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46"/>
  </p:notesMasterIdLst>
  <p:handoutMasterIdLst>
    <p:handoutMasterId r:id="rId47"/>
  </p:handoutMasterIdLst>
  <p:sldIdLst>
    <p:sldId id="453" r:id="rId2"/>
    <p:sldId id="560" r:id="rId3"/>
    <p:sldId id="671" r:id="rId4"/>
    <p:sldId id="673" r:id="rId5"/>
    <p:sldId id="674" r:id="rId6"/>
    <p:sldId id="675" r:id="rId7"/>
    <p:sldId id="676" r:id="rId8"/>
    <p:sldId id="689" r:id="rId9"/>
    <p:sldId id="677" r:id="rId10"/>
    <p:sldId id="678" r:id="rId11"/>
    <p:sldId id="679" r:id="rId12"/>
    <p:sldId id="680" r:id="rId13"/>
    <p:sldId id="681" r:id="rId14"/>
    <p:sldId id="682" r:id="rId15"/>
    <p:sldId id="700" r:id="rId16"/>
    <p:sldId id="684" r:id="rId17"/>
    <p:sldId id="701" r:id="rId18"/>
    <p:sldId id="690" r:id="rId19"/>
    <p:sldId id="691" r:id="rId20"/>
    <p:sldId id="692" r:id="rId21"/>
    <p:sldId id="699" r:id="rId22"/>
    <p:sldId id="693" r:id="rId23"/>
    <p:sldId id="694" r:id="rId24"/>
    <p:sldId id="695" r:id="rId25"/>
    <p:sldId id="696" r:id="rId26"/>
    <p:sldId id="697" r:id="rId27"/>
    <p:sldId id="698" r:id="rId28"/>
    <p:sldId id="672" r:id="rId29"/>
    <p:sldId id="703" r:id="rId30"/>
    <p:sldId id="704" r:id="rId31"/>
    <p:sldId id="705" r:id="rId32"/>
    <p:sldId id="706" r:id="rId33"/>
    <p:sldId id="707" r:id="rId34"/>
    <p:sldId id="708" r:id="rId35"/>
    <p:sldId id="709" r:id="rId36"/>
    <p:sldId id="710" r:id="rId37"/>
    <p:sldId id="711" r:id="rId38"/>
    <p:sldId id="712" r:id="rId39"/>
    <p:sldId id="713" r:id="rId40"/>
    <p:sldId id="714" r:id="rId41"/>
    <p:sldId id="715" r:id="rId42"/>
    <p:sldId id="716" r:id="rId43"/>
    <p:sldId id="717" r:id="rId44"/>
    <p:sldId id="718" r:id="rId45"/>
  </p:sldIdLst>
  <p:sldSz cx="9144000" cy="6858000" type="letter"/>
  <p:notesSz cx="9296400" cy="7010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5pPr>
    <a:lvl6pPr marL="2286000" algn="l" defTabSz="914400" rtl="0" eaLnBrk="1" latinLnBrk="0" hangingPunct="1">
      <a:defRPr b="1" kern="1200">
        <a:solidFill>
          <a:schemeClr val="tx1"/>
        </a:solidFill>
        <a:latin typeface="Helvetica" panose="020B0604020202020204" pitchFamily="34" charset="0"/>
        <a:ea typeface="+mn-ea"/>
        <a:cs typeface="+mn-cs"/>
      </a:defRPr>
    </a:lvl6pPr>
    <a:lvl7pPr marL="2743200" algn="l" defTabSz="914400" rtl="0" eaLnBrk="1" latinLnBrk="0" hangingPunct="1">
      <a:defRPr b="1" kern="1200">
        <a:solidFill>
          <a:schemeClr val="tx1"/>
        </a:solidFill>
        <a:latin typeface="Helvetica" panose="020B0604020202020204" pitchFamily="34" charset="0"/>
        <a:ea typeface="+mn-ea"/>
        <a:cs typeface="+mn-cs"/>
      </a:defRPr>
    </a:lvl7pPr>
    <a:lvl8pPr marL="3200400" algn="l" defTabSz="914400" rtl="0" eaLnBrk="1" latinLnBrk="0" hangingPunct="1">
      <a:defRPr b="1" kern="1200">
        <a:solidFill>
          <a:schemeClr val="tx1"/>
        </a:solidFill>
        <a:latin typeface="Helvetica" panose="020B0604020202020204" pitchFamily="34" charset="0"/>
        <a:ea typeface="+mn-ea"/>
        <a:cs typeface="+mn-cs"/>
      </a:defRPr>
    </a:lvl8pPr>
    <a:lvl9pPr marL="3657600" algn="l" defTabSz="914400" rtl="0" eaLnBrk="1" latinLnBrk="0" hangingPunct="1">
      <a:defRPr b="1" kern="1200">
        <a:solidFill>
          <a:schemeClr val="tx1"/>
        </a:solidFill>
        <a:latin typeface="Helvetica" panose="020B0604020202020204" pitchFamily="34" charset="0"/>
        <a:ea typeface="+mn-ea"/>
        <a:cs typeface="+mn-cs"/>
      </a:defRPr>
    </a:lvl9pPr>
  </p:defaultTextStyle>
  <p:extLst>
    <p:ext uri="{EFAFB233-063F-42B5-8137-9DF3F51BA10A}">
      <p15:sldGuideLst xmlns:p15="http://schemas.microsoft.com/office/powerpoint/2012/main" xmlns="">
        <p15:guide id="1" orient="horz" pos="96">
          <p15:clr>
            <a:srgbClr val="A4A3A4"/>
          </p15:clr>
        </p15:guide>
        <p15:guide id="2" pos="5568">
          <p15:clr>
            <a:srgbClr val="A4A3A4"/>
          </p15:clr>
        </p15:guide>
      </p15:sldGuideLst>
    </p:ext>
    <p:ext uri="{2D200454-40CA-4A62-9FC3-DE9A4176ACB9}">
      <p15:notesGuideLst xmlns:p15="http://schemas.microsoft.com/office/powerpoint/2012/main" xmlns="">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FF0000"/>
    <a:srgbClr val="FFCCCC"/>
    <a:srgbClr val="CCCCFF"/>
    <a:srgbClr val="CCECFF"/>
    <a:srgbClr val="9999FF"/>
    <a:srgbClr val="FFFF9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767" autoAdjust="0"/>
  </p:normalViewPr>
  <p:slideViewPr>
    <p:cSldViewPr>
      <p:cViewPr varScale="1">
        <p:scale>
          <a:sx n="40" d="100"/>
          <a:sy n="40" d="100"/>
        </p:scale>
        <p:origin x="-696" y="-114"/>
      </p:cViewPr>
      <p:guideLst>
        <p:guide orient="horz" pos="96"/>
        <p:guide pos="5568"/>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438"/>
    </p:cViewPr>
  </p:sorterViewPr>
  <p:notesViewPr>
    <p:cSldViewPr>
      <p:cViewPr varScale="1">
        <p:scale>
          <a:sx n="77" d="100"/>
          <a:sy n="77" d="100"/>
        </p:scale>
        <p:origin x="-1584" y="-10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267201" y="6677026"/>
            <a:ext cx="765175" cy="257175"/>
          </a:xfrm>
          <a:prstGeom prst="rect">
            <a:avLst/>
          </a:prstGeom>
          <a:noFill/>
          <a:ln w="12700">
            <a:noFill/>
            <a:miter lim="800000"/>
            <a:headEnd/>
            <a:tailEnd/>
          </a:ln>
          <a:effectLst/>
        </p:spPr>
        <p:txBody>
          <a:bodyPr wrap="none" lIns="87303" tIns="44446" rIns="87303" bIns="44446">
            <a:spAutoFit/>
          </a:bodyPr>
          <a:lstStyle>
            <a:lvl1pPr defTabSz="868363">
              <a:defRPr b="1">
                <a:solidFill>
                  <a:schemeClr val="tx1"/>
                </a:solidFill>
                <a:latin typeface="Helvetica" panose="020B0604020202020204" pitchFamily="34" charset="0"/>
              </a:defRPr>
            </a:lvl1pPr>
            <a:lvl2pPr marL="742950" indent="-285750" defTabSz="868363">
              <a:defRPr b="1">
                <a:solidFill>
                  <a:schemeClr val="tx1"/>
                </a:solidFill>
                <a:latin typeface="Helvetica" panose="020B0604020202020204" pitchFamily="34" charset="0"/>
              </a:defRPr>
            </a:lvl2pPr>
            <a:lvl3pPr marL="1143000" indent="-228600" defTabSz="868363">
              <a:defRPr b="1">
                <a:solidFill>
                  <a:schemeClr val="tx1"/>
                </a:solidFill>
                <a:latin typeface="Helvetica" panose="020B0604020202020204" pitchFamily="34" charset="0"/>
              </a:defRPr>
            </a:lvl3pPr>
            <a:lvl4pPr marL="1600200" indent="-228600" defTabSz="868363">
              <a:defRPr b="1">
                <a:solidFill>
                  <a:schemeClr val="tx1"/>
                </a:solidFill>
                <a:latin typeface="Helvetica" panose="020B0604020202020204" pitchFamily="34" charset="0"/>
              </a:defRPr>
            </a:lvl4pPr>
            <a:lvl5pPr marL="2057400" indent="-228600" defTabSz="868363">
              <a:defRPr b="1">
                <a:solidFill>
                  <a:schemeClr val="tx1"/>
                </a:solidFill>
                <a:latin typeface="Helvetica" panose="020B0604020202020204" pitchFamily="34" charset="0"/>
              </a:defRPr>
            </a:lvl5pPr>
            <a:lvl6pPr marL="25146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200" b="0"/>
              <a:t>Page </a:t>
            </a:r>
            <a:fld id="{D43C1CE5-713A-46E7-BE6E-1BE3E2423F0D}" type="slidenum">
              <a:rPr lang="en-US" altLang="en-US" sz="1200" b="0"/>
              <a:pPr algn="ctr">
                <a:lnSpc>
                  <a:spcPct val="90000"/>
                </a:lnSpc>
                <a:defRPr/>
              </a:pPr>
              <a:t>‹#›</a:t>
            </a:fld>
            <a:endParaRPr lang="en-US" altLang="en-US" sz="1200" b="0"/>
          </a:p>
        </p:txBody>
      </p:sp>
    </p:spTree>
    <p:extLst>
      <p:ext uri="{BB962C8B-B14F-4D97-AF65-F5344CB8AC3E}">
        <p14:creationId xmlns:p14="http://schemas.microsoft.com/office/powerpoint/2010/main" val="255353715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7-09-27T18:35:11.842"/>
    </inkml:context>
    <inkml:brush xml:id="br0">
      <inkml:brushProperty name="width" value="0.05292" units="cm"/>
      <inkml:brushProperty name="height" value="0.05292" units="cm"/>
      <inkml:brushProperty name="color" value="#000066"/>
    </inkml:brush>
  </inkml:definitions>
  <inkml:trace contextRef="#ctx0" brushRef="#br0">3125 17686</inkml:trace>
  <inkml:trace contextRef="#ctx0" brushRef="#br0" timeOffset="1479">3076 17959</inkml:trace>
  <inkml:trace contextRef="#ctx0" brushRef="#br0" timeOffset="2223">1563 17934</inkml:trace>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7-09-27T19:02:09.276"/>
    </inkml:context>
    <inkml:brush xml:id="br0">
      <inkml:brushProperty name="width" value="0.05292" units="cm"/>
      <inkml:brushProperty name="height" value="0.05292" units="cm"/>
      <inkml:brushProperty name="color" value="#000066"/>
    </inkml:brush>
  </inkml:definitions>
  <inkml:trace contextRef="#ctx0" brushRef="#br0">24085 0,'645'1215,"1588"1663,-2333-745,-321-744,669 25,-149 124,-149-199,-173-198,174-372,-175-74,200 24,-125-248,0-123,-50-125,175-49,-125-75,149 0,-124-99,99 0,50 50,-75-50</inkml:trace>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7-09-27T19:08:09.029"/>
    </inkml:context>
    <inkml:brush xml:id="br0">
      <inkml:brushProperty name="width" value="0.05292" units="cm"/>
      <inkml:brushProperty name="height" value="0.05292" units="cm"/>
      <inkml:brushProperty name="color" value="#000066"/>
    </inkml:brush>
  </inkml:definitions>
  <inkml:trace contextRef="#ctx0" brushRef="#br0">25375 9451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026"/>
          <p:cNvSpPr>
            <a:spLocks noGrp="1" noChangeArrowheads="1"/>
          </p:cNvSpPr>
          <p:nvPr>
            <p:ph type="body" sz="quarter" idx="3"/>
          </p:nvPr>
        </p:nvSpPr>
        <p:spPr bwMode="auto">
          <a:xfrm>
            <a:off x="1239839" y="3330576"/>
            <a:ext cx="6816725" cy="3154363"/>
          </a:xfrm>
          <a:prstGeom prst="rect">
            <a:avLst/>
          </a:prstGeom>
          <a:noFill/>
          <a:ln w="12700">
            <a:noFill/>
            <a:miter lim="800000"/>
            <a:headEnd/>
            <a:tailEnd/>
          </a:ln>
          <a:effectLst/>
        </p:spPr>
        <p:txBody>
          <a:bodyPr vert="horz" wrap="square" lIns="90478" tIns="44446" rIns="90478" bIns="44446"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1" name="Rectangle 1027"/>
          <p:cNvSpPr>
            <a:spLocks noChangeArrowheads="1"/>
          </p:cNvSpPr>
          <p:nvPr/>
        </p:nvSpPr>
        <p:spPr bwMode="auto">
          <a:xfrm>
            <a:off x="4244975" y="6677026"/>
            <a:ext cx="806450" cy="257175"/>
          </a:xfrm>
          <a:prstGeom prst="rect">
            <a:avLst/>
          </a:prstGeom>
          <a:noFill/>
          <a:ln w="12700">
            <a:noFill/>
            <a:miter lim="800000"/>
            <a:headEnd/>
            <a:tailEnd/>
          </a:ln>
          <a:effectLst/>
        </p:spPr>
        <p:txBody>
          <a:bodyPr wrap="none" lIns="87303" tIns="44446" rIns="87303" bIns="44446">
            <a:spAutoFit/>
          </a:bodyPr>
          <a:lstStyle>
            <a:lvl1pPr defTabSz="868363">
              <a:defRPr b="1">
                <a:solidFill>
                  <a:schemeClr val="tx1"/>
                </a:solidFill>
                <a:latin typeface="Helvetica" panose="020B0604020202020204" pitchFamily="34" charset="0"/>
              </a:defRPr>
            </a:lvl1pPr>
            <a:lvl2pPr marL="742950" indent="-285750" defTabSz="868363">
              <a:defRPr b="1">
                <a:solidFill>
                  <a:schemeClr val="tx1"/>
                </a:solidFill>
                <a:latin typeface="Helvetica" panose="020B0604020202020204" pitchFamily="34" charset="0"/>
              </a:defRPr>
            </a:lvl2pPr>
            <a:lvl3pPr marL="1143000" indent="-228600" defTabSz="868363">
              <a:defRPr b="1">
                <a:solidFill>
                  <a:schemeClr val="tx1"/>
                </a:solidFill>
                <a:latin typeface="Helvetica" panose="020B0604020202020204" pitchFamily="34" charset="0"/>
              </a:defRPr>
            </a:lvl3pPr>
            <a:lvl4pPr marL="1600200" indent="-228600" defTabSz="868363">
              <a:defRPr b="1">
                <a:solidFill>
                  <a:schemeClr val="tx1"/>
                </a:solidFill>
                <a:latin typeface="Helvetica" panose="020B0604020202020204" pitchFamily="34" charset="0"/>
              </a:defRPr>
            </a:lvl4pPr>
            <a:lvl5pPr marL="2057400" indent="-228600" defTabSz="868363">
              <a:defRPr b="1">
                <a:solidFill>
                  <a:schemeClr val="tx1"/>
                </a:solidFill>
                <a:latin typeface="Helvetica" panose="020B0604020202020204" pitchFamily="34" charset="0"/>
              </a:defRPr>
            </a:lvl5pPr>
            <a:lvl6pPr marL="25146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defTabSz="868363"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200" b="0" smtClean="0">
                <a:latin typeface="Century Gothic" panose="020B0502020202020204" pitchFamily="34" charset="0"/>
              </a:rPr>
              <a:t>Page </a:t>
            </a:r>
            <a:fld id="{1B83E563-C414-42EF-A7E1-B597D7585EF3}" type="slidenum">
              <a:rPr lang="en-US" altLang="en-US" sz="1200" b="0" smtClean="0">
                <a:latin typeface="Century Gothic" panose="020B0502020202020204" pitchFamily="34" charset="0"/>
              </a:rPr>
              <a:pPr algn="ctr">
                <a:lnSpc>
                  <a:spcPct val="90000"/>
                </a:lnSpc>
                <a:defRPr/>
              </a:pPr>
              <a:t>‹#›</a:t>
            </a:fld>
            <a:endParaRPr lang="en-US" altLang="en-US" sz="1200" b="0" smtClean="0">
              <a:latin typeface="Century Gothic" panose="020B0502020202020204" pitchFamily="34" charset="0"/>
            </a:endParaRPr>
          </a:p>
        </p:txBody>
      </p:sp>
      <p:sp>
        <p:nvSpPr>
          <p:cNvPr id="4100" name="Rectangle 1028"/>
          <p:cNvSpPr>
            <a:spLocks noGrp="1" noRot="1" noChangeAspect="1" noChangeArrowheads="1" noTextEdit="1"/>
          </p:cNvSpPr>
          <p:nvPr>
            <p:ph type="sldImg" idx="2"/>
          </p:nvPr>
        </p:nvSpPr>
        <p:spPr bwMode="auto">
          <a:xfrm>
            <a:off x="2901950" y="530225"/>
            <a:ext cx="3492500" cy="2619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934317229"/>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Century Gothic"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6400800"/>
            <a:ext cx="3657600" cy="304800"/>
          </a:xfrm>
          <a:prstGeom prst="rect">
            <a:avLst/>
          </a:prstGeom>
          <a:noFill/>
          <a:ln w="9525">
            <a:noFill/>
            <a:miter lim="800000"/>
            <a:headEnd/>
            <a:tailEnd/>
          </a:ln>
          <a:effectLst/>
        </p:spPr>
        <p:txBody>
          <a:bodyPr lIns="90479" tIns="44446" rIns="90479" bIns="44446"/>
          <a:lstStyle/>
          <a:p>
            <a:pPr algn="ctr" eaLnBrk="1" hangingPunct="1">
              <a:lnSpc>
                <a:spcPct val="95000"/>
              </a:lnSpc>
              <a:spcBef>
                <a:spcPct val="50000"/>
              </a:spcBef>
              <a:buClr>
                <a:schemeClr val="hlink"/>
              </a:buClr>
              <a:buFont typeface="Wingdings" pitchFamily="2" charset="2"/>
              <a:buNone/>
              <a:defRPr/>
            </a:pPr>
            <a:r>
              <a:rPr lang="en-US">
                <a:solidFill>
                  <a:schemeClr val="tx2"/>
                </a:solidFill>
                <a:effectLst>
                  <a:outerShdw blurRad="38100" dist="38100" dir="2700000" algn="tl">
                    <a:srgbClr val="C0C0C0"/>
                  </a:outerShdw>
                </a:effectLst>
                <a:latin typeface="Times New Roman" pitchFamily="18" charset="0"/>
              </a:rPr>
              <a:t>Click to edit Master subtitle style</a:t>
            </a:r>
          </a:p>
        </p:txBody>
      </p:sp>
      <p:sp>
        <p:nvSpPr>
          <p:cNvPr id="348162" name="Rectangle 2"/>
          <p:cNvSpPr>
            <a:spLocks noGrp="1" noChangeArrowheads="1"/>
          </p:cNvSpPr>
          <p:nvPr>
            <p:ph type="subTitle" sz="quarter" idx="1"/>
          </p:nvPr>
        </p:nvSpPr>
        <p:spPr>
          <a:xfrm>
            <a:off x="1371600" y="2501900"/>
            <a:ext cx="6400800" cy="1752600"/>
          </a:xfrm>
        </p:spPr>
        <p:txBody>
          <a:bodyPr/>
          <a:lstStyle>
            <a:lvl1pPr marL="0" indent="0" algn="ctr">
              <a:defRPr/>
            </a:lvl1pPr>
          </a:lstStyle>
          <a:p>
            <a:r>
              <a:rPr lang="en-US"/>
              <a:t>Click to edit Master subtitle style</a:t>
            </a:r>
          </a:p>
        </p:txBody>
      </p:sp>
      <p:sp>
        <p:nvSpPr>
          <p:cNvPr id="348163" name="Rectangle 3"/>
          <p:cNvSpPr>
            <a:spLocks noGrp="1" noChangeArrowheads="1"/>
          </p:cNvSpPr>
          <p:nvPr>
            <p:ph type="ctrTitle" sz="quarter"/>
          </p:nvPr>
        </p:nvSpPr>
        <p:spPr>
          <a:xfrm>
            <a:off x="685800" y="365125"/>
            <a:ext cx="7772400" cy="1143000"/>
          </a:xfrm>
          <a:effectLst>
            <a:outerShdw dist="71842" dir="2700000" algn="ctr" rotWithShape="0">
              <a:schemeClr val="bg2"/>
            </a:outerShdw>
          </a:effectLst>
        </p:spPr>
        <p:txBody>
          <a:bodyPr lIns="92066" tIns="46033" rIns="92066" bIns="46033"/>
          <a:lstStyle>
            <a:lvl1pPr>
              <a:defRPr>
                <a:effectLst>
                  <a:outerShdw blurRad="38100" dist="38100" dir="2700000" algn="tl">
                    <a:srgbClr val="C0C0C0"/>
                  </a:outerShdw>
                </a:effectLst>
              </a:defRPr>
            </a:lvl1pPr>
          </a:lstStyle>
          <a:p>
            <a:r>
              <a:rPr lang="en-US"/>
              <a:t>Click to edit Master title style</a:t>
            </a:r>
          </a:p>
        </p:txBody>
      </p:sp>
    </p:spTree>
    <p:extLst>
      <p:ext uri="{BB962C8B-B14F-4D97-AF65-F5344CB8AC3E}">
        <p14:creationId xmlns:p14="http://schemas.microsoft.com/office/powerpoint/2010/main" val="161688508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747497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247650"/>
            <a:ext cx="2206625" cy="619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0513" y="247650"/>
            <a:ext cx="6472237"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175796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bwMode="auto">
          <a:xfrm>
            <a:off x="533400" y="6500813"/>
            <a:ext cx="6705600" cy="2809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lnSpc>
                <a:spcPct val="90000"/>
              </a:lnSpc>
              <a:defRPr sz="1100" b="1" dirty="0" smtClean="0">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defRPr/>
            </a:pPr>
            <a:r>
              <a:rPr lang="en-AU" altLang="en-US"/>
              <a:t>© Len Bass, Paul Clements, Rick </a:t>
            </a:r>
            <a:r>
              <a:rPr lang="en-AU" altLang="en-US" err="1"/>
              <a:t>Kazman</a:t>
            </a:r>
            <a:r>
              <a:rPr lang="en-AU" altLang="en-US"/>
              <a:t>, under Creative Commons Attribution License</a:t>
            </a:r>
          </a:p>
        </p:txBody>
      </p:sp>
    </p:spTree>
    <p:extLst>
      <p:ext uri="{BB962C8B-B14F-4D97-AF65-F5344CB8AC3E}">
        <p14:creationId xmlns:p14="http://schemas.microsoft.com/office/powerpoint/2010/main" val="157683802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639109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0513" y="1220788"/>
            <a:ext cx="4076700"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19613" y="1220788"/>
            <a:ext cx="4078287" cy="5224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164579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445768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4877439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78821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84784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6578160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7138" name="Rectangle 2"/>
          <p:cNvSpPr>
            <a:spLocks noGrp="1" noChangeArrowheads="1"/>
          </p:cNvSpPr>
          <p:nvPr>
            <p:ph type="body" idx="1"/>
          </p:nvPr>
        </p:nvSpPr>
        <p:spPr bwMode="auto">
          <a:xfrm>
            <a:off x="290513" y="1220788"/>
            <a:ext cx="8307387" cy="5224462"/>
          </a:xfrm>
          <a:prstGeom prst="rect">
            <a:avLst/>
          </a:prstGeom>
          <a:noFill/>
          <a:ln w="9525">
            <a:noFill/>
            <a:miter lim="800000"/>
            <a:headEnd/>
            <a:tailEnd/>
          </a:ln>
          <a:effectLst/>
        </p:spPr>
        <p:txBody>
          <a:bodyPr vert="horz" wrap="square" lIns="90479" tIns="44446" rIns="90479" bIns="4444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7" name="Rectangle 3"/>
          <p:cNvSpPr>
            <a:spLocks noGrp="1" noChangeArrowheads="1"/>
          </p:cNvSpPr>
          <p:nvPr>
            <p:ph type="title"/>
          </p:nvPr>
        </p:nvSpPr>
        <p:spPr bwMode="auto">
          <a:xfrm>
            <a:off x="404813" y="247650"/>
            <a:ext cx="8716962" cy="781050"/>
          </a:xfrm>
          <a:prstGeom prst="rect">
            <a:avLst/>
          </a:prstGeom>
          <a:noFill/>
          <a:ln>
            <a:noFill/>
          </a:ln>
          <a:effectLst>
            <a:outerShdw dist="53882" dir="2700000" algn="ctr" rotWithShape="0">
              <a:srgbClr val="969696"/>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347140" name="Text Box 4"/>
          <p:cNvSpPr txBox="1">
            <a:spLocks noChangeArrowheads="1"/>
          </p:cNvSpPr>
          <p:nvPr/>
        </p:nvSpPr>
        <p:spPr bwMode="auto">
          <a:xfrm>
            <a:off x="219075" y="6400800"/>
            <a:ext cx="604838" cy="285750"/>
          </a:xfrm>
          <a:prstGeom prst="rect">
            <a:avLst/>
          </a:prstGeom>
          <a:noFill/>
          <a:ln w="19050">
            <a:noFill/>
            <a:miter lim="800000"/>
            <a:headEnd/>
            <a:tailEnd type="none" w="sm" len="sm"/>
          </a:ln>
          <a:effectLst/>
        </p:spPr>
        <p:txBody>
          <a:bodyPr wrap="none" lIns="45715" tIns="45715" rIns="45715" bIns="45715" anchor="ctr">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lgn="ctr">
              <a:lnSpc>
                <a:spcPct val="90000"/>
              </a:lnSpc>
              <a:defRPr/>
            </a:pPr>
            <a:r>
              <a:rPr lang="en-US" altLang="en-US" sz="1400" b="0" smtClean="0">
                <a:solidFill>
                  <a:schemeClr val="hlink"/>
                </a:solidFill>
              </a:rPr>
              <a:t>– </a:t>
            </a:r>
            <a:fld id="{96B6B617-29EC-4E17-B993-3ED5E37EDB45}" type="slidenum">
              <a:rPr lang="en-US" altLang="en-US" sz="1400" b="0" smtClean="0">
                <a:solidFill>
                  <a:schemeClr val="hlink"/>
                </a:solidFill>
              </a:rPr>
              <a:pPr algn="ctr">
                <a:lnSpc>
                  <a:spcPct val="90000"/>
                </a:lnSpc>
                <a:defRPr/>
              </a:pPr>
              <a:t>‹#›</a:t>
            </a:fld>
            <a:r>
              <a:rPr lang="en-US" altLang="en-US" sz="1400" b="0" smtClean="0">
                <a:solidFill>
                  <a:schemeClr val="hlink"/>
                </a:solidFill>
              </a:rPr>
              <a:t> –</a:t>
            </a:r>
            <a:endParaRPr lang="en-US" altLang="en-US" sz="1400" b="0" smtClean="0"/>
          </a:p>
        </p:txBody>
      </p:sp>
      <p:sp>
        <p:nvSpPr>
          <p:cNvPr id="1029" name="Rectangle 5"/>
          <p:cNvSpPr>
            <a:spLocks noChangeArrowheads="1"/>
          </p:cNvSpPr>
          <p:nvPr/>
        </p:nvSpPr>
        <p:spPr bwMode="auto">
          <a:xfrm>
            <a:off x="7201608" y="6391039"/>
            <a:ext cx="1725783" cy="28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45715" tIns="45715" rIns="45715" bIns="45715" anchor="ctr">
            <a:spAutoFit/>
          </a:bodyPr>
          <a:lstStyle>
            <a:lvl1pPr algn="ctr">
              <a:lnSpc>
                <a:spcPct val="90000"/>
              </a:lnSpc>
              <a:defRPr b="1">
                <a:solidFill>
                  <a:schemeClr val="tx1"/>
                </a:solidFill>
                <a:latin typeface="Helvetica" panose="020B0604020202020204" pitchFamily="34" charset="0"/>
              </a:defRPr>
            </a:lvl1pPr>
            <a:lvl2pPr marL="742950" indent="-285750" algn="ctr">
              <a:lnSpc>
                <a:spcPct val="90000"/>
              </a:lnSpc>
              <a:defRPr b="1">
                <a:solidFill>
                  <a:schemeClr val="tx1"/>
                </a:solidFill>
                <a:latin typeface="Helvetica" panose="020B0604020202020204" pitchFamily="34" charset="0"/>
              </a:defRPr>
            </a:lvl2pPr>
            <a:lvl3pPr marL="1143000" indent="-228600" algn="ctr">
              <a:lnSpc>
                <a:spcPct val="90000"/>
              </a:lnSpc>
              <a:defRPr b="1">
                <a:solidFill>
                  <a:schemeClr val="tx1"/>
                </a:solidFill>
                <a:latin typeface="Helvetica" panose="020B0604020202020204" pitchFamily="34" charset="0"/>
              </a:defRPr>
            </a:lvl3pPr>
            <a:lvl4pPr marL="1600200" indent="-228600" algn="ctr">
              <a:lnSpc>
                <a:spcPct val="90000"/>
              </a:lnSpc>
              <a:defRPr b="1">
                <a:solidFill>
                  <a:schemeClr val="tx1"/>
                </a:solidFill>
                <a:latin typeface="Helvetica" panose="020B0604020202020204" pitchFamily="34" charset="0"/>
              </a:defRPr>
            </a:lvl4pPr>
            <a:lvl5pPr marL="2057400" indent="-228600" algn="ctr">
              <a:lnSpc>
                <a:spcPct val="90000"/>
              </a:lnSpc>
              <a:defRPr b="1">
                <a:solidFill>
                  <a:schemeClr val="tx1"/>
                </a:solidFill>
                <a:latin typeface="Helvetica" panose="020B0604020202020204" pitchFamily="34" charset="0"/>
              </a:defRPr>
            </a:lvl5pPr>
            <a:lvl6pPr marL="25146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6pPr>
            <a:lvl7pPr marL="29718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7pPr>
            <a:lvl8pPr marL="34290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8pPr>
            <a:lvl9pPr marL="3886200" indent="-228600" algn="ctr" eaLnBrk="0" fontAlgn="base" hangingPunct="0">
              <a:lnSpc>
                <a:spcPct val="90000"/>
              </a:lnSpc>
              <a:spcBef>
                <a:spcPct val="0"/>
              </a:spcBef>
              <a:spcAft>
                <a:spcPct val="0"/>
              </a:spcAft>
              <a:defRPr b="1">
                <a:solidFill>
                  <a:schemeClr val="tx1"/>
                </a:solidFill>
                <a:latin typeface="Helvetica" panose="020B0604020202020204" pitchFamily="34" charset="0"/>
              </a:defRPr>
            </a:lvl9pPr>
          </a:lstStyle>
          <a:p>
            <a:pPr>
              <a:defRPr/>
            </a:pPr>
            <a:r>
              <a:rPr lang="en-US" altLang="en-US" sz="1400" b="0" dirty="0" smtClean="0">
                <a:solidFill>
                  <a:schemeClr val="hlink"/>
                </a:solidFill>
              </a:rPr>
              <a:t>CSCE 741 Fall 2017</a:t>
            </a: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spd="med"/>
  <p:txStyles>
    <p:titleStyle>
      <a:lvl1pPr algn="l" rtl="0" eaLnBrk="0" fontAlgn="base" hangingPunct="0">
        <a:lnSpc>
          <a:spcPct val="87000"/>
        </a:lnSpc>
        <a:spcBef>
          <a:spcPct val="0"/>
        </a:spcBef>
        <a:spcAft>
          <a:spcPct val="0"/>
        </a:spcAft>
        <a:defRPr sz="3800" b="1">
          <a:solidFill>
            <a:schemeClr val="hlink"/>
          </a:solidFill>
          <a:latin typeface="+mj-lt"/>
          <a:ea typeface="+mj-ea"/>
          <a:cs typeface="+mj-cs"/>
        </a:defRPr>
      </a:lvl1pPr>
      <a:lvl2pPr algn="l" rtl="0" eaLnBrk="0" fontAlgn="base" hangingPunct="0">
        <a:lnSpc>
          <a:spcPct val="87000"/>
        </a:lnSpc>
        <a:spcBef>
          <a:spcPct val="0"/>
        </a:spcBef>
        <a:spcAft>
          <a:spcPct val="0"/>
        </a:spcAft>
        <a:defRPr sz="3800" b="1">
          <a:solidFill>
            <a:schemeClr val="hlink"/>
          </a:solidFill>
          <a:latin typeface="Helvetica" pitchFamily="34" charset="0"/>
        </a:defRPr>
      </a:lvl2pPr>
      <a:lvl3pPr algn="l" rtl="0" eaLnBrk="0" fontAlgn="base" hangingPunct="0">
        <a:lnSpc>
          <a:spcPct val="87000"/>
        </a:lnSpc>
        <a:spcBef>
          <a:spcPct val="0"/>
        </a:spcBef>
        <a:spcAft>
          <a:spcPct val="0"/>
        </a:spcAft>
        <a:defRPr sz="3800" b="1">
          <a:solidFill>
            <a:schemeClr val="hlink"/>
          </a:solidFill>
          <a:latin typeface="Helvetica" pitchFamily="34" charset="0"/>
        </a:defRPr>
      </a:lvl3pPr>
      <a:lvl4pPr algn="l" rtl="0" eaLnBrk="0" fontAlgn="base" hangingPunct="0">
        <a:lnSpc>
          <a:spcPct val="87000"/>
        </a:lnSpc>
        <a:spcBef>
          <a:spcPct val="0"/>
        </a:spcBef>
        <a:spcAft>
          <a:spcPct val="0"/>
        </a:spcAft>
        <a:defRPr sz="3800" b="1">
          <a:solidFill>
            <a:schemeClr val="hlink"/>
          </a:solidFill>
          <a:latin typeface="Helvetica" pitchFamily="34" charset="0"/>
        </a:defRPr>
      </a:lvl4pPr>
      <a:lvl5pPr algn="l" rtl="0" eaLnBrk="0" fontAlgn="base" hangingPunct="0">
        <a:lnSpc>
          <a:spcPct val="87000"/>
        </a:lnSpc>
        <a:spcBef>
          <a:spcPct val="0"/>
        </a:spcBef>
        <a:spcAft>
          <a:spcPct val="0"/>
        </a:spcAft>
        <a:defRPr sz="3800" b="1">
          <a:solidFill>
            <a:schemeClr val="hlink"/>
          </a:solidFill>
          <a:latin typeface="Helvetica" pitchFamily="34" charset="0"/>
        </a:defRPr>
      </a:lvl5pPr>
      <a:lvl6pPr marL="457200" algn="l" rtl="0" fontAlgn="base">
        <a:lnSpc>
          <a:spcPct val="87000"/>
        </a:lnSpc>
        <a:spcBef>
          <a:spcPct val="0"/>
        </a:spcBef>
        <a:spcAft>
          <a:spcPct val="0"/>
        </a:spcAft>
        <a:defRPr sz="3800" b="1">
          <a:solidFill>
            <a:schemeClr val="hlink"/>
          </a:solidFill>
          <a:latin typeface="Helvetica" pitchFamily="34" charset="0"/>
        </a:defRPr>
      </a:lvl6pPr>
      <a:lvl7pPr marL="914400" algn="l" rtl="0" fontAlgn="base">
        <a:lnSpc>
          <a:spcPct val="87000"/>
        </a:lnSpc>
        <a:spcBef>
          <a:spcPct val="0"/>
        </a:spcBef>
        <a:spcAft>
          <a:spcPct val="0"/>
        </a:spcAft>
        <a:defRPr sz="3800" b="1">
          <a:solidFill>
            <a:schemeClr val="hlink"/>
          </a:solidFill>
          <a:latin typeface="Helvetica" pitchFamily="34" charset="0"/>
        </a:defRPr>
      </a:lvl7pPr>
      <a:lvl8pPr marL="1371600" algn="l" rtl="0" fontAlgn="base">
        <a:lnSpc>
          <a:spcPct val="87000"/>
        </a:lnSpc>
        <a:spcBef>
          <a:spcPct val="0"/>
        </a:spcBef>
        <a:spcAft>
          <a:spcPct val="0"/>
        </a:spcAft>
        <a:defRPr sz="3800" b="1">
          <a:solidFill>
            <a:schemeClr val="hlink"/>
          </a:solidFill>
          <a:latin typeface="Helvetica" pitchFamily="34" charset="0"/>
        </a:defRPr>
      </a:lvl8pPr>
      <a:lvl9pPr marL="1828800" algn="l" rtl="0" fontAlgn="base">
        <a:lnSpc>
          <a:spcPct val="87000"/>
        </a:lnSpc>
        <a:spcBef>
          <a:spcPct val="0"/>
        </a:spcBef>
        <a:spcAft>
          <a:spcPct val="0"/>
        </a:spcAft>
        <a:defRPr sz="3800" b="1">
          <a:solidFill>
            <a:schemeClr val="hlink"/>
          </a:solidFill>
          <a:latin typeface="Helvetica" pitchFamily="34" charset="0"/>
        </a:defRPr>
      </a:lvl9pPr>
    </p:titleStyle>
    <p:bodyStyle>
      <a:lvl1pPr marL="385763" indent="-385763" algn="l" rtl="0" eaLnBrk="0" fontAlgn="base" hangingPunct="0">
        <a:lnSpc>
          <a:spcPct val="95000"/>
        </a:lnSpc>
        <a:spcBef>
          <a:spcPct val="50000"/>
        </a:spcBef>
        <a:spcAft>
          <a:spcPct val="0"/>
        </a:spcAft>
        <a:buClr>
          <a:schemeClr val="hlink"/>
        </a:buClr>
        <a:buFont typeface="Wingdings" panose="05000000000000000000" pitchFamily="2" charset="2"/>
        <a:defRPr sz="2400" b="1">
          <a:solidFill>
            <a:schemeClr val="tx2"/>
          </a:solidFill>
          <a:effectLst>
            <a:outerShdw blurRad="38100" dist="38100" dir="2700000" algn="tl">
              <a:srgbClr val="C0C0C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anose="05000000000000000000" pitchFamily="2" charset="2"/>
        <a:buChar char="n"/>
        <a:defRPr sz="2000" b="1">
          <a:solidFill>
            <a:schemeClr val="tx1"/>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chemeClr val="folHlink"/>
          </a:solidFill>
          <a:latin typeface="+mn-lt"/>
        </a:defRPr>
      </a:lvl3pPr>
      <a:lvl4pPr marL="1600200" indent="-228600" algn="l" rtl="0" eaLnBrk="0" fontAlgn="base" hangingPunct="0">
        <a:spcBef>
          <a:spcPct val="20000"/>
        </a:spcBef>
        <a:spcAft>
          <a:spcPct val="0"/>
        </a:spcAft>
        <a:buChar char="»"/>
        <a:defRPr b="1">
          <a:solidFill>
            <a:schemeClr val="tx1"/>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spring.io/guides/gs/accessing-data-rest/" TargetMode="External"/><Relationship Id="rId3" Type="http://schemas.openxmlformats.org/officeDocument/2006/relationships/hyperlink" Target="https://spring.io/guides/gs/serving-web-content/" TargetMode="External"/><Relationship Id="rId7" Type="http://schemas.openxmlformats.org/officeDocument/2006/relationships/hyperlink" Target="https://spring.io/guides/gs/accessing-mongodb-data-rest/" TargetMode="External"/><Relationship Id="rId2" Type="http://schemas.openxmlformats.org/officeDocument/2006/relationships/hyperlink" Target="https://spring.io/guides/gs/integration/" TargetMode="External"/><Relationship Id="rId1" Type="http://schemas.openxmlformats.org/officeDocument/2006/relationships/slideLayout" Target="../slideLayouts/slideLayout2.xml"/><Relationship Id="rId6" Type="http://schemas.openxmlformats.org/officeDocument/2006/relationships/hyperlink" Target="https://spring.io/guides/gs/consuming-rest-restjs/" TargetMode="External"/><Relationship Id="rId11" Type="http://schemas.openxmlformats.org/officeDocument/2006/relationships/hyperlink" Target="https://spring.io/guides/gs/uploading-files/" TargetMode="External"/><Relationship Id="rId5" Type="http://schemas.openxmlformats.org/officeDocument/2006/relationships/hyperlink" Target="https://spring.io/guides/gs/sts/" TargetMode="External"/><Relationship Id="rId10" Type="http://schemas.openxmlformats.org/officeDocument/2006/relationships/hyperlink" Target="https://spring.io/guides/topicals/spring-security-architecture/" TargetMode="External"/><Relationship Id="rId4" Type="http://schemas.openxmlformats.org/officeDocument/2006/relationships/hyperlink" Target="https://spring.io/guides/gs/handling-form-submission/" TargetMode="External"/><Relationship Id="rId9" Type="http://schemas.openxmlformats.org/officeDocument/2006/relationships/hyperlink" Target="https://spring.io/guides/gs/spring-boot-docker/"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14400" y="1836738"/>
            <a:ext cx="7772400" cy="1565275"/>
          </a:xfrm>
        </p:spPr>
        <p:txBody>
          <a:bodyPr/>
          <a:lstStyle/>
          <a:p>
            <a:pPr marL="342900" indent="-342900" algn="ctr" eaLnBrk="1" hangingPunct="1"/>
            <a:r>
              <a:rPr lang="en-US" altLang="en-US" dirty="0" smtClean="0"/>
              <a:t>Lecture 04</a:t>
            </a:r>
            <a:br>
              <a:rPr lang="en-US" altLang="en-US" dirty="0" smtClean="0"/>
            </a:br>
            <a:r>
              <a:rPr lang="en-US" altLang="en-US" dirty="0" smtClean="0"/>
              <a:t>Availability</a:t>
            </a:r>
          </a:p>
        </p:txBody>
      </p:sp>
      <p:sp>
        <p:nvSpPr>
          <p:cNvPr id="418819" name="Rectangle 3"/>
          <p:cNvSpPr>
            <a:spLocks noGrp="1" noChangeArrowheads="1"/>
          </p:cNvSpPr>
          <p:nvPr>
            <p:ph type="body" idx="1"/>
          </p:nvPr>
        </p:nvSpPr>
        <p:spPr>
          <a:xfrm>
            <a:off x="1676400" y="3402013"/>
            <a:ext cx="6629400" cy="2905125"/>
          </a:xfrm>
        </p:spPr>
        <p:txBody>
          <a:bodyPr lIns="90487" tIns="44450" rIns="90487" bIns="44450"/>
          <a:lstStyle/>
          <a:p>
            <a:pPr eaLnBrk="1" hangingPunct="1">
              <a:defRPr/>
            </a:pPr>
            <a:r>
              <a:rPr lang="en-US" dirty="0" smtClean="0"/>
              <a:t>Topics</a:t>
            </a:r>
          </a:p>
          <a:p>
            <a:pPr lvl="1" eaLnBrk="1" hangingPunct="1">
              <a:defRPr/>
            </a:pPr>
            <a:r>
              <a:rPr lang="en-US" dirty="0" smtClean="0"/>
              <a:t>Chapter 5 – Availability</a:t>
            </a:r>
          </a:p>
          <a:p>
            <a:pPr lvl="1" eaLnBrk="1" hangingPunct="1">
              <a:defRPr/>
            </a:pPr>
            <a:endParaRPr lang="en-US" dirty="0" smtClean="0"/>
          </a:p>
          <a:p>
            <a:pPr lvl="1" eaLnBrk="1" hangingPunct="1">
              <a:defRPr/>
            </a:pPr>
            <a:endParaRPr lang="en-US" dirty="0" smtClean="0"/>
          </a:p>
          <a:p>
            <a:pPr lvl="1" eaLnBrk="1" hangingPunct="1">
              <a:defRPr/>
            </a:pPr>
            <a:endParaRPr lang="en-US" dirty="0" smtClean="0"/>
          </a:p>
        </p:txBody>
      </p:sp>
      <p:sp>
        <p:nvSpPr>
          <p:cNvPr id="6148" name="Rectangle 4"/>
          <p:cNvSpPr>
            <a:spLocks noChangeArrowheads="1"/>
          </p:cNvSpPr>
          <p:nvPr/>
        </p:nvSpPr>
        <p:spPr bwMode="auto">
          <a:xfrm>
            <a:off x="228600" y="6487541"/>
            <a:ext cx="2971799"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90487" tIns="44450" rIns="90487" bIns="44450">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r>
              <a:rPr lang="en-US" altLang="en-US" sz="1400" dirty="0" smtClean="0">
                <a:latin typeface="Courier New" panose="02070309020205020404" pitchFamily="49" charset="0"/>
              </a:rPr>
              <a:t>September 27, 2017</a:t>
            </a:r>
            <a:endParaRPr lang="en-US" altLang="en-US" sz="1400" dirty="0">
              <a:latin typeface="Courier New" panose="02070309020205020404" pitchFamily="49"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395869"/>
            <a:ext cx="5486400" cy="363975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95869"/>
            <a:ext cx="7010400" cy="4650802"/>
          </a:xfrm>
          <a:prstGeom prst="rect">
            <a:avLst/>
          </a:prstGeom>
        </p:spPr>
      </p:pic>
      <p:sp>
        <p:nvSpPr>
          <p:cNvPr id="9" name="Rectangle 5"/>
          <p:cNvSpPr>
            <a:spLocks noChangeArrowheads="1"/>
          </p:cNvSpPr>
          <p:nvPr/>
        </p:nvSpPr>
        <p:spPr bwMode="auto">
          <a:xfrm>
            <a:off x="1510875" y="914400"/>
            <a:ext cx="6654066" cy="56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a:defRPr b="1">
                <a:solidFill>
                  <a:schemeClr val="tx1"/>
                </a:solidFill>
                <a:latin typeface="Helvetica" panose="020B0604020202020204" pitchFamily="34" charset="0"/>
              </a:defRPr>
            </a:lvl1pPr>
            <a:lvl2pPr marL="742950" indent="-285750">
              <a:defRPr b="1">
                <a:solidFill>
                  <a:schemeClr val="tx1"/>
                </a:solidFill>
                <a:latin typeface="Helvetica" panose="020B0604020202020204" pitchFamily="34" charset="0"/>
              </a:defRPr>
            </a:lvl2pPr>
            <a:lvl3pPr marL="1143000" indent="-228600">
              <a:defRPr b="1">
                <a:solidFill>
                  <a:schemeClr val="tx1"/>
                </a:solidFill>
                <a:latin typeface="Helvetica" panose="020B0604020202020204" pitchFamily="34" charset="0"/>
              </a:defRPr>
            </a:lvl3pPr>
            <a:lvl4pPr marL="1600200" indent="-228600">
              <a:defRPr b="1">
                <a:solidFill>
                  <a:schemeClr val="tx1"/>
                </a:solidFill>
                <a:latin typeface="Helvetica" panose="020B0604020202020204" pitchFamily="34" charset="0"/>
              </a:defRPr>
            </a:lvl4pPr>
            <a:lvl5pPr marL="2057400" indent="-228600">
              <a:defRPr b="1">
                <a:solidFill>
                  <a:schemeClr val="tx1"/>
                </a:solidFill>
                <a:latin typeface="Helvetica" panose="020B0604020202020204" pitchFamily="34" charset="0"/>
              </a:defRPr>
            </a:lvl5pPr>
            <a:lvl6pPr marL="2514600" indent="-228600" eaLnBrk="0" fontAlgn="base" hangingPunct="0">
              <a:spcBef>
                <a:spcPct val="0"/>
              </a:spcBef>
              <a:spcAft>
                <a:spcPct val="0"/>
              </a:spcAft>
              <a:defRPr b="1">
                <a:solidFill>
                  <a:schemeClr val="tx1"/>
                </a:solidFill>
                <a:latin typeface="Helvetica" panose="020B0604020202020204" pitchFamily="34" charset="0"/>
              </a:defRPr>
            </a:lvl6pPr>
            <a:lvl7pPr marL="2971800" indent="-228600" eaLnBrk="0" fontAlgn="base" hangingPunct="0">
              <a:spcBef>
                <a:spcPct val="0"/>
              </a:spcBef>
              <a:spcAft>
                <a:spcPct val="0"/>
              </a:spcAft>
              <a:defRPr b="1">
                <a:solidFill>
                  <a:schemeClr val="tx1"/>
                </a:solidFill>
                <a:latin typeface="Helvetica" panose="020B0604020202020204" pitchFamily="34" charset="0"/>
              </a:defRPr>
            </a:lvl7pPr>
            <a:lvl8pPr marL="3429000" indent="-228600" eaLnBrk="0" fontAlgn="base" hangingPunct="0">
              <a:spcBef>
                <a:spcPct val="0"/>
              </a:spcBef>
              <a:spcAft>
                <a:spcPct val="0"/>
              </a:spcAft>
              <a:defRPr b="1">
                <a:solidFill>
                  <a:schemeClr val="tx1"/>
                </a:solidFill>
                <a:latin typeface="Helvetica" panose="020B0604020202020204" pitchFamily="34" charset="0"/>
              </a:defRPr>
            </a:lvl8pPr>
            <a:lvl9pPr marL="3886200" indent="-228600" eaLnBrk="0" fontAlgn="base" hangingPunct="0">
              <a:spcBef>
                <a:spcPct val="0"/>
              </a:spcBef>
              <a:spcAft>
                <a:spcPct val="0"/>
              </a:spcAft>
              <a:defRPr b="1">
                <a:solidFill>
                  <a:schemeClr val="tx1"/>
                </a:solidFill>
                <a:latin typeface="Helvetica" panose="020B0604020202020204" pitchFamily="34" charset="0"/>
              </a:defRPr>
            </a:lvl9pPr>
          </a:lstStyle>
          <a:p>
            <a:pPr algn="ctr" eaLnBrk="1" hangingPunct="1">
              <a:lnSpc>
                <a:spcPct val="87000"/>
              </a:lnSpc>
            </a:pPr>
            <a:r>
              <a:rPr lang="en-US" altLang="en-US" sz="3800" dirty="0"/>
              <a:t>CSCE </a:t>
            </a:r>
            <a:r>
              <a:rPr lang="en-US" altLang="en-US" sz="3800" dirty="0" smtClean="0"/>
              <a:t>741 </a:t>
            </a:r>
            <a:r>
              <a:rPr lang="en-US" altLang="en-US" sz="3800" dirty="0"/>
              <a:t>Software </a:t>
            </a:r>
            <a:r>
              <a:rPr lang="en-US" altLang="en-US" sz="3800" dirty="0" smtClean="0"/>
              <a:t>Process</a:t>
            </a:r>
            <a:endParaRPr lang="en-US" altLang="en-US" sz="3800" dirty="0"/>
          </a:p>
        </p:txBody>
      </p:sp>
      <p:sp>
        <p:nvSpPr>
          <p:cNvPr id="10" name="Rectangle 3"/>
          <p:cNvSpPr txBox="1">
            <a:spLocks noChangeArrowheads="1"/>
          </p:cNvSpPr>
          <p:nvPr/>
        </p:nvSpPr>
        <p:spPr bwMode="auto">
          <a:xfrm>
            <a:off x="2778125" y="4243388"/>
            <a:ext cx="5386816" cy="2462212"/>
          </a:xfrm>
          <a:prstGeom prst="rect">
            <a:avLst/>
          </a:prstGeom>
          <a:noFill/>
          <a:ln w="9525">
            <a:noFill/>
            <a:miter lim="800000"/>
            <a:headEnd/>
            <a:tailEnd/>
          </a:ln>
          <a:effectLst/>
        </p:spPr>
        <p:txBody>
          <a:bodyPr vert="horz" wrap="square" lIns="90487" tIns="44450" rIns="90487" bIns="44450" numCol="1" anchor="t" anchorCtr="0" compatLnSpc="1">
            <a:prstTxWarp prst="textNoShape">
              <a:avLst/>
            </a:prstTxWarp>
          </a:bodyPr>
          <a:lstStyle>
            <a:lvl1pPr marL="385763" indent="-385763" algn="l" rtl="0" eaLnBrk="0" fontAlgn="base" hangingPunct="0">
              <a:lnSpc>
                <a:spcPct val="95000"/>
              </a:lnSpc>
              <a:spcBef>
                <a:spcPct val="50000"/>
              </a:spcBef>
              <a:spcAft>
                <a:spcPct val="0"/>
              </a:spcAft>
              <a:buClr>
                <a:schemeClr val="hlink"/>
              </a:buClr>
              <a:buFont typeface="Wingdings" panose="05000000000000000000" pitchFamily="2" charset="2"/>
              <a:defRPr sz="2400" b="1">
                <a:solidFill>
                  <a:schemeClr val="tx2"/>
                </a:solidFill>
                <a:effectLst>
                  <a:outerShdw blurRad="38100" dist="38100" dir="2700000" algn="tl">
                    <a:srgbClr val="C0C0C0"/>
                  </a:outerShdw>
                </a:effectLst>
                <a:latin typeface="+mn-lt"/>
                <a:ea typeface="+mn-ea"/>
                <a:cs typeface="+mn-cs"/>
              </a:defRPr>
            </a:lvl1pPr>
            <a:lvl2pPr marL="744538" indent="-246063" algn="l" rtl="0" eaLnBrk="0" fontAlgn="base" hangingPunct="0">
              <a:spcBef>
                <a:spcPct val="25000"/>
              </a:spcBef>
              <a:spcAft>
                <a:spcPct val="0"/>
              </a:spcAft>
              <a:buClr>
                <a:schemeClr val="hlink"/>
              </a:buClr>
              <a:buSzPct val="75000"/>
              <a:buFont typeface="Wingdings" panose="05000000000000000000" pitchFamily="2" charset="2"/>
              <a:buChar char="n"/>
              <a:defRPr sz="2000" b="1">
                <a:solidFill>
                  <a:schemeClr val="tx1"/>
                </a:solidFill>
                <a:latin typeface="+mn-lt"/>
              </a:defRPr>
            </a:lvl2pPr>
            <a:lvl3pPr marL="1146175" indent="-238125" algn="l" rtl="0" eaLnBrk="0" fontAlgn="base" hangingPunct="0">
              <a:lnSpc>
                <a:spcPct val="107000"/>
              </a:lnSpc>
              <a:spcBef>
                <a:spcPct val="10000"/>
              </a:spcBef>
              <a:spcAft>
                <a:spcPct val="0"/>
              </a:spcAft>
              <a:buClr>
                <a:srgbClr val="005400"/>
              </a:buClr>
              <a:buSzPct val="90000"/>
              <a:buFont typeface="Wingdings" pitchFamily="2" charset="2"/>
              <a:buChar char="l"/>
              <a:defRPr b="1">
                <a:solidFill>
                  <a:schemeClr val="folHlink"/>
                </a:solidFill>
                <a:latin typeface="+mn-lt"/>
              </a:defRPr>
            </a:lvl3pPr>
            <a:lvl4pPr marL="1600200" indent="-228600" algn="l" rtl="0" eaLnBrk="0" fontAlgn="base" hangingPunct="0">
              <a:spcBef>
                <a:spcPct val="20000"/>
              </a:spcBef>
              <a:spcAft>
                <a:spcPct val="0"/>
              </a:spcAft>
              <a:buChar char="»"/>
              <a:defRPr b="1">
                <a:solidFill>
                  <a:schemeClr val="tx1"/>
                </a:solidFill>
                <a:latin typeface="+mn-lt"/>
              </a:defRPr>
            </a:lvl4pPr>
            <a:lvl5pPr marL="2451100" indent="-228600" algn="l" rtl="0" eaLnBrk="0" fontAlgn="base" hangingPunct="0">
              <a:spcBef>
                <a:spcPct val="20000"/>
              </a:spcBef>
              <a:spcAft>
                <a:spcPct val="0"/>
              </a:spcAft>
              <a:buChar char="•"/>
              <a:defRPr sz="2000">
                <a:solidFill>
                  <a:schemeClr val="tx1"/>
                </a:solidFill>
                <a:latin typeface="Times New Roman" pitchFamily="18" charset="0"/>
              </a:defRPr>
            </a:lvl5pPr>
            <a:lvl6pPr marL="2908300" indent="-228600" algn="l" rtl="0" fontAlgn="base">
              <a:spcBef>
                <a:spcPct val="20000"/>
              </a:spcBef>
              <a:spcAft>
                <a:spcPct val="0"/>
              </a:spcAft>
              <a:buChar char="•"/>
              <a:defRPr sz="2000">
                <a:solidFill>
                  <a:schemeClr val="tx1"/>
                </a:solidFill>
                <a:latin typeface="Times New Roman" pitchFamily="18" charset="0"/>
              </a:defRPr>
            </a:lvl6pPr>
            <a:lvl7pPr marL="3365500" indent="-228600" algn="l" rtl="0" fontAlgn="base">
              <a:spcBef>
                <a:spcPct val="20000"/>
              </a:spcBef>
              <a:spcAft>
                <a:spcPct val="0"/>
              </a:spcAft>
              <a:buChar char="•"/>
              <a:defRPr sz="2000">
                <a:solidFill>
                  <a:schemeClr val="tx1"/>
                </a:solidFill>
                <a:latin typeface="Times New Roman" pitchFamily="18" charset="0"/>
              </a:defRPr>
            </a:lvl7pPr>
            <a:lvl8pPr marL="3822700" indent="-228600" algn="l" rtl="0" fontAlgn="base">
              <a:spcBef>
                <a:spcPct val="20000"/>
              </a:spcBef>
              <a:spcAft>
                <a:spcPct val="0"/>
              </a:spcAft>
              <a:buChar char="•"/>
              <a:defRPr sz="2000">
                <a:solidFill>
                  <a:schemeClr val="tx1"/>
                </a:solidFill>
                <a:latin typeface="Times New Roman" pitchFamily="18" charset="0"/>
              </a:defRPr>
            </a:lvl8pPr>
            <a:lvl9pPr marL="4279900" indent="-228600" algn="l" rtl="0" fontAlgn="base">
              <a:spcBef>
                <a:spcPct val="20000"/>
              </a:spcBef>
              <a:spcAft>
                <a:spcPct val="0"/>
              </a:spcAft>
              <a:buChar char="•"/>
              <a:defRPr sz="2000">
                <a:solidFill>
                  <a:schemeClr val="tx1"/>
                </a:solidFill>
                <a:latin typeface="Times New Roman" pitchFamily="18" charset="0"/>
              </a:defRPr>
            </a:lvl9pPr>
          </a:lstStyle>
          <a:p>
            <a:pPr eaLnBrk="1" hangingPunct="1">
              <a:defRPr/>
            </a:pPr>
            <a:r>
              <a:rPr lang="en-US" kern="0" dirty="0" smtClean="0"/>
              <a:t>Lecture 6  -- Spring Boot, points</a:t>
            </a:r>
          </a:p>
          <a:p>
            <a:pPr lvl="1" eaLnBrk="1" hangingPunct="1">
              <a:defRPr/>
            </a:pPr>
            <a:r>
              <a:rPr lang="en-US" kern="0" dirty="0" smtClean="0"/>
              <a:t>Testing with Spring Boot</a:t>
            </a:r>
          </a:p>
          <a:p>
            <a:pPr lvl="1" eaLnBrk="1" hangingPunct="1">
              <a:defRPr/>
            </a:pPr>
            <a:r>
              <a:rPr lang="en-US" kern="0" dirty="0" smtClean="0"/>
              <a:t>Point evaluation of User Stories</a:t>
            </a:r>
          </a:p>
          <a:p>
            <a:pPr lvl="1" eaLnBrk="1" hangingPunct="1">
              <a:defRPr/>
            </a:pPr>
            <a:r>
              <a:rPr lang="en-US" kern="0" dirty="0" smtClean="0"/>
              <a:t>Velocity</a:t>
            </a:r>
          </a:p>
          <a:p>
            <a:pPr eaLnBrk="1" hangingPunct="1">
              <a:defRPr/>
            </a:pPr>
            <a:r>
              <a:rPr lang="en-US" kern="0" dirty="0" err="1" smtClean="0"/>
              <a:t>Readings:PSB</a:t>
            </a:r>
            <a:r>
              <a:rPr lang="en-US" kern="0" dirty="0" smtClean="0"/>
              <a:t> </a:t>
            </a:r>
            <a:r>
              <a:rPr lang="en-US" kern="0" dirty="0" err="1" smtClean="0"/>
              <a:t>Ch</a:t>
            </a:r>
            <a:r>
              <a:rPr lang="en-US" kern="0" dirty="0" smtClean="0"/>
              <a:t> 6-7</a:t>
            </a:r>
          </a:p>
        </p:txBody>
      </p:sp>
      <p:sp>
        <p:nvSpPr>
          <p:cNvPr id="2" name="Freeform 1"/>
          <p:cNvSpPr/>
          <p:nvPr/>
        </p:nvSpPr>
        <p:spPr bwMode="auto">
          <a:xfrm>
            <a:off x="3893344" y="4161234"/>
            <a:ext cx="330399" cy="500063"/>
          </a:xfrm>
          <a:custGeom>
            <a:avLst/>
            <a:gdLst/>
            <a:ahLst/>
            <a:cxnLst/>
            <a:rect l="0" t="0" r="0" b="0"/>
            <a:pathLst>
              <a:path w="330399" h="500063">
                <a:moveTo>
                  <a:pt x="321469" y="133945"/>
                </a:moveTo>
                <a:lnTo>
                  <a:pt x="321469" y="125016"/>
                </a:lnTo>
                <a:lnTo>
                  <a:pt x="321469" y="125016"/>
                </a:lnTo>
                <a:lnTo>
                  <a:pt x="321469" y="116086"/>
                </a:lnTo>
                <a:lnTo>
                  <a:pt x="330398" y="107156"/>
                </a:lnTo>
                <a:lnTo>
                  <a:pt x="330398" y="98227"/>
                </a:lnTo>
                <a:lnTo>
                  <a:pt x="330398" y="89297"/>
                </a:lnTo>
                <a:lnTo>
                  <a:pt x="330398" y="71437"/>
                </a:lnTo>
                <a:lnTo>
                  <a:pt x="330398" y="53578"/>
                </a:lnTo>
                <a:lnTo>
                  <a:pt x="330398" y="44648"/>
                </a:lnTo>
                <a:lnTo>
                  <a:pt x="321469" y="26789"/>
                </a:lnTo>
                <a:lnTo>
                  <a:pt x="312539" y="17859"/>
                </a:lnTo>
                <a:lnTo>
                  <a:pt x="294679" y="8930"/>
                </a:lnTo>
                <a:lnTo>
                  <a:pt x="276820" y="0"/>
                </a:lnTo>
                <a:lnTo>
                  <a:pt x="250031" y="0"/>
                </a:lnTo>
                <a:lnTo>
                  <a:pt x="232172" y="0"/>
                </a:lnTo>
                <a:lnTo>
                  <a:pt x="214312" y="8930"/>
                </a:lnTo>
                <a:lnTo>
                  <a:pt x="196453" y="17859"/>
                </a:lnTo>
                <a:lnTo>
                  <a:pt x="178594" y="35719"/>
                </a:lnTo>
                <a:lnTo>
                  <a:pt x="169664" y="53578"/>
                </a:lnTo>
                <a:lnTo>
                  <a:pt x="169664" y="71437"/>
                </a:lnTo>
                <a:lnTo>
                  <a:pt x="169664" y="98227"/>
                </a:lnTo>
                <a:lnTo>
                  <a:pt x="178594" y="116086"/>
                </a:lnTo>
                <a:lnTo>
                  <a:pt x="178594" y="142875"/>
                </a:lnTo>
                <a:lnTo>
                  <a:pt x="187523" y="169664"/>
                </a:lnTo>
                <a:lnTo>
                  <a:pt x="196453" y="205383"/>
                </a:lnTo>
                <a:lnTo>
                  <a:pt x="205383" y="250031"/>
                </a:lnTo>
                <a:lnTo>
                  <a:pt x="214312" y="303609"/>
                </a:lnTo>
                <a:lnTo>
                  <a:pt x="223242" y="357187"/>
                </a:lnTo>
                <a:lnTo>
                  <a:pt x="232172" y="410766"/>
                </a:lnTo>
                <a:lnTo>
                  <a:pt x="241101" y="446484"/>
                </a:lnTo>
                <a:lnTo>
                  <a:pt x="241101" y="473273"/>
                </a:lnTo>
                <a:lnTo>
                  <a:pt x="232172" y="491133"/>
                </a:lnTo>
                <a:lnTo>
                  <a:pt x="223242" y="500062"/>
                </a:lnTo>
                <a:lnTo>
                  <a:pt x="196453" y="500062"/>
                </a:lnTo>
                <a:lnTo>
                  <a:pt x="151804" y="500062"/>
                </a:lnTo>
                <a:lnTo>
                  <a:pt x="107156" y="491133"/>
                </a:lnTo>
                <a:lnTo>
                  <a:pt x="62508" y="482203"/>
                </a:lnTo>
                <a:lnTo>
                  <a:pt x="17859" y="464344"/>
                </a:lnTo>
                <a:lnTo>
                  <a:pt x="0" y="455414"/>
                </a:lnTo>
                <a:lnTo>
                  <a:pt x="0" y="428625"/>
                </a:lnTo>
                <a:lnTo>
                  <a:pt x="17859" y="401836"/>
                </a:lnTo>
                <a:lnTo>
                  <a:pt x="53578" y="357187"/>
                </a:lnTo>
                <a:lnTo>
                  <a:pt x="98226" y="312539"/>
                </a:lnTo>
                <a:lnTo>
                  <a:pt x="142875" y="258961"/>
                </a:lnTo>
                <a:lnTo>
                  <a:pt x="187523" y="205383"/>
                </a:lnTo>
                <a:lnTo>
                  <a:pt x="214312" y="160734"/>
                </a:lnTo>
                <a:lnTo>
                  <a:pt x="241101" y="107156"/>
                </a:lnTo>
                <a:lnTo>
                  <a:pt x="241101" y="62508"/>
                </a:lnTo>
                <a:lnTo>
                  <a:pt x="241101" y="26789"/>
                </a:lnTo>
                <a:lnTo>
                  <a:pt x="241101"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3607594" y="5206008"/>
            <a:ext cx="3634384" cy="62509"/>
          </a:xfrm>
          <a:custGeom>
            <a:avLst/>
            <a:gdLst/>
            <a:ahLst/>
            <a:cxnLst/>
            <a:rect l="0" t="0" r="0" b="0"/>
            <a:pathLst>
              <a:path w="3634384" h="62509">
                <a:moveTo>
                  <a:pt x="0" y="62508"/>
                </a:moveTo>
                <a:lnTo>
                  <a:pt x="0" y="62508"/>
                </a:lnTo>
                <a:lnTo>
                  <a:pt x="0" y="62508"/>
                </a:lnTo>
                <a:lnTo>
                  <a:pt x="0" y="62508"/>
                </a:lnTo>
                <a:lnTo>
                  <a:pt x="8929" y="62508"/>
                </a:lnTo>
                <a:lnTo>
                  <a:pt x="26789" y="62508"/>
                </a:lnTo>
                <a:lnTo>
                  <a:pt x="44648" y="53578"/>
                </a:lnTo>
                <a:lnTo>
                  <a:pt x="71437" y="53578"/>
                </a:lnTo>
                <a:lnTo>
                  <a:pt x="98226" y="44648"/>
                </a:lnTo>
                <a:lnTo>
                  <a:pt x="133945" y="35719"/>
                </a:lnTo>
                <a:lnTo>
                  <a:pt x="169664" y="35719"/>
                </a:lnTo>
                <a:lnTo>
                  <a:pt x="214312" y="35719"/>
                </a:lnTo>
                <a:lnTo>
                  <a:pt x="258961" y="35719"/>
                </a:lnTo>
                <a:lnTo>
                  <a:pt x="303609" y="44648"/>
                </a:lnTo>
                <a:lnTo>
                  <a:pt x="357187" y="44648"/>
                </a:lnTo>
                <a:lnTo>
                  <a:pt x="410765" y="53578"/>
                </a:lnTo>
                <a:lnTo>
                  <a:pt x="482203" y="53578"/>
                </a:lnTo>
                <a:lnTo>
                  <a:pt x="553640" y="44648"/>
                </a:lnTo>
                <a:lnTo>
                  <a:pt x="634008" y="44648"/>
                </a:lnTo>
                <a:lnTo>
                  <a:pt x="723304" y="35719"/>
                </a:lnTo>
                <a:lnTo>
                  <a:pt x="803672" y="26789"/>
                </a:lnTo>
                <a:lnTo>
                  <a:pt x="892969" y="17859"/>
                </a:lnTo>
                <a:lnTo>
                  <a:pt x="982265" y="17859"/>
                </a:lnTo>
                <a:lnTo>
                  <a:pt x="1062633" y="17859"/>
                </a:lnTo>
                <a:lnTo>
                  <a:pt x="1151929" y="26789"/>
                </a:lnTo>
                <a:lnTo>
                  <a:pt x="1241226" y="26789"/>
                </a:lnTo>
                <a:lnTo>
                  <a:pt x="1330523" y="26789"/>
                </a:lnTo>
                <a:lnTo>
                  <a:pt x="1437679" y="26789"/>
                </a:lnTo>
                <a:lnTo>
                  <a:pt x="1535906" y="17859"/>
                </a:lnTo>
                <a:lnTo>
                  <a:pt x="1643062" y="8930"/>
                </a:lnTo>
                <a:lnTo>
                  <a:pt x="1759148" y="8930"/>
                </a:lnTo>
                <a:lnTo>
                  <a:pt x="1866304" y="0"/>
                </a:lnTo>
                <a:lnTo>
                  <a:pt x="1982390" y="0"/>
                </a:lnTo>
                <a:lnTo>
                  <a:pt x="2089547" y="8930"/>
                </a:lnTo>
                <a:lnTo>
                  <a:pt x="2196703" y="8930"/>
                </a:lnTo>
                <a:lnTo>
                  <a:pt x="2303859" y="17859"/>
                </a:lnTo>
                <a:lnTo>
                  <a:pt x="2411015" y="26789"/>
                </a:lnTo>
                <a:lnTo>
                  <a:pt x="2518172" y="26789"/>
                </a:lnTo>
                <a:lnTo>
                  <a:pt x="2625328" y="26789"/>
                </a:lnTo>
                <a:lnTo>
                  <a:pt x="2732484" y="26789"/>
                </a:lnTo>
                <a:lnTo>
                  <a:pt x="2839640" y="17859"/>
                </a:lnTo>
                <a:lnTo>
                  <a:pt x="2946797" y="17859"/>
                </a:lnTo>
                <a:lnTo>
                  <a:pt x="3053953" y="8930"/>
                </a:lnTo>
                <a:lnTo>
                  <a:pt x="3161109" y="0"/>
                </a:lnTo>
                <a:lnTo>
                  <a:pt x="3259336" y="0"/>
                </a:lnTo>
                <a:lnTo>
                  <a:pt x="3348633" y="0"/>
                </a:lnTo>
                <a:lnTo>
                  <a:pt x="3429000" y="8930"/>
                </a:lnTo>
                <a:lnTo>
                  <a:pt x="3491508" y="17859"/>
                </a:lnTo>
                <a:lnTo>
                  <a:pt x="3545086" y="26789"/>
                </a:lnTo>
                <a:lnTo>
                  <a:pt x="3589734" y="44648"/>
                </a:lnTo>
                <a:lnTo>
                  <a:pt x="3616523" y="44648"/>
                </a:lnTo>
                <a:lnTo>
                  <a:pt x="3634383" y="44648"/>
                </a:lnTo>
                <a:lnTo>
                  <a:pt x="3634383"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3625453" y="5661421"/>
            <a:ext cx="1259087" cy="44650"/>
          </a:xfrm>
          <a:custGeom>
            <a:avLst/>
            <a:gdLst/>
            <a:ahLst/>
            <a:cxnLst/>
            <a:rect l="0" t="0" r="0" b="0"/>
            <a:pathLst>
              <a:path w="1259087" h="44650">
                <a:moveTo>
                  <a:pt x="0" y="0"/>
                </a:moveTo>
                <a:lnTo>
                  <a:pt x="0" y="0"/>
                </a:lnTo>
                <a:lnTo>
                  <a:pt x="8930" y="0"/>
                </a:lnTo>
                <a:lnTo>
                  <a:pt x="17860" y="0"/>
                </a:lnTo>
                <a:lnTo>
                  <a:pt x="35719" y="8930"/>
                </a:lnTo>
                <a:lnTo>
                  <a:pt x="53578" y="8930"/>
                </a:lnTo>
                <a:lnTo>
                  <a:pt x="80367" y="17859"/>
                </a:lnTo>
                <a:lnTo>
                  <a:pt x="107156" y="17859"/>
                </a:lnTo>
                <a:lnTo>
                  <a:pt x="133945" y="17859"/>
                </a:lnTo>
                <a:lnTo>
                  <a:pt x="169664" y="17859"/>
                </a:lnTo>
                <a:lnTo>
                  <a:pt x="205383" y="17859"/>
                </a:lnTo>
                <a:lnTo>
                  <a:pt x="250031" y="26789"/>
                </a:lnTo>
                <a:lnTo>
                  <a:pt x="303610" y="26789"/>
                </a:lnTo>
                <a:lnTo>
                  <a:pt x="357188" y="26789"/>
                </a:lnTo>
                <a:lnTo>
                  <a:pt x="410766" y="26789"/>
                </a:lnTo>
                <a:lnTo>
                  <a:pt x="473274" y="26789"/>
                </a:lnTo>
                <a:lnTo>
                  <a:pt x="535781" y="26789"/>
                </a:lnTo>
                <a:lnTo>
                  <a:pt x="607219" y="26789"/>
                </a:lnTo>
                <a:lnTo>
                  <a:pt x="669727" y="26789"/>
                </a:lnTo>
                <a:lnTo>
                  <a:pt x="741164" y="26789"/>
                </a:lnTo>
                <a:lnTo>
                  <a:pt x="821531" y="26789"/>
                </a:lnTo>
                <a:lnTo>
                  <a:pt x="892969" y="26789"/>
                </a:lnTo>
                <a:lnTo>
                  <a:pt x="964406" y="26789"/>
                </a:lnTo>
                <a:lnTo>
                  <a:pt x="1026914" y="26789"/>
                </a:lnTo>
                <a:lnTo>
                  <a:pt x="1080492" y="26789"/>
                </a:lnTo>
                <a:lnTo>
                  <a:pt x="1134070" y="26789"/>
                </a:lnTo>
                <a:lnTo>
                  <a:pt x="1178719" y="35719"/>
                </a:lnTo>
                <a:lnTo>
                  <a:pt x="1214438" y="44649"/>
                </a:lnTo>
                <a:lnTo>
                  <a:pt x="1241227" y="44649"/>
                </a:lnTo>
                <a:lnTo>
                  <a:pt x="1259086" y="35719"/>
                </a:lnTo>
                <a:lnTo>
                  <a:pt x="1259086"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5206008" y="5491758"/>
            <a:ext cx="53579" cy="357188"/>
          </a:xfrm>
          <a:custGeom>
            <a:avLst/>
            <a:gdLst/>
            <a:ahLst/>
            <a:cxnLst/>
            <a:rect l="0" t="0" r="0" b="0"/>
            <a:pathLst>
              <a:path w="53579" h="357188">
                <a:moveTo>
                  <a:pt x="53578" y="80367"/>
                </a:moveTo>
                <a:lnTo>
                  <a:pt x="53578" y="71437"/>
                </a:lnTo>
                <a:lnTo>
                  <a:pt x="53578" y="53578"/>
                </a:lnTo>
                <a:lnTo>
                  <a:pt x="53578" y="35719"/>
                </a:lnTo>
                <a:lnTo>
                  <a:pt x="53578" y="17859"/>
                </a:lnTo>
                <a:lnTo>
                  <a:pt x="53578" y="0"/>
                </a:lnTo>
                <a:lnTo>
                  <a:pt x="44648" y="0"/>
                </a:lnTo>
                <a:lnTo>
                  <a:pt x="44648" y="0"/>
                </a:lnTo>
                <a:lnTo>
                  <a:pt x="35719" y="8930"/>
                </a:lnTo>
                <a:lnTo>
                  <a:pt x="26789" y="26789"/>
                </a:lnTo>
                <a:lnTo>
                  <a:pt x="17859" y="62508"/>
                </a:lnTo>
                <a:lnTo>
                  <a:pt x="17859" y="98226"/>
                </a:lnTo>
                <a:lnTo>
                  <a:pt x="17859" y="142874"/>
                </a:lnTo>
                <a:lnTo>
                  <a:pt x="26789" y="187522"/>
                </a:lnTo>
                <a:lnTo>
                  <a:pt x="26789" y="241101"/>
                </a:lnTo>
                <a:lnTo>
                  <a:pt x="26789" y="285749"/>
                </a:lnTo>
                <a:lnTo>
                  <a:pt x="26789" y="321468"/>
                </a:lnTo>
                <a:lnTo>
                  <a:pt x="26789" y="348257"/>
                </a:lnTo>
                <a:lnTo>
                  <a:pt x="26789" y="357187"/>
                </a:lnTo>
                <a:lnTo>
                  <a:pt x="17859" y="357187"/>
                </a:lnTo>
                <a:lnTo>
                  <a:pt x="8930" y="339327"/>
                </a:lnTo>
                <a:lnTo>
                  <a:pt x="0" y="312538"/>
                </a:lnTo>
                <a:lnTo>
                  <a:pt x="0" y="3125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5080992" y="5482828"/>
            <a:ext cx="339329" cy="410766"/>
          </a:xfrm>
          <a:custGeom>
            <a:avLst/>
            <a:gdLst/>
            <a:ahLst/>
            <a:cxnLst/>
            <a:rect l="0" t="0" r="0" b="0"/>
            <a:pathLst>
              <a:path w="339329" h="410766">
                <a:moveTo>
                  <a:pt x="8930" y="26789"/>
                </a:moveTo>
                <a:lnTo>
                  <a:pt x="0" y="26789"/>
                </a:lnTo>
                <a:lnTo>
                  <a:pt x="0" y="17860"/>
                </a:lnTo>
                <a:lnTo>
                  <a:pt x="0" y="17860"/>
                </a:lnTo>
                <a:lnTo>
                  <a:pt x="8930" y="8930"/>
                </a:lnTo>
                <a:lnTo>
                  <a:pt x="17860" y="8930"/>
                </a:lnTo>
                <a:lnTo>
                  <a:pt x="44649" y="0"/>
                </a:lnTo>
                <a:lnTo>
                  <a:pt x="80367" y="0"/>
                </a:lnTo>
                <a:lnTo>
                  <a:pt x="116086" y="8930"/>
                </a:lnTo>
                <a:lnTo>
                  <a:pt x="160735" y="26789"/>
                </a:lnTo>
                <a:lnTo>
                  <a:pt x="205383" y="62508"/>
                </a:lnTo>
                <a:lnTo>
                  <a:pt x="250031" y="89297"/>
                </a:lnTo>
                <a:lnTo>
                  <a:pt x="285750" y="133945"/>
                </a:lnTo>
                <a:lnTo>
                  <a:pt x="312539" y="178593"/>
                </a:lnTo>
                <a:lnTo>
                  <a:pt x="330399" y="232171"/>
                </a:lnTo>
                <a:lnTo>
                  <a:pt x="339328" y="276820"/>
                </a:lnTo>
                <a:lnTo>
                  <a:pt x="339328" y="312538"/>
                </a:lnTo>
                <a:lnTo>
                  <a:pt x="330399" y="339327"/>
                </a:lnTo>
                <a:lnTo>
                  <a:pt x="303610" y="366117"/>
                </a:lnTo>
                <a:lnTo>
                  <a:pt x="258961" y="383976"/>
                </a:lnTo>
                <a:lnTo>
                  <a:pt x="214313" y="401835"/>
                </a:lnTo>
                <a:lnTo>
                  <a:pt x="160735" y="410765"/>
                </a:lnTo>
                <a:lnTo>
                  <a:pt x="116086" y="401835"/>
                </a:lnTo>
                <a:lnTo>
                  <a:pt x="71438" y="392906"/>
                </a:lnTo>
                <a:lnTo>
                  <a:pt x="71438" y="39290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5464969" y="5572125"/>
            <a:ext cx="35720" cy="285750"/>
          </a:xfrm>
          <a:custGeom>
            <a:avLst/>
            <a:gdLst/>
            <a:ahLst/>
            <a:cxnLst/>
            <a:rect l="0" t="0" r="0" b="0"/>
            <a:pathLst>
              <a:path w="35720" h="285750">
                <a:moveTo>
                  <a:pt x="35719" y="0"/>
                </a:moveTo>
                <a:lnTo>
                  <a:pt x="35719" y="17859"/>
                </a:lnTo>
                <a:lnTo>
                  <a:pt x="26789" y="35718"/>
                </a:lnTo>
                <a:lnTo>
                  <a:pt x="26789" y="71437"/>
                </a:lnTo>
                <a:lnTo>
                  <a:pt x="26789" y="107155"/>
                </a:lnTo>
                <a:lnTo>
                  <a:pt x="17859" y="142874"/>
                </a:lnTo>
                <a:lnTo>
                  <a:pt x="17859" y="187523"/>
                </a:lnTo>
                <a:lnTo>
                  <a:pt x="8929" y="223241"/>
                </a:lnTo>
                <a:lnTo>
                  <a:pt x="8929" y="250030"/>
                </a:lnTo>
                <a:lnTo>
                  <a:pt x="8929" y="276820"/>
                </a:lnTo>
                <a:lnTo>
                  <a:pt x="8929" y="285749"/>
                </a:lnTo>
                <a:lnTo>
                  <a:pt x="8929" y="276820"/>
                </a:lnTo>
                <a:lnTo>
                  <a:pt x="8929" y="258960"/>
                </a:lnTo>
                <a:lnTo>
                  <a:pt x="0" y="232171"/>
                </a:lnTo>
                <a:lnTo>
                  <a:pt x="0" y="23217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5357813" y="5491758"/>
            <a:ext cx="366118" cy="357188"/>
          </a:xfrm>
          <a:custGeom>
            <a:avLst/>
            <a:gdLst/>
            <a:ahLst/>
            <a:cxnLst/>
            <a:rect l="0" t="0" r="0" b="0"/>
            <a:pathLst>
              <a:path w="366118" h="357188">
                <a:moveTo>
                  <a:pt x="35718" y="80367"/>
                </a:moveTo>
                <a:lnTo>
                  <a:pt x="35718" y="62508"/>
                </a:lnTo>
                <a:lnTo>
                  <a:pt x="26789" y="44648"/>
                </a:lnTo>
                <a:lnTo>
                  <a:pt x="8929" y="26789"/>
                </a:lnTo>
                <a:lnTo>
                  <a:pt x="0" y="8930"/>
                </a:lnTo>
                <a:lnTo>
                  <a:pt x="0" y="0"/>
                </a:lnTo>
                <a:lnTo>
                  <a:pt x="0" y="0"/>
                </a:lnTo>
                <a:lnTo>
                  <a:pt x="8929" y="8930"/>
                </a:lnTo>
                <a:lnTo>
                  <a:pt x="26789" y="17859"/>
                </a:lnTo>
                <a:lnTo>
                  <a:pt x="62507" y="26789"/>
                </a:lnTo>
                <a:lnTo>
                  <a:pt x="98226" y="35719"/>
                </a:lnTo>
                <a:lnTo>
                  <a:pt x="151804" y="35719"/>
                </a:lnTo>
                <a:lnTo>
                  <a:pt x="205382" y="35719"/>
                </a:lnTo>
                <a:lnTo>
                  <a:pt x="258960" y="44648"/>
                </a:lnTo>
                <a:lnTo>
                  <a:pt x="303609" y="44648"/>
                </a:lnTo>
                <a:lnTo>
                  <a:pt x="339328" y="44648"/>
                </a:lnTo>
                <a:lnTo>
                  <a:pt x="366117" y="53578"/>
                </a:lnTo>
                <a:lnTo>
                  <a:pt x="366117" y="62508"/>
                </a:lnTo>
                <a:lnTo>
                  <a:pt x="357187" y="71437"/>
                </a:lnTo>
                <a:lnTo>
                  <a:pt x="339328" y="89296"/>
                </a:lnTo>
                <a:lnTo>
                  <a:pt x="303609" y="98226"/>
                </a:lnTo>
                <a:lnTo>
                  <a:pt x="276820" y="116085"/>
                </a:lnTo>
                <a:lnTo>
                  <a:pt x="241101" y="125015"/>
                </a:lnTo>
                <a:lnTo>
                  <a:pt x="223242" y="133944"/>
                </a:lnTo>
                <a:lnTo>
                  <a:pt x="205382" y="133944"/>
                </a:lnTo>
                <a:lnTo>
                  <a:pt x="205382" y="133944"/>
                </a:lnTo>
                <a:lnTo>
                  <a:pt x="205382" y="133944"/>
                </a:lnTo>
                <a:lnTo>
                  <a:pt x="223242" y="133944"/>
                </a:lnTo>
                <a:lnTo>
                  <a:pt x="250031" y="133944"/>
                </a:lnTo>
                <a:lnTo>
                  <a:pt x="276820" y="151804"/>
                </a:lnTo>
                <a:lnTo>
                  <a:pt x="294679" y="169663"/>
                </a:lnTo>
                <a:lnTo>
                  <a:pt x="321468" y="205382"/>
                </a:lnTo>
                <a:lnTo>
                  <a:pt x="339328" y="241101"/>
                </a:lnTo>
                <a:lnTo>
                  <a:pt x="348257" y="285749"/>
                </a:lnTo>
                <a:lnTo>
                  <a:pt x="348257" y="312538"/>
                </a:lnTo>
                <a:lnTo>
                  <a:pt x="348257" y="339327"/>
                </a:lnTo>
                <a:lnTo>
                  <a:pt x="357187" y="357187"/>
                </a:lnTo>
                <a:lnTo>
                  <a:pt x="357187" y="357187"/>
                </a:lnTo>
                <a:lnTo>
                  <a:pt x="357187" y="348257"/>
                </a:lnTo>
                <a:lnTo>
                  <a:pt x="348257" y="330397"/>
                </a:lnTo>
                <a:lnTo>
                  <a:pt x="321468" y="303608"/>
                </a:lnTo>
                <a:lnTo>
                  <a:pt x="276820" y="267890"/>
                </a:lnTo>
                <a:lnTo>
                  <a:pt x="276820" y="26789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5536406" y="5840015"/>
            <a:ext cx="142876" cy="116087"/>
          </a:xfrm>
          <a:custGeom>
            <a:avLst/>
            <a:gdLst/>
            <a:ahLst/>
            <a:cxnLst/>
            <a:rect l="0" t="0" r="0" b="0"/>
            <a:pathLst>
              <a:path w="142876" h="116087">
                <a:moveTo>
                  <a:pt x="35719" y="0"/>
                </a:moveTo>
                <a:lnTo>
                  <a:pt x="35719" y="0"/>
                </a:lnTo>
                <a:lnTo>
                  <a:pt x="26789" y="8930"/>
                </a:lnTo>
                <a:lnTo>
                  <a:pt x="17860" y="17859"/>
                </a:lnTo>
                <a:lnTo>
                  <a:pt x="8930" y="35719"/>
                </a:lnTo>
                <a:lnTo>
                  <a:pt x="0" y="53578"/>
                </a:lnTo>
                <a:lnTo>
                  <a:pt x="0" y="80367"/>
                </a:lnTo>
                <a:lnTo>
                  <a:pt x="0" y="98226"/>
                </a:lnTo>
                <a:lnTo>
                  <a:pt x="8930" y="107156"/>
                </a:lnTo>
                <a:lnTo>
                  <a:pt x="26789" y="116086"/>
                </a:lnTo>
                <a:lnTo>
                  <a:pt x="44649" y="107156"/>
                </a:lnTo>
                <a:lnTo>
                  <a:pt x="71438" y="98226"/>
                </a:lnTo>
                <a:lnTo>
                  <a:pt x="107157" y="71437"/>
                </a:lnTo>
                <a:lnTo>
                  <a:pt x="142875" y="35719"/>
                </a:lnTo>
                <a:lnTo>
                  <a:pt x="142875"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t>
            </a:r>
            <a:r>
              <a:rPr lang="en-US" dirty="0" err="1" smtClean="0"/>
              <a:t>oString</a:t>
            </a:r>
            <a:r>
              <a:rPr lang="en-US" dirty="0" smtClean="0"/>
              <a:t>()</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06</a:t>
            </a:r>
            <a:endParaRPr lang="en-US" dirty="0"/>
          </a:p>
        </p:txBody>
      </p:sp>
      <p:pic>
        <p:nvPicPr>
          <p:cNvPr id="5" name="Picture 4"/>
          <p:cNvPicPr>
            <a:picLocks noChangeAspect="1"/>
          </p:cNvPicPr>
          <p:nvPr/>
        </p:nvPicPr>
        <p:blipFill>
          <a:blip r:embed="rId2"/>
          <a:stretch>
            <a:fillRect/>
          </a:stretch>
        </p:blipFill>
        <p:spPr>
          <a:xfrm>
            <a:off x="243697" y="1266326"/>
            <a:ext cx="8878078" cy="4220073"/>
          </a:xfrm>
          <a:prstGeom prst="rect">
            <a:avLst/>
          </a:prstGeom>
        </p:spPr>
      </p:pic>
      <p:sp>
        <p:nvSpPr>
          <p:cNvPr id="6" name="Freeform 5"/>
          <p:cNvSpPr/>
          <p:nvPr/>
        </p:nvSpPr>
        <p:spPr bwMode="auto">
          <a:xfrm>
            <a:off x="6500813" y="2018109"/>
            <a:ext cx="1866304" cy="44650"/>
          </a:xfrm>
          <a:custGeom>
            <a:avLst/>
            <a:gdLst/>
            <a:ahLst/>
            <a:cxnLst/>
            <a:rect l="0" t="0" r="0" b="0"/>
            <a:pathLst>
              <a:path w="1866304" h="44650">
                <a:moveTo>
                  <a:pt x="0" y="44649"/>
                </a:moveTo>
                <a:lnTo>
                  <a:pt x="0" y="44649"/>
                </a:lnTo>
                <a:lnTo>
                  <a:pt x="0" y="44649"/>
                </a:lnTo>
                <a:lnTo>
                  <a:pt x="0" y="44649"/>
                </a:lnTo>
                <a:lnTo>
                  <a:pt x="0" y="44649"/>
                </a:lnTo>
                <a:lnTo>
                  <a:pt x="0" y="44649"/>
                </a:lnTo>
                <a:lnTo>
                  <a:pt x="0" y="35719"/>
                </a:lnTo>
                <a:lnTo>
                  <a:pt x="0" y="35719"/>
                </a:lnTo>
                <a:lnTo>
                  <a:pt x="8929" y="35719"/>
                </a:lnTo>
                <a:lnTo>
                  <a:pt x="8929" y="35719"/>
                </a:lnTo>
                <a:lnTo>
                  <a:pt x="17859" y="35719"/>
                </a:lnTo>
                <a:lnTo>
                  <a:pt x="17859" y="35719"/>
                </a:lnTo>
                <a:lnTo>
                  <a:pt x="26789" y="35719"/>
                </a:lnTo>
                <a:lnTo>
                  <a:pt x="26789" y="35719"/>
                </a:lnTo>
                <a:lnTo>
                  <a:pt x="35718" y="35719"/>
                </a:lnTo>
                <a:lnTo>
                  <a:pt x="35718" y="35719"/>
                </a:lnTo>
                <a:lnTo>
                  <a:pt x="44648" y="35719"/>
                </a:lnTo>
                <a:lnTo>
                  <a:pt x="53578" y="35719"/>
                </a:lnTo>
                <a:lnTo>
                  <a:pt x="62507" y="35719"/>
                </a:lnTo>
                <a:lnTo>
                  <a:pt x="71437" y="35719"/>
                </a:lnTo>
                <a:lnTo>
                  <a:pt x="89296" y="35719"/>
                </a:lnTo>
                <a:lnTo>
                  <a:pt x="98226" y="35719"/>
                </a:lnTo>
                <a:lnTo>
                  <a:pt x="116085" y="35719"/>
                </a:lnTo>
                <a:lnTo>
                  <a:pt x="133945" y="35719"/>
                </a:lnTo>
                <a:lnTo>
                  <a:pt x="151804" y="35719"/>
                </a:lnTo>
                <a:lnTo>
                  <a:pt x="178593" y="35719"/>
                </a:lnTo>
                <a:lnTo>
                  <a:pt x="196453" y="35719"/>
                </a:lnTo>
                <a:lnTo>
                  <a:pt x="214312" y="35719"/>
                </a:lnTo>
                <a:lnTo>
                  <a:pt x="241101" y="35719"/>
                </a:lnTo>
                <a:lnTo>
                  <a:pt x="267890" y="26789"/>
                </a:lnTo>
                <a:lnTo>
                  <a:pt x="294679" y="26789"/>
                </a:lnTo>
                <a:lnTo>
                  <a:pt x="330398" y="26789"/>
                </a:lnTo>
                <a:lnTo>
                  <a:pt x="357187" y="26789"/>
                </a:lnTo>
                <a:lnTo>
                  <a:pt x="392906" y="26789"/>
                </a:lnTo>
                <a:lnTo>
                  <a:pt x="419695" y="17860"/>
                </a:lnTo>
                <a:lnTo>
                  <a:pt x="455414" y="17860"/>
                </a:lnTo>
                <a:lnTo>
                  <a:pt x="482203" y="17860"/>
                </a:lnTo>
                <a:lnTo>
                  <a:pt x="517921" y="17860"/>
                </a:lnTo>
                <a:lnTo>
                  <a:pt x="544710" y="17860"/>
                </a:lnTo>
                <a:lnTo>
                  <a:pt x="571500" y="17860"/>
                </a:lnTo>
                <a:lnTo>
                  <a:pt x="598289" y="17860"/>
                </a:lnTo>
                <a:lnTo>
                  <a:pt x="625078" y="17860"/>
                </a:lnTo>
                <a:lnTo>
                  <a:pt x="651867" y="17860"/>
                </a:lnTo>
                <a:lnTo>
                  <a:pt x="669726" y="17860"/>
                </a:lnTo>
                <a:lnTo>
                  <a:pt x="705445" y="17860"/>
                </a:lnTo>
                <a:lnTo>
                  <a:pt x="732234" y="17860"/>
                </a:lnTo>
                <a:lnTo>
                  <a:pt x="759023" y="17860"/>
                </a:lnTo>
                <a:lnTo>
                  <a:pt x="785812" y="8930"/>
                </a:lnTo>
                <a:lnTo>
                  <a:pt x="812601" y="8930"/>
                </a:lnTo>
                <a:lnTo>
                  <a:pt x="839390" y="8930"/>
                </a:lnTo>
                <a:lnTo>
                  <a:pt x="866179" y="8930"/>
                </a:lnTo>
                <a:lnTo>
                  <a:pt x="892968" y="8930"/>
                </a:lnTo>
                <a:lnTo>
                  <a:pt x="919757" y="17860"/>
                </a:lnTo>
                <a:lnTo>
                  <a:pt x="946546" y="17860"/>
                </a:lnTo>
                <a:lnTo>
                  <a:pt x="973335" y="17860"/>
                </a:lnTo>
                <a:lnTo>
                  <a:pt x="1000125" y="17860"/>
                </a:lnTo>
                <a:lnTo>
                  <a:pt x="1026914" y="17860"/>
                </a:lnTo>
                <a:lnTo>
                  <a:pt x="1053703" y="17860"/>
                </a:lnTo>
                <a:lnTo>
                  <a:pt x="1071562" y="8930"/>
                </a:lnTo>
                <a:lnTo>
                  <a:pt x="1098351" y="8930"/>
                </a:lnTo>
                <a:lnTo>
                  <a:pt x="1125140" y="8930"/>
                </a:lnTo>
                <a:lnTo>
                  <a:pt x="1151929" y="0"/>
                </a:lnTo>
                <a:lnTo>
                  <a:pt x="1178718" y="0"/>
                </a:lnTo>
                <a:lnTo>
                  <a:pt x="1205507" y="0"/>
                </a:lnTo>
                <a:lnTo>
                  <a:pt x="1232296" y="0"/>
                </a:lnTo>
                <a:lnTo>
                  <a:pt x="1259085" y="0"/>
                </a:lnTo>
                <a:lnTo>
                  <a:pt x="1285875" y="0"/>
                </a:lnTo>
                <a:lnTo>
                  <a:pt x="1321593" y="0"/>
                </a:lnTo>
                <a:lnTo>
                  <a:pt x="1348382" y="0"/>
                </a:lnTo>
                <a:lnTo>
                  <a:pt x="1384101" y="0"/>
                </a:lnTo>
                <a:lnTo>
                  <a:pt x="1419820" y="0"/>
                </a:lnTo>
                <a:lnTo>
                  <a:pt x="1455539" y="0"/>
                </a:lnTo>
                <a:lnTo>
                  <a:pt x="1491257" y="0"/>
                </a:lnTo>
                <a:lnTo>
                  <a:pt x="1526976" y="0"/>
                </a:lnTo>
                <a:lnTo>
                  <a:pt x="1562695" y="0"/>
                </a:lnTo>
                <a:lnTo>
                  <a:pt x="1598414" y="0"/>
                </a:lnTo>
                <a:lnTo>
                  <a:pt x="1634132" y="0"/>
                </a:lnTo>
                <a:lnTo>
                  <a:pt x="1669851" y="0"/>
                </a:lnTo>
                <a:lnTo>
                  <a:pt x="1696639" y="0"/>
                </a:lnTo>
                <a:lnTo>
                  <a:pt x="1714499" y="0"/>
                </a:lnTo>
                <a:lnTo>
                  <a:pt x="1732358" y="0"/>
                </a:lnTo>
                <a:lnTo>
                  <a:pt x="1759147" y="0"/>
                </a:lnTo>
                <a:lnTo>
                  <a:pt x="1768077" y="0"/>
                </a:lnTo>
                <a:lnTo>
                  <a:pt x="1785936" y="8930"/>
                </a:lnTo>
                <a:lnTo>
                  <a:pt x="1794866" y="8930"/>
                </a:lnTo>
                <a:lnTo>
                  <a:pt x="1803796" y="8930"/>
                </a:lnTo>
                <a:lnTo>
                  <a:pt x="1812725" y="8930"/>
                </a:lnTo>
                <a:lnTo>
                  <a:pt x="1821655" y="8930"/>
                </a:lnTo>
                <a:lnTo>
                  <a:pt x="1830585" y="8930"/>
                </a:lnTo>
                <a:lnTo>
                  <a:pt x="1830585" y="17860"/>
                </a:lnTo>
                <a:lnTo>
                  <a:pt x="1839514" y="17860"/>
                </a:lnTo>
                <a:lnTo>
                  <a:pt x="1839514" y="17860"/>
                </a:lnTo>
                <a:lnTo>
                  <a:pt x="1848444" y="17860"/>
                </a:lnTo>
                <a:lnTo>
                  <a:pt x="1857374" y="17860"/>
                </a:lnTo>
                <a:lnTo>
                  <a:pt x="1857374" y="17860"/>
                </a:lnTo>
                <a:lnTo>
                  <a:pt x="1857374" y="17860"/>
                </a:lnTo>
                <a:lnTo>
                  <a:pt x="1866303" y="17860"/>
                </a:lnTo>
                <a:lnTo>
                  <a:pt x="1866303" y="8930"/>
                </a:lnTo>
                <a:lnTo>
                  <a:pt x="1866303"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8358187" y="2018109"/>
            <a:ext cx="44649" cy="35720"/>
          </a:xfrm>
          <a:custGeom>
            <a:avLst/>
            <a:gdLst/>
            <a:ahLst/>
            <a:cxnLst/>
            <a:rect l="0" t="0" r="0" b="0"/>
            <a:pathLst>
              <a:path w="44649" h="35720">
                <a:moveTo>
                  <a:pt x="8929" y="8930"/>
                </a:moveTo>
                <a:lnTo>
                  <a:pt x="8929" y="8930"/>
                </a:lnTo>
                <a:lnTo>
                  <a:pt x="8929" y="8930"/>
                </a:lnTo>
                <a:lnTo>
                  <a:pt x="8929" y="8930"/>
                </a:lnTo>
                <a:lnTo>
                  <a:pt x="8929" y="8930"/>
                </a:lnTo>
                <a:lnTo>
                  <a:pt x="8929" y="8930"/>
                </a:lnTo>
                <a:lnTo>
                  <a:pt x="0" y="8930"/>
                </a:lnTo>
                <a:lnTo>
                  <a:pt x="8929" y="8930"/>
                </a:lnTo>
                <a:lnTo>
                  <a:pt x="8929" y="8930"/>
                </a:lnTo>
                <a:lnTo>
                  <a:pt x="8929" y="8930"/>
                </a:lnTo>
                <a:lnTo>
                  <a:pt x="8929" y="0"/>
                </a:lnTo>
                <a:lnTo>
                  <a:pt x="8929" y="0"/>
                </a:lnTo>
                <a:lnTo>
                  <a:pt x="8929" y="8930"/>
                </a:lnTo>
                <a:lnTo>
                  <a:pt x="8929" y="8930"/>
                </a:lnTo>
                <a:lnTo>
                  <a:pt x="8929" y="8930"/>
                </a:lnTo>
                <a:lnTo>
                  <a:pt x="17859" y="8930"/>
                </a:lnTo>
                <a:lnTo>
                  <a:pt x="17859" y="17860"/>
                </a:lnTo>
                <a:lnTo>
                  <a:pt x="26789" y="17860"/>
                </a:lnTo>
                <a:lnTo>
                  <a:pt x="26789" y="17860"/>
                </a:lnTo>
                <a:lnTo>
                  <a:pt x="35718" y="17860"/>
                </a:lnTo>
                <a:lnTo>
                  <a:pt x="35718" y="17860"/>
                </a:lnTo>
                <a:lnTo>
                  <a:pt x="35718" y="26789"/>
                </a:lnTo>
                <a:lnTo>
                  <a:pt x="35718" y="26789"/>
                </a:lnTo>
                <a:lnTo>
                  <a:pt x="44648" y="26789"/>
                </a:lnTo>
                <a:lnTo>
                  <a:pt x="44648" y="26789"/>
                </a:lnTo>
                <a:lnTo>
                  <a:pt x="44648" y="26789"/>
                </a:lnTo>
                <a:lnTo>
                  <a:pt x="44648" y="35719"/>
                </a:lnTo>
                <a:lnTo>
                  <a:pt x="44648"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3000375" y="2375297"/>
            <a:ext cx="723306" cy="71438"/>
          </a:xfrm>
          <a:custGeom>
            <a:avLst/>
            <a:gdLst/>
            <a:ahLst/>
            <a:cxnLst/>
            <a:rect l="0" t="0" r="0" b="0"/>
            <a:pathLst>
              <a:path w="723306" h="71438">
                <a:moveTo>
                  <a:pt x="0" y="71437"/>
                </a:moveTo>
                <a:lnTo>
                  <a:pt x="0" y="71437"/>
                </a:lnTo>
                <a:lnTo>
                  <a:pt x="0" y="71437"/>
                </a:lnTo>
                <a:lnTo>
                  <a:pt x="8930" y="71437"/>
                </a:lnTo>
                <a:lnTo>
                  <a:pt x="26789" y="71437"/>
                </a:lnTo>
                <a:lnTo>
                  <a:pt x="35719" y="62507"/>
                </a:lnTo>
                <a:lnTo>
                  <a:pt x="53578" y="62507"/>
                </a:lnTo>
                <a:lnTo>
                  <a:pt x="71438" y="62507"/>
                </a:lnTo>
                <a:lnTo>
                  <a:pt x="89297" y="62507"/>
                </a:lnTo>
                <a:lnTo>
                  <a:pt x="116086" y="62507"/>
                </a:lnTo>
                <a:lnTo>
                  <a:pt x="142875" y="53578"/>
                </a:lnTo>
                <a:lnTo>
                  <a:pt x="169664" y="62507"/>
                </a:lnTo>
                <a:lnTo>
                  <a:pt x="205383" y="62507"/>
                </a:lnTo>
                <a:lnTo>
                  <a:pt x="241102" y="62507"/>
                </a:lnTo>
                <a:lnTo>
                  <a:pt x="285750" y="62507"/>
                </a:lnTo>
                <a:lnTo>
                  <a:pt x="330398" y="62507"/>
                </a:lnTo>
                <a:lnTo>
                  <a:pt x="375047" y="62507"/>
                </a:lnTo>
                <a:lnTo>
                  <a:pt x="428625" y="53578"/>
                </a:lnTo>
                <a:lnTo>
                  <a:pt x="482203" y="44648"/>
                </a:lnTo>
                <a:lnTo>
                  <a:pt x="535781" y="26789"/>
                </a:lnTo>
                <a:lnTo>
                  <a:pt x="589359" y="17859"/>
                </a:lnTo>
                <a:lnTo>
                  <a:pt x="634008" y="8929"/>
                </a:lnTo>
                <a:lnTo>
                  <a:pt x="678656" y="8929"/>
                </a:lnTo>
                <a:lnTo>
                  <a:pt x="723305" y="0"/>
                </a:lnTo>
                <a:lnTo>
                  <a:pt x="72330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2946797" y="2035969"/>
            <a:ext cx="598290" cy="44649"/>
          </a:xfrm>
          <a:custGeom>
            <a:avLst/>
            <a:gdLst/>
            <a:ahLst/>
            <a:cxnLst/>
            <a:rect l="0" t="0" r="0" b="0"/>
            <a:pathLst>
              <a:path w="598290" h="44649">
                <a:moveTo>
                  <a:pt x="26789" y="35718"/>
                </a:moveTo>
                <a:lnTo>
                  <a:pt x="26789" y="35718"/>
                </a:lnTo>
                <a:lnTo>
                  <a:pt x="17859" y="26789"/>
                </a:lnTo>
                <a:lnTo>
                  <a:pt x="8930" y="26789"/>
                </a:lnTo>
                <a:lnTo>
                  <a:pt x="8930" y="26789"/>
                </a:lnTo>
                <a:lnTo>
                  <a:pt x="0" y="26789"/>
                </a:lnTo>
                <a:lnTo>
                  <a:pt x="0" y="17859"/>
                </a:lnTo>
                <a:lnTo>
                  <a:pt x="8930" y="17859"/>
                </a:lnTo>
                <a:lnTo>
                  <a:pt x="17859" y="8929"/>
                </a:lnTo>
                <a:lnTo>
                  <a:pt x="35719" y="8929"/>
                </a:lnTo>
                <a:lnTo>
                  <a:pt x="62508" y="8929"/>
                </a:lnTo>
                <a:lnTo>
                  <a:pt x="89297" y="17859"/>
                </a:lnTo>
                <a:lnTo>
                  <a:pt x="125016" y="26789"/>
                </a:lnTo>
                <a:lnTo>
                  <a:pt x="169664" y="26789"/>
                </a:lnTo>
                <a:lnTo>
                  <a:pt x="214312" y="44648"/>
                </a:lnTo>
                <a:lnTo>
                  <a:pt x="258961" y="44648"/>
                </a:lnTo>
                <a:lnTo>
                  <a:pt x="312539" y="44648"/>
                </a:lnTo>
                <a:lnTo>
                  <a:pt x="375047" y="44648"/>
                </a:lnTo>
                <a:lnTo>
                  <a:pt x="428625" y="26789"/>
                </a:lnTo>
                <a:lnTo>
                  <a:pt x="482203" y="17859"/>
                </a:lnTo>
                <a:lnTo>
                  <a:pt x="526851" y="8929"/>
                </a:lnTo>
                <a:lnTo>
                  <a:pt x="562570" y="0"/>
                </a:lnTo>
                <a:lnTo>
                  <a:pt x="589359" y="0"/>
                </a:lnTo>
                <a:lnTo>
                  <a:pt x="598289" y="0"/>
                </a:lnTo>
                <a:lnTo>
                  <a:pt x="5982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1518047" y="2411015"/>
            <a:ext cx="8931" cy="1"/>
          </a:xfrm>
          <a:custGeom>
            <a:avLst/>
            <a:gdLst/>
            <a:ahLst/>
            <a:cxnLst/>
            <a:rect l="0" t="0" r="0" b="0"/>
            <a:pathLst>
              <a:path w="8931" h="1">
                <a:moveTo>
                  <a:pt x="8930" y="0"/>
                </a:moveTo>
                <a:lnTo>
                  <a:pt x="8930" y="0"/>
                </a:lnTo>
                <a:lnTo>
                  <a:pt x="0" y="0"/>
                </a:lnTo>
                <a:lnTo>
                  <a:pt x="0" y="0"/>
                </a:lnTo>
                <a:lnTo>
                  <a:pt x="0" y="0"/>
                </a:lnTo>
                <a:lnTo>
                  <a:pt x="893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2518172" y="2330648"/>
            <a:ext cx="17860" cy="17861"/>
          </a:xfrm>
          <a:custGeom>
            <a:avLst/>
            <a:gdLst/>
            <a:ahLst/>
            <a:cxnLst/>
            <a:rect l="0" t="0" r="0" b="0"/>
            <a:pathLst>
              <a:path w="17860" h="17861">
                <a:moveTo>
                  <a:pt x="17859" y="17860"/>
                </a:moveTo>
                <a:lnTo>
                  <a:pt x="17859" y="8930"/>
                </a:lnTo>
                <a:lnTo>
                  <a:pt x="8930" y="8930"/>
                </a:lnTo>
                <a:lnTo>
                  <a:pt x="8930" y="0"/>
                </a:lnTo>
                <a:lnTo>
                  <a:pt x="0" y="0"/>
                </a:lnTo>
                <a:lnTo>
                  <a:pt x="0" y="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1714500" y="2723555"/>
            <a:ext cx="8931" cy="1"/>
          </a:xfrm>
          <a:custGeom>
            <a:avLst/>
            <a:gdLst/>
            <a:ahLst/>
            <a:cxnLst/>
            <a:rect l="0" t="0" r="0" b="0"/>
            <a:pathLst>
              <a:path w="8931" h="1">
                <a:moveTo>
                  <a:pt x="0" y="0"/>
                </a:moveTo>
                <a:lnTo>
                  <a:pt x="0" y="0"/>
                </a:lnTo>
                <a:lnTo>
                  <a:pt x="8930" y="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2473523" y="2732484"/>
            <a:ext cx="26791" cy="1"/>
          </a:xfrm>
          <a:custGeom>
            <a:avLst/>
            <a:gdLst/>
            <a:ahLst/>
            <a:cxnLst/>
            <a:rect l="0" t="0" r="0" b="0"/>
            <a:pathLst>
              <a:path w="26791" h="1">
                <a:moveTo>
                  <a:pt x="26790" y="0"/>
                </a:moveTo>
                <a:lnTo>
                  <a:pt x="26790" y="0"/>
                </a:lnTo>
                <a:lnTo>
                  <a:pt x="26790" y="0"/>
                </a:lnTo>
                <a:lnTo>
                  <a:pt x="17860" y="0"/>
                </a:lnTo>
                <a:lnTo>
                  <a:pt x="893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11081731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Mvc</a:t>
            </a:r>
            <a:r>
              <a:rPr lang="en-US" dirty="0" smtClean="0"/>
              <a:t>-test</a:t>
            </a:r>
            <a:endParaRPr lang="en-US" dirty="0"/>
          </a:p>
        </p:txBody>
      </p:sp>
      <p:sp>
        <p:nvSpPr>
          <p:cNvPr id="3" name="Content Placeholder 2"/>
          <p:cNvSpPr>
            <a:spLocks noGrp="1"/>
          </p:cNvSpPr>
          <p:nvPr>
            <p:ph idx="1"/>
          </p:nvPr>
        </p:nvSpPr>
        <p:spPr/>
        <p:txBody>
          <a:bodyPr/>
          <a:lstStyle/>
          <a:p>
            <a:r>
              <a:rPr lang="en-US" dirty="0" smtClean="0"/>
              <a:t>http</a:t>
            </a:r>
            <a:r>
              <a:rPr lang="en-US" dirty="0"/>
              <a:t>:// docs.spring.io/ spring-framework/ docs/ current/ spring-framework-reference/ html/ integration-testing.html# spring-</a:t>
            </a:r>
            <a:r>
              <a:rPr lang="en-US" dirty="0" err="1"/>
              <a:t>mvc</a:t>
            </a:r>
            <a:r>
              <a:rPr lang="en-US" dirty="0"/>
              <a:t>-test-framework </a:t>
            </a:r>
            <a:r>
              <a:rPr lang="en-US" dirty="0" smtClean="0"/>
              <a:t>.</a:t>
            </a:r>
          </a:p>
          <a:p>
            <a:pPr>
              <a:buFont typeface="Wingdings" panose="05000000000000000000" pitchFamily="2" charset="2"/>
              <a:buChar char="§"/>
            </a:pPr>
            <a:r>
              <a:rPr lang="en-US" dirty="0" err="1" smtClean="0"/>
              <a:t>setConverters</a:t>
            </a:r>
            <a:endParaRPr lang="en-US" dirty="0" smtClean="0"/>
          </a:p>
          <a:p>
            <a:pPr>
              <a:buFont typeface="Wingdings" panose="05000000000000000000" pitchFamily="2" charset="2"/>
              <a:buChar char="§"/>
            </a:pPr>
            <a:r>
              <a:rPr lang="en-US" dirty="0" err="1"/>
              <a:t>t</a:t>
            </a:r>
            <a:r>
              <a:rPr lang="en-US" dirty="0" err="1" smtClean="0"/>
              <a:t>oJsonString</a:t>
            </a:r>
            <a:r>
              <a:rPr lang="en-US" dirty="0" smtClean="0"/>
              <a:t>(Object)</a:t>
            </a:r>
          </a:p>
          <a:p>
            <a:pPr>
              <a:buFont typeface="Wingdings" panose="05000000000000000000" pitchFamily="2" charset="2"/>
              <a:buChar char="§"/>
            </a:pPr>
            <a:r>
              <a:rPr lang="en-US" dirty="0"/>
              <a:t>s</a:t>
            </a:r>
            <a:r>
              <a:rPr lang="en-US" dirty="0" smtClean="0"/>
              <a:t>etup()</a:t>
            </a:r>
          </a:p>
          <a:p>
            <a:pPr>
              <a:buFont typeface="Wingdings" panose="05000000000000000000" pitchFamily="2" charset="2"/>
              <a:buChar char="§"/>
            </a:pPr>
            <a:r>
              <a:rPr lang="en-US" dirty="0" err="1" smtClean="0"/>
              <a:t>getAll</a:t>
            </a:r>
            <a:r>
              <a:rPr lang="en-US" dirty="0" smtClean="0"/>
              <a:t>()</a:t>
            </a:r>
          </a:p>
          <a:p>
            <a:pPr>
              <a:buFont typeface="Wingdings" panose="05000000000000000000" pitchFamily="2" charset="2"/>
              <a:buChar char="§"/>
            </a:pPr>
            <a:r>
              <a:rPr lang="en-US" dirty="0" err="1" smtClean="0"/>
              <a:t>findByTitle</a:t>
            </a:r>
            <a:r>
              <a:rPr lang="en-US" dirty="0" smtClean="0"/>
              <a:t>()  // Journal running example</a:t>
            </a:r>
          </a:p>
          <a:p>
            <a:pPr>
              <a:buFont typeface="Wingdings" panose="05000000000000000000" pitchFamily="2" charset="2"/>
              <a:buChar char="§"/>
            </a:pPr>
            <a:r>
              <a:rPr lang="en-US" dirty="0"/>
              <a:t>a</a:t>
            </a:r>
            <a:r>
              <a:rPr lang="en-US" dirty="0" smtClean="0"/>
              <a:t>dd()</a:t>
            </a:r>
            <a:endParaRPr lang="en-US"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06</a:t>
            </a:r>
            <a:endParaRPr lang="en-US" dirty="0"/>
          </a:p>
        </p:txBody>
      </p:sp>
      <p:sp>
        <p:nvSpPr>
          <p:cNvPr id="5" name="Freeform 4"/>
          <p:cNvSpPr/>
          <p:nvPr/>
        </p:nvSpPr>
        <p:spPr bwMode="auto">
          <a:xfrm>
            <a:off x="3027164" y="4920258"/>
            <a:ext cx="1902025" cy="80368"/>
          </a:xfrm>
          <a:custGeom>
            <a:avLst/>
            <a:gdLst/>
            <a:ahLst/>
            <a:cxnLst/>
            <a:rect l="0" t="0" r="0" b="0"/>
            <a:pathLst>
              <a:path w="1902025" h="80368">
                <a:moveTo>
                  <a:pt x="0" y="53578"/>
                </a:moveTo>
                <a:lnTo>
                  <a:pt x="0" y="53578"/>
                </a:lnTo>
                <a:lnTo>
                  <a:pt x="0" y="53578"/>
                </a:lnTo>
                <a:lnTo>
                  <a:pt x="0" y="62508"/>
                </a:lnTo>
                <a:lnTo>
                  <a:pt x="8930" y="62508"/>
                </a:lnTo>
                <a:lnTo>
                  <a:pt x="26789" y="62508"/>
                </a:lnTo>
                <a:lnTo>
                  <a:pt x="44649" y="62508"/>
                </a:lnTo>
                <a:lnTo>
                  <a:pt x="62508" y="71437"/>
                </a:lnTo>
                <a:lnTo>
                  <a:pt x="80367" y="71437"/>
                </a:lnTo>
                <a:lnTo>
                  <a:pt x="107156" y="71437"/>
                </a:lnTo>
                <a:lnTo>
                  <a:pt x="133945" y="71437"/>
                </a:lnTo>
                <a:lnTo>
                  <a:pt x="160734" y="71437"/>
                </a:lnTo>
                <a:lnTo>
                  <a:pt x="196453" y="80367"/>
                </a:lnTo>
                <a:lnTo>
                  <a:pt x="223242" y="80367"/>
                </a:lnTo>
                <a:lnTo>
                  <a:pt x="258961" y="80367"/>
                </a:lnTo>
                <a:lnTo>
                  <a:pt x="303609" y="80367"/>
                </a:lnTo>
                <a:lnTo>
                  <a:pt x="339328" y="80367"/>
                </a:lnTo>
                <a:lnTo>
                  <a:pt x="383977" y="80367"/>
                </a:lnTo>
                <a:lnTo>
                  <a:pt x="419695" y="80367"/>
                </a:lnTo>
                <a:lnTo>
                  <a:pt x="464344" y="80367"/>
                </a:lnTo>
                <a:lnTo>
                  <a:pt x="517922" y="80367"/>
                </a:lnTo>
                <a:lnTo>
                  <a:pt x="562570" y="80367"/>
                </a:lnTo>
                <a:lnTo>
                  <a:pt x="616149" y="80367"/>
                </a:lnTo>
                <a:lnTo>
                  <a:pt x="669727" y="71437"/>
                </a:lnTo>
                <a:lnTo>
                  <a:pt x="714375" y="71437"/>
                </a:lnTo>
                <a:lnTo>
                  <a:pt x="767953" y="62508"/>
                </a:lnTo>
                <a:lnTo>
                  <a:pt x="821531" y="62508"/>
                </a:lnTo>
                <a:lnTo>
                  <a:pt x="875109" y="62508"/>
                </a:lnTo>
                <a:lnTo>
                  <a:pt x="928688" y="62508"/>
                </a:lnTo>
                <a:lnTo>
                  <a:pt x="982266" y="62508"/>
                </a:lnTo>
                <a:lnTo>
                  <a:pt x="1044774" y="62508"/>
                </a:lnTo>
                <a:lnTo>
                  <a:pt x="1098352" y="62508"/>
                </a:lnTo>
                <a:lnTo>
                  <a:pt x="1151930" y="62508"/>
                </a:lnTo>
                <a:lnTo>
                  <a:pt x="1214438" y="53578"/>
                </a:lnTo>
                <a:lnTo>
                  <a:pt x="1276945" y="53578"/>
                </a:lnTo>
                <a:lnTo>
                  <a:pt x="1348383" y="44648"/>
                </a:lnTo>
                <a:lnTo>
                  <a:pt x="1419820" y="35719"/>
                </a:lnTo>
                <a:lnTo>
                  <a:pt x="1491258" y="35719"/>
                </a:lnTo>
                <a:lnTo>
                  <a:pt x="1562695" y="17859"/>
                </a:lnTo>
                <a:lnTo>
                  <a:pt x="1634133" y="17859"/>
                </a:lnTo>
                <a:lnTo>
                  <a:pt x="1705570" y="8930"/>
                </a:lnTo>
                <a:lnTo>
                  <a:pt x="1768078" y="8930"/>
                </a:lnTo>
                <a:lnTo>
                  <a:pt x="1830586" y="0"/>
                </a:lnTo>
                <a:lnTo>
                  <a:pt x="1902024" y="8930"/>
                </a:lnTo>
                <a:lnTo>
                  <a:pt x="1902024"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5063133" y="4938117"/>
            <a:ext cx="401837" cy="17861"/>
          </a:xfrm>
          <a:custGeom>
            <a:avLst/>
            <a:gdLst/>
            <a:ahLst/>
            <a:cxnLst/>
            <a:rect l="0" t="0" r="0" b="0"/>
            <a:pathLst>
              <a:path w="401837" h="17861">
                <a:moveTo>
                  <a:pt x="0" y="0"/>
                </a:moveTo>
                <a:lnTo>
                  <a:pt x="71437" y="8930"/>
                </a:lnTo>
                <a:lnTo>
                  <a:pt x="142875" y="17860"/>
                </a:lnTo>
                <a:lnTo>
                  <a:pt x="205383" y="17860"/>
                </a:lnTo>
                <a:lnTo>
                  <a:pt x="276820" y="17860"/>
                </a:lnTo>
                <a:lnTo>
                  <a:pt x="339328" y="8930"/>
                </a:lnTo>
                <a:lnTo>
                  <a:pt x="401836" y="8930"/>
                </a:lnTo>
                <a:lnTo>
                  <a:pt x="401836"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02463022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Tests with STS</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06</a:t>
            </a:r>
            <a:endParaRPr lang="en-US" dirty="0"/>
          </a:p>
        </p:txBody>
      </p:sp>
      <p:pic>
        <p:nvPicPr>
          <p:cNvPr id="5" name="Picture 4"/>
          <p:cNvPicPr>
            <a:picLocks noChangeAspect="1"/>
          </p:cNvPicPr>
          <p:nvPr/>
        </p:nvPicPr>
        <p:blipFill>
          <a:blip r:embed="rId2"/>
          <a:stretch>
            <a:fillRect/>
          </a:stretch>
        </p:blipFill>
        <p:spPr>
          <a:xfrm>
            <a:off x="-1" y="1676400"/>
            <a:ext cx="9342783" cy="3581400"/>
          </a:xfrm>
          <a:prstGeom prst="rect">
            <a:avLst/>
          </a:prstGeom>
        </p:spPr>
      </p:pic>
      <p:sp>
        <p:nvSpPr>
          <p:cNvPr id="6" name="Freeform 5"/>
          <p:cNvSpPr/>
          <p:nvPr/>
        </p:nvSpPr>
        <p:spPr bwMode="auto">
          <a:xfrm>
            <a:off x="1732359" y="2893218"/>
            <a:ext cx="1625205" cy="53579"/>
          </a:xfrm>
          <a:custGeom>
            <a:avLst/>
            <a:gdLst/>
            <a:ahLst/>
            <a:cxnLst/>
            <a:rect l="0" t="0" r="0" b="0"/>
            <a:pathLst>
              <a:path w="1625205" h="53579">
                <a:moveTo>
                  <a:pt x="0" y="26789"/>
                </a:moveTo>
                <a:lnTo>
                  <a:pt x="0" y="26789"/>
                </a:lnTo>
                <a:lnTo>
                  <a:pt x="0" y="26789"/>
                </a:lnTo>
                <a:lnTo>
                  <a:pt x="0" y="26789"/>
                </a:lnTo>
                <a:lnTo>
                  <a:pt x="8930" y="26789"/>
                </a:lnTo>
                <a:lnTo>
                  <a:pt x="17860" y="26789"/>
                </a:lnTo>
                <a:lnTo>
                  <a:pt x="26789" y="17860"/>
                </a:lnTo>
                <a:lnTo>
                  <a:pt x="44649" y="17860"/>
                </a:lnTo>
                <a:lnTo>
                  <a:pt x="53579" y="8930"/>
                </a:lnTo>
                <a:lnTo>
                  <a:pt x="71438" y="8930"/>
                </a:lnTo>
                <a:lnTo>
                  <a:pt x="89297" y="8930"/>
                </a:lnTo>
                <a:lnTo>
                  <a:pt x="98227" y="8930"/>
                </a:lnTo>
                <a:lnTo>
                  <a:pt x="116086" y="8930"/>
                </a:lnTo>
                <a:lnTo>
                  <a:pt x="142875" y="8930"/>
                </a:lnTo>
                <a:lnTo>
                  <a:pt x="160735" y="8930"/>
                </a:lnTo>
                <a:lnTo>
                  <a:pt x="178594" y="8930"/>
                </a:lnTo>
                <a:lnTo>
                  <a:pt x="205383" y="8930"/>
                </a:lnTo>
                <a:lnTo>
                  <a:pt x="232172" y="8930"/>
                </a:lnTo>
                <a:lnTo>
                  <a:pt x="258961" y="8930"/>
                </a:lnTo>
                <a:lnTo>
                  <a:pt x="294680" y="8930"/>
                </a:lnTo>
                <a:lnTo>
                  <a:pt x="321469" y="8930"/>
                </a:lnTo>
                <a:lnTo>
                  <a:pt x="348258" y="8930"/>
                </a:lnTo>
                <a:lnTo>
                  <a:pt x="375047" y="8930"/>
                </a:lnTo>
                <a:lnTo>
                  <a:pt x="410766" y="8930"/>
                </a:lnTo>
                <a:lnTo>
                  <a:pt x="437555" y="8930"/>
                </a:lnTo>
                <a:lnTo>
                  <a:pt x="464344" y="17860"/>
                </a:lnTo>
                <a:lnTo>
                  <a:pt x="500063" y="17860"/>
                </a:lnTo>
                <a:lnTo>
                  <a:pt x="526852" y="17860"/>
                </a:lnTo>
                <a:lnTo>
                  <a:pt x="562571" y="26789"/>
                </a:lnTo>
                <a:lnTo>
                  <a:pt x="598289" y="26789"/>
                </a:lnTo>
                <a:lnTo>
                  <a:pt x="625079" y="26789"/>
                </a:lnTo>
                <a:lnTo>
                  <a:pt x="660797" y="26789"/>
                </a:lnTo>
                <a:lnTo>
                  <a:pt x="687586" y="26789"/>
                </a:lnTo>
                <a:lnTo>
                  <a:pt x="723305" y="26789"/>
                </a:lnTo>
                <a:lnTo>
                  <a:pt x="759024" y="26789"/>
                </a:lnTo>
                <a:lnTo>
                  <a:pt x="785813" y="26789"/>
                </a:lnTo>
                <a:lnTo>
                  <a:pt x="821532" y="26789"/>
                </a:lnTo>
                <a:lnTo>
                  <a:pt x="848321" y="35719"/>
                </a:lnTo>
                <a:lnTo>
                  <a:pt x="884039" y="35719"/>
                </a:lnTo>
                <a:lnTo>
                  <a:pt x="910829" y="35719"/>
                </a:lnTo>
                <a:lnTo>
                  <a:pt x="946547" y="44649"/>
                </a:lnTo>
                <a:lnTo>
                  <a:pt x="982266" y="44649"/>
                </a:lnTo>
                <a:lnTo>
                  <a:pt x="1017985" y="44649"/>
                </a:lnTo>
                <a:lnTo>
                  <a:pt x="1053704" y="44649"/>
                </a:lnTo>
                <a:lnTo>
                  <a:pt x="1089422" y="35719"/>
                </a:lnTo>
                <a:lnTo>
                  <a:pt x="1125141" y="26789"/>
                </a:lnTo>
                <a:lnTo>
                  <a:pt x="1160860" y="26789"/>
                </a:lnTo>
                <a:lnTo>
                  <a:pt x="1196579" y="17860"/>
                </a:lnTo>
                <a:lnTo>
                  <a:pt x="1232297" y="17860"/>
                </a:lnTo>
                <a:lnTo>
                  <a:pt x="1268016" y="8930"/>
                </a:lnTo>
                <a:lnTo>
                  <a:pt x="1303735" y="8930"/>
                </a:lnTo>
                <a:lnTo>
                  <a:pt x="1330524" y="8930"/>
                </a:lnTo>
                <a:lnTo>
                  <a:pt x="1366243" y="8930"/>
                </a:lnTo>
                <a:lnTo>
                  <a:pt x="1393032" y="8930"/>
                </a:lnTo>
                <a:lnTo>
                  <a:pt x="1419821" y="0"/>
                </a:lnTo>
                <a:lnTo>
                  <a:pt x="1455539" y="0"/>
                </a:lnTo>
                <a:lnTo>
                  <a:pt x="1482329" y="0"/>
                </a:lnTo>
                <a:lnTo>
                  <a:pt x="1500188" y="0"/>
                </a:lnTo>
                <a:lnTo>
                  <a:pt x="1526977" y="0"/>
                </a:lnTo>
                <a:lnTo>
                  <a:pt x="1544836" y="0"/>
                </a:lnTo>
                <a:lnTo>
                  <a:pt x="1562696" y="0"/>
                </a:lnTo>
                <a:lnTo>
                  <a:pt x="1580555" y="0"/>
                </a:lnTo>
                <a:lnTo>
                  <a:pt x="1589485" y="8930"/>
                </a:lnTo>
                <a:lnTo>
                  <a:pt x="1607344" y="17860"/>
                </a:lnTo>
                <a:lnTo>
                  <a:pt x="1607344" y="26789"/>
                </a:lnTo>
                <a:lnTo>
                  <a:pt x="1616274" y="35719"/>
                </a:lnTo>
                <a:lnTo>
                  <a:pt x="1616274" y="44649"/>
                </a:lnTo>
                <a:lnTo>
                  <a:pt x="1625204" y="53578"/>
                </a:lnTo>
                <a:lnTo>
                  <a:pt x="1625204"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50097142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1752600" y="6443538"/>
            <a:ext cx="2736647" cy="369332"/>
          </a:xfrm>
          <a:prstGeom prst="rect">
            <a:avLst/>
          </a:prstGeom>
          <a:noFill/>
        </p:spPr>
        <p:txBody>
          <a:bodyPr wrap="none" rtlCol="0">
            <a:spAutoFit/>
          </a:bodyPr>
          <a:lstStyle/>
          <a:p>
            <a:r>
              <a:rPr lang="en-US" dirty="0"/>
              <a:t>https://spring.io/guides</a:t>
            </a:r>
          </a:p>
        </p:txBody>
      </p:sp>
      <p:pic>
        <p:nvPicPr>
          <p:cNvPr id="5" name="Picture 4"/>
          <p:cNvPicPr>
            <a:picLocks noChangeAspect="1"/>
          </p:cNvPicPr>
          <p:nvPr/>
        </p:nvPicPr>
        <p:blipFill>
          <a:blip r:embed="rId2"/>
          <a:stretch>
            <a:fillRect/>
          </a:stretch>
        </p:blipFill>
        <p:spPr>
          <a:xfrm>
            <a:off x="0" y="0"/>
            <a:ext cx="8521653" cy="6409109"/>
          </a:xfrm>
          <a:prstGeom prst="rect">
            <a:avLst/>
          </a:prstGeom>
        </p:spPr>
      </p:pic>
      <p:sp>
        <p:nvSpPr>
          <p:cNvPr id="6" name="Freeform 5"/>
          <p:cNvSpPr/>
          <p:nvPr/>
        </p:nvSpPr>
        <p:spPr bwMode="auto">
          <a:xfrm>
            <a:off x="2241352" y="0"/>
            <a:ext cx="2321719" cy="482204"/>
          </a:xfrm>
          <a:custGeom>
            <a:avLst/>
            <a:gdLst/>
            <a:ahLst/>
            <a:cxnLst/>
            <a:rect l="0" t="0" r="0" b="0"/>
            <a:pathLst>
              <a:path w="2321719" h="482204">
                <a:moveTo>
                  <a:pt x="2107406" y="8930"/>
                </a:moveTo>
                <a:lnTo>
                  <a:pt x="2098476" y="8930"/>
                </a:lnTo>
                <a:lnTo>
                  <a:pt x="2098476" y="0"/>
                </a:lnTo>
                <a:lnTo>
                  <a:pt x="2098476" y="0"/>
                </a:lnTo>
                <a:lnTo>
                  <a:pt x="2098476" y="0"/>
                </a:lnTo>
                <a:lnTo>
                  <a:pt x="2098476" y="0"/>
                </a:lnTo>
                <a:lnTo>
                  <a:pt x="2089546" y="0"/>
                </a:lnTo>
                <a:lnTo>
                  <a:pt x="2089546" y="0"/>
                </a:lnTo>
                <a:lnTo>
                  <a:pt x="2080617" y="0"/>
                </a:lnTo>
                <a:lnTo>
                  <a:pt x="2080617" y="0"/>
                </a:lnTo>
                <a:lnTo>
                  <a:pt x="2071687" y="0"/>
                </a:lnTo>
                <a:lnTo>
                  <a:pt x="2062757" y="0"/>
                </a:lnTo>
                <a:lnTo>
                  <a:pt x="2053828" y="0"/>
                </a:lnTo>
                <a:lnTo>
                  <a:pt x="2044898" y="0"/>
                </a:lnTo>
                <a:lnTo>
                  <a:pt x="2035968" y="0"/>
                </a:lnTo>
                <a:lnTo>
                  <a:pt x="2027039" y="0"/>
                </a:lnTo>
                <a:lnTo>
                  <a:pt x="2018109" y="0"/>
                </a:lnTo>
                <a:lnTo>
                  <a:pt x="2000250" y="0"/>
                </a:lnTo>
                <a:lnTo>
                  <a:pt x="1982390" y="0"/>
                </a:lnTo>
                <a:lnTo>
                  <a:pt x="1973461" y="0"/>
                </a:lnTo>
                <a:lnTo>
                  <a:pt x="1955601" y="0"/>
                </a:lnTo>
                <a:lnTo>
                  <a:pt x="1937742" y="0"/>
                </a:lnTo>
                <a:lnTo>
                  <a:pt x="1910953" y="0"/>
                </a:lnTo>
                <a:lnTo>
                  <a:pt x="1893093" y="0"/>
                </a:lnTo>
                <a:lnTo>
                  <a:pt x="1866304" y="0"/>
                </a:lnTo>
                <a:lnTo>
                  <a:pt x="1848445" y="0"/>
                </a:lnTo>
                <a:lnTo>
                  <a:pt x="1821656" y="0"/>
                </a:lnTo>
                <a:lnTo>
                  <a:pt x="1794867" y="0"/>
                </a:lnTo>
                <a:lnTo>
                  <a:pt x="1768078" y="0"/>
                </a:lnTo>
                <a:lnTo>
                  <a:pt x="1732359" y="0"/>
                </a:lnTo>
                <a:lnTo>
                  <a:pt x="1705570" y="0"/>
                </a:lnTo>
                <a:lnTo>
                  <a:pt x="1678781" y="0"/>
                </a:lnTo>
                <a:lnTo>
                  <a:pt x="1643062" y="0"/>
                </a:lnTo>
                <a:lnTo>
                  <a:pt x="1616273" y="0"/>
                </a:lnTo>
                <a:lnTo>
                  <a:pt x="1580554" y="0"/>
                </a:lnTo>
                <a:lnTo>
                  <a:pt x="1544836" y="0"/>
                </a:lnTo>
                <a:lnTo>
                  <a:pt x="1509117" y="0"/>
                </a:lnTo>
                <a:lnTo>
                  <a:pt x="1473398" y="0"/>
                </a:lnTo>
                <a:lnTo>
                  <a:pt x="1437679" y="0"/>
                </a:lnTo>
                <a:lnTo>
                  <a:pt x="1401961" y="0"/>
                </a:lnTo>
                <a:lnTo>
                  <a:pt x="1366242" y="0"/>
                </a:lnTo>
                <a:lnTo>
                  <a:pt x="1321593" y="0"/>
                </a:lnTo>
                <a:lnTo>
                  <a:pt x="1285875" y="0"/>
                </a:lnTo>
                <a:lnTo>
                  <a:pt x="1250156" y="0"/>
                </a:lnTo>
                <a:lnTo>
                  <a:pt x="1205507" y="0"/>
                </a:lnTo>
                <a:lnTo>
                  <a:pt x="1169789" y="0"/>
                </a:lnTo>
                <a:lnTo>
                  <a:pt x="1125140" y="0"/>
                </a:lnTo>
                <a:lnTo>
                  <a:pt x="1080492" y="0"/>
                </a:lnTo>
                <a:lnTo>
                  <a:pt x="1044773" y="0"/>
                </a:lnTo>
                <a:lnTo>
                  <a:pt x="1000125" y="0"/>
                </a:lnTo>
                <a:lnTo>
                  <a:pt x="955476" y="0"/>
                </a:lnTo>
                <a:lnTo>
                  <a:pt x="919757" y="0"/>
                </a:lnTo>
                <a:lnTo>
                  <a:pt x="875109" y="0"/>
                </a:lnTo>
                <a:lnTo>
                  <a:pt x="830461" y="0"/>
                </a:lnTo>
                <a:lnTo>
                  <a:pt x="785812" y="0"/>
                </a:lnTo>
                <a:lnTo>
                  <a:pt x="750093" y="0"/>
                </a:lnTo>
                <a:lnTo>
                  <a:pt x="705445" y="0"/>
                </a:lnTo>
                <a:lnTo>
                  <a:pt x="660796" y="0"/>
                </a:lnTo>
                <a:lnTo>
                  <a:pt x="616148" y="0"/>
                </a:lnTo>
                <a:lnTo>
                  <a:pt x="580429" y="0"/>
                </a:lnTo>
                <a:lnTo>
                  <a:pt x="535781" y="0"/>
                </a:lnTo>
                <a:lnTo>
                  <a:pt x="500062" y="0"/>
                </a:lnTo>
                <a:lnTo>
                  <a:pt x="464343" y="0"/>
                </a:lnTo>
                <a:lnTo>
                  <a:pt x="419695" y="0"/>
                </a:lnTo>
                <a:lnTo>
                  <a:pt x="392906" y="0"/>
                </a:lnTo>
                <a:lnTo>
                  <a:pt x="357187" y="0"/>
                </a:lnTo>
                <a:lnTo>
                  <a:pt x="321468" y="0"/>
                </a:lnTo>
                <a:lnTo>
                  <a:pt x="285750" y="0"/>
                </a:lnTo>
                <a:lnTo>
                  <a:pt x="250031" y="8930"/>
                </a:lnTo>
                <a:lnTo>
                  <a:pt x="223242" y="26789"/>
                </a:lnTo>
                <a:lnTo>
                  <a:pt x="196453" y="44648"/>
                </a:lnTo>
                <a:lnTo>
                  <a:pt x="169664" y="53578"/>
                </a:lnTo>
                <a:lnTo>
                  <a:pt x="142875" y="71437"/>
                </a:lnTo>
                <a:lnTo>
                  <a:pt x="125015" y="89297"/>
                </a:lnTo>
                <a:lnTo>
                  <a:pt x="98226" y="107156"/>
                </a:lnTo>
                <a:lnTo>
                  <a:pt x="80367" y="133945"/>
                </a:lnTo>
                <a:lnTo>
                  <a:pt x="62507" y="151805"/>
                </a:lnTo>
                <a:lnTo>
                  <a:pt x="44648" y="169664"/>
                </a:lnTo>
                <a:lnTo>
                  <a:pt x="35718" y="187523"/>
                </a:lnTo>
                <a:lnTo>
                  <a:pt x="26789" y="205383"/>
                </a:lnTo>
                <a:lnTo>
                  <a:pt x="8929" y="250031"/>
                </a:lnTo>
                <a:lnTo>
                  <a:pt x="0" y="285750"/>
                </a:lnTo>
                <a:lnTo>
                  <a:pt x="0" y="312539"/>
                </a:lnTo>
                <a:lnTo>
                  <a:pt x="0" y="339328"/>
                </a:lnTo>
                <a:lnTo>
                  <a:pt x="8929" y="357187"/>
                </a:lnTo>
                <a:lnTo>
                  <a:pt x="17859" y="366117"/>
                </a:lnTo>
                <a:lnTo>
                  <a:pt x="26789" y="383977"/>
                </a:lnTo>
                <a:lnTo>
                  <a:pt x="44648" y="392906"/>
                </a:lnTo>
                <a:lnTo>
                  <a:pt x="62507" y="401836"/>
                </a:lnTo>
                <a:lnTo>
                  <a:pt x="80367" y="410766"/>
                </a:lnTo>
                <a:lnTo>
                  <a:pt x="98226" y="419695"/>
                </a:lnTo>
                <a:lnTo>
                  <a:pt x="116086" y="428625"/>
                </a:lnTo>
                <a:lnTo>
                  <a:pt x="133945" y="428625"/>
                </a:lnTo>
                <a:lnTo>
                  <a:pt x="160734" y="437555"/>
                </a:lnTo>
                <a:lnTo>
                  <a:pt x="187523" y="446484"/>
                </a:lnTo>
                <a:lnTo>
                  <a:pt x="214312" y="446484"/>
                </a:lnTo>
                <a:lnTo>
                  <a:pt x="241101" y="455414"/>
                </a:lnTo>
                <a:lnTo>
                  <a:pt x="267890" y="455414"/>
                </a:lnTo>
                <a:lnTo>
                  <a:pt x="303609" y="455414"/>
                </a:lnTo>
                <a:lnTo>
                  <a:pt x="339328" y="464344"/>
                </a:lnTo>
                <a:lnTo>
                  <a:pt x="375046" y="464344"/>
                </a:lnTo>
                <a:lnTo>
                  <a:pt x="401836" y="464344"/>
                </a:lnTo>
                <a:lnTo>
                  <a:pt x="437554" y="464344"/>
                </a:lnTo>
                <a:lnTo>
                  <a:pt x="473273" y="464344"/>
                </a:lnTo>
                <a:lnTo>
                  <a:pt x="508992" y="464344"/>
                </a:lnTo>
                <a:lnTo>
                  <a:pt x="553640" y="464344"/>
                </a:lnTo>
                <a:lnTo>
                  <a:pt x="598289" y="464344"/>
                </a:lnTo>
                <a:lnTo>
                  <a:pt x="634007" y="464344"/>
                </a:lnTo>
                <a:lnTo>
                  <a:pt x="678656" y="464344"/>
                </a:lnTo>
                <a:lnTo>
                  <a:pt x="714375" y="464344"/>
                </a:lnTo>
                <a:lnTo>
                  <a:pt x="759023" y="464344"/>
                </a:lnTo>
                <a:lnTo>
                  <a:pt x="803671" y="464344"/>
                </a:lnTo>
                <a:lnTo>
                  <a:pt x="848320" y="464344"/>
                </a:lnTo>
                <a:lnTo>
                  <a:pt x="892968" y="464344"/>
                </a:lnTo>
                <a:lnTo>
                  <a:pt x="937617" y="464344"/>
                </a:lnTo>
                <a:lnTo>
                  <a:pt x="982265" y="464344"/>
                </a:lnTo>
                <a:lnTo>
                  <a:pt x="1026914" y="464344"/>
                </a:lnTo>
                <a:lnTo>
                  <a:pt x="1080492" y="464344"/>
                </a:lnTo>
                <a:lnTo>
                  <a:pt x="1125140" y="464344"/>
                </a:lnTo>
                <a:lnTo>
                  <a:pt x="1169789" y="464344"/>
                </a:lnTo>
                <a:lnTo>
                  <a:pt x="1214437" y="464344"/>
                </a:lnTo>
                <a:lnTo>
                  <a:pt x="1268015" y="464344"/>
                </a:lnTo>
                <a:lnTo>
                  <a:pt x="1312664" y="464344"/>
                </a:lnTo>
                <a:lnTo>
                  <a:pt x="1357312" y="464344"/>
                </a:lnTo>
                <a:lnTo>
                  <a:pt x="1410890" y="473273"/>
                </a:lnTo>
                <a:lnTo>
                  <a:pt x="1446609" y="473273"/>
                </a:lnTo>
                <a:lnTo>
                  <a:pt x="1500187" y="473273"/>
                </a:lnTo>
                <a:lnTo>
                  <a:pt x="1544836" y="473273"/>
                </a:lnTo>
                <a:lnTo>
                  <a:pt x="1580554" y="473273"/>
                </a:lnTo>
                <a:lnTo>
                  <a:pt x="1625203" y="473273"/>
                </a:lnTo>
                <a:lnTo>
                  <a:pt x="1669851" y="473273"/>
                </a:lnTo>
                <a:lnTo>
                  <a:pt x="1705570" y="473273"/>
                </a:lnTo>
                <a:lnTo>
                  <a:pt x="1750218" y="473273"/>
                </a:lnTo>
                <a:lnTo>
                  <a:pt x="1785937" y="482203"/>
                </a:lnTo>
                <a:lnTo>
                  <a:pt x="1830586" y="473273"/>
                </a:lnTo>
                <a:lnTo>
                  <a:pt x="1866304" y="473273"/>
                </a:lnTo>
                <a:lnTo>
                  <a:pt x="1902023" y="473273"/>
                </a:lnTo>
                <a:lnTo>
                  <a:pt x="1937742" y="473273"/>
                </a:lnTo>
                <a:lnTo>
                  <a:pt x="1964531" y="473273"/>
                </a:lnTo>
                <a:lnTo>
                  <a:pt x="2000250" y="473273"/>
                </a:lnTo>
                <a:lnTo>
                  <a:pt x="2027039" y="464344"/>
                </a:lnTo>
                <a:lnTo>
                  <a:pt x="2062757" y="464344"/>
                </a:lnTo>
                <a:lnTo>
                  <a:pt x="2089546" y="455414"/>
                </a:lnTo>
                <a:lnTo>
                  <a:pt x="2116336" y="455414"/>
                </a:lnTo>
                <a:lnTo>
                  <a:pt x="2143125" y="455414"/>
                </a:lnTo>
                <a:lnTo>
                  <a:pt x="2169914" y="446484"/>
                </a:lnTo>
                <a:lnTo>
                  <a:pt x="2196703" y="437555"/>
                </a:lnTo>
                <a:lnTo>
                  <a:pt x="2223492" y="437555"/>
                </a:lnTo>
                <a:lnTo>
                  <a:pt x="2241351" y="428625"/>
                </a:lnTo>
                <a:lnTo>
                  <a:pt x="2259211" y="419695"/>
                </a:lnTo>
                <a:lnTo>
                  <a:pt x="2268140" y="410766"/>
                </a:lnTo>
                <a:lnTo>
                  <a:pt x="2286000" y="401836"/>
                </a:lnTo>
                <a:lnTo>
                  <a:pt x="2294929" y="392906"/>
                </a:lnTo>
                <a:lnTo>
                  <a:pt x="2303859" y="383977"/>
                </a:lnTo>
                <a:lnTo>
                  <a:pt x="2312789" y="375047"/>
                </a:lnTo>
                <a:lnTo>
                  <a:pt x="2321718" y="366117"/>
                </a:lnTo>
                <a:lnTo>
                  <a:pt x="2321718" y="357187"/>
                </a:lnTo>
                <a:lnTo>
                  <a:pt x="2321718" y="348258"/>
                </a:lnTo>
                <a:lnTo>
                  <a:pt x="2321718" y="330398"/>
                </a:lnTo>
                <a:lnTo>
                  <a:pt x="2321718" y="321469"/>
                </a:lnTo>
                <a:lnTo>
                  <a:pt x="2312789" y="303609"/>
                </a:lnTo>
                <a:lnTo>
                  <a:pt x="2312789" y="294680"/>
                </a:lnTo>
                <a:lnTo>
                  <a:pt x="2303859" y="285750"/>
                </a:lnTo>
                <a:lnTo>
                  <a:pt x="2303859" y="276820"/>
                </a:lnTo>
                <a:lnTo>
                  <a:pt x="2294929" y="258961"/>
                </a:lnTo>
                <a:lnTo>
                  <a:pt x="2286000" y="241102"/>
                </a:lnTo>
                <a:lnTo>
                  <a:pt x="2277070" y="223242"/>
                </a:lnTo>
                <a:lnTo>
                  <a:pt x="2259211" y="196453"/>
                </a:lnTo>
                <a:lnTo>
                  <a:pt x="2241351" y="169664"/>
                </a:lnTo>
                <a:lnTo>
                  <a:pt x="2223492" y="142875"/>
                </a:lnTo>
                <a:lnTo>
                  <a:pt x="2205632" y="133945"/>
                </a:lnTo>
                <a:lnTo>
                  <a:pt x="2187773" y="116086"/>
                </a:lnTo>
                <a:lnTo>
                  <a:pt x="2169914" y="98227"/>
                </a:lnTo>
                <a:lnTo>
                  <a:pt x="2143125" y="80367"/>
                </a:lnTo>
                <a:lnTo>
                  <a:pt x="2116336" y="62508"/>
                </a:lnTo>
                <a:lnTo>
                  <a:pt x="2080617" y="53578"/>
                </a:lnTo>
                <a:lnTo>
                  <a:pt x="2044898" y="26789"/>
                </a:lnTo>
                <a:lnTo>
                  <a:pt x="2009179" y="17859"/>
                </a:lnTo>
                <a:lnTo>
                  <a:pt x="200917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3982641" y="5536406"/>
            <a:ext cx="1375173" cy="526852"/>
          </a:xfrm>
          <a:custGeom>
            <a:avLst/>
            <a:gdLst/>
            <a:ahLst/>
            <a:cxnLst/>
            <a:rect l="0" t="0" r="0" b="0"/>
            <a:pathLst>
              <a:path w="1375173" h="526852">
                <a:moveTo>
                  <a:pt x="107156" y="473273"/>
                </a:moveTo>
                <a:lnTo>
                  <a:pt x="107156" y="473273"/>
                </a:lnTo>
                <a:lnTo>
                  <a:pt x="107156" y="473273"/>
                </a:lnTo>
                <a:lnTo>
                  <a:pt x="107156" y="473273"/>
                </a:lnTo>
                <a:lnTo>
                  <a:pt x="107156" y="473273"/>
                </a:lnTo>
                <a:lnTo>
                  <a:pt x="107156" y="473273"/>
                </a:lnTo>
                <a:lnTo>
                  <a:pt x="107156" y="473273"/>
                </a:lnTo>
                <a:lnTo>
                  <a:pt x="107156" y="473273"/>
                </a:lnTo>
                <a:lnTo>
                  <a:pt x="98226" y="473273"/>
                </a:lnTo>
                <a:lnTo>
                  <a:pt x="98226" y="473273"/>
                </a:lnTo>
                <a:lnTo>
                  <a:pt x="98226" y="473273"/>
                </a:lnTo>
                <a:lnTo>
                  <a:pt x="98226" y="473273"/>
                </a:lnTo>
                <a:lnTo>
                  <a:pt x="89297" y="473273"/>
                </a:lnTo>
                <a:lnTo>
                  <a:pt x="89297" y="473273"/>
                </a:lnTo>
                <a:lnTo>
                  <a:pt x="89297" y="473273"/>
                </a:lnTo>
                <a:lnTo>
                  <a:pt x="89297" y="473273"/>
                </a:lnTo>
                <a:lnTo>
                  <a:pt x="98226" y="473273"/>
                </a:lnTo>
                <a:lnTo>
                  <a:pt x="98226" y="473273"/>
                </a:lnTo>
                <a:lnTo>
                  <a:pt x="98226" y="473273"/>
                </a:lnTo>
                <a:lnTo>
                  <a:pt x="98226" y="473273"/>
                </a:lnTo>
                <a:lnTo>
                  <a:pt x="98226" y="473273"/>
                </a:lnTo>
                <a:lnTo>
                  <a:pt x="98226" y="473273"/>
                </a:lnTo>
                <a:lnTo>
                  <a:pt x="107156" y="482203"/>
                </a:lnTo>
                <a:lnTo>
                  <a:pt x="107156" y="482203"/>
                </a:lnTo>
                <a:lnTo>
                  <a:pt x="116086" y="482203"/>
                </a:lnTo>
                <a:lnTo>
                  <a:pt x="116086" y="482203"/>
                </a:lnTo>
                <a:lnTo>
                  <a:pt x="125015" y="473273"/>
                </a:lnTo>
                <a:lnTo>
                  <a:pt x="133945" y="473273"/>
                </a:lnTo>
                <a:lnTo>
                  <a:pt x="133945" y="473273"/>
                </a:lnTo>
                <a:lnTo>
                  <a:pt x="142875" y="473273"/>
                </a:lnTo>
                <a:lnTo>
                  <a:pt x="142875" y="473273"/>
                </a:lnTo>
                <a:lnTo>
                  <a:pt x="151804" y="473273"/>
                </a:lnTo>
                <a:lnTo>
                  <a:pt x="151804" y="473273"/>
                </a:lnTo>
                <a:lnTo>
                  <a:pt x="160734" y="473273"/>
                </a:lnTo>
                <a:lnTo>
                  <a:pt x="169664" y="473273"/>
                </a:lnTo>
                <a:lnTo>
                  <a:pt x="169664" y="473273"/>
                </a:lnTo>
                <a:lnTo>
                  <a:pt x="178593" y="473273"/>
                </a:lnTo>
                <a:lnTo>
                  <a:pt x="187523" y="464343"/>
                </a:lnTo>
                <a:lnTo>
                  <a:pt x="187523" y="464343"/>
                </a:lnTo>
                <a:lnTo>
                  <a:pt x="196453" y="464343"/>
                </a:lnTo>
                <a:lnTo>
                  <a:pt x="205382" y="464343"/>
                </a:lnTo>
                <a:lnTo>
                  <a:pt x="214312" y="464343"/>
                </a:lnTo>
                <a:lnTo>
                  <a:pt x="223242" y="464343"/>
                </a:lnTo>
                <a:lnTo>
                  <a:pt x="232172" y="464343"/>
                </a:lnTo>
                <a:lnTo>
                  <a:pt x="241101" y="473273"/>
                </a:lnTo>
                <a:lnTo>
                  <a:pt x="250031" y="473273"/>
                </a:lnTo>
                <a:lnTo>
                  <a:pt x="258961" y="482203"/>
                </a:lnTo>
                <a:lnTo>
                  <a:pt x="267890" y="491132"/>
                </a:lnTo>
                <a:lnTo>
                  <a:pt x="285750" y="491132"/>
                </a:lnTo>
                <a:lnTo>
                  <a:pt x="294679" y="491132"/>
                </a:lnTo>
                <a:lnTo>
                  <a:pt x="303609" y="500062"/>
                </a:lnTo>
                <a:lnTo>
                  <a:pt x="312539" y="500062"/>
                </a:lnTo>
                <a:lnTo>
                  <a:pt x="330398" y="500062"/>
                </a:lnTo>
                <a:lnTo>
                  <a:pt x="339328" y="500062"/>
                </a:lnTo>
                <a:lnTo>
                  <a:pt x="348257" y="500062"/>
                </a:lnTo>
                <a:lnTo>
                  <a:pt x="357187" y="500062"/>
                </a:lnTo>
                <a:lnTo>
                  <a:pt x="366117" y="500062"/>
                </a:lnTo>
                <a:lnTo>
                  <a:pt x="375047" y="500062"/>
                </a:lnTo>
                <a:lnTo>
                  <a:pt x="383976" y="500062"/>
                </a:lnTo>
                <a:lnTo>
                  <a:pt x="401836" y="508992"/>
                </a:lnTo>
                <a:lnTo>
                  <a:pt x="410765" y="508992"/>
                </a:lnTo>
                <a:lnTo>
                  <a:pt x="419695" y="517921"/>
                </a:lnTo>
                <a:lnTo>
                  <a:pt x="428625" y="517921"/>
                </a:lnTo>
                <a:lnTo>
                  <a:pt x="446484" y="526851"/>
                </a:lnTo>
                <a:lnTo>
                  <a:pt x="455414" y="526851"/>
                </a:lnTo>
                <a:lnTo>
                  <a:pt x="464343" y="526851"/>
                </a:lnTo>
                <a:lnTo>
                  <a:pt x="473273" y="526851"/>
                </a:lnTo>
                <a:lnTo>
                  <a:pt x="482203" y="526851"/>
                </a:lnTo>
                <a:lnTo>
                  <a:pt x="500062" y="526851"/>
                </a:lnTo>
                <a:lnTo>
                  <a:pt x="508992" y="526851"/>
                </a:lnTo>
                <a:lnTo>
                  <a:pt x="526851" y="526851"/>
                </a:lnTo>
                <a:lnTo>
                  <a:pt x="544711" y="517921"/>
                </a:lnTo>
                <a:lnTo>
                  <a:pt x="553640" y="517921"/>
                </a:lnTo>
                <a:lnTo>
                  <a:pt x="571500" y="517921"/>
                </a:lnTo>
                <a:lnTo>
                  <a:pt x="580429" y="517921"/>
                </a:lnTo>
                <a:lnTo>
                  <a:pt x="598289" y="526851"/>
                </a:lnTo>
                <a:lnTo>
                  <a:pt x="607218" y="517921"/>
                </a:lnTo>
                <a:lnTo>
                  <a:pt x="625078" y="517921"/>
                </a:lnTo>
                <a:lnTo>
                  <a:pt x="634007" y="517921"/>
                </a:lnTo>
                <a:lnTo>
                  <a:pt x="642937" y="517921"/>
                </a:lnTo>
                <a:lnTo>
                  <a:pt x="660797" y="517921"/>
                </a:lnTo>
                <a:lnTo>
                  <a:pt x="669726" y="517921"/>
                </a:lnTo>
                <a:lnTo>
                  <a:pt x="687586" y="517921"/>
                </a:lnTo>
                <a:lnTo>
                  <a:pt x="696515" y="517921"/>
                </a:lnTo>
                <a:lnTo>
                  <a:pt x="714375" y="508992"/>
                </a:lnTo>
                <a:lnTo>
                  <a:pt x="723304" y="508992"/>
                </a:lnTo>
                <a:lnTo>
                  <a:pt x="741164" y="508992"/>
                </a:lnTo>
                <a:lnTo>
                  <a:pt x="750093" y="508992"/>
                </a:lnTo>
                <a:lnTo>
                  <a:pt x="767953" y="508992"/>
                </a:lnTo>
                <a:lnTo>
                  <a:pt x="785812" y="508992"/>
                </a:lnTo>
                <a:lnTo>
                  <a:pt x="794742" y="508992"/>
                </a:lnTo>
                <a:lnTo>
                  <a:pt x="812601" y="508992"/>
                </a:lnTo>
                <a:lnTo>
                  <a:pt x="821531" y="508992"/>
                </a:lnTo>
                <a:lnTo>
                  <a:pt x="830461" y="508992"/>
                </a:lnTo>
                <a:lnTo>
                  <a:pt x="839390" y="508992"/>
                </a:lnTo>
                <a:lnTo>
                  <a:pt x="857250" y="508992"/>
                </a:lnTo>
                <a:lnTo>
                  <a:pt x="866179" y="508992"/>
                </a:lnTo>
                <a:lnTo>
                  <a:pt x="875109" y="508992"/>
                </a:lnTo>
                <a:lnTo>
                  <a:pt x="892968" y="508992"/>
                </a:lnTo>
                <a:lnTo>
                  <a:pt x="901898" y="508992"/>
                </a:lnTo>
                <a:lnTo>
                  <a:pt x="910828" y="517921"/>
                </a:lnTo>
                <a:lnTo>
                  <a:pt x="919757" y="517921"/>
                </a:lnTo>
                <a:lnTo>
                  <a:pt x="937617" y="508992"/>
                </a:lnTo>
                <a:lnTo>
                  <a:pt x="946547" y="508992"/>
                </a:lnTo>
                <a:lnTo>
                  <a:pt x="955476" y="508992"/>
                </a:lnTo>
                <a:lnTo>
                  <a:pt x="973336" y="508992"/>
                </a:lnTo>
                <a:lnTo>
                  <a:pt x="982265" y="508992"/>
                </a:lnTo>
                <a:lnTo>
                  <a:pt x="991195" y="500062"/>
                </a:lnTo>
                <a:lnTo>
                  <a:pt x="1000125" y="500062"/>
                </a:lnTo>
                <a:lnTo>
                  <a:pt x="1017984" y="500062"/>
                </a:lnTo>
                <a:lnTo>
                  <a:pt x="1026914" y="491132"/>
                </a:lnTo>
                <a:lnTo>
                  <a:pt x="1035843" y="491132"/>
                </a:lnTo>
                <a:lnTo>
                  <a:pt x="1053703" y="491132"/>
                </a:lnTo>
                <a:lnTo>
                  <a:pt x="1062632" y="482203"/>
                </a:lnTo>
                <a:lnTo>
                  <a:pt x="1071562" y="482203"/>
                </a:lnTo>
                <a:lnTo>
                  <a:pt x="1080492" y="482203"/>
                </a:lnTo>
                <a:lnTo>
                  <a:pt x="1089422" y="482203"/>
                </a:lnTo>
                <a:lnTo>
                  <a:pt x="1098351" y="482203"/>
                </a:lnTo>
                <a:lnTo>
                  <a:pt x="1107281" y="482203"/>
                </a:lnTo>
                <a:lnTo>
                  <a:pt x="1116211" y="482203"/>
                </a:lnTo>
                <a:lnTo>
                  <a:pt x="1125140" y="482203"/>
                </a:lnTo>
                <a:lnTo>
                  <a:pt x="1143000" y="482203"/>
                </a:lnTo>
                <a:lnTo>
                  <a:pt x="1151929" y="482203"/>
                </a:lnTo>
                <a:lnTo>
                  <a:pt x="1151929" y="482203"/>
                </a:lnTo>
                <a:lnTo>
                  <a:pt x="1160859" y="482203"/>
                </a:lnTo>
                <a:lnTo>
                  <a:pt x="1169789" y="482203"/>
                </a:lnTo>
                <a:lnTo>
                  <a:pt x="1178718" y="482203"/>
                </a:lnTo>
                <a:lnTo>
                  <a:pt x="1187648" y="482203"/>
                </a:lnTo>
                <a:lnTo>
                  <a:pt x="1196578" y="482203"/>
                </a:lnTo>
                <a:lnTo>
                  <a:pt x="1205507" y="482203"/>
                </a:lnTo>
                <a:lnTo>
                  <a:pt x="1205507" y="482203"/>
                </a:lnTo>
                <a:lnTo>
                  <a:pt x="1214437" y="473273"/>
                </a:lnTo>
                <a:lnTo>
                  <a:pt x="1223367" y="473273"/>
                </a:lnTo>
                <a:lnTo>
                  <a:pt x="1232297" y="473273"/>
                </a:lnTo>
                <a:lnTo>
                  <a:pt x="1241226" y="473273"/>
                </a:lnTo>
                <a:lnTo>
                  <a:pt x="1250156" y="473273"/>
                </a:lnTo>
                <a:lnTo>
                  <a:pt x="1259086" y="464343"/>
                </a:lnTo>
                <a:lnTo>
                  <a:pt x="1259086" y="464343"/>
                </a:lnTo>
                <a:lnTo>
                  <a:pt x="1268015" y="455414"/>
                </a:lnTo>
                <a:lnTo>
                  <a:pt x="1276945" y="455414"/>
                </a:lnTo>
                <a:lnTo>
                  <a:pt x="1285875" y="455414"/>
                </a:lnTo>
                <a:lnTo>
                  <a:pt x="1294804" y="446484"/>
                </a:lnTo>
                <a:lnTo>
                  <a:pt x="1294804" y="446484"/>
                </a:lnTo>
                <a:lnTo>
                  <a:pt x="1303734" y="437554"/>
                </a:lnTo>
                <a:lnTo>
                  <a:pt x="1303734" y="437554"/>
                </a:lnTo>
                <a:lnTo>
                  <a:pt x="1312664" y="428624"/>
                </a:lnTo>
                <a:lnTo>
                  <a:pt x="1321593" y="428624"/>
                </a:lnTo>
                <a:lnTo>
                  <a:pt x="1321593" y="419695"/>
                </a:lnTo>
                <a:lnTo>
                  <a:pt x="1330523" y="419695"/>
                </a:lnTo>
                <a:lnTo>
                  <a:pt x="1330523" y="410765"/>
                </a:lnTo>
                <a:lnTo>
                  <a:pt x="1339453" y="410765"/>
                </a:lnTo>
                <a:lnTo>
                  <a:pt x="1348382" y="410765"/>
                </a:lnTo>
                <a:lnTo>
                  <a:pt x="1348382" y="410765"/>
                </a:lnTo>
                <a:lnTo>
                  <a:pt x="1348382" y="401835"/>
                </a:lnTo>
                <a:lnTo>
                  <a:pt x="1357312" y="401835"/>
                </a:lnTo>
                <a:lnTo>
                  <a:pt x="1357312" y="401835"/>
                </a:lnTo>
                <a:lnTo>
                  <a:pt x="1357312" y="401835"/>
                </a:lnTo>
                <a:lnTo>
                  <a:pt x="1366242" y="392906"/>
                </a:lnTo>
                <a:lnTo>
                  <a:pt x="1366242" y="392906"/>
                </a:lnTo>
                <a:lnTo>
                  <a:pt x="1366242" y="383976"/>
                </a:lnTo>
                <a:lnTo>
                  <a:pt x="1366242" y="375046"/>
                </a:lnTo>
                <a:lnTo>
                  <a:pt x="1375172" y="366117"/>
                </a:lnTo>
                <a:lnTo>
                  <a:pt x="1375172" y="357187"/>
                </a:lnTo>
                <a:lnTo>
                  <a:pt x="1366242" y="348257"/>
                </a:lnTo>
                <a:lnTo>
                  <a:pt x="1366242" y="339328"/>
                </a:lnTo>
                <a:lnTo>
                  <a:pt x="1366242" y="321468"/>
                </a:lnTo>
                <a:lnTo>
                  <a:pt x="1366242" y="312539"/>
                </a:lnTo>
                <a:lnTo>
                  <a:pt x="1366242" y="294679"/>
                </a:lnTo>
                <a:lnTo>
                  <a:pt x="1357312" y="276820"/>
                </a:lnTo>
                <a:lnTo>
                  <a:pt x="1348382" y="258960"/>
                </a:lnTo>
                <a:lnTo>
                  <a:pt x="1348382" y="241101"/>
                </a:lnTo>
                <a:lnTo>
                  <a:pt x="1339453" y="223242"/>
                </a:lnTo>
                <a:lnTo>
                  <a:pt x="1330523" y="214312"/>
                </a:lnTo>
                <a:lnTo>
                  <a:pt x="1330523" y="205382"/>
                </a:lnTo>
                <a:lnTo>
                  <a:pt x="1321593" y="187523"/>
                </a:lnTo>
                <a:lnTo>
                  <a:pt x="1312664" y="178593"/>
                </a:lnTo>
                <a:lnTo>
                  <a:pt x="1303734" y="169664"/>
                </a:lnTo>
                <a:lnTo>
                  <a:pt x="1294804" y="151804"/>
                </a:lnTo>
                <a:lnTo>
                  <a:pt x="1276945" y="142874"/>
                </a:lnTo>
                <a:lnTo>
                  <a:pt x="1268015" y="133945"/>
                </a:lnTo>
                <a:lnTo>
                  <a:pt x="1259086" y="116085"/>
                </a:lnTo>
                <a:lnTo>
                  <a:pt x="1241226" y="107156"/>
                </a:lnTo>
                <a:lnTo>
                  <a:pt x="1223367" y="89296"/>
                </a:lnTo>
                <a:lnTo>
                  <a:pt x="1196578" y="80367"/>
                </a:lnTo>
                <a:lnTo>
                  <a:pt x="1169789" y="71437"/>
                </a:lnTo>
                <a:lnTo>
                  <a:pt x="1151929" y="71437"/>
                </a:lnTo>
                <a:lnTo>
                  <a:pt x="1134070" y="62507"/>
                </a:lnTo>
                <a:lnTo>
                  <a:pt x="1107281" y="62507"/>
                </a:lnTo>
                <a:lnTo>
                  <a:pt x="1089422" y="53578"/>
                </a:lnTo>
                <a:lnTo>
                  <a:pt x="1062632" y="44648"/>
                </a:lnTo>
                <a:lnTo>
                  <a:pt x="1035843" y="44648"/>
                </a:lnTo>
                <a:lnTo>
                  <a:pt x="1009054" y="35719"/>
                </a:lnTo>
                <a:lnTo>
                  <a:pt x="973336" y="26789"/>
                </a:lnTo>
                <a:lnTo>
                  <a:pt x="937617" y="17860"/>
                </a:lnTo>
                <a:lnTo>
                  <a:pt x="892968" y="8930"/>
                </a:lnTo>
                <a:lnTo>
                  <a:pt x="857250" y="8930"/>
                </a:lnTo>
                <a:lnTo>
                  <a:pt x="821531" y="0"/>
                </a:lnTo>
                <a:lnTo>
                  <a:pt x="785812" y="0"/>
                </a:lnTo>
                <a:lnTo>
                  <a:pt x="741164" y="0"/>
                </a:lnTo>
                <a:lnTo>
                  <a:pt x="705445" y="0"/>
                </a:lnTo>
                <a:lnTo>
                  <a:pt x="678656" y="0"/>
                </a:lnTo>
                <a:lnTo>
                  <a:pt x="642937" y="0"/>
                </a:lnTo>
                <a:lnTo>
                  <a:pt x="607218" y="0"/>
                </a:lnTo>
                <a:lnTo>
                  <a:pt x="562570" y="0"/>
                </a:lnTo>
                <a:lnTo>
                  <a:pt x="526851" y="0"/>
                </a:lnTo>
                <a:lnTo>
                  <a:pt x="482203" y="8930"/>
                </a:lnTo>
                <a:lnTo>
                  <a:pt x="446484" y="8930"/>
                </a:lnTo>
                <a:lnTo>
                  <a:pt x="410765" y="8930"/>
                </a:lnTo>
                <a:lnTo>
                  <a:pt x="383976" y="8930"/>
                </a:lnTo>
                <a:lnTo>
                  <a:pt x="348257" y="8930"/>
                </a:lnTo>
                <a:lnTo>
                  <a:pt x="321468" y="8930"/>
                </a:lnTo>
                <a:lnTo>
                  <a:pt x="294679" y="8930"/>
                </a:lnTo>
                <a:lnTo>
                  <a:pt x="276820" y="8930"/>
                </a:lnTo>
                <a:lnTo>
                  <a:pt x="250031" y="17860"/>
                </a:lnTo>
                <a:lnTo>
                  <a:pt x="232172" y="26789"/>
                </a:lnTo>
                <a:lnTo>
                  <a:pt x="214312" y="35719"/>
                </a:lnTo>
                <a:lnTo>
                  <a:pt x="196453" y="44648"/>
                </a:lnTo>
                <a:lnTo>
                  <a:pt x="187523" y="53578"/>
                </a:lnTo>
                <a:lnTo>
                  <a:pt x="169664" y="62507"/>
                </a:lnTo>
                <a:lnTo>
                  <a:pt x="151804" y="71437"/>
                </a:lnTo>
                <a:lnTo>
                  <a:pt x="142875" y="89296"/>
                </a:lnTo>
                <a:lnTo>
                  <a:pt x="125015" y="98226"/>
                </a:lnTo>
                <a:lnTo>
                  <a:pt x="107156" y="116085"/>
                </a:lnTo>
                <a:lnTo>
                  <a:pt x="98226" y="133945"/>
                </a:lnTo>
                <a:lnTo>
                  <a:pt x="80367" y="151804"/>
                </a:lnTo>
                <a:lnTo>
                  <a:pt x="62507" y="169664"/>
                </a:lnTo>
                <a:lnTo>
                  <a:pt x="44648" y="187523"/>
                </a:lnTo>
                <a:lnTo>
                  <a:pt x="35718" y="205382"/>
                </a:lnTo>
                <a:lnTo>
                  <a:pt x="17859" y="223242"/>
                </a:lnTo>
                <a:lnTo>
                  <a:pt x="8929" y="258960"/>
                </a:lnTo>
                <a:lnTo>
                  <a:pt x="0" y="285749"/>
                </a:lnTo>
                <a:lnTo>
                  <a:pt x="0" y="330398"/>
                </a:lnTo>
                <a:lnTo>
                  <a:pt x="8929" y="366117"/>
                </a:lnTo>
                <a:lnTo>
                  <a:pt x="17859" y="401835"/>
                </a:lnTo>
                <a:lnTo>
                  <a:pt x="35718" y="437554"/>
                </a:lnTo>
                <a:lnTo>
                  <a:pt x="53578" y="464343"/>
                </a:lnTo>
                <a:lnTo>
                  <a:pt x="80367" y="491132"/>
                </a:lnTo>
                <a:lnTo>
                  <a:pt x="107156" y="508992"/>
                </a:lnTo>
                <a:lnTo>
                  <a:pt x="107156" y="50899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4925886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Guides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000" dirty="0">
                <a:effectLst/>
                <a:hlinkClick r:id="rId2"/>
              </a:rPr>
              <a:t>Integrating </a:t>
            </a:r>
            <a:r>
              <a:rPr lang="en-US" sz="2000" dirty="0" smtClean="0">
                <a:effectLst/>
                <a:hlinkClick r:id="rId2"/>
              </a:rPr>
              <a:t>Data</a:t>
            </a:r>
            <a:r>
              <a:rPr lang="en-US" sz="2000" dirty="0" smtClean="0">
                <a:effectLst/>
              </a:rPr>
              <a:t> - </a:t>
            </a:r>
            <a:r>
              <a:rPr lang="en-US" sz="2000" b="0" dirty="0">
                <a:effectLst/>
              </a:rPr>
              <a:t>fetch data, process it, and write it to a file</a:t>
            </a:r>
            <a:endParaRPr lang="en-US" sz="2000" dirty="0" smtClean="0">
              <a:effectLst/>
            </a:endParaRPr>
          </a:p>
          <a:p>
            <a:pPr>
              <a:buFont typeface="Wingdings" panose="05000000000000000000" pitchFamily="2" charset="2"/>
              <a:buChar char="§"/>
            </a:pPr>
            <a:r>
              <a:rPr lang="en-US" sz="2000" u="sng" dirty="0" smtClean="0">
                <a:effectLst/>
                <a:hlinkClick r:id="rId3"/>
              </a:rPr>
              <a:t>Serving </a:t>
            </a:r>
            <a:r>
              <a:rPr lang="en-US" sz="2000" u="sng" dirty="0">
                <a:effectLst/>
                <a:hlinkClick r:id="rId3"/>
              </a:rPr>
              <a:t>Web Content with Spring </a:t>
            </a:r>
            <a:r>
              <a:rPr lang="en-US" sz="2000" u="sng" dirty="0" smtClean="0">
                <a:effectLst/>
                <a:hlinkClick r:id="rId3"/>
              </a:rPr>
              <a:t>MVC</a:t>
            </a:r>
            <a:endParaRPr lang="en-US" sz="2000" u="sng" dirty="0" smtClean="0">
              <a:effectLst/>
            </a:endParaRPr>
          </a:p>
          <a:p>
            <a:pPr>
              <a:buFont typeface="Wingdings" panose="05000000000000000000" pitchFamily="2" charset="2"/>
              <a:buChar char="§"/>
            </a:pPr>
            <a:r>
              <a:rPr lang="en-US" sz="2000" u="sng" dirty="0">
                <a:effectLst/>
                <a:hlinkClick r:id="rId4"/>
              </a:rPr>
              <a:t>Handling Form </a:t>
            </a:r>
            <a:r>
              <a:rPr lang="en-US" sz="2000" u="sng" dirty="0" smtClean="0">
                <a:effectLst/>
                <a:hlinkClick r:id="rId4"/>
              </a:rPr>
              <a:t>Submission</a:t>
            </a:r>
            <a:endParaRPr lang="en-US" sz="2000" u="sng" dirty="0" smtClean="0">
              <a:effectLst/>
            </a:endParaRPr>
          </a:p>
          <a:p>
            <a:pPr>
              <a:buFont typeface="Wingdings" panose="05000000000000000000" pitchFamily="2" charset="2"/>
              <a:buChar char="§"/>
            </a:pPr>
            <a:r>
              <a:rPr lang="en-US" sz="2000" dirty="0">
                <a:effectLst/>
                <a:hlinkClick r:id="rId5"/>
              </a:rPr>
              <a:t>Working a Getting Started guide with </a:t>
            </a:r>
            <a:r>
              <a:rPr lang="en-US" sz="2000" dirty="0" smtClean="0">
                <a:effectLst/>
                <a:hlinkClick r:id="rId5"/>
              </a:rPr>
              <a:t>STS</a:t>
            </a:r>
            <a:endParaRPr lang="en-US" sz="2000" dirty="0" smtClean="0">
              <a:effectLst/>
            </a:endParaRPr>
          </a:p>
          <a:p>
            <a:pPr>
              <a:buFont typeface="Wingdings" panose="05000000000000000000" pitchFamily="2" charset="2"/>
              <a:buChar char="§"/>
            </a:pPr>
            <a:r>
              <a:rPr lang="en-US" sz="2000" dirty="0">
                <a:effectLst/>
              </a:rPr>
              <a:t> </a:t>
            </a:r>
            <a:r>
              <a:rPr lang="en-US" sz="2000" dirty="0">
                <a:effectLst/>
                <a:hlinkClick r:id="rId6"/>
              </a:rPr>
              <a:t>Consuming a RESTful Web Service with rest.js</a:t>
            </a:r>
            <a:endParaRPr lang="en-US" sz="2000" dirty="0">
              <a:effectLst/>
            </a:endParaRPr>
          </a:p>
          <a:p>
            <a:pPr>
              <a:buFont typeface="Wingdings" panose="05000000000000000000" pitchFamily="2" charset="2"/>
              <a:buChar char="§"/>
            </a:pPr>
            <a:r>
              <a:rPr lang="en-US" sz="2000" dirty="0">
                <a:effectLst/>
              </a:rPr>
              <a:t> </a:t>
            </a:r>
            <a:r>
              <a:rPr lang="en-US" sz="2000" u="sng" dirty="0">
                <a:effectLst/>
                <a:hlinkClick r:id="rId7"/>
              </a:rPr>
              <a:t>Accessing MongoDB Data with REST</a:t>
            </a:r>
            <a:endParaRPr lang="en-US" sz="2000" dirty="0">
              <a:effectLst/>
            </a:endParaRPr>
          </a:p>
          <a:p>
            <a:pPr>
              <a:buFont typeface="Wingdings" panose="05000000000000000000" pitchFamily="2" charset="2"/>
              <a:buChar char="§"/>
            </a:pPr>
            <a:r>
              <a:rPr lang="en-US" sz="2000" u="sng" dirty="0">
                <a:effectLst/>
                <a:hlinkClick r:id="rId8"/>
              </a:rPr>
              <a:t>Accessing JPA Data with </a:t>
            </a:r>
            <a:r>
              <a:rPr lang="en-US" sz="2000" u="sng" dirty="0" smtClean="0">
                <a:effectLst/>
                <a:hlinkClick r:id="rId8"/>
              </a:rPr>
              <a:t>REST</a:t>
            </a:r>
            <a:endParaRPr lang="en-US" sz="2000" u="sng" dirty="0">
              <a:effectLst/>
            </a:endParaRPr>
          </a:p>
          <a:p>
            <a:pPr>
              <a:buFont typeface="Wingdings" panose="05000000000000000000" pitchFamily="2" charset="2"/>
              <a:buChar char="§"/>
            </a:pPr>
            <a:r>
              <a:rPr lang="en-US" sz="2000" dirty="0" smtClean="0">
                <a:effectLst/>
                <a:hlinkClick r:id="rId9"/>
              </a:rPr>
              <a:t>Spring </a:t>
            </a:r>
            <a:r>
              <a:rPr lang="en-US" sz="2000" dirty="0">
                <a:effectLst/>
                <a:hlinkClick r:id="rId9"/>
              </a:rPr>
              <a:t>Boot with </a:t>
            </a:r>
            <a:r>
              <a:rPr lang="en-US" sz="2000" dirty="0" smtClean="0">
                <a:effectLst/>
                <a:hlinkClick r:id="rId9"/>
              </a:rPr>
              <a:t>Docker</a:t>
            </a:r>
            <a:endParaRPr lang="en-US" sz="2000" dirty="0" smtClean="0">
              <a:effectLst/>
            </a:endParaRPr>
          </a:p>
          <a:p>
            <a:pPr>
              <a:buFont typeface="Wingdings" panose="05000000000000000000" pitchFamily="2" charset="2"/>
              <a:buChar char="§"/>
            </a:pPr>
            <a:r>
              <a:rPr lang="en-US" sz="2000" dirty="0" smtClean="0">
                <a:effectLst/>
              </a:rPr>
              <a:t>…</a:t>
            </a:r>
          </a:p>
          <a:p>
            <a:pPr>
              <a:buFont typeface="Wingdings" panose="05000000000000000000" pitchFamily="2" charset="2"/>
              <a:buChar char="§"/>
            </a:pPr>
            <a:r>
              <a:rPr lang="en-US" sz="2000" u="sng" dirty="0">
                <a:effectLst/>
                <a:hlinkClick r:id="rId10"/>
              </a:rPr>
              <a:t>Spring Security </a:t>
            </a:r>
            <a:r>
              <a:rPr lang="en-US" sz="2000" u="sng" dirty="0" smtClean="0">
                <a:effectLst/>
                <a:hlinkClick r:id="rId10"/>
              </a:rPr>
              <a:t>Architecture</a:t>
            </a:r>
            <a:endParaRPr lang="en-US" sz="2000" u="sng" dirty="0" smtClean="0">
              <a:effectLst/>
            </a:endParaRPr>
          </a:p>
          <a:p>
            <a:pPr>
              <a:buFont typeface="Wingdings" panose="05000000000000000000" pitchFamily="2" charset="2"/>
              <a:buChar char="§"/>
            </a:pPr>
            <a:r>
              <a:rPr lang="en-US" sz="2000" dirty="0">
                <a:effectLst/>
                <a:hlinkClick r:id="rId11"/>
              </a:rPr>
              <a:t>Uploading Files</a:t>
            </a:r>
            <a:r>
              <a:rPr lang="en-US" dirty="0"/>
              <a:t/>
            </a:r>
            <a:br>
              <a:rPr lang="en-US" dirty="0"/>
            </a:br>
            <a:endParaRPr lang="en-US" dirty="0" smtClean="0"/>
          </a:p>
          <a:p>
            <a:endParaRPr lang="en-US" dirty="0"/>
          </a:p>
        </p:txBody>
      </p:sp>
      <p:sp>
        <p:nvSpPr>
          <p:cNvPr id="4" name="TextBox 3"/>
          <p:cNvSpPr txBox="1"/>
          <p:nvPr/>
        </p:nvSpPr>
        <p:spPr>
          <a:xfrm>
            <a:off x="1752600" y="6443538"/>
            <a:ext cx="2736647" cy="369332"/>
          </a:xfrm>
          <a:prstGeom prst="rect">
            <a:avLst/>
          </a:prstGeom>
          <a:noFill/>
        </p:spPr>
        <p:txBody>
          <a:bodyPr wrap="none" rtlCol="0">
            <a:spAutoFit/>
          </a:bodyPr>
          <a:lstStyle/>
          <a:p>
            <a:r>
              <a:rPr lang="en-US" dirty="0"/>
              <a:t>https://spring.io/guides</a:t>
            </a:r>
          </a:p>
        </p:txBody>
      </p:sp>
      <p:sp>
        <p:nvSpPr>
          <p:cNvPr id="5" name="Freeform 4"/>
          <p:cNvSpPr/>
          <p:nvPr/>
        </p:nvSpPr>
        <p:spPr bwMode="auto">
          <a:xfrm>
            <a:off x="2580680" y="1017984"/>
            <a:ext cx="383977" cy="196454"/>
          </a:xfrm>
          <a:custGeom>
            <a:avLst/>
            <a:gdLst/>
            <a:ahLst/>
            <a:cxnLst/>
            <a:rect l="0" t="0" r="0" b="0"/>
            <a:pathLst>
              <a:path w="383977" h="196454">
                <a:moveTo>
                  <a:pt x="8929" y="196453"/>
                </a:moveTo>
                <a:lnTo>
                  <a:pt x="8929" y="187524"/>
                </a:lnTo>
                <a:lnTo>
                  <a:pt x="0" y="187524"/>
                </a:lnTo>
                <a:lnTo>
                  <a:pt x="0" y="187524"/>
                </a:lnTo>
                <a:lnTo>
                  <a:pt x="0" y="178594"/>
                </a:lnTo>
                <a:lnTo>
                  <a:pt x="8929" y="169664"/>
                </a:lnTo>
                <a:lnTo>
                  <a:pt x="26789" y="160735"/>
                </a:lnTo>
                <a:lnTo>
                  <a:pt x="53578" y="142875"/>
                </a:lnTo>
                <a:lnTo>
                  <a:pt x="98226" y="116086"/>
                </a:lnTo>
                <a:lnTo>
                  <a:pt x="169664" y="89297"/>
                </a:lnTo>
                <a:lnTo>
                  <a:pt x="267890" y="44649"/>
                </a:lnTo>
                <a:lnTo>
                  <a:pt x="383976" y="0"/>
                </a:lnTo>
                <a:lnTo>
                  <a:pt x="38397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4259461" y="2294929"/>
            <a:ext cx="500063" cy="285752"/>
          </a:xfrm>
          <a:custGeom>
            <a:avLst/>
            <a:gdLst/>
            <a:ahLst/>
            <a:cxnLst/>
            <a:rect l="0" t="0" r="0" b="0"/>
            <a:pathLst>
              <a:path w="500063" h="285752">
                <a:moveTo>
                  <a:pt x="0" y="285751"/>
                </a:moveTo>
                <a:lnTo>
                  <a:pt x="8930" y="285751"/>
                </a:lnTo>
                <a:lnTo>
                  <a:pt x="17859" y="276821"/>
                </a:lnTo>
                <a:lnTo>
                  <a:pt x="26789" y="276821"/>
                </a:lnTo>
                <a:lnTo>
                  <a:pt x="53578" y="276821"/>
                </a:lnTo>
                <a:lnTo>
                  <a:pt x="71437" y="267891"/>
                </a:lnTo>
                <a:lnTo>
                  <a:pt x="98227" y="250032"/>
                </a:lnTo>
                <a:lnTo>
                  <a:pt x="133945" y="241102"/>
                </a:lnTo>
                <a:lnTo>
                  <a:pt x="169664" y="214313"/>
                </a:lnTo>
                <a:lnTo>
                  <a:pt x="205383" y="196454"/>
                </a:lnTo>
                <a:lnTo>
                  <a:pt x="250031" y="169665"/>
                </a:lnTo>
                <a:lnTo>
                  <a:pt x="294680" y="142875"/>
                </a:lnTo>
                <a:lnTo>
                  <a:pt x="330398" y="107157"/>
                </a:lnTo>
                <a:lnTo>
                  <a:pt x="375047" y="80368"/>
                </a:lnTo>
                <a:lnTo>
                  <a:pt x="410766" y="53579"/>
                </a:lnTo>
                <a:lnTo>
                  <a:pt x="446484" y="35719"/>
                </a:lnTo>
                <a:lnTo>
                  <a:pt x="482203" y="8930"/>
                </a:lnTo>
                <a:lnTo>
                  <a:pt x="500062" y="0"/>
                </a:lnTo>
                <a:lnTo>
                  <a:pt x="50006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4857750" y="2071687"/>
            <a:ext cx="169665" cy="169665"/>
          </a:xfrm>
          <a:custGeom>
            <a:avLst/>
            <a:gdLst/>
            <a:ahLst/>
            <a:cxnLst/>
            <a:rect l="0" t="0" r="0" b="0"/>
            <a:pathLst>
              <a:path w="169665" h="169665">
                <a:moveTo>
                  <a:pt x="17859" y="107157"/>
                </a:moveTo>
                <a:lnTo>
                  <a:pt x="8930" y="98227"/>
                </a:lnTo>
                <a:lnTo>
                  <a:pt x="8930" y="98227"/>
                </a:lnTo>
                <a:lnTo>
                  <a:pt x="0" y="89297"/>
                </a:lnTo>
                <a:lnTo>
                  <a:pt x="0" y="80367"/>
                </a:lnTo>
                <a:lnTo>
                  <a:pt x="0" y="71438"/>
                </a:lnTo>
                <a:lnTo>
                  <a:pt x="0" y="62508"/>
                </a:lnTo>
                <a:lnTo>
                  <a:pt x="8930" y="44649"/>
                </a:lnTo>
                <a:lnTo>
                  <a:pt x="17859" y="35719"/>
                </a:lnTo>
                <a:lnTo>
                  <a:pt x="35719" y="26789"/>
                </a:lnTo>
                <a:lnTo>
                  <a:pt x="53578" y="8930"/>
                </a:lnTo>
                <a:lnTo>
                  <a:pt x="80367" y="0"/>
                </a:lnTo>
                <a:lnTo>
                  <a:pt x="98227" y="0"/>
                </a:lnTo>
                <a:lnTo>
                  <a:pt x="125016" y="0"/>
                </a:lnTo>
                <a:lnTo>
                  <a:pt x="142875" y="0"/>
                </a:lnTo>
                <a:lnTo>
                  <a:pt x="160734" y="8930"/>
                </a:lnTo>
                <a:lnTo>
                  <a:pt x="169664" y="17860"/>
                </a:lnTo>
                <a:lnTo>
                  <a:pt x="169664" y="26789"/>
                </a:lnTo>
                <a:lnTo>
                  <a:pt x="169664" y="44649"/>
                </a:lnTo>
                <a:lnTo>
                  <a:pt x="169664" y="71438"/>
                </a:lnTo>
                <a:lnTo>
                  <a:pt x="160734" y="89297"/>
                </a:lnTo>
                <a:lnTo>
                  <a:pt x="151805" y="116086"/>
                </a:lnTo>
                <a:lnTo>
                  <a:pt x="142875" y="133946"/>
                </a:lnTo>
                <a:lnTo>
                  <a:pt x="133945" y="151805"/>
                </a:lnTo>
                <a:lnTo>
                  <a:pt x="125016" y="160735"/>
                </a:lnTo>
                <a:lnTo>
                  <a:pt x="116086" y="169664"/>
                </a:lnTo>
                <a:lnTo>
                  <a:pt x="116086"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5054203" y="2366367"/>
            <a:ext cx="8931" cy="26790"/>
          </a:xfrm>
          <a:custGeom>
            <a:avLst/>
            <a:gdLst/>
            <a:ahLst/>
            <a:cxnLst/>
            <a:rect l="0" t="0" r="0" b="0"/>
            <a:pathLst>
              <a:path w="8931" h="26790">
                <a:moveTo>
                  <a:pt x="0" y="0"/>
                </a:moveTo>
                <a:lnTo>
                  <a:pt x="0" y="0"/>
                </a:lnTo>
                <a:lnTo>
                  <a:pt x="0" y="8930"/>
                </a:lnTo>
                <a:lnTo>
                  <a:pt x="0" y="17859"/>
                </a:lnTo>
                <a:lnTo>
                  <a:pt x="0" y="17859"/>
                </a:lnTo>
                <a:lnTo>
                  <a:pt x="8930" y="26789"/>
                </a:lnTo>
                <a:lnTo>
                  <a:pt x="8930" y="26789"/>
                </a:lnTo>
                <a:lnTo>
                  <a:pt x="8930" y="26789"/>
                </a:lnTo>
                <a:lnTo>
                  <a:pt x="8930"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2178844" y="3295054"/>
            <a:ext cx="1375173" cy="544712"/>
          </a:xfrm>
          <a:custGeom>
            <a:avLst/>
            <a:gdLst/>
            <a:ahLst/>
            <a:cxnLst/>
            <a:rect l="0" t="0" r="0" b="0"/>
            <a:pathLst>
              <a:path w="1375173" h="544712">
                <a:moveTo>
                  <a:pt x="1232297" y="125016"/>
                </a:moveTo>
                <a:lnTo>
                  <a:pt x="1232297" y="125016"/>
                </a:lnTo>
                <a:lnTo>
                  <a:pt x="1223367" y="125016"/>
                </a:lnTo>
                <a:lnTo>
                  <a:pt x="1214437" y="125016"/>
                </a:lnTo>
                <a:lnTo>
                  <a:pt x="1214437" y="116086"/>
                </a:lnTo>
                <a:lnTo>
                  <a:pt x="1205508" y="116086"/>
                </a:lnTo>
                <a:lnTo>
                  <a:pt x="1196578" y="116086"/>
                </a:lnTo>
                <a:lnTo>
                  <a:pt x="1187648" y="107157"/>
                </a:lnTo>
                <a:lnTo>
                  <a:pt x="1178719" y="107157"/>
                </a:lnTo>
                <a:lnTo>
                  <a:pt x="1169789" y="98227"/>
                </a:lnTo>
                <a:lnTo>
                  <a:pt x="1160859" y="98227"/>
                </a:lnTo>
                <a:lnTo>
                  <a:pt x="1151929" y="89297"/>
                </a:lnTo>
                <a:lnTo>
                  <a:pt x="1134070" y="80367"/>
                </a:lnTo>
                <a:lnTo>
                  <a:pt x="1116211" y="80367"/>
                </a:lnTo>
                <a:lnTo>
                  <a:pt x="1098351" y="71438"/>
                </a:lnTo>
                <a:lnTo>
                  <a:pt x="1080492" y="71438"/>
                </a:lnTo>
                <a:lnTo>
                  <a:pt x="1053703" y="62508"/>
                </a:lnTo>
                <a:lnTo>
                  <a:pt x="1026914" y="62508"/>
                </a:lnTo>
                <a:lnTo>
                  <a:pt x="1000125" y="53578"/>
                </a:lnTo>
                <a:lnTo>
                  <a:pt x="964406" y="53578"/>
                </a:lnTo>
                <a:lnTo>
                  <a:pt x="928687" y="53578"/>
                </a:lnTo>
                <a:lnTo>
                  <a:pt x="892969" y="44649"/>
                </a:lnTo>
                <a:lnTo>
                  <a:pt x="866179" y="44649"/>
                </a:lnTo>
                <a:lnTo>
                  <a:pt x="821531" y="44649"/>
                </a:lnTo>
                <a:lnTo>
                  <a:pt x="785812" y="44649"/>
                </a:lnTo>
                <a:lnTo>
                  <a:pt x="750094" y="35719"/>
                </a:lnTo>
                <a:lnTo>
                  <a:pt x="714375" y="35719"/>
                </a:lnTo>
                <a:lnTo>
                  <a:pt x="678656" y="26789"/>
                </a:lnTo>
                <a:lnTo>
                  <a:pt x="642937" y="26789"/>
                </a:lnTo>
                <a:lnTo>
                  <a:pt x="607219" y="17860"/>
                </a:lnTo>
                <a:lnTo>
                  <a:pt x="571500" y="17860"/>
                </a:lnTo>
                <a:lnTo>
                  <a:pt x="526851" y="8930"/>
                </a:lnTo>
                <a:lnTo>
                  <a:pt x="491133" y="8930"/>
                </a:lnTo>
                <a:lnTo>
                  <a:pt x="455414" y="0"/>
                </a:lnTo>
                <a:lnTo>
                  <a:pt x="419695" y="0"/>
                </a:lnTo>
                <a:lnTo>
                  <a:pt x="383976" y="0"/>
                </a:lnTo>
                <a:lnTo>
                  <a:pt x="348258" y="0"/>
                </a:lnTo>
                <a:lnTo>
                  <a:pt x="312539" y="0"/>
                </a:lnTo>
                <a:lnTo>
                  <a:pt x="285750" y="0"/>
                </a:lnTo>
                <a:lnTo>
                  <a:pt x="250031" y="8930"/>
                </a:lnTo>
                <a:lnTo>
                  <a:pt x="223242" y="17860"/>
                </a:lnTo>
                <a:lnTo>
                  <a:pt x="196453" y="26789"/>
                </a:lnTo>
                <a:lnTo>
                  <a:pt x="169664" y="35719"/>
                </a:lnTo>
                <a:lnTo>
                  <a:pt x="151804" y="53578"/>
                </a:lnTo>
                <a:lnTo>
                  <a:pt x="125015" y="62508"/>
                </a:lnTo>
                <a:lnTo>
                  <a:pt x="107156" y="80367"/>
                </a:lnTo>
                <a:lnTo>
                  <a:pt x="80367" y="98227"/>
                </a:lnTo>
                <a:lnTo>
                  <a:pt x="62508" y="116086"/>
                </a:lnTo>
                <a:lnTo>
                  <a:pt x="53578" y="133946"/>
                </a:lnTo>
                <a:lnTo>
                  <a:pt x="35719" y="160735"/>
                </a:lnTo>
                <a:lnTo>
                  <a:pt x="26789" y="178594"/>
                </a:lnTo>
                <a:lnTo>
                  <a:pt x="17859" y="196453"/>
                </a:lnTo>
                <a:lnTo>
                  <a:pt x="8929" y="223242"/>
                </a:lnTo>
                <a:lnTo>
                  <a:pt x="0" y="241102"/>
                </a:lnTo>
                <a:lnTo>
                  <a:pt x="0" y="267891"/>
                </a:lnTo>
                <a:lnTo>
                  <a:pt x="0" y="285750"/>
                </a:lnTo>
                <a:lnTo>
                  <a:pt x="0" y="303610"/>
                </a:lnTo>
                <a:lnTo>
                  <a:pt x="0" y="321469"/>
                </a:lnTo>
                <a:lnTo>
                  <a:pt x="8929" y="339328"/>
                </a:lnTo>
                <a:lnTo>
                  <a:pt x="8929" y="366117"/>
                </a:lnTo>
                <a:lnTo>
                  <a:pt x="26789" y="383977"/>
                </a:lnTo>
                <a:lnTo>
                  <a:pt x="35719" y="401836"/>
                </a:lnTo>
                <a:lnTo>
                  <a:pt x="53578" y="428625"/>
                </a:lnTo>
                <a:lnTo>
                  <a:pt x="62508" y="446485"/>
                </a:lnTo>
                <a:lnTo>
                  <a:pt x="80367" y="464344"/>
                </a:lnTo>
                <a:lnTo>
                  <a:pt x="107156" y="473274"/>
                </a:lnTo>
                <a:lnTo>
                  <a:pt x="133945" y="491133"/>
                </a:lnTo>
                <a:lnTo>
                  <a:pt x="160734" y="500063"/>
                </a:lnTo>
                <a:lnTo>
                  <a:pt x="187523" y="508992"/>
                </a:lnTo>
                <a:lnTo>
                  <a:pt x="223242" y="517922"/>
                </a:lnTo>
                <a:lnTo>
                  <a:pt x="250031" y="526852"/>
                </a:lnTo>
                <a:lnTo>
                  <a:pt x="285750" y="526852"/>
                </a:lnTo>
                <a:lnTo>
                  <a:pt x="321469" y="535782"/>
                </a:lnTo>
                <a:lnTo>
                  <a:pt x="366117" y="535782"/>
                </a:lnTo>
                <a:lnTo>
                  <a:pt x="401836" y="544711"/>
                </a:lnTo>
                <a:lnTo>
                  <a:pt x="437554" y="544711"/>
                </a:lnTo>
                <a:lnTo>
                  <a:pt x="482203" y="544711"/>
                </a:lnTo>
                <a:lnTo>
                  <a:pt x="517922" y="544711"/>
                </a:lnTo>
                <a:lnTo>
                  <a:pt x="562570" y="544711"/>
                </a:lnTo>
                <a:lnTo>
                  <a:pt x="598289" y="544711"/>
                </a:lnTo>
                <a:lnTo>
                  <a:pt x="642937" y="544711"/>
                </a:lnTo>
                <a:lnTo>
                  <a:pt x="678656" y="544711"/>
                </a:lnTo>
                <a:lnTo>
                  <a:pt x="714375" y="544711"/>
                </a:lnTo>
                <a:lnTo>
                  <a:pt x="750094" y="535782"/>
                </a:lnTo>
                <a:lnTo>
                  <a:pt x="785812" y="535782"/>
                </a:lnTo>
                <a:lnTo>
                  <a:pt x="821531" y="535782"/>
                </a:lnTo>
                <a:lnTo>
                  <a:pt x="866179" y="526852"/>
                </a:lnTo>
                <a:lnTo>
                  <a:pt x="892969" y="517922"/>
                </a:lnTo>
                <a:lnTo>
                  <a:pt x="928687" y="517922"/>
                </a:lnTo>
                <a:lnTo>
                  <a:pt x="964406" y="508992"/>
                </a:lnTo>
                <a:lnTo>
                  <a:pt x="1000125" y="491133"/>
                </a:lnTo>
                <a:lnTo>
                  <a:pt x="1035844" y="473274"/>
                </a:lnTo>
                <a:lnTo>
                  <a:pt x="1071562" y="455414"/>
                </a:lnTo>
                <a:lnTo>
                  <a:pt x="1107281" y="437555"/>
                </a:lnTo>
                <a:lnTo>
                  <a:pt x="1143000" y="419696"/>
                </a:lnTo>
                <a:lnTo>
                  <a:pt x="1178719" y="401836"/>
                </a:lnTo>
                <a:lnTo>
                  <a:pt x="1205508" y="383977"/>
                </a:lnTo>
                <a:lnTo>
                  <a:pt x="1232297" y="366117"/>
                </a:lnTo>
                <a:lnTo>
                  <a:pt x="1259086" y="348258"/>
                </a:lnTo>
                <a:lnTo>
                  <a:pt x="1276945" y="321469"/>
                </a:lnTo>
                <a:lnTo>
                  <a:pt x="1303734" y="303610"/>
                </a:lnTo>
                <a:lnTo>
                  <a:pt x="1321594" y="285750"/>
                </a:lnTo>
                <a:lnTo>
                  <a:pt x="1339453" y="258961"/>
                </a:lnTo>
                <a:lnTo>
                  <a:pt x="1348383" y="241102"/>
                </a:lnTo>
                <a:lnTo>
                  <a:pt x="1366242" y="223242"/>
                </a:lnTo>
                <a:lnTo>
                  <a:pt x="1366242" y="196453"/>
                </a:lnTo>
                <a:lnTo>
                  <a:pt x="1375172" y="178594"/>
                </a:lnTo>
                <a:lnTo>
                  <a:pt x="1375172" y="160735"/>
                </a:lnTo>
                <a:lnTo>
                  <a:pt x="1366242" y="142875"/>
                </a:lnTo>
                <a:lnTo>
                  <a:pt x="1357312" y="125016"/>
                </a:lnTo>
                <a:lnTo>
                  <a:pt x="1339453" y="107157"/>
                </a:lnTo>
                <a:lnTo>
                  <a:pt x="1312664" y="98227"/>
                </a:lnTo>
                <a:lnTo>
                  <a:pt x="1285875" y="89297"/>
                </a:lnTo>
                <a:lnTo>
                  <a:pt x="1259086" y="89297"/>
                </a:lnTo>
                <a:lnTo>
                  <a:pt x="1223367" y="80367"/>
                </a:lnTo>
                <a:lnTo>
                  <a:pt x="1187648" y="80367"/>
                </a:lnTo>
                <a:lnTo>
                  <a:pt x="1151929" y="80367"/>
                </a:lnTo>
                <a:lnTo>
                  <a:pt x="1116211" y="80367"/>
                </a:lnTo>
                <a:lnTo>
                  <a:pt x="1089422" y="71438"/>
                </a:lnTo>
                <a:lnTo>
                  <a:pt x="1053703" y="71438"/>
                </a:lnTo>
                <a:lnTo>
                  <a:pt x="1026914" y="71438"/>
                </a:lnTo>
                <a:lnTo>
                  <a:pt x="1000125" y="71438"/>
                </a:lnTo>
                <a:lnTo>
                  <a:pt x="1000125"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3464719" y="3714750"/>
            <a:ext cx="2937868" cy="187524"/>
          </a:xfrm>
          <a:custGeom>
            <a:avLst/>
            <a:gdLst/>
            <a:ahLst/>
            <a:cxnLst/>
            <a:rect l="0" t="0" r="0" b="0"/>
            <a:pathLst>
              <a:path w="2937868" h="187524">
                <a:moveTo>
                  <a:pt x="0" y="0"/>
                </a:moveTo>
                <a:lnTo>
                  <a:pt x="0" y="0"/>
                </a:lnTo>
                <a:lnTo>
                  <a:pt x="0" y="0"/>
                </a:lnTo>
                <a:lnTo>
                  <a:pt x="8929" y="0"/>
                </a:lnTo>
                <a:lnTo>
                  <a:pt x="17859" y="8929"/>
                </a:lnTo>
                <a:lnTo>
                  <a:pt x="35719" y="8929"/>
                </a:lnTo>
                <a:lnTo>
                  <a:pt x="53578" y="17859"/>
                </a:lnTo>
                <a:lnTo>
                  <a:pt x="71437" y="17859"/>
                </a:lnTo>
                <a:lnTo>
                  <a:pt x="98226" y="26789"/>
                </a:lnTo>
                <a:lnTo>
                  <a:pt x="133945" y="35718"/>
                </a:lnTo>
                <a:lnTo>
                  <a:pt x="169664" y="44648"/>
                </a:lnTo>
                <a:lnTo>
                  <a:pt x="205383" y="53578"/>
                </a:lnTo>
                <a:lnTo>
                  <a:pt x="250031" y="62507"/>
                </a:lnTo>
                <a:lnTo>
                  <a:pt x="294679" y="62507"/>
                </a:lnTo>
                <a:lnTo>
                  <a:pt x="348258" y="71437"/>
                </a:lnTo>
                <a:lnTo>
                  <a:pt x="401836" y="80367"/>
                </a:lnTo>
                <a:lnTo>
                  <a:pt x="455414" y="80367"/>
                </a:lnTo>
                <a:lnTo>
                  <a:pt x="517922" y="89296"/>
                </a:lnTo>
                <a:lnTo>
                  <a:pt x="580429" y="89296"/>
                </a:lnTo>
                <a:lnTo>
                  <a:pt x="651867" y="98226"/>
                </a:lnTo>
                <a:lnTo>
                  <a:pt x="723304" y="107156"/>
                </a:lnTo>
                <a:lnTo>
                  <a:pt x="803672" y="116086"/>
                </a:lnTo>
                <a:lnTo>
                  <a:pt x="884039" y="125015"/>
                </a:lnTo>
                <a:lnTo>
                  <a:pt x="964406" y="125015"/>
                </a:lnTo>
                <a:lnTo>
                  <a:pt x="1053703" y="133945"/>
                </a:lnTo>
                <a:lnTo>
                  <a:pt x="1151929" y="133945"/>
                </a:lnTo>
                <a:lnTo>
                  <a:pt x="1250156" y="142875"/>
                </a:lnTo>
                <a:lnTo>
                  <a:pt x="1357312" y="133945"/>
                </a:lnTo>
                <a:lnTo>
                  <a:pt x="1455539" y="142875"/>
                </a:lnTo>
                <a:lnTo>
                  <a:pt x="1553765" y="142875"/>
                </a:lnTo>
                <a:lnTo>
                  <a:pt x="1660922" y="142875"/>
                </a:lnTo>
                <a:lnTo>
                  <a:pt x="1759148" y="142875"/>
                </a:lnTo>
                <a:lnTo>
                  <a:pt x="1866304" y="142875"/>
                </a:lnTo>
                <a:lnTo>
                  <a:pt x="1964531" y="151804"/>
                </a:lnTo>
                <a:lnTo>
                  <a:pt x="2062758" y="151804"/>
                </a:lnTo>
                <a:lnTo>
                  <a:pt x="2152054" y="160734"/>
                </a:lnTo>
                <a:lnTo>
                  <a:pt x="2241351" y="160734"/>
                </a:lnTo>
                <a:lnTo>
                  <a:pt x="2330648" y="169664"/>
                </a:lnTo>
                <a:lnTo>
                  <a:pt x="2411015" y="169664"/>
                </a:lnTo>
                <a:lnTo>
                  <a:pt x="2482453" y="178593"/>
                </a:lnTo>
                <a:lnTo>
                  <a:pt x="2553890" y="178593"/>
                </a:lnTo>
                <a:lnTo>
                  <a:pt x="2625328" y="178593"/>
                </a:lnTo>
                <a:lnTo>
                  <a:pt x="2687836" y="187523"/>
                </a:lnTo>
                <a:lnTo>
                  <a:pt x="2750344" y="178593"/>
                </a:lnTo>
                <a:lnTo>
                  <a:pt x="2812851" y="178593"/>
                </a:lnTo>
                <a:lnTo>
                  <a:pt x="2866429" y="169664"/>
                </a:lnTo>
                <a:lnTo>
                  <a:pt x="2911078" y="169664"/>
                </a:lnTo>
                <a:lnTo>
                  <a:pt x="2937867" y="160734"/>
                </a:lnTo>
                <a:lnTo>
                  <a:pt x="2937867"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6465094" y="3437929"/>
            <a:ext cx="455415" cy="803673"/>
          </a:xfrm>
          <a:custGeom>
            <a:avLst/>
            <a:gdLst/>
            <a:ahLst/>
            <a:cxnLst/>
            <a:rect l="0" t="0" r="0" b="0"/>
            <a:pathLst>
              <a:path w="455415" h="803673">
                <a:moveTo>
                  <a:pt x="116086" y="357188"/>
                </a:moveTo>
                <a:lnTo>
                  <a:pt x="116086" y="357188"/>
                </a:lnTo>
                <a:lnTo>
                  <a:pt x="107156" y="348258"/>
                </a:lnTo>
                <a:lnTo>
                  <a:pt x="107156" y="348258"/>
                </a:lnTo>
                <a:lnTo>
                  <a:pt x="98226" y="339328"/>
                </a:lnTo>
                <a:lnTo>
                  <a:pt x="89297" y="339328"/>
                </a:lnTo>
                <a:lnTo>
                  <a:pt x="89297" y="348258"/>
                </a:lnTo>
                <a:lnTo>
                  <a:pt x="80367" y="366117"/>
                </a:lnTo>
                <a:lnTo>
                  <a:pt x="80367" y="383977"/>
                </a:lnTo>
                <a:lnTo>
                  <a:pt x="71437" y="410766"/>
                </a:lnTo>
                <a:lnTo>
                  <a:pt x="62508" y="446485"/>
                </a:lnTo>
                <a:lnTo>
                  <a:pt x="53578" y="482203"/>
                </a:lnTo>
                <a:lnTo>
                  <a:pt x="44648" y="526852"/>
                </a:lnTo>
                <a:lnTo>
                  <a:pt x="26789" y="571500"/>
                </a:lnTo>
                <a:lnTo>
                  <a:pt x="26789" y="607219"/>
                </a:lnTo>
                <a:lnTo>
                  <a:pt x="17859" y="642938"/>
                </a:lnTo>
                <a:lnTo>
                  <a:pt x="8929" y="678657"/>
                </a:lnTo>
                <a:lnTo>
                  <a:pt x="8929" y="714375"/>
                </a:lnTo>
                <a:lnTo>
                  <a:pt x="8929" y="741164"/>
                </a:lnTo>
                <a:lnTo>
                  <a:pt x="8929" y="767953"/>
                </a:lnTo>
                <a:lnTo>
                  <a:pt x="8929" y="785813"/>
                </a:lnTo>
                <a:lnTo>
                  <a:pt x="8929" y="794742"/>
                </a:lnTo>
                <a:lnTo>
                  <a:pt x="8929" y="803672"/>
                </a:lnTo>
                <a:lnTo>
                  <a:pt x="8929" y="803672"/>
                </a:lnTo>
                <a:lnTo>
                  <a:pt x="8929" y="803672"/>
                </a:lnTo>
                <a:lnTo>
                  <a:pt x="0" y="785813"/>
                </a:lnTo>
                <a:lnTo>
                  <a:pt x="0" y="767953"/>
                </a:lnTo>
                <a:lnTo>
                  <a:pt x="0" y="732235"/>
                </a:lnTo>
                <a:lnTo>
                  <a:pt x="0" y="696516"/>
                </a:lnTo>
                <a:lnTo>
                  <a:pt x="0" y="660797"/>
                </a:lnTo>
                <a:lnTo>
                  <a:pt x="8929" y="607219"/>
                </a:lnTo>
                <a:lnTo>
                  <a:pt x="8929" y="562571"/>
                </a:lnTo>
                <a:lnTo>
                  <a:pt x="8929" y="508992"/>
                </a:lnTo>
                <a:lnTo>
                  <a:pt x="8929" y="464344"/>
                </a:lnTo>
                <a:lnTo>
                  <a:pt x="17859" y="419696"/>
                </a:lnTo>
                <a:lnTo>
                  <a:pt x="17859" y="375047"/>
                </a:lnTo>
                <a:lnTo>
                  <a:pt x="26789" y="339328"/>
                </a:lnTo>
                <a:lnTo>
                  <a:pt x="26789" y="303610"/>
                </a:lnTo>
                <a:lnTo>
                  <a:pt x="35719" y="267891"/>
                </a:lnTo>
                <a:lnTo>
                  <a:pt x="53578" y="241102"/>
                </a:lnTo>
                <a:lnTo>
                  <a:pt x="62508" y="223242"/>
                </a:lnTo>
                <a:lnTo>
                  <a:pt x="80367" y="214313"/>
                </a:lnTo>
                <a:lnTo>
                  <a:pt x="89297" y="214313"/>
                </a:lnTo>
                <a:lnTo>
                  <a:pt x="107156" y="232172"/>
                </a:lnTo>
                <a:lnTo>
                  <a:pt x="107156" y="250032"/>
                </a:lnTo>
                <a:lnTo>
                  <a:pt x="116086" y="285750"/>
                </a:lnTo>
                <a:lnTo>
                  <a:pt x="125015" y="321469"/>
                </a:lnTo>
                <a:lnTo>
                  <a:pt x="125015" y="366117"/>
                </a:lnTo>
                <a:lnTo>
                  <a:pt x="125015" y="419696"/>
                </a:lnTo>
                <a:lnTo>
                  <a:pt x="125015" y="473274"/>
                </a:lnTo>
                <a:lnTo>
                  <a:pt x="125015" y="526852"/>
                </a:lnTo>
                <a:lnTo>
                  <a:pt x="133945" y="580430"/>
                </a:lnTo>
                <a:lnTo>
                  <a:pt x="133945" y="634008"/>
                </a:lnTo>
                <a:lnTo>
                  <a:pt x="133945" y="669727"/>
                </a:lnTo>
                <a:lnTo>
                  <a:pt x="142875" y="714375"/>
                </a:lnTo>
                <a:lnTo>
                  <a:pt x="151804" y="741164"/>
                </a:lnTo>
                <a:lnTo>
                  <a:pt x="169664" y="759024"/>
                </a:lnTo>
                <a:lnTo>
                  <a:pt x="187523" y="767953"/>
                </a:lnTo>
                <a:lnTo>
                  <a:pt x="205383" y="767953"/>
                </a:lnTo>
                <a:lnTo>
                  <a:pt x="223242" y="767953"/>
                </a:lnTo>
                <a:lnTo>
                  <a:pt x="241101" y="750094"/>
                </a:lnTo>
                <a:lnTo>
                  <a:pt x="258961" y="732235"/>
                </a:lnTo>
                <a:lnTo>
                  <a:pt x="267890" y="705446"/>
                </a:lnTo>
                <a:lnTo>
                  <a:pt x="285750" y="678657"/>
                </a:lnTo>
                <a:lnTo>
                  <a:pt x="294679" y="634008"/>
                </a:lnTo>
                <a:lnTo>
                  <a:pt x="294679" y="589360"/>
                </a:lnTo>
                <a:lnTo>
                  <a:pt x="303609" y="544711"/>
                </a:lnTo>
                <a:lnTo>
                  <a:pt x="312539" y="491133"/>
                </a:lnTo>
                <a:lnTo>
                  <a:pt x="321469" y="437555"/>
                </a:lnTo>
                <a:lnTo>
                  <a:pt x="339328" y="375047"/>
                </a:lnTo>
                <a:lnTo>
                  <a:pt x="348258" y="312539"/>
                </a:lnTo>
                <a:lnTo>
                  <a:pt x="366117" y="250032"/>
                </a:lnTo>
                <a:lnTo>
                  <a:pt x="375047" y="196453"/>
                </a:lnTo>
                <a:lnTo>
                  <a:pt x="383976" y="151805"/>
                </a:lnTo>
                <a:lnTo>
                  <a:pt x="392906" y="107157"/>
                </a:lnTo>
                <a:lnTo>
                  <a:pt x="401836" y="71438"/>
                </a:lnTo>
                <a:lnTo>
                  <a:pt x="419695" y="44649"/>
                </a:lnTo>
                <a:lnTo>
                  <a:pt x="428625" y="17860"/>
                </a:lnTo>
                <a:lnTo>
                  <a:pt x="437554" y="8930"/>
                </a:lnTo>
                <a:lnTo>
                  <a:pt x="446484" y="0"/>
                </a:lnTo>
                <a:lnTo>
                  <a:pt x="455414" y="0"/>
                </a:lnTo>
                <a:lnTo>
                  <a:pt x="455414" y="8930"/>
                </a:lnTo>
                <a:lnTo>
                  <a:pt x="455414"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6822281" y="3866554"/>
            <a:ext cx="196454" cy="223243"/>
          </a:xfrm>
          <a:custGeom>
            <a:avLst/>
            <a:gdLst/>
            <a:ahLst/>
            <a:cxnLst/>
            <a:rect l="0" t="0" r="0" b="0"/>
            <a:pathLst>
              <a:path w="196454" h="223243">
                <a:moveTo>
                  <a:pt x="196453" y="0"/>
                </a:moveTo>
                <a:lnTo>
                  <a:pt x="196453" y="0"/>
                </a:lnTo>
                <a:lnTo>
                  <a:pt x="187524" y="0"/>
                </a:lnTo>
                <a:lnTo>
                  <a:pt x="169664" y="0"/>
                </a:lnTo>
                <a:lnTo>
                  <a:pt x="151805" y="8930"/>
                </a:lnTo>
                <a:lnTo>
                  <a:pt x="133946" y="17860"/>
                </a:lnTo>
                <a:lnTo>
                  <a:pt x="116086" y="35719"/>
                </a:lnTo>
                <a:lnTo>
                  <a:pt x="89297" y="44649"/>
                </a:lnTo>
                <a:lnTo>
                  <a:pt x="71438" y="62508"/>
                </a:lnTo>
                <a:lnTo>
                  <a:pt x="53578" y="89297"/>
                </a:lnTo>
                <a:lnTo>
                  <a:pt x="35719" y="107157"/>
                </a:lnTo>
                <a:lnTo>
                  <a:pt x="17860" y="133946"/>
                </a:lnTo>
                <a:lnTo>
                  <a:pt x="8930" y="151805"/>
                </a:lnTo>
                <a:lnTo>
                  <a:pt x="0" y="178594"/>
                </a:lnTo>
                <a:lnTo>
                  <a:pt x="0" y="196453"/>
                </a:lnTo>
                <a:lnTo>
                  <a:pt x="8930" y="205383"/>
                </a:lnTo>
                <a:lnTo>
                  <a:pt x="17860" y="223242"/>
                </a:lnTo>
                <a:lnTo>
                  <a:pt x="35719" y="223242"/>
                </a:lnTo>
                <a:lnTo>
                  <a:pt x="53578" y="214313"/>
                </a:lnTo>
                <a:lnTo>
                  <a:pt x="71438" y="205383"/>
                </a:lnTo>
                <a:lnTo>
                  <a:pt x="98227" y="196453"/>
                </a:lnTo>
                <a:lnTo>
                  <a:pt x="125016" y="178594"/>
                </a:lnTo>
                <a:lnTo>
                  <a:pt x="142875" y="160735"/>
                </a:lnTo>
                <a:lnTo>
                  <a:pt x="160735" y="133946"/>
                </a:lnTo>
                <a:lnTo>
                  <a:pt x="169664" y="116086"/>
                </a:lnTo>
                <a:lnTo>
                  <a:pt x="178594" y="89297"/>
                </a:lnTo>
                <a:lnTo>
                  <a:pt x="178594" y="71438"/>
                </a:lnTo>
                <a:lnTo>
                  <a:pt x="178594" y="53578"/>
                </a:lnTo>
                <a:lnTo>
                  <a:pt x="169664" y="35719"/>
                </a:lnTo>
                <a:lnTo>
                  <a:pt x="160735" y="26789"/>
                </a:lnTo>
                <a:lnTo>
                  <a:pt x="142875" y="17860"/>
                </a:lnTo>
                <a:lnTo>
                  <a:pt x="116086" y="26789"/>
                </a:lnTo>
                <a:lnTo>
                  <a:pt x="98227" y="35719"/>
                </a:lnTo>
                <a:lnTo>
                  <a:pt x="80367" y="44649"/>
                </a:lnTo>
                <a:lnTo>
                  <a:pt x="62508" y="62508"/>
                </a:lnTo>
                <a:lnTo>
                  <a:pt x="53578" y="62508"/>
                </a:lnTo>
                <a:lnTo>
                  <a:pt x="62508" y="62508"/>
                </a:lnTo>
                <a:lnTo>
                  <a:pt x="71438" y="53578"/>
                </a:lnTo>
                <a:lnTo>
                  <a:pt x="71438"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6974086" y="3437929"/>
            <a:ext cx="482204" cy="508993"/>
          </a:xfrm>
          <a:custGeom>
            <a:avLst/>
            <a:gdLst/>
            <a:ahLst/>
            <a:cxnLst/>
            <a:rect l="0" t="0" r="0" b="0"/>
            <a:pathLst>
              <a:path w="482204" h="508993">
                <a:moveTo>
                  <a:pt x="473273" y="116086"/>
                </a:moveTo>
                <a:lnTo>
                  <a:pt x="482203" y="107157"/>
                </a:lnTo>
                <a:lnTo>
                  <a:pt x="482203" y="98227"/>
                </a:lnTo>
                <a:lnTo>
                  <a:pt x="482203" y="71438"/>
                </a:lnTo>
                <a:lnTo>
                  <a:pt x="482203" y="53578"/>
                </a:lnTo>
                <a:lnTo>
                  <a:pt x="482203" y="35719"/>
                </a:lnTo>
                <a:lnTo>
                  <a:pt x="473273" y="17860"/>
                </a:lnTo>
                <a:lnTo>
                  <a:pt x="455414" y="8930"/>
                </a:lnTo>
                <a:lnTo>
                  <a:pt x="437555" y="0"/>
                </a:lnTo>
                <a:lnTo>
                  <a:pt x="410766" y="8930"/>
                </a:lnTo>
                <a:lnTo>
                  <a:pt x="375047" y="8930"/>
                </a:lnTo>
                <a:lnTo>
                  <a:pt x="339328" y="17860"/>
                </a:lnTo>
                <a:lnTo>
                  <a:pt x="294680" y="35719"/>
                </a:lnTo>
                <a:lnTo>
                  <a:pt x="250031" y="62508"/>
                </a:lnTo>
                <a:lnTo>
                  <a:pt x="214312" y="98227"/>
                </a:lnTo>
                <a:lnTo>
                  <a:pt x="178594" y="125016"/>
                </a:lnTo>
                <a:lnTo>
                  <a:pt x="151805" y="160735"/>
                </a:lnTo>
                <a:lnTo>
                  <a:pt x="133945" y="187524"/>
                </a:lnTo>
                <a:lnTo>
                  <a:pt x="125016" y="214313"/>
                </a:lnTo>
                <a:lnTo>
                  <a:pt x="133945" y="241102"/>
                </a:lnTo>
                <a:lnTo>
                  <a:pt x="142875" y="267891"/>
                </a:lnTo>
                <a:lnTo>
                  <a:pt x="169664" y="285750"/>
                </a:lnTo>
                <a:lnTo>
                  <a:pt x="196453" y="312539"/>
                </a:lnTo>
                <a:lnTo>
                  <a:pt x="223242" y="330399"/>
                </a:lnTo>
                <a:lnTo>
                  <a:pt x="258961" y="357188"/>
                </a:lnTo>
                <a:lnTo>
                  <a:pt x="294680" y="375047"/>
                </a:lnTo>
                <a:lnTo>
                  <a:pt x="330398" y="401836"/>
                </a:lnTo>
                <a:lnTo>
                  <a:pt x="357187" y="419696"/>
                </a:lnTo>
                <a:lnTo>
                  <a:pt x="383977" y="428625"/>
                </a:lnTo>
                <a:lnTo>
                  <a:pt x="410766" y="446485"/>
                </a:lnTo>
                <a:lnTo>
                  <a:pt x="419695" y="464344"/>
                </a:lnTo>
                <a:lnTo>
                  <a:pt x="428625" y="482203"/>
                </a:lnTo>
                <a:lnTo>
                  <a:pt x="419695" y="491133"/>
                </a:lnTo>
                <a:lnTo>
                  <a:pt x="410766" y="491133"/>
                </a:lnTo>
                <a:lnTo>
                  <a:pt x="392906" y="500063"/>
                </a:lnTo>
                <a:lnTo>
                  <a:pt x="357187" y="500063"/>
                </a:lnTo>
                <a:lnTo>
                  <a:pt x="321469" y="500063"/>
                </a:lnTo>
                <a:lnTo>
                  <a:pt x="276820" y="500063"/>
                </a:lnTo>
                <a:lnTo>
                  <a:pt x="232172" y="491133"/>
                </a:lnTo>
                <a:lnTo>
                  <a:pt x="178594" y="491133"/>
                </a:lnTo>
                <a:lnTo>
                  <a:pt x="125016" y="500063"/>
                </a:lnTo>
                <a:lnTo>
                  <a:pt x="80367" y="500063"/>
                </a:lnTo>
                <a:lnTo>
                  <a:pt x="44648" y="508992"/>
                </a:lnTo>
                <a:lnTo>
                  <a:pt x="17859" y="508992"/>
                </a:lnTo>
                <a:lnTo>
                  <a:pt x="0" y="508992"/>
                </a:lnTo>
                <a:lnTo>
                  <a:pt x="0" y="508992"/>
                </a:lnTo>
                <a:lnTo>
                  <a:pt x="8930" y="491133"/>
                </a:lnTo>
                <a:lnTo>
                  <a:pt x="26789" y="464344"/>
                </a:lnTo>
                <a:lnTo>
                  <a:pt x="26789" y="46434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7527727" y="3634382"/>
            <a:ext cx="107157" cy="71439"/>
          </a:xfrm>
          <a:custGeom>
            <a:avLst/>
            <a:gdLst/>
            <a:ahLst/>
            <a:cxnLst/>
            <a:rect l="0" t="0" r="0" b="0"/>
            <a:pathLst>
              <a:path w="107157" h="71439">
                <a:moveTo>
                  <a:pt x="107156" y="35719"/>
                </a:moveTo>
                <a:lnTo>
                  <a:pt x="98226" y="35719"/>
                </a:lnTo>
                <a:lnTo>
                  <a:pt x="98226" y="26789"/>
                </a:lnTo>
                <a:lnTo>
                  <a:pt x="98226" y="8930"/>
                </a:lnTo>
                <a:lnTo>
                  <a:pt x="89296" y="8930"/>
                </a:lnTo>
                <a:lnTo>
                  <a:pt x="89296" y="0"/>
                </a:lnTo>
                <a:lnTo>
                  <a:pt x="80367" y="0"/>
                </a:lnTo>
                <a:lnTo>
                  <a:pt x="80367" y="0"/>
                </a:lnTo>
                <a:lnTo>
                  <a:pt x="71437" y="8930"/>
                </a:lnTo>
                <a:lnTo>
                  <a:pt x="62507" y="17860"/>
                </a:lnTo>
                <a:lnTo>
                  <a:pt x="53578" y="26789"/>
                </a:lnTo>
                <a:lnTo>
                  <a:pt x="35718" y="35719"/>
                </a:lnTo>
                <a:lnTo>
                  <a:pt x="26789" y="53579"/>
                </a:lnTo>
                <a:lnTo>
                  <a:pt x="8929" y="62508"/>
                </a:lnTo>
                <a:lnTo>
                  <a:pt x="0" y="71438"/>
                </a:lnTo>
                <a:lnTo>
                  <a:pt x="0"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7492008" y="3223617"/>
            <a:ext cx="634009" cy="955477"/>
          </a:xfrm>
          <a:custGeom>
            <a:avLst/>
            <a:gdLst/>
            <a:ahLst/>
            <a:cxnLst/>
            <a:rect l="0" t="0" r="0" b="0"/>
            <a:pathLst>
              <a:path w="634009" h="955477">
                <a:moveTo>
                  <a:pt x="8930" y="508992"/>
                </a:moveTo>
                <a:lnTo>
                  <a:pt x="0" y="517922"/>
                </a:lnTo>
                <a:lnTo>
                  <a:pt x="0" y="526851"/>
                </a:lnTo>
                <a:lnTo>
                  <a:pt x="0" y="535781"/>
                </a:lnTo>
                <a:lnTo>
                  <a:pt x="8930" y="535781"/>
                </a:lnTo>
                <a:lnTo>
                  <a:pt x="17859" y="535781"/>
                </a:lnTo>
                <a:lnTo>
                  <a:pt x="35719" y="535781"/>
                </a:lnTo>
                <a:lnTo>
                  <a:pt x="53578" y="526851"/>
                </a:lnTo>
                <a:lnTo>
                  <a:pt x="80367" y="508992"/>
                </a:lnTo>
                <a:lnTo>
                  <a:pt x="98226" y="500062"/>
                </a:lnTo>
                <a:lnTo>
                  <a:pt x="125015" y="482203"/>
                </a:lnTo>
                <a:lnTo>
                  <a:pt x="142875" y="473273"/>
                </a:lnTo>
                <a:lnTo>
                  <a:pt x="160734" y="473273"/>
                </a:lnTo>
                <a:lnTo>
                  <a:pt x="178594" y="473273"/>
                </a:lnTo>
                <a:lnTo>
                  <a:pt x="178594" y="500062"/>
                </a:lnTo>
                <a:lnTo>
                  <a:pt x="178594" y="526851"/>
                </a:lnTo>
                <a:lnTo>
                  <a:pt x="160734" y="580429"/>
                </a:lnTo>
                <a:lnTo>
                  <a:pt x="142875" y="634008"/>
                </a:lnTo>
                <a:lnTo>
                  <a:pt x="116086" y="696515"/>
                </a:lnTo>
                <a:lnTo>
                  <a:pt x="89297" y="759023"/>
                </a:lnTo>
                <a:lnTo>
                  <a:pt x="62508" y="803672"/>
                </a:lnTo>
                <a:lnTo>
                  <a:pt x="44648" y="848320"/>
                </a:lnTo>
                <a:lnTo>
                  <a:pt x="35719" y="884039"/>
                </a:lnTo>
                <a:lnTo>
                  <a:pt x="35719" y="910828"/>
                </a:lnTo>
                <a:lnTo>
                  <a:pt x="44648" y="928687"/>
                </a:lnTo>
                <a:lnTo>
                  <a:pt x="62508" y="946547"/>
                </a:lnTo>
                <a:lnTo>
                  <a:pt x="80367" y="955476"/>
                </a:lnTo>
                <a:lnTo>
                  <a:pt x="98226" y="955476"/>
                </a:lnTo>
                <a:lnTo>
                  <a:pt x="125015" y="955476"/>
                </a:lnTo>
                <a:lnTo>
                  <a:pt x="142875" y="946547"/>
                </a:lnTo>
                <a:lnTo>
                  <a:pt x="151805" y="928687"/>
                </a:lnTo>
                <a:lnTo>
                  <a:pt x="160734" y="901898"/>
                </a:lnTo>
                <a:lnTo>
                  <a:pt x="160734" y="875109"/>
                </a:lnTo>
                <a:lnTo>
                  <a:pt x="151805" y="848320"/>
                </a:lnTo>
                <a:lnTo>
                  <a:pt x="133945" y="812601"/>
                </a:lnTo>
                <a:lnTo>
                  <a:pt x="107156" y="767953"/>
                </a:lnTo>
                <a:lnTo>
                  <a:pt x="89297" y="714375"/>
                </a:lnTo>
                <a:lnTo>
                  <a:pt x="62508" y="669726"/>
                </a:lnTo>
                <a:lnTo>
                  <a:pt x="44648" y="625078"/>
                </a:lnTo>
                <a:lnTo>
                  <a:pt x="26789" y="598289"/>
                </a:lnTo>
                <a:lnTo>
                  <a:pt x="17859" y="571500"/>
                </a:lnTo>
                <a:lnTo>
                  <a:pt x="8930" y="562570"/>
                </a:lnTo>
                <a:lnTo>
                  <a:pt x="8930" y="553640"/>
                </a:lnTo>
                <a:lnTo>
                  <a:pt x="17859" y="553640"/>
                </a:lnTo>
                <a:lnTo>
                  <a:pt x="35719" y="553640"/>
                </a:lnTo>
                <a:lnTo>
                  <a:pt x="53578" y="553640"/>
                </a:lnTo>
                <a:lnTo>
                  <a:pt x="89297" y="544711"/>
                </a:lnTo>
                <a:lnTo>
                  <a:pt x="133945" y="526851"/>
                </a:lnTo>
                <a:lnTo>
                  <a:pt x="178594" y="500062"/>
                </a:lnTo>
                <a:lnTo>
                  <a:pt x="232172" y="464344"/>
                </a:lnTo>
                <a:lnTo>
                  <a:pt x="285750" y="419695"/>
                </a:lnTo>
                <a:lnTo>
                  <a:pt x="339328" y="375047"/>
                </a:lnTo>
                <a:lnTo>
                  <a:pt x="392906" y="321469"/>
                </a:lnTo>
                <a:lnTo>
                  <a:pt x="446484" y="267890"/>
                </a:lnTo>
                <a:lnTo>
                  <a:pt x="500062" y="214312"/>
                </a:lnTo>
                <a:lnTo>
                  <a:pt x="553640" y="160734"/>
                </a:lnTo>
                <a:lnTo>
                  <a:pt x="589359" y="125015"/>
                </a:lnTo>
                <a:lnTo>
                  <a:pt x="616148" y="80367"/>
                </a:lnTo>
                <a:lnTo>
                  <a:pt x="634008" y="53578"/>
                </a:lnTo>
                <a:lnTo>
                  <a:pt x="634008" y="26789"/>
                </a:lnTo>
                <a:lnTo>
                  <a:pt x="616148" y="8929"/>
                </a:lnTo>
                <a:lnTo>
                  <a:pt x="589359" y="0"/>
                </a:lnTo>
                <a:lnTo>
                  <a:pt x="553640" y="0"/>
                </a:lnTo>
                <a:lnTo>
                  <a:pt x="508992" y="17859"/>
                </a:lnTo>
                <a:lnTo>
                  <a:pt x="464344" y="44648"/>
                </a:lnTo>
                <a:lnTo>
                  <a:pt x="419695" y="89297"/>
                </a:lnTo>
                <a:lnTo>
                  <a:pt x="375047" y="142875"/>
                </a:lnTo>
                <a:lnTo>
                  <a:pt x="339328" y="205383"/>
                </a:lnTo>
                <a:lnTo>
                  <a:pt x="312539" y="276820"/>
                </a:lnTo>
                <a:lnTo>
                  <a:pt x="312539" y="339328"/>
                </a:lnTo>
                <a:lnTo>
                  <a:pt x="330398" y="392906"/>
                </a:lnTo>
                <a:lnTo>
                  <a:pt x="357187" y="446484"/>
                </a:lnTo>
                <a:lnTo>
                  <a:pt x="392906" y="482203"/>
                </a:lnTo>
                <a:lnTo>
                  <a:pt x="428625" y="508992"/>
                </a:lnTo>
                <a:lnTo>
                  <a:pt x="428625" y="50899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598289" y="1089422"/>
            <a:ext cx="2187775" cy="696516"/>
          </a:xfrm>
          <a:custGeom>
            <a:avLst/>
            <a:gdLst/>
            <a:ahLst/>
            <a:cxnLst/>
            <a:rect l="0" t="0" r="0" b="0"/>
            <a:pathLst>
              <a:path w="2187775" h="696516">
                <a:moveTo>
                  <a:pt x="2080617" y="142875"/>
                </a:moveTo>
                <a:lnTo>
                  <a:pt x="2071688" y="142875"/>
                </a:lnTo>
                <a:lnTo>
                  <a:pt x="2062758" y="142875"/>
                </a:lnTo>
                <a:lnTo>
                  <a:pt x="2044899" y="142875"/>
                </a:lnTo>
                <a:lnTo>
                  <a:pt x="2035969" y="142875"/>
                </a:lnTo>
                <a:lnTo>
                  <a:pt x="2009180" y="133945"/>
                </a:lnTo>
                <a:lnTo>
                  <a:pt x="1991320" y="133945"/>
                </a:lnTo>
                <a:lnTo>
                  <a:pt x="1973461" y="125015"/>
                </a:lnTo>
                <a:lnTo>
                  <a:pt x="1946672" y="125015"/>
                </a:lnTo>
                <a:lnTo>
                  <a:pt x="1919883" y="125015"/>
                </a:lnTo>
                <a:lnTo>
                  <a:pt x="1893094" y="116086"/>
                </a:lnTo>
                <a:lnTo>
                  <a:pt x="1866305" y="116086"/>
                </a:lnTo>
                <a:lnTo>
                  <a:pt x="1830586" y="116086"/>
                </a:lnTo>
                <a:lnTo>
                  <a:pt x="1803797" y="116086"/>
                </a:lnTo>
                <a:lnTo>
                  <a:pt x="1768078" y="107156"/>
                </a:lnTo>
                <a:lnTo>
                  <a:pt x="1723430" y="107156"/>
                </a:lnTo>
                <a:lnTo>
                  <a:pt x="1687711" y="98226"/>
                </a:lnTo>
                <a:lnTo>
                  <a:pt x="1643063" y="89297"/>
                </a:lnTo>
                <a:lnTo>
                  <a:pt x="1598414" y="89297"/>
                </a:lnTo>
                <a:lnTo>
                  <a:pt x="1553766" y="80367"/>
                </a:lnTo>
                <a:lnTo>
                  <a:pt x="1500188" y="71437"/>
                </a:lnTo>
                <a:lnTo>
                  <a:pt x="1446609" y="62508"/>
                </a:lnTo>
                <a:lnTo>
                  <a:pt x="1401961" y="53578"/>
                </a:lnTo>
                <a:lnTo>
                  <a:pt x="1348383" y="44648"/>
                </a:lnTo>
                <a:lnTo>
                  <a:pt x="1294805" y="35719"/>
                </a:lnTo>
                <a:lnTo>
                  <a:pt x="1241227" y="26789"/>
                </a:lnTo>
                <a:lnTo>
                  <a:pt x="1187649" y="17859"/>
                </a:lnTo>
                <a:lnTo>
                  <a:pt x="1143000" y="8929"/>
                </a:lnTo>
                <a:lnTo>
                  <a:pt x="1089422" y="0"/>
                </a:lnTo>
                <a:lnTo>
                  <a:pt x="1035844" y="0"/>
                </a:lnTo>
                <a:lnTo>
                  <a:pt x="982266" y="0"/>
                </a:lnTo>
                <a:lnTo>
                  <a:pt x="928688" y="0"/>
                </a:lnTo>
                <a:lnTo>
                  <a:pt x="875109" y="0"/>
                </a:lnTo>
                <a:lnTo>
                  <a:pt x="812602" y="8929"/>
                </a:lnTo>
                <a:lnTo>
                  <a:pt x="759024" y="17859"/>
                </a:lnTo>
                <a:lnTo>
                  <a:pt x="696516" y="26789"/>
                </a:lnTo>
                <a:lnTo>
                  <a:pt x="642938" y="35719"/>
                </a:lnTo>
                <a:lnTo>
                  <a:pt x="580430" y="44648"/>
                </a:lnTo>
                <a:lnTo>
                  <a:pt x="526852" y="53578"/>
                </a:lnTo>
                <a:lnTo>
                  <a:pt x="473274" y="62508"/>
                </a:lnTo>
                <a:lnTo>
                  <a:pt x="428625" y="71437"/>
                </a:lnTo>
                <a:lnTo>
                  <a:pt x="375047" y="89297"/>
                </a:lnTo>
                <a:lnTo>
                  <a:pt x="339328" y="98226"/>
                </a:lnTo>
                <a:lnTo>
                  <a:pt x="294680" y="116086"/>
                </a:lnTo>
                <a:lnTo>
                  <a:pt x="258961" y="133945"/>
                </a:lnTo>
                <a:lnTo>
                  <a:pt x="223242" y="151805"/>
                </a:lnTo>
                <a:lnTo>
                  <a:pt x="187524" y="169664"/>
                </a:lnTo>
                <a:lnTo>
                  <a:pt x="151805" y="187523"/>
                </a:lnTo>
                <a:lnTo>
                  <a:pt x="125016" y="205383"/>
                </a:lnTo>
                <a:lnTo>
                  <a:pt x="98227" y="223242"/>
                </a:lnTo>
                <a:lnTo>
                  <a:pt x="80367" y="241101"/>
                </a:lnTo>
                <a:lnTo>
                  <a:pt x="53578" y="258961"/>
                </a:lnTo>
                <a:lnTo>
                  <a:pt x="44649" y="285750"/>
                </a:lnTo>
                <a:lnTo>
                  <a:pt x="26789" y="303609"/>
                </a:lnTo>
                <a:lnTo>
                  <a:pt x="17860" y="330398"/>
                </a:lnTo>
                <a:lnTo>
                  <a:pt x="8930" y="348257"/>
                </a:lnTo>
                <a:lnTo>
                  <a:pt x="0" y="366117"/>
                </a:lnTo>
                <a:lnTo>
                  <a:pt x="0" y="392906"/>
                </a:lnTo>
                <a:lnTo>
                  <a:pt x="0" y="410765"/>
                </a:lnTo>
                <a:lnTo>
                  <a:pt x="0" y="428625"/>
                </a:lnTo>
                <a:lnTo>
                  <a:pt x="0" y="455414"/>
                </a:lnTo>
                <a:lnTo>
                  <a:pt x="8930" y="473273"/>
                </a:lnTo>
                <a:lnTo>
                  <a:pt x="17860" y="491132"/>
                </a:lnTo>
                <a:lnTo>
                  <a:pt x="35719" y="517922"/>
                </a:lnTo>
                <a:lnTo>
                  <a:pt x="53578" y="535781"/>
                </a:lnTo>
                <a:lnTo>
                  <a:pt x="71438" y="544711"/>
                </a:lnTo>
                <a:lnTo>
                  <a:pt x="98227" y="562570"/>
                </a:lnTo>
                <a:lnTo>
                  <a:pt x="133945" y="580429"/>
                </a:lnTo>
                <a:lnTo>
                  <a:pt x="160735" y="589359"/>
                </a:lnTo>
                <a:lnTo>
                  <a:pt x="196453" y="607218"/>
                </a:lnTo>
                <a:lnTo>
                  <a:pt x="232172" y="616148"/>
                </a:lnTo>
                <a:lnTo>
                  <a:pt x="276820" y="625078"/>
                </a:lnTo>
                <a:lnTo>
                  <a:pt x="321469" y="634007"/>
                </a:lnTo>
                <a:lnTo>
                  <a:pt x="366117" y="642937"/>
                </a:lnTo>
                <a:lnTo>
                  <a:pt x="410766" y="651867"/>
                </a:lnTo>
                <a:lnTo>
                  <a:pt x="464344" y="660797"/>
                </a:lnTo>
                <a:lnTo>
                  <a:pt x="517922" y="660797"/>
                </a:lnTo>
                <a:lnTo>
                  <a:pt x="562570" y="669726"/>
                </a:lnTo>
                <a:lnTo>
                  <a:pt x="616149" y="669726"/>
                </a:lnTo>
                <a:lnTo>
                  <a:pt x="669727" y="678656"/>
                </a:lnTo>
                <a:lnTo>
                  <a:pt x="723305" y="678656"/>
                </a:lnTo>
                <a:lnTo>
                  <a:pt x="776883" y="687586"/>
                </a:lnTo>
                <a:lnTo>
                  <a:pt x="839391" y="687586"/>
                </a:lnTo>
                <a:lnTo>
                  <a:pt x="892969" y="696515"/>
                </a:lnTo>
                <a:lnTo>
                  <a:pt x="955477" y="696515"/>
                </a:lnTo>
                <a:lnTo>
                  <a:pt x="1009055" y="696515"/>
                </a:lnTo>
                <a:lnTo>
                  <a:pt x="1071563" y="687586"/>
                </a:lnTo>
                <a:lnTo>
                  <a:pt x="1134070" y="687586"/>
                </a:lnTo>
                <a:lnTo>
                  <a:pt x="1196578" y="687586"/>
                </a:lnTo>
                <a:lnTo>
                  <a:pt x="1250156" y="687586"/>
                </a:lnTo>
                <a:lnTo>
                  <a:pt x="1312664" y="687586"/>
                </a:lnTo>
                <a:lnTo>
                  <a:pt x="1366242" y="687586"/>
                </a:lnTo>
                <a:lnTo>
                  <a:pt x="1419820" y="687586"/>
                </a:lnTo>
                <a:lnTo>
                  <a:pt x="1473399" y="687586"/>
                </a:lnTo>
                <a:lnTo>
                  <a:pt x="1526977" y="687586"/>
                </a:lnTo>
                <a:lnTo>
                  <a:pt x="1580555" y="687586"/>
                </a:lnTo>
                <a:lnTo>
                  <a:pt x="1625203" y="678656"/>
                </a:lnTo>
                <a:lnTo>
                  <a:pt x="1678781" y="678656"/>
                </a:lnTo>
                <a:lnTo>
                  <a:pt x="1714500" y="669726"/>
                </a:lnTo>
                <a:lnTo>
                  <a:pt x="1759149" y="660797"/>
                </a:lnTo>
                <a:lnTo>
                  <a:pt x="1803797" y="651867"/>
                </a:lnTo>
                <a:lnTo>
                  <a:pt x="1839516" y="651867"/>
                </a:lnTo>
                <a:lnTo>
                  <a:pt x="1884164" y="634007"/>
                </a:lnTo>
                <a:lnTo>
                  <a:pt x="1919883" y="625078"/>
                </a:lnTo>
                <a:lnTo>
                  <a:pt x="1955602" y="616148"/>
                </a:lnTo>
                <a:lnTo>
                  <a:pt x="1991320" y="598289"/>
                </a:lnTo>
                <a:lnTo>
                  <a:pt x="2018109" y="580429"/>
                </a:lnTo>
                <a:lnTo>
                  <a:pt x="2044899" y="571500"/>
                </a:lnTo>
                <a:lnTo>
                  <a:pt x="2071688" y="553640"/>
                </a:lnTo>
                <a:lnTo>
                  <a:pt x="2089547" y="535781"/>
                </a:lnTo>
                <a:lnTo>
                  <a:pt x="2107406" y="517922"/>
                </a:lnTo>
                <a:lnTo>
                  <a:pt x="2134195" y="500062"/>
                </a:lnTo>
                <a:lnTo>
                  <a:pt x="2152055" y="482203"/>
                </a:lnTo>
                <a:lnTo>
                  <a:pt x="2169914" y="464343"/>
                </a:lnTo>
                <a:lnTo>
                  <a:pt x="2178844" y="437554"/>
                </a:lnTo>
                <a:lnTo>
                  <a:pt x="2187774" y="419695"/>
                </a:lnTo>
                <a:lnTo>
                  <a:pt x="2187774" y="401836"/>
                </a:lnTo>
                <a:lnTo>
                  <a:pt x="2187774" y="383976"/>
                </a:lnTo>
                <a:lnTo>
                  <a:pt x="2178844" y="357187"/>
                </a:lnTo>
                <a:lnTo>
                  <a:pt x="2160984" y="339328"/>
                </a:lnTo>
                <a:lnTo>
                  <a:pt x="2143125" y="312539"/>
                </a:lnTo>
                <a:lnTo>
                  <a:pt x="2125266" y="294680"/>
                </a:lnTo>
                <a:lnTo>
                  <a:pt x="2107406" y="267891"/>
                </a:lnTo>
                <a:lnTo>
                  <a:pt x="2080617" y="250031"/>
                </a:lnTo>
                <a:lnTo>
                  <a:pt x="2053828" y="223242"/>
                </a:lnTo>
                <a:lnTo>
                  <a:pt x="2027039" y="196453"/>
                </a:lnTo>
                <a:lnTo>
                  <a:pt x="1991320" y="178594"/>
                </a:lnTo>
                <a:lnTo>
                  <a:pt x="1964531" y="160734"/>
                </a:lnTo>
                <a:lnTo>
                  <a:pt x="1937742" y="133945"/>
                </a:lnTo>
                <a:lnTo>
                  <a:pt x="1910953" y="116086"/>
                </a:lnTo>
                <a:lnTo>
                  <a:pt x="1893094" y="107156"/>
                </a:lnTo>
                <a:lnTo>
                  <a:pt x="1875234" y="107156"/>
                </a:lnTo>
                <a:lnTo>
                  <a:pt x="1857375" y="98226"/>
                </a:lnTo>
                <a:lnTo>
                  <a:pt x="1830586" y="107156"/>
                </a:lnTo>
                <a:lnTo>
                  <a:pt x="1830586"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2937867" y="1526976"/>
            <a:ext cx="785814" cy="62509"/>
          </a:xfrm>
          <a:custGeom>
            <a:avLst/>
            <a:gdLst/>
            <a:ahLst/>
            <a:cxnLst/>
            <a:rect l="0" t="0" r="0" b="0"/>
            <a:pathLst>
              <a:path w="785814" h="62509">
                <a:moveTo>
                  <a:pt x="35719" y="62508"/>
                </a:moveTo>
                <a:lnTo>
                  <a:pt x="26789" y="62508"/>
                </a:lnTo>
                <a:lnTo>
                  <a:pt x="17860" y="53578"/>
                </a:lnTo>
                <a:lnTo>
                  <a:pt x="17860" y="53578"/>
                </a:lnTo>
                <a:lnTo>
                  <a:pt x="8930" y="53578"/>
                </a:lnTo>
                <a:lnTo>
                  <a:pt x="8930" y="53578"/>
                </a:lnTo>
                <a:lnTo>
                  <a:pt x="0" y="62508"/>
                </a:lnTo>
                <a:lnTo>
                  <a:pt x="8930" y="62508"/>
                </a:lnTo>
                <a:lnTo>
                  <a:pt x="17860" y="62508"/>
                </a:lnTo>
                <a:lnTo>
                  <a:pt x="35719" y="62508"/>
                </a:lnTo>
                <a:lnTo>
                  <a:pt x="62508" y="62508"/>
                </a:lnTo>
                <a:lnTo>
                  <a:pt x="98227" y="53578"/>
                </a:lnTo>
                <a:lnTo>
                  <a:pt x="133946" y="53578"/>
                </a:lnTo>
                <a:lnTo>
                  <a:pt x="178594" y="44649"/>
                </a:lnTo>
                <a:lnTo>
                  <a:pt x="223242" y="44649"/>
                </a:lnTo>
                <a:lnTo>
                  <a:pt x="267891" y="35719"/>
                </a:lnTo>
                <a:lnTo>
                  <a:pt x="312539" y="35719"/>
                </a:lnTo>
                <a:lnTo>
                  <a:pt x="357188" y="35719"/>
                </a:lnTo>
                <a:lnTo>
                  <a:pt x="401836" y="35719"/>
                </a:lnTo>
                <a:lnTo>
                  <a:pt x="437555" y="35719"/>
                </a:lnTo>
                <a:lnTo>
                  <a:pt x="482203" y="35719"/>
                </a:lnTo>
                <a:lnTo>
                  <a:pt x="526852" y="35719"/>
                </a:lnTo>
                <a:lnTo>
                  <a:pt x="571500" y="35719"/>
                </a:lnTo>
                <a:lnTo>
                  <a:pt x="607219" y="26789"/>
                </a:lnTo>
                <a:lnTo>
                  <a:pt x="642938" y="26789"/>
                </a:lnTo>
                <a:lnTo>
                  <a:pt x="678656" y="26789"/>
                </a:lnTo>
                <a:lnTo>
                  <a:pt x="714375" y="26789"/>
                </a:lnTo>
                <a:lnTo>
                  <a:pt x="741164" y="17860"/>
                </a:lnTo>
                <a:lnTo>
                  <a:pt x="767953" y="8930"/>
                </a:lnTo>
                <a:lnTo>
                  <a:pt x="785813" y="0"/>
                </a:lnTo>
                <a:lnTo>
                  <a:pt x="78581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4304109" y="1616273"/>
            <a:ext cx="607220" cy="26790"/>
          </a:xfrm>
          <a:custGeom>
            <a:avLst/>
            <a:gdLst/>
            <a:ahLst/>
            <a:cxnLst/>
            <a:rect l="0" t="0" r="0" b="0"/>
            <a:pathLst>
              <a:path w="607220" h="26790">
                <a:moveTo>
                  <a:pt x="0" y="17860"/>
                </a:moveTo>
                <a:lnTo>
                  <a:pt x="8930" y="17860"/>
                </a:lnTo>
                <a:lnTo>
                  <a:pt x="8930" y="26789"/>
                </a:lnTo>
                <a:lnTo>
                  <a:pt x="26789" y="26789"/>
                </a:lnTo>
                <a:lnTo>
                  <a:pt x="35719" y="26789"/>
                </a:lnTo>
                <a:lnTo>
                  <a:pt x="44649" y="26789"/>
                </a:lnTo>
                <a:lnTo>
                  <a:pt x="71438" y="26789"/>
                </a:lnTo>
                <a:lnTo>
                  <a:pt x="89297" y="26789"/>
                </a:lnTo>
                <a:lnTo>
                  <a:pt x="125016" y="26789"/>
                </a:lnTo>
                <a:lnTo>
                  <a:pt x="160735" y="26789"/>
                </a:lnTo>
                <a:lnTo>
                  <a:pt x="196454" y="26789"/>
                </a:lnTo>
                <a:lnTo>
                  <a:pt x="241102" y="26789"/>
                </a:lnTo>
                <a:lnTo>
                  <a:pt x="294680" y="26789"/>
                </a:lnTo>
                <a:lnTo>
                  <a:pt x="330399" y="26789"/>
                </a:lnTo>
                <a:lnTo>
                  <a:pt x="375047" y="26789"/>
                </a:lnTo>
                <a:lnTo>
                  <a:pt x="419696" y="26789"/>
                </a:lnTo>
                <a:lnTo>
                  <a:pt x="446485" y="26789"/>
                </a:lnTo>
                <a:lnTo>
                  <a:pt x="482204" y="17860"/>
                </a:lnTo>
                <a:lnTo>
                  <a:pt x="517922" y="17860"/>
                </a:lnTo>
                <a:lnTo>
                  <a:pt x="544711" y="8930"/>
                </a:lnTo>
                <a:lnTo>
                  <a:pt x="571500" y="8930"/>
                </a:lnTo>
                <a:lnTo>
                  <a:pt x="607219" y="0"/>
                </a:lnTo>
                <a:lnTo>
                  <a:pt x="60721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5875734" y="1580554"/>
            <a:ext cx="1509119" cy="53580"/>
          </a:xfrm>
          <a:custGeom>
            <a:avLst/>
            <a:gdLst/>
            <a:ahLst/>
            <a:cxnLst/>
            <a:rect l="0" t="0" r="0" b="0"/>
            <a:pathLst>
              <a:path w="1509119" h="53580">
                <a:moveTo>
                  <a:pt x="0" y="35719"/>
                </a:moveTo>
                <a:lnTo>
                  <a:pt x="0" y="35719"/>
                </a:lnTo>
                <a:lnTo>
                  <a:pt x="8930" y="35719"/>
                </a:lnTo>
                <a:lnTo>
                  <a:pt x="17860" y="35719"/>
                </a:lnTo>
                <a:lnTo>
                  <a:pt x="26789" y="35719"/>
                </a:lnTo>
                <a:lnTo>
                  <a:pt x="44649" y="35719"/>
                </a:lnTo>
                <a:lnTo>
                  <a:pt x="62508" y="35719"/>
                </a:lnTo>
                <a:lnTo>
                  <a:pt x="89297" y="26790"/>
                </a:lnTo>
                <a:lnTo>
                  <a:pt x="125016" y="26790"/>
                </a:lnTo>
                <a:lnTo>
                  <a:pt x="169664" y="26790"/>
                </a:lnTo>
                <a:lnTo>
                  <a:pt x="214313" y="26790"/>
                </a:lnTo>
                <a:lnTo>
                  <a:pt x="258961" y="26790"/>
                </a:lnTo>
                <a:lnTo>
                  <a:pt x="303610" y="35719"/>
                </a:lnTo>
                <a:lnTo>
                  <a:pt x="348258" y="35719"/>
                </a:lnTo>
                <a:lnTo>
                  <a:pt x="392907" y="35719"/>
                </a:lnTo>
                <a:lnTo>
                  <a:pt x="437555" y="35719"/>
                </a:lnTo>
                <a:lnTo>
                  <a:pt x="491133" y="35719"/>
                </a:lnTo>
                <a:lnTo>
                  <a:pt x="544711" y="26790"/>
                </a:lnTo>
                <a:lnTo>
                  <a:pt x="598289" y="26790"/>
                </a:lnTo>
                <a:lnTo>
                  <a:pt x="651868" y="17860"/>
                </a:lnTo>
                <a:lnTo>
                  <a:pt x="705446" y="8930"/>
                </a:lnTo>
                <a:lnTo>
                  <a:pt x="759024" y="0"/>
                </a:lnTo>
                <a:lnTo>
                  <a:pt x="821532" y="0"/>
                </a:lnTo>
                <a:lnTo>
                  <a:pt x="875110" y="0"/>
                </a:lnTo>
                <a:lnTo>
                  <a:pt x="928688" y="8930"/>
                </a:lnTo>
                <a:lnTo>
                  <a:pt x="991196" y="17860"/>
                </a:lnTo>
                <a:lnTo>
                  <a:pt x="1044774" y="26790"/>
                </a:lnTo>
                <a:lnTo>
                  <a:pt x="1098352" y="44649"/>
                </a:lnTo>
                <a:lnTo>
                  <a:pt x="1151930" y="53579"/>
                </a:lnTo>
                <a:lnTo>
                  <a:pt x="1205508" y="53579"/>
                </a:lnTo>
                <a:lnTo>
                  <a:pt x="1250157" y="53579"/>
                </a:lnTo>
                <a:lnTo>
                  <a:pt x="1294805" y="53579"/>
                </a:lnTo>
                <a:lnTo>
                  <a:pt x="1330524" y="53579"/>
                </a:lnTo>
                <a:lnTo>
                  <a:pt x="1375172" y="53579"/>
                </a:lnTo>
                <a:lnTo>
                  <a:pt x="1410891" y="44649"/>
                </a:lnTo>
                <a:lnTo>
                  <a:pt x="1446610" y="35719"/>
                </a:lnTo>
                <a:lnTo>
                  <a:pt x="1482329" y="35719"/>
                </a:lnTo>
                <a:lnTo>
                  <a:pt x="1509118" y="35719"/>
                </a:lnTo>
                <a:lnTo>
                  <a:pt x="1509118"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51102215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Java Bean?</a:t>
            </a:r>
            <a:endParaRPr lang="en-US" dirty="0"/>
          </a:p>
        </p:txBody>
      </p:sp>
      <p:sp>
        <p:nvSpPr>
          <p:cNvPr id="3" name="Content Placeholder 2"/>
          <p:cNvSpPr>
            <a:spLocks noGrp="1"/>
          </p:cNvSpPr>
          <p:nvPr>
            <p:ph idx="1"/>
          </p:nvPr>
        </p:nvSpPr>
        <p:spPr/>
        <p:txBody>
          <a:bodyPr/>
          <a:lstStyle/>
          <a:p>
            <a:r>
              <a:rPr lang="en-US" b="0" dirty="0">
                <a:effectLst/>
              </a:rPr>
              <a:t>JavaBeans are </a:t>
            </a:r>
            <a:r>
              <a:rPr lang="en-US" dirty="0">
                <a:effectLst/>
              </a:rPr>
              <a:t>classes</a:t>
            </a:r>
            <a:r>
              <a:rPr lang="en-US" b="0" dirty="0">
                <a:effectLst/>
              </a:rPr>
              <a:t> </a:t>
            </a:r>
            <a:r>
              <a:rPr lang="en-US" b="0" dirty="0" smtClean="0">
                <a:effectLst/>
              </a:rPr>
              <a:t>that:</a:t>
            </a:r>
          </a:p>
          <a:p>
            <a:pPr marL="457200" indent="-457200">
              <a:buFont typeface="+mj-lt"/>
              <a:buAutoNum type="arabicPeriod"/>
            </a:pPr>
            <a:r>
              <a:rPr lang="en-US" b="0" dirty="0" smtClean="0">
                <a:effectLst/>
              </a:rPr>
              <a:t>encapsulate </a:t>
            </a:r>
            <a:r>
              <a:rPr lang="en-US" b="0" dirty="0">
                <a:effectLst/>
              </a:rPr>
              <a:t>many objects into a single object (the </a:t>
            </a:r>
            <a:r>
              <a:rPr lang="en-US" dirty="0">
                <a:effectLst/>
              </a:rPr>
              <a:t>bean</a:t>
            </a:r>
            <a:r>
              <a:rPr lang="en-US" b="0" dirty="0">
                <a:effectLst/>
              </a:rPr>
              <a:t>). </a:t>
            </a:r>
            <a:endParaRPr lang="en-US" b="0" dirty="0" smtClean="0">
              <a:effectLst/>
            </a:endParaRPr>
          </a:p>
          <a:p>
            <a:pPr marL="457200" indent="-457200">
              <a:buFont typeface="+mj-lt"/>
              <a:buAutoNum type="arabicPeriod"/>
            </a:pPr>
            <a:r>
              <a:rPr lang="en-US" b="0" dirty="0" smtClean="0">
                <a:effectLst/>
              </a:rPr>
              <a:t>They </a:t>
            </a:r>
            <a:r>
              <a:rPr lang="en-US" b="0" dirty="0">
                <a:effectLst/>
              </a:rPr>
              <a:t>are serializable, </a:t>
            </a:r>
            <a:endParaRPr lang="en-US" b="0" dirty="0" smtClean="0">
              <a:effectLst/>
            </a:endParaRPr>
          </a:p>
          <a:p>
            <a:pPr marL="457200" indent="-457200">
              <a:buFont typeface="+mj-lt"/>
              <a:buAutoNum type="arabicPeriod"/>
            </a:pPr>
            <a:r>
              <a:rPr lang="en-US" b="0" dirty="0" smtClean="0">
                <a:effectLst/>
              </a:rPr>
              <a:t>They have </a:t>
            </a:r>
            <a:r>
              <a:rPr lang="en-US" b="0" dirty="0">
                <a:effectLst/>
              </a:rPr>
              <a:t>a zero-argument constructor, and </a:t>
            </a:r>
            <a:endParaRPr lang="en-US" b="0" dirty="0" smtClean="0">
              <a:effectLst/>
            </a:endParaRPr>
          </a:p>
          <a:p>
            <a:pPr marL="457200" indent="-457200">
              <a:buFont typeface="+mj-lt"/>
              <a:buAutoNum type="arabicPeriod"/>
            </a:pPr>
            <a:r>
              <a:rPr lang="en-US" b="0" dirty="0" smtClean="0">
                <a:effectLst/>
              </a:rPr>
              <a:t>They allow </a:t>
            </a:r>
            <a:r>
              <a:rPr lang="en-US" b="0" dirty="0">
                <a:effectLst/>
              </a:rPr>
              <a:t>access to properties using getter and setter methods</a:t>
            </a:r>
            <a:r>
              <a:rPr lang="en-US" b="0" dirty="0" smtClean="0">
                <a:effectLst/>
              </a:rPr>
              <a:t>.</a:t>
            </a:r>
          </a:p>
          <a:p>
            <a:pPr marL="0" indent="0"/>
            <a:r>
              <a:rPr lang="en-US" b="0" dirty="0" smtClean="0">
                <a:effectLst/>
              </a:rPr>
              <a:t>No </a:t>
            </a:r>
            <a:r>
              <a:rPr lang="en-US" b="0" dirty="0">
                <a:effectLst/>
              </a:rPr>
              <a:t>s</a:t>
            </a:r>
            <a:r>
              <a:rPr lang="en-US" b="0" dirty="0" smtClean="0">
                <a:effectLst/>
              </a:rPr>
              <a:t>pecial syntax, just a standard.</a:t>
            </a:r>
          </a:p>
          <a:p>
            <a:pPr marL="0" indent="0"/>
            <a:r>
              <a:rPr lang="en-US" b="0" dirty="0" smtClean="0">
                <a:effectLst/>
              </a:rPr>
              <a:t>“There </a:t>
            </a:r>
            <a:r>
              <a:rPr lang="en-US" b="0" dirty="0">
                <a:effectLst/>
              </a:rPr>
              <a:t>is a term for it because the standard allows libraries to programmatically do things with class instances you define in a predefined way</a:t>
            </a:r>
            <a:r>
              <a:rPr lang="en-US" b="0" dirty="0" smtClean="0">
                <a:effectLst/>
              </a:rPr>
              <a:t>.”</a:t>
            </a:r>
            <a:endParaRPr lang="en-US" dirty="0"/>
          </a:p>
        </p:txBody>
      </p:sp>
      <p:sp>
        <p:nvSpPr>
          <p:cNvPr id="4" name="TextBox 3"/>
          <p:cNvSpPr txBox="1"/>
          <p:nvPr/>
        </p:nvSpPr>
        <p:spPr>
          <a:xfrm>
            <a:off x="785813" y="6138446"/>
            <a:ext cx="7519987" cy="338554"/>
          </a:xfrm>
          <a:prstGeom prst="rect">
            <a:avLst/>
          </a:prstGeom>
          <a:noFill/>
        </p:spPr>
        <p:txBody>
          <a:bodyPr wrap="square" rtlCol="0">
            <a:spAutoFit/>
          </a:bodyPr>
          <a:lstStyle/>
          <a:p>
            <a:r>
              <a:rPr lang="en-US" sz="1600" dirty="0"/>
              <a:t>https://stackoverflow.com/questions/3295496/what-is-a-javabean-exactly</a:t>
            </a:r>
          </a:p>
        </p:txBody>
      </p:sp>
      <p:sp>
        <p:nvSpPr>
          <p:cNvPr id="5" name="Freeform 4"/>
          <p:cNvSpPr/>
          <p:nvPr/>
        </p:nvSpPr>
        <p:spPr bwMode="auto">
          <a:xfrm>
            <a:off x="642938" y="1705570"/>
            <a:ext cx="330399" cy="812603"/>
          </a:xfrm>
          <a:custGeom>
            <a:avLst/>
            <a:gdLst/>
            <a:ahLst/>
            <a:cxnLst/>
            <a:rect l="0" t="0" r="0" b="0"/>
            <a:pathLst>
              <a:path w="330399" h="812603">
                <a:moveTo>
                  <a:pt x="330398" y="0"/>
                </a:moveTo>
                <a:lnTo>
                  <a:pt x="330398" y="0"/>
                </a:lnTo>
                <a:lnTo>
                  <a:pt x="321468" y="0"/>
                </a:lnTo>
                <a:lnTo>
                  <a:pt x="312539" y="0"/>
                </a:lnTo>
                <a:lnTo>
                  <a:pt x="303609" y="0"/>
                </a:lnTo>
                <a:lnTo>
                  <a:pt x="294679" y="0"/>
                </a:lnTo>
                <a:lnTo>
                  <a:pt x="285750" y="0"/>
                </a:lnTo>
                <a:lnTo>
                  <a:pt x="276820" y="0"/>
                </a:lnTo>
                <a:lnTo>
                  <a:pt x="258961" y="0"/>
                </a:lnTo>
                <a:lnTo>
                  <a:pt x="241101" y="0"/>
                </a:lnTo>
                <a:lnTo>
                  <a:pt x="223242" y="0"/>
                </a:lnTo>
                <a:lnTo>
                  <a:pt x="205382" y="0"/>
                </a:lnTo>
                <a:lnTo>
                  <a:pt x="187523" y="0"/>
                </a:lnTo>
                <a:lnTo>
                  <a:pt x="160734" y="8930"/>
                </a:lnTo>
                <a:lnTo>
                  <a:pt x="142875" y="17859"/>
                </a:lnTo>
                <a:lnTo>
                  <a:pt x="125015" y="26789"/>
                </a:lnTo>
                <a:lnTo>
                  <a:pt x="116086" y="35719"/>
                </a:lnTo>
                <a:lnTo>
                  <a:pt x="98226" y="44649"/>
                </a:lnTo>
                <a:lnTo>
                  <a:pt x="89296" y="62508"/>
                </a:lnTo>
                <a:lnTo>
                  <a:pt x="80367" y="71438"/>
                </a:lnTo>
                <a:lnTo>
                  <a:pt x="71437" y="89297"/>
                </a:lnTo>
                <a:lnTo>
                  <a:pt x="71437" y="107156"/>
                </a:lnTo>
                <a:lnTo>
                  <a:pt x="62507" y="125016"/>
                </a:lnTo>
                <a:lnTo>
                  <a:pt x="53578" y="142875"/>
                </a:lnTo>
                <a:lnTo>
                  <a:pt x="53578" y="169664"/>
                </a:lnTo>
                <a:lnTo>
                  <a:pt x="44648" y="205383"/>
                </a:lnTo>
                <a:lnTo>
                  <a:pt x="35718" y="241102"/>
                </a:lnTo>
                <a:lnTo>
                  <a:pt x="26789" y="276820"/>
                </a:lnTo>
                <a:lnTo>
                  <a:pt x="17859" y="321469"/>
                </a:lnTo>
                <a:lnTo>
                  <a:pt x="17859" y="366117"/>
                </a:lnTo>
                <a:lnTo>
                  <a:pt x="8929" y="410766"/>
                </a:lnTo>
                <a:lnTo>
                  <a:pt x="8929" y="464344"/>
                </a:lnTo>
                <a:lnTo>
                  <a:pt x="0" y="508992"/>
                </a:lnTo>
                <a:lnTo>
                  <a:pt x="0" y="562570"/>
                </a:lnTo>
                <a:lnTo>
                  <a:pt x="0" y="616149"/>
                </a:lnTo>
                <a:lnTo>
                  <a:pt x="0" y="669727"/>
                </a:lnTo>
                <a:lnTo>
                  <a:pt x="0" y="723305"/>
                </a:lnTo>
                <a:lnTo>
                  <a:pt x="0" y="767953"/>
                </a:lnTo>
                <a:lnTo>
                  <a:pt x="0" y="812602"/>
                </a:lnTo>
                <a:lnTo>
                  <a:pt x="0" y="8126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634008" y="2598539"/>
            <a:ext cx="89298" cy="71439"/>
          </a:xfrm>
          <a:custGeom>
            <a:avLst/>
            <a:gdLst/>
            <a:ahLst/>
            <a:cxnLst/>
            <a:rect l="0" t="0" r="0" b="0"/>
            <a:pathLst>
              <a:path w="89298" h="71439">
                <a:moveTo>
                  <a:pt x="0" y="0"/>
                </a:moveTo>
                <a:lnTo>
                  <a:pt x="0" y="26789"/>
                </a:lnTo>
                <a:lnTo>
                  <a:pt x="8930" y="44649"/>
                </a:lnTo>
                <a:lnTo>
                  <a:pt x="8930" y="62508"/>
                </a:lnTo>
                <a:lnTo>
                  <a:pt x="26789" y="71438"/>
                </a:lnTo>
                <a:lnTo>
                  <a:pt x="44648" y="71438"/>
                </a:lnTo>
                <a:lnTo>
                  <a:pt x="62508" y="71438"/>
                </a:lnTo>
                <a:lnTo>
                  <a:pt x="89297" y="62508"/>
                </a:lnTo>
                <a:lnTo>
                  <a:pt x="89297"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6822281" y="1616273"/>
            <a:ext cx="250033" cy="205384"/>
          </a:xfrm>
          <a:custGeom>
            <a:avLst/>
            <a:gdLst/>
            <a:ahLst/>
            <a:cxnLst/>
            <a:rect l="0" t="0" r="0" b="0"/>
            <a:pathLst>
              <a:path w="250033" h="205384">
                <a:moveTo>
                  <a:pt x="8930" y="0"/>
                </a:moveTo>
                <a:lnTo>
                  <a:pt x="0" y="0"/>
                </a:lnTo>
                <a:lnTo>
                  <a:pt x="0" y="0"/>
                </a:lnTo>
                <a:lnTo>
                  <a:pt x="8930" y="0"/>
                </a:lnTo>
                <a:lnTo>
                  <a:pt x="8930" y="0"/>
                </a:lnTo>
                <a:lnTo>
                  <a:pt x="8930" y="8930"/>
                </a:lnTo>
                <a:lnTo>
                  <a:pt x="17860" y="17860"/>
                </a:lnTo>
                <a:lnTo>
                  <a:pt x="26789" y="26789"/>
                </a:lnTo>
                <a:lnTo>
                  <a:pt x="35719" y="44649"/>
                </a:lnTo>
                <a:lnTo>
                  <a:pt x="62508" y="53578"/>
                </a:lnTo>
                <a:lnTo>
                  <a:pt x="80367" y="62508"/>
                </a:lnTo>
                <a:lnTo>
                  <a:pt x="116086" y="71438"/>
                </a:lnTo>
                <a:lnTo>
                  <a:pt x="142875" y="71438"/>
                </a:lnTo>
                <a:lnTo>
                  <a:pt x="169664" y="71438"/>
                </a:lnTo>
                <a:lnTo>
                  <a:pt x="196453" y="71438"/>
                </a:lnTo>
                <a:lnTo>
                  <a:pt x="214313" y="71438"/>
                </a:lnTo>
                <a:lnTo>
                  <a:pt x="232172" y="71438"/>
                </a:lnTo>
                <a:lnTo>
                  <a:pt x="241102" y="71438"/>
                </a:lnTo>
                <a:lnTo>
                  <a:pt x="250032" y="80367"/>
                </a:lnTo>
                <a:lnTo>
                  <a:pt x="250032" y="89297"/>
                </a:lnTo>
                <a:lnTo>
                  <a:pt x="250032" y="107156"/>
                </a:lnTo>
                <a:lnTo>
                  <a:pt x="241102" y="125016"/>
                </a:lnTo>
                <a:lnTo>
                  <a:pt x="241102" y="142875"/>
                </a:lnTo>
                <a:lnTo>
                  <a:pt x="241102" y="160735"/>
                </a:lnTo>
                <a:lnTo>
                  <a:pt x="232172" y="178594"/>
                </a:lnTo>
                <a:lnTo>
                  <a:pt x="232172" y="205383"/>
                </a:lnTo>
                <a:lnTo>
                  <a:pt x="232172"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6625828" y="1893094"/>
            <a:ext cx="455415" cy="669727"/>
          </a:xfrm>
          <a:custGeom>
            <a:avLst/>
            <a:gdLst/>
            <a:ahLst/>
            <a:cxnLst/>
            <a:rect l="0" t="0" r="0" b="0"/>
            <a:pathLst>
              <a:path w="455415" h="669727">
                <a:moveTo>
                  <a:pt x="428625" y="0"/>
                </a:moveTo>
                <a:lnTo>
                  <a:pt x="428625" y="44648"/>
                </a:lnTo>
                <a:lnTo>
                  <a:pt x="428625" y="89296"/>
                </a:lnTo>
                <a:lnTo>
                  <a:pt x="437555" y="151804"/>
                </a:lnTo>
                <a:lnTo>
                  <a:pt x="437555" y="205382"/>
                </a:lnTo>
                <a:lnTo>
                  <a:pt x="437555" y="267890"/>
                </a:lnTo>
                <a:lnTo>
                  <a:pt x="446485" y="321468"/>
                </a:lnTo>
                <a:lnTo>
                  <a:pt x="446485" y="366117"/>
                </a:lnTo>
                <a:lnTo>
                  <a:pt x="446485" y="410765"/>
                </a:lnTo>
                <a:lnTo>
                  <a:pt x="455414" y="455414"/>
                </a:lnTo>
                <a:lnTo>
                  <a:pt x="446485" y="491132"/>
                </a:lnTo>
                <a:lnTo>
                  <a:pt x="446485" y="526851"/>
                </a:lnTo>
                <a:lnTo>
                  <a:pt x="437555" y="553640"/>
                </a:lnTo>
                <a:lnTo>
                  <a:pt x="428625" y="571500"/>
                </a:lnTo>
                <a:lnTo>
                  <a:pt x="401836" y="598289"/>
                </a:lnTo>
                <a:lnTo>
                  <a:pt x="375047" y="616148"/>
                </a:lnTo>
                <a:lnTo>
                  <a:pt x="330399" y="634008"/>
                </a:lnTo>
                <a:lnTo>
                  <a:pt x="267891" y="642937"/>
                </a:lnTo>
                <a:lnTo>
                  <a:pt x="196453" y="660797"/>
                </a:lnTo>
                <a:lnTo>
                  <a:pt x="133945" y="669726"/>
                </a:lnTo>
                <a:lnTo>
                  <a:pt x="62508" y="669726"/>
                </a:lnTo>
                <a:lnTo>
                  <a:pt x="26789" y="660797"/>
                </a:lnTo>
                <a:lnTo>
                  <a:pt x="0" y="651867"/>
                </a:lnTo>
                <a:lnTo>
                  <a:pt x="0" y="6518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7224117" y="1964531"/>
            <a:ext cx="98228" cy="267892"/>
          </a:xfrm>
          <a:custGeom>
            <a:avLst/>
            <a:gdLst/>
            <a:ahLst/>
            <a:cxnLst/>
            <a:rect l="0" t="0" r="0" b="0"/>
            <a:pathLst>
              <a:path w="98228" h="267892">
                <a:moveTo>
                  <a:pt x="26789" y="0"/>
                </a:moveTo>
                <a:lnTo>
                  <a:pt x="17860" y="0"/>
                </a:lnTo>
                <a:lnTo>
                  <a:pt x="17860" y="0"/>
                </a:lnTo>
                <a:lnTo>
                  <a:pt x="8930" y="8930"/>
                </a:lnTo>
                <a:lnTo>
                  <a:pt x="8930" y="26789"/>
                </a:lnTo>
                <a:lnTo>
                  <a:pt x="8930" y="53578"/>
                </a:lnTo>
                <a:lnTo>
                  <a:pt x="8930" y="98227"/>
                </a:lnTo>
                <a:lnTo>
                  <a:pt x="8930" y="151805"/>
                </a:lnTo>
                <a:lnTo>
                  <a:pt x="8930" y="187523"/>
                </a:lnTo>
                <a:lnTo>
                  <a:pt x="17860" y="232172"/>
                </a:lnTo>
                <a:lnTo>
                  <a:pt x="35719" y="258961"/>
                </a:lnTo>
                <a:lnTo>
                  <a:pt x="44649" y="267891"/>
                </a:lnTo>
                <a:lnTo>
                  <a:pt x="62508" y="267891"/>
                </a:lnTo>
                <a:lnTo>
                  <a:pt x="80367" y="258961"/>
                </a:lnTo>
                <a:lnTo>
                  <a:pt x="89297" y="241102"/>
                </a:lnTo>
                <a:lnTo>
                  <a:pt x="98227" y="205383"/>
                </a:lnTo>
                <a:lnTo>
                  <a:pt x="98227" y="169664"/>
                </a:lnTo>
                <a:lnTo>
                  <a:pt x="98227" y="133945"/>
                </a:lnTo>
                <a:lnTo>
                  <a:pt x="89297" y="98227"/>
                </a:lnTo>
                <a:lnTo>
                  <a:pt x="80367" y="80367"/>
                </a:lnTo>
                <a:lnTo>
                  <a:pt x="62508" y="62508"/>
                </a:lnTo>
                <a:lnTo>
                  <a:pt x="53578" y="62508"/>
                </a:lnTo>
                <a:lnTo>
                  <a:pt x="44649" y="62508"/>
                </a:lnTo>
                <a:lnTo>
                  <a:pt x="26789" y="71438"/>
                </a:lnTo>
                <a:lnTo>
                  <a:pt x="17860" y="80367"/>
                </a:lnTo>
                <a:lnTo>
                  <a:pt x="8930" y="80367"/>
                </a:lnTo>
                <a:lnTo>
                  <a:pt x="0" y="80367"/>
                </a:lnTo>
                <a:lnTo>
                  <a:pt x="8930" y="71438"/>
                </a:lnTo>
                <a:lnTo>
                  <a:pt x="17860" y="53578"/>
                </a:lnTo>
                <a:lnTo>
                  <a:pt x="35719" y="17859"/>
                </a:lnTo>
                <a:lnTo>
                  <a:pt x="35719"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7366992" y="1973461"/>
            <a:ext cx="151806" cy="357188"/>
          </a:xfrm>
          <a:custGeom>
            <a:avLst/>
            <a:gdLst/>
            <a:ahLst/>
            <a:cxnLst/>
            <a:rect l="0" t="0" r="0" b="0"/>
            <a:pathLst>
              <a:path w="151806" h="357188">
                <a:moveTo>
                  <a:pt x="35719" y="44648"/>
                </a:moveTo>
                <a:lnTo>
                  <a:pt x="35719" y="62508"/>
                </a:lnTo>
                <a:lnTo>
                  <a:pt x="35719" y="89297"/>
                </a:lnTo>
                <a:lnTo>
                  <a:pt x="35719" y="142875"/>
                </a:lnTo>
                <a:lnTo>
                  <a:pt x="35719" y="196453"/>
                </a:lnTo>
                <a:lnTo>
                  <a:pt x="35719" y="250031"/>
                </a:lnTo>
                <a:lnTo>
                  <a:pt x="44649" y="294679"/>
                </a:lnTo>
                <a:lnTo>
                  <a:pt x="53578" y="330398"/>
                </a:lnTo>
                <a:lnTo>
                  <a:pt x="62508" y="348258"/>
                </a:lnTo>
                <a:lnTo>
                  <a:pt x="71438" y="357187"/>
                </a:lnTo>
                <a:lnTo>
                  <a:pt x="71438" y="357187"/>
                </a:lnTo>
                <a:lnTo>
                  <a:pt x="71438" y="348258"/>
                </a:lnTo>
                <a:lnTo>
                  <a:pt x="71438" y="330398"/>
                </a:lnTo>
                <a:lnTo>
                  <a:pt x="62508" y="303609"/>
                </a:lnTo>
                <a:lnTo>
                  <a:pt x="53578" y="276820"/>
                </a:lnTo>
                <a:lnTo>
                  <a:pt x="53578" y="241101"/>
                </a:lnTo>
                <a:lnTo>
                  <a:pt x="44649" y="205383"/>
                </a:lnTo>
                <a:lnTo>
                  <a:pt x="35719" y="151804"/>
                </a:lnTo>
                <a:lnTo>
                  <a:pt x="26789" y="107156"/>
                </a:lnTo>
                <a:lnTo>
                  <a:pt x="26789" y="71437"/>
                </a:lnTo>
                <a:lnTo>
                  <a:pt x="35719" y="35718"/>
                </a:lnTo>
                <a:lnTo>
                  <a:pt x="35719" y="8929"/>
                </a:lnTo>
                <a:lnTo>
                  <a:pt x="53578" y="0"/>
                </a:lnTo>
                <a:lnTo>
                  <a:pt x="71438" y="0"/>
                </a:lnTo>
                <a:lnTo>
                  <a:pt x="89297" y="8929"/>
                </a:lnTo>
                <a:lnTo>
                  <a:pt x="107156" y="26789"/>
                </a:lnTo>
                <a:lnTo>
                  <a:pt x="125016" y="53578"/>
                </a:lnTo>
                <a:lnTo>
                  <a:pt x="142875" y="89297"/>
                </a:lnTo>
                <a:lnTo>
                  <a:pt x="151805" y="116086"/>
                </a:lnTo>
                <a:lnTo>
                  <a:pt x="151805" y="151804"/>
                </a:lnTo>
                <a:lnTo>
                  <a:pt x="142875" y="187523"/>
                </a:lnTo>
                <a:lnTo>
                  <a:pt x="133946" y="205383"/>
                </a:lnTo>
                <a:lnTo>
                  <a:pt x="116086" y="214312"/>
                </a:lnTo>
                <a:lnTo>
                  <a:pt x="89297" y="214312"/>
                </a:lnTo>
                <a:lnTo>
                  <a:pt x="71438" y="196453"/>
                </a:lnTo>
                <a:lnTo>
                  <a:pt x="44649" y="160734"/>
                </a:lnTo>
                <a:lnTo>
                  <a:pt x="17860" y="116086"/>
                </a:lnTo>
                <a:lnTo>
                  <a:pt x="0" y="62508"/>
                </a:lnTo>
                <a:lnTo>
                  <a:pt x="0"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7554516" y="1705570"/>
            <a:ext cx="89298" cy="464345"/>
          </a:xfrm>
          <a:custGeom>
            <a:avLst/>
            <a:gdLst/>
            <a:ahLst/>
            <a:cxnLst/>
            <a:rect l="0" t="0" r="0" b="0"/>
            <a:pathLst>
              <a:path w="89298" h="464345">
                <a:moveTo>
                  <a:pt x="0" y="0"/>
                </a:moveTo>
                <a:lnTo>
                  <a:pt x="8929" y="0"/>
                </a:lnTo>
                <a:lnTo>
                  <a:pt x="8929" y="8930"/>
                </a:lnTo>
                <a:lnTo>
                  <a:pt x="8929" y="26789"/>
                </a:lnTo>
                <a:lnTo>
                  <a:pt x="17859" y="53578"/>
                </a:lnTo>
                <a:lnTo>
                  <a:pt x="17859" y="98227"/>
                </a:lnTo>
                <a:lnTo>
                  <a:pt x="17859" y="160734"/>
                </a:lnTo>
                <a:lnTo>
                  <a:pt x="8929" y="223242"/>
                </a:lnTo>
                <a:lnTo>
                  <a:pt x="0" y="294680"/>
                </a:lnTo>
                <a:lnTo>
                  <a:pt x="0" y="357188"/>
                </a:lnTo>
                <a:lnTo>
                  <a:pt x="0" y="401836"/>
                </a:lnTo>
                <a:lnTo>
                  <a:pt x="0" y="437555"/>
                </a:lnTo>
                <a:lnTo>
                  <a:pt x="17859" y="455414"/>
                </a:lnTo>
                <a:lnTo>
                  <a:pt x="35718" y="464344"/>
                </a:lnTo>
                <a:lnTo>
                  <a:pt x="53578" y="455414"/>
                </a:lnTo>
                <a:lnTo>
                  <a:pt x="71437" y="446484"/>
                </a:lnTo>
                <a:lnTo>
                  <a:pt x="80367" y="428625"/>
                </a:lnTo>
                <a:lnTo>
                  <a:pt x="89297" y="401836"/>
                </a:lnTo>
                <a:lnTo>
                  <a:pt x="89297" y="40183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7411641" y="1839515"/>
            <a:ext cx="196454" cy="26790"/>
          </a:xfrm>
          <a:custGeom>
            <a:avLst/>
            <a:gdLst/>
            <a:ahLst/>
            <a:cxnLst/>
            <a:rect l="0" t="0" r="0" b="0"/>
            <a:pathLst>
              <a:path w="196454" h="26790">
                <a:moveTo>
                  <a:pt x="0" y="26789"/>
                </a:moveTo>
                <a:lnTo>
                  <a:pt x="0" y="17860"/>
                </a:lnTo>
                <a:lnTo>
                  <a:pt x="0" y="17860"/>
                </a:lnTo>
                <a:lnTo>
                  <a:pt x="8929" y="8930"/>
                </a:lnTo>
                <a:lnTo>
                  <a:pt x="26789" y="0"/>
                </a:lnTo>
                <a:lnTo>
                  <a:pt x="62507" y="0"/>
                </a:lnTo>
                <a:lnTo>
                  <a:pt x="98226" y="0"/>
                </a:lnTo>
                <a:lnTo>
                  <a:pt x="133945" y="0"/>
                </a:lnTo>
                <a:lnTo>
                  <a:pt x="169664" y="8930"/>
                </a:lnTo>
                <a:lnTo>
                  <a:pt x="196453" y="8930"/>
                </a:lnTo>
                <a:lnTo>
                  <a:pt x="196453"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7670602" y="2018109"/>
            <a:ext cx="17860" cy="71439"/>
          </a:xfrm>
          <a:custGeom>
            <a:avLst/>
            <a:gdLst/>
            <a:ahLst/>
            <a:cxnLst/>
            <a:rect l="0" t="0" r="0" b="0"/>
            <a:pathLst>
              <a:path w="17860" h="71439">
                <a:moveTo>
                  <a:pt x="0" y="0"/>
                </a:moveTo>
                <a:lnTo>
                  <a:pt x="0" y="8930"/>
                </a:lnTo>
                <a:lnTo>
                  <a:pt x="0" y="17860"/>
                </a:lnTo>
                <a:lnTo>
                  <a:pt x="0" y="35719"/>
                </a:lnTo>
                <a:lnTo>
                  <a:pt x="8929" y="53578"/>
                </a:lnTo>
                <a:lnTo>
                  <a:pt x="17859" y="62508"/>
                </a:lnTo>
                <a:lnTo>
                  <a:pt x="17859" y="71438"/>
                </a:lnTo>
                <a:lnTo>
                  <a:pt x="17859" y="62508"/>
                </a:lnTo>
                <a:lnTo>
                  <a:pt x="17859" y="44649"/>
                </a:lnTo>
                <a:lnTo>
                  <a:pt x="8929" y="17860"/>
                </a:lnTo>
                <a:lnTo>
                  <a:pt x="8929"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7670602" y="1768078"/>
            <a:ext cx="1" cy="8931"/>
          </a:xfrm>
          <a:custGeom>
            <a:avLst/>
            <a:gdLst/>
            <a:ahLst/>
            <a:cxnLst/>
            <a:rect l="0" t="0" r="0" b="0"/>
            <a:pathLst>
              <a:path w="1" h="8931">
                <a:moveTo>
                  <a:pt x="0" y="8930"/>
                </a:moveTo>
                <a:lnTo>
                  <a:pt x="0" y="8930"/>
                </a:lnTo>
                <a:lnTo>
                  <a:pt x="0" y="0"/>
                </a:lnTo>
                <a:lnTo>
                  <a:pt x="0" y="0"/>
                </a:lnTo>
                <a:lnTo>
                  <a:pt x="0" y="0"/>
                </a:lnTo>
                <a:lnTo>
                  <a:pt x="0" y="8930"/>
                </a:lnTo>
                <a:lnTo>
                  <a:pt x="0" y="8930"/>
                </a:lnTo>
                <a:lnTo>
                  <a:pt x="0" y="893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7742039" y="1928812"/>
            <a:ext cx="392907" cy="142876"/>
          </a:xfrm>
          <a:custGeom>
            <a:avLst/>
            <a:gdLst/>
            <a:ahLst/>
            <a:cxnLst/>
            <a:rect l="0" t="0" r="0" b="0"/>
            <a:pathLst>
              <a:path w="392907" h="142876">
                <a:moveTo>
                  <a:pt x="17859" y="71438"/>
                </a:moveTo>
                <a:lnTo>
                  <a:pt x="17859" y="80367"/>
                </a:lnTo>
                <a:lnTo>
                  <a:pt x="26789" y="89297"/>
                </a:lnTo>
                <a:lnTo>
                  <a:pt x="35719" y="107157"/>
                </a:lnTo>
                <a:lnTo>
                  <a:pt x="44649" y="116086"/>
                </a:lnTo>
                <a:lnTo>
                  <a:pt x="53578" y="133946"/>
                </a:lnTo>
                <a:lnTo>
                  <a:pt x="62508" y="142875"/>
                </a:lnTo>
                <a:lnTo>
                  <a:pt x="62508" y="142875"/>
                </a:lnTo>
                <a:lnTo>
                  <a:pt x="62508" y="133946"/>
                </a:lnTo>
                <a:lnTo>
                  <a:pt x="53578" y="116086"/>
                </a:lnTo>
                <a:lnTo>
                  <a:pt x="35719" y="98227"/>
                </a:lnTo>
                <a:lnTo>
                  <a:pt x="26789" y="71438"/>
                </a:lnTo>
                <a:lnTo>
                  <a:pt x="17859" y="44649"/>
                </a:lnTo>
                <a:lnTo>
                  <a:pt x="8930" y="26789"/>
                </a:lnTo>
                <a:lnTo>
                  <a:pt x="0" y="8930"/>
                </a:lnTo>
                <a:lnTo>
                  <a:pt x="8930" y="0"/>
                </a:lnTo>
                <a:lnTo>
                  <a:pt x="8930" y="0"/>
                </a:lnTo>
                <a:lnTo>
                  <a:pt x="17859" y="8930"/>
                </a:lnTo>
                <a:lnTo>
                  <a:pt x="26789" y="26789"/>
                </a:lnTo>
                <a:lnTo>
                  <a:pt x="53578" y="35719"/>
                </a:lnTo>
                <a:lnTo>
                  <a:pt x="71438" y="44649"/>
                </a:lnTo>
                <a:lnTo>
                  <a:pt x="107156" y="53578"/>
                </a:lnTo>
                <a:lnTo>
                  <a:pt x="125016" y="53578"/>
                </a:lnTo>
                <a:lnTo>
                  <a:pt x="151805" y="53578"/>
                </a:lnTo>
                <a:lnTo>
                  <a:pt x="160734" y="53578"/>
                </a:lnTo>
                <a:lnTo>
                  <a:pt x="169664" y="44649"/>
                </a:lnTo>
                <a:lnTo>
                  <a:pt x="178594" y="44649"/>
                </a:lnTo>
                <a:lnTo>
                  <a:pt x="178594" y="44649"/>
                </a:lnTo>
                <a:lnTo>
                  <a:pt x="178594" y="53578"/>
                </a:lnTo>
                <a:lnTo>
                  <a:pt x="187524" y="71438"/>
                </a:lnTo>
                <a:lnTo>
                  <a:pt x="187524" y="89297"/>
                </a:lnTo>
                <a:lnTo>
                  <a:pt x="205383" y="107157"/>
                </a:lnTo>
                <a:lnTo>
                  <a:pt x="223242" y="125016"/>
                </a:lnTo>
                <a:lnTo>
                  <a:pt x="250031" y="125016"/>
                </a:lnTo>
                <a:lnTo>
                  <a:pt x="285750" y="116086"/>
                </a:lnTo>
                <a:lnTo>
                  <a:pt x="330399" y="98227"/>
                </a:lnTo>
                <a:lnTo>
                  <a:pt x="366117" y="71438"/>
                </a:lnTo>
                <a:lnTo>
                  <a:pt x="392906" y="44649"/>
                </a:lnTo>
                <a:lnTo>
                  <a:pt x="392906"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7197328" y="2125265"/>
            <a:ext cx="1116211" cy="125017"/>
          </a:xfrm>
          <a:custGeom>
            <a:avLst/>
            <a:gdLst/>
            <a:ahLst/>
            <a:cxnLst/>
            <a:rect l="0" t="0" r="0" b="0"/>
            <a:pathLst>
              <a:path w="1116211" h="125017">
                <a:moveTo>
                  <a:pt x="8930" y="116086"/>
                </a:moveTo>
                <a:lnTo>
                  <a:pt x="0" y="107157"/>
                </a:lnTo>
                <a:lnTo>
                  <a:pt x="0" y="107157"/>
                </a:lnTo>
                <a:lnTo>
                  <a:pt x="8930" y="107157"/>
                </a:lnTo>
                <a:lnTo>
                  <a:pt x="26789" y="107157"/>
                </a:lnTo>
                <a:lnTo>
                  <a:pt x="62508" y="107157"/>
                </a:lnTo>
                <a:lnTo>
                  <a:pt x="116086" y="107157"/>
                </a:lnTo>
                <a:lnTo>
                  <a:pt x="196453" y="116086"/>
                </a:lnTo>
                <a:lnTo>
                  <a:pt x="285750" y="116086"/>
                </a:lnTo>
                <a:lnTo>
                  <a:pt x="375047" y="125016"/>
                </a:lnTo>
                <a:lnTo>
                  <a:pt x="482203" y="125016"/>
                </a:lnTo>
                <a:lnTo>
                  <a:pt x="580430" y="125016"/>
                </a:lnTo>
                <a:lnTo>
                  <a:pt x="687586" y="107157"/>
                </a:lnTo>
                <a:lnTo>
                  <a:pt x="794742" y="89297"/>
                </a:lnTo>
                <a:lnTo>
                  <a:pt x="884039" y="62508"/>
                </a:lnTo>
                <a:lnTo>
                  <a:pt x="964406" y="44649"/>
                </a:lnTo>
                <a:lnTo>
                  <a:pt x="1026913" y="17860"/>
                </a:lnTo>
                <a:lnTo>
                  <a:pt x="1071562" y="8930"/>
                </a:lnTo>
                <a:lnTo>
                  <a:pt x="1098351" y="0"/>
                </a:lnTo>
                <a:lnTo>
                  <a:pt x="1116210" y="0"/>
                </a:lnTo>
                <a:lnTo>
                  <a:pt x="111621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2205633" y="3018234"/>
            <a:ext cx="1232298" cy="62509"/>
          </a:xfrm>
          <a:custGeom>
            <a:avLst/>
            <a:gdLst/>
            <a:ahLst/>
            <a:cxnLst/>
            <a:rect l="0" t="0" r="0" b="0"/>
            <a:pathLst>
              <a:path w="1232298" h="62509">
                <a:moveTo>
                  <a:pt x="0" y="53578"/>
                </a:moveTo>
                <a:lnTo>
                  <a:pt x="0" y="62508"/>
                </a:lnTo>
                <a:lnTo>
                  <a:pt x="0" y="62508"/>
                </a:lnTo>
                <a:lnTo>
                  <a:pt x="8930" y="62508"/>
                </a:lnTo>
                <a:lnTo>
                  <a:pt x="17859" y="62508"/>
                </a:lnTo>
                <a:lnTo>
                  <a:pt x="26789" y="53578"/>
                </a:lnTo>
                <a:lnTo>
                  <a:pt x="26789" y="53578"/>
                </a:lnTo>
                <a:lnTo>
                  <a:pt x="44648" y="44648"/>
                </a:lnTo>
                <a:lnTo>
                  <a:pt x="53578" y="35719"/>
                </a:lnTo>
                <a:lnTo>
                  <a:pt x="62508" y="26789"/>
                </a:lnTo>
                <a:lnTo>
                  <a:pt x="71437" y="26789"/>
                </a:lnTo>
                <a:lnTo>
                  <a:pt x="89297" y="17859"/>
                </a:lnTo>
                <a:lnTo>
                  <a:pt x="98226" y="17859"/>
                </a:lnTo>
                <a:lnTo>
                  <a:pt x="116086" y="26789"/>
                </a:lnTo>
                <a:lnTo>
                  <a:pt x="133945" y="26789"/>
                </a:lnTo>
                <a:lnTo>
                  <a:pt x="160734" y="35719"/>
                </a:lnTo>
                <a:lnTo>
                  <a:pt x="178594" y="35719"/>
                </a:lnTo>
                <a:lnTo>
                  <a:pt x="205383" y="35719"/>
                </a:lnTo>
                <a:lnTo>
                  <a:pt x="232172" y="35719"/>
                </a:lnTo>
                <a:lnTo>
                  <a:pt x="258961" y="26789"/>
                </a:lnTo>
                <a:lnTo>
                  <a:pt x="285750" y="26789"/>
                </a:lnTo>
                <a:lnTo>
                  <a:pt x="321469" y="17859"/>
                </a:lnTo>
                <a:lnTo>
                  <a:pt x="348258" y="8930"/>
                </a:lnTo>
                <a:lnTo>
                  <a:pt x="375047" y="8930"/>
                </a:lnTo>
                <a:lnTo>
                  <a:pt x="410765" y="0"/>
                </a:lnTo>
                <a:lnTo>
                  <a:pt x="437555" y="0"/>
                </a:lnTo>
                <a:lnTo>
                  <a:pt x="473273" y="0"/>
                </a:lnTo>
                <a:lnTo>
                  <a:pt x="508992" y="0"/>
                </a:lnTo>
                <a:lnTo>
                  <a:pt x="535781" y="8930"/>
                </a:lnTo>
                <a:lnTo>
                  <a:pt x="562570" y="8930"/>
                </a:lnTo>
                <a:lnTo>
                  <a:pt x="589359" y="8930"/>
                </a:lnTo>
                <a:lnTo>
                  <a:pt x="616148" y="8930"/>
                </a:lnTo>
                <a:lnTo>
                  <a:pt x="642937" y="17859"/>
                </a:lnTo>
                <a:lnTo>
                  <a:pt x="678656" y="17859"/>
                </a:lnTo>
                <a:lnTo>
                  <a:pt x="705445" y="17859"/>
                </a:lnTo>
                <a:lnTo>
                  <a:pt x="741164" y="17859"/>
                </a:lnTo>
                <a:lnTo>
                  <a:pt x="767953" y="26789"/>
                </a:lnTo>
                <a:lnTo>
                  <a:pt x="794742" y="26789"/>
                </a:lnTo>
                <a:lnTo>
                  <a:pt x="821531" y="35719"/>
                </a:lnTo>
                <a:lnTo>
                  <a:pt x="848320" y="35719"/>
                </a:lnTo>
                <a:lnTo>
                  <a:pt x="866180" y="35719"/>
                </a:lnTo>
                <a:lnTo>
                  <a:pt x="892969" y="26789"/>
                </a:lnTo>
                <a:lnTo>
                  <a:pt x="919758" y="26789"/>
                </a:lnTo>
                <a:lnTo>
                  <a:pt x="937617" y="17859"/>
                </a:lnTo>
                <a:lnTo>
                  <a:pt x="964406" y="17859"/>
                </a:lnTo>
                <a:lnTo>
                  <a:pt x="982265" y="17859"/>
                </a:lnTo>
                <a:lnTo>
                  <a:pt x="1009055" y="17859"/>
                </a:lnTo>
                <a:lnTo>
                  <a:pt x="1026914" y="17859"/>
                </a:lnTo>
                <a:lnTo>
                  <a:pt x="1044773" y="26789"/>
                </a:lnTo>
                <a:lnTo>
                  <a:pt x="1071562" y="35719"/>
                </a:lnTo>
                <a:lnTo>
                  <a:pt x="1089422" y="44648"/>
                </a:lnTo>
                <a:lnTo>
                  <a:pt x="1107281" y="44648"/>
                </a:lnTo>
                <a:lnTo>
                  <a:pt x="1116211" y="53578"/>
                </a:lnTo>
                <a:lnTo>
                  <a:pt x="1134070" y="53578"/>
                </a:lnTo>
                <a:lnTo>
                  <a:pt x="1151930" y="53578"/>
                </a:lnTo>
                <a:lnTo>
                  <a:pt x="1160859" y="44648"/>
                </a:lnTo>
                <a:lnTo>
                  <a:pt x="1178719" y="35719"/>
                </a:lnTo>
                <a:lnTo>
                  <a:pt x="1196578" y="26789"/>
                </a:lnTo>
                <a:lnTo>
                  <a:pt x="1205508" y="26789"/>
                </a:lnTo>
                <a:lnTo>
                  <a:pt x="1214437" y="17859"/>
                </a:lnTo>
                <a:lnTo>
                  <a:pt x="1223367" y="17859"/>
                </a:lnTo>
                <a:lnTo>
                  <a:pt x="1223367" y="17859"/>
                </a:lnTo>
                <a:lnTo>
                  <a:pt x="1232297" y="17859"/>
                </a:lnTo>
                <a:lnTo>
                  <a:pt x="1232297" y="17859"/>
                </a:lnTo>
                <a:lnTo>
                  <a:pt x="1232297" y="17859"/>
                </a:lnTo>
                <a:lnTo>
                  <a:pt x="1232297" y="17859"/>
                </a:lnTo>
                <a:lnTo>
                  <a:pt x="1232297" y="26789"/>
                </a:lnTo>
                <a:lnTo>
                  <a:pt x="1232297" y="26789"/>
                </a:lnTo>
                <a:lnTo>
                  <a:pt x="1232297" y="26789"/>
                </a:lnTo>
                <a:lnTo>
                  <a:pt x="1232297" y="26789"/>
                </a:lnTo>
                <a:lnTo>
                  <a:pt x="1232297" y="26789"/>
                </a:lnTo>
                <a:lnTo>
                  <a:pt x="1232297" y="26789"/>
                </a:lnTo>
                <a:lnTo>
                  <a:pt x="1223367" y="17859"/>
                </a:lnTo>
                <a:lnTo>
                  <a:pt x="1214437" y="8930"/>
                </a:lnTo>
                <a:lnTo>
                  <a:pt x="1214437"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4223742" y="2339578"/>
            <a:ext cx="187525" cy="285751"/>
          </a:xfrm>
          <a:custGeom>
            <a:avLst/>
            <a:gdLst/>
            <a:ahLst/>
            <a:cxnLst/>
            <a:rect l="0" t="0" r="0" b="0"/>
            <a:pathLst>
              <a:path w="187525" h="285751">
                <a:moveTo>
                  <a:pt x="71438" y="0"/>
                </a:moveTo>
                <a:lnTo>
                  <a:pt x="71438" y="0"/>
                </a:lnTo>
                <a:lnTo>
                  <a:pt x="71438" y="0"/>
                </a:lnTo>
                <a:lnTo>
                  <a:pt x="71438" y="0"/>
                </a:lnTo>
                <a:lnTo>
                  <a:pt x="71438" y="0"/>
                </a:lnTo>
                <a:lnTo>
                  <a:pt x="62508" y="0"/>
                </a:lnTo>
                <a:lnTo>
                  <a:pt x="62508" y="0"/>
                </a:lnTo>
                <a:lnTo>
                  <a:pt x="53578" y="8930"/>
                </a:lnTo>
                <a:lnTo>
                  <a:pt x="53578" y="17859"/>
                </a:lnTo>
                <a:lnTo>
                  <a:pt x="35719" y="35719"/>
                </a:lnTo>
                <a:lnTo>
                  <a:pt x="26789" y="53578"/>
                </a:lnTo>
                <a:lnTo>
                  <a:pt x="17860" y="89297"/>
                </a:lnTo>
                <a:lnTo>
                  <a:pt x="0" y="125016"/>
                </a:lnTo>
                <a:lnTo>
                  <a:pt x="0" y="160735"/>
                </a:lnTo>
                <a:lnTo>
                  <a:pt x="0" y="205383"/>
                </a:lnTo>
                <a:lnTo>
                  <a:pt x="0" y="232172"/>
                </a:lnTo>
                <a:lnTo>
                  <a:pt x="17860" y="258961"/>
                </a:lnTo>
                <a:lnTo>
                  <a:pt x="35719" y="276820"/>
                </a:lnTo>
                <a:lnTo>
                  <a:pt x="62508" y="285750"/>
                </a:lnTo>
                <a:lnTo>
                  <a:pt x="98227" y="276820"/>
                </a:lnTo>
                <a:lnTo>
                  <a:pt x="125016" y="267891"/>
                </a:lnTo>
                <a:lnTo>
                  <a:pt x="151805" y="241102"/>
                </a:lnTo>
                <a:lnTo>
                  <a:pt x="178594" y="205383"/>
                </a:lnTo>
                <a:lnTo>
                  <a:pt x="187524" y="169664"/>
                </a:lnTo>
                <a:lnTo>
                  <a:pt x="187524" y="125016"/>
                </a:lnTo>
                <a:lnTo>
                  <a:pt x="169664" y="80367"/>
                </a:lnTo>
                <a:lnTo>
                  <a:pt x="151805" y="53578"/>
                </a:lnTo>
                <a:lnTo>
                  <a:pt x="133946" y="26789"/>
                </a:lnTo>
                <a:lnTo>
                  <a:pt x="116086" y="17859"/>
                </a:lnTo>
                <a:lnTo>
                  <a:pt x="89297" y="17859"/>
                </a:lnTo>
                <a:lnTo>
                  <a:pt x="71438" y="35719"/>
                </a:lnTo>
                <a:lnTo>
                  <a:pt x="53578" y="62508"/>
                </a:lnTo>
                <a:lnTo>
                  <a:pt x="44649" y="80367"/>
                </a:lnTo>
                <a:lnTo>
                  <a:pt x="44649" y="98226"/>
                </a:lnTo>
                <a:lnTo>
                  <a:pt x="44649" y="116086"/>
                </a:lnTo>
                <a:lnTo>
                  <a:pt x="62508" y="125016"/>
                </a:lnTo>
                <a:lnTo>
                  <a:pt x="62508"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4455914" y="2303859"/>
            <a:ext cx="133946" cy="276822"/>
          </a:xfrm>
          <a:custGeom>
            <a:avLst/>
            <a:gdLst/>
            <a:ahLst/>
            <a:cxnLst/>
            <a:rect l="0" t="0" r="0" b="0"/>
            <a:pathLst>
              <a:path w="133946" h="276822">
                <a:moveTo>
                  <a:pt x="0" y="0"/>
                </a:moveTo>
                <a:lnTo>
                  <a:pt x="0" y="0"/>
                </a:lnTo>
                <a:lnTo>
                  <a:pt x="0" y="0"/>
                </a:lnTo>
                <a:lnTo>
                  <a:pt x="0" y="0"/>
                </a:lnTo>
                <a:lnTo>
                  <a:pt x="0" y="8930"/>
                </a:lnTo>
                <a:lnTo>
                  <a:pt x="0" y="26789"/>
                </a:lnTo>
                <a:lnTo>
                  <a:pt x="0" y="53578"/>
                </a:lnTo>
                <a:lnTo>
                  <a:pt x="0" y="80367"/>
                </a:lnTo>
                <a:lnTo>
                  <a:pt x="0" y="116086"/>
                </a:lnTo>
                <a:lnTo>
                  <a:pt x="0" y="151805"/>
                </a:lnTo>
                <a:lnTo>
                  <a:pt x="0" y="187524"/>
                </a:lnTo>
                <a:lnTo>
                  <a:pt x="0" y="205383"/>
                </a:lnTo>
                <a:lnTo>
                  <a:pt x="8930" y="223243"/>
                </a:lnTo>
                <a:lnTo>
                  <a:pt x="8930" y="232172"/>
                </a:lnTo>
                <a:lnTo>
                  <a:pt x="17859" y="232172"/>
                </a:lnTo>
                <a:lnTo>
                  <a:pt x="26789" y="223243"/>
                </a:lnTo>
                <a:lnTo>
                  <a:pt x="35719" y="196454"/>
                </a:lnTo>
                <a:lnTo>
                  <a:pt x="44649" y="169664"/>
                </a:lnTo>
                <a:lnTo>
                  <a:pt x="62508" y="151805"/>
                </a:lnTo>
                <a:lnTo>
                  <a:pt x="80367" y="133945"/>
                </a:lnTo>
                <a:lnTo>
                  <a:pt x="107156" y="116086"/>
                </a:lnTo>
                <a:lnTo>
                  <a:pt x="125016" y="116086"/>
                </a:lnTo>
                <a:lnTo>
                  <a:pt x="133945" y="133945"/>
                </a:lnTo>
                <a:lnTo>
                  <a:pt x="133945" y="151805"/>
                </a:lnTo>
                <a:lnTo>
                  <a:pt x="133945" y="178594"/>
                </a:lnTo>
                <a:lnTo>
                  <a:pt x="125016" y="205383"/>
                </a:lnTo>
                <a:lnTo>
                  <a:pt x="107156" y="232172"/>
                </a:lnTo>
                <a:lnTo>
                  <a:pt x="89297" y="250032"/>
                </a:lnTo>
                <a:lnTo>
                  <a:pt x="62508" y="267891"/>
                </a:lnTo>
                <a:lnTo>
                  <a:pt x="44649" y="276821"/>
                </a:lnTo>
                <a:lnTo>
                  <a:pt x="26789" y="276821"/>
                </a:lnTo>
                <a:lnTo>
                  <a:pt x="17859" y="267891"/>
                </a:lnTo>
                <a:lnTo>
                  <a:pt x="17859" y="250032"/>
                </a:lnTo>
                <a:lnTo>
                  <a:pt x="17859" y="232172"/>
                </a:lnTo>
                <a:lnTo>
                  <a:pt x="17859"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4554141" y="2482453"/>
            <a:ext cx="142876" cy="330399"/>
          </a:xfrm>
          <a:custGeom>
            <a:avLst/>
            <a:gdLst/>
            <a:ahLst/>
            <a:cxnLst/>
            <a:rect l="0" t="0" r="0" b="0"/>
            <a:pathLst>
              <a:path w="142876" h="330399">
                <a:moveTo>
                  <a:pt x="142875" y="8930"/>
                </a:moveTo>
                <a:lnTo>
                  <a:pt x="133945" y="8930"/>
                </a:lnTo>
                <a:lnTo>
                  <a:pt x="133945" y="0"/>
                </a:lnTo>
                <a:lnTo>
                  <a:pt x="125015" y="0"/>
                </a:lnTo>
                <a:lnTo>
                  <a:pt x="125015" y="0"/>
                </a:lnTo>
                <a:lnTo>
                  <a:pt x="125015" y="0"/>
                </a:lnTo>
                <a:lnTo>
                  <a:pt x="125015" y="0"/>
                </a:lnTo>
                <a:lnTo>
                  <a:pt x="125015" y="8930"/>
                </a:lnTo>
                <a:lnTo>
                  <a:pt x="125015" y="17860"/>
                </a:lnTo>
                <a:lnTo>
                  <a:pt x="125015" y="35719"/>
                </a:lnTo>
                <a:lnTo>
                  <a:pt x="125015" y="62508"/>
                </a:lnTo>
                <a:lnTo>
                  <a:pt x="133945" y="89297"/>
                </a:lnTo>
                <a:lnTo>
                  <a:pt x="133945" y="125016"/>
                </a:lnTo>
                <a:lnTo>
                  <a:pt x="142875" y="160735"/>
                </a:lnTo>
                <a:lnTo>
                  <a:pt x="142875" y="205383"/>
                </a:lnTo>
                <a:lnTo>
                  <a:pt x="133945" y="241102"/>
                </a:lnTo>
                <a:lnTo>
                  <a:pt x="125015" y="276820"/>
                </a:lnTo>
                <a:lnTo>
                  <a:pt x="116086" y="303610"/>
                </a:lnTo>
                <a:lnTo>
                  <a:pt x="98226" y="330398"/>
                </a:lnTo>
                <a:lnTo>
                  <a:pt x="80367" y="330398"/>
                </a:lnTo>
                <a:lnTo>
                  <a:pt x="62507" y="321468"/>
                </a:lnTo>
                <a:lnTo>
                  <a:pt x="35718" y="294680"/>
                </a:lnTo>
                <a:lnTo>
                  <a:pt x="17859" y="241102"/>
                </a:lnTo>
                <a:lnTo>
                  <a:pt x="0" y="187524"/>
                </a:lnTo>
                <a:lnTo>
                  <a:pt x="0"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4652367" y="2232422"/>
            <a:ext cx="53579" cy="8930"/>
          </a:xfrm>
          <a:custGeom>
            <a:avLst/>
            <a:gdLst/>
            <a:ahLst/>
            <a:cxnLst/>
            <a:rect l="0" t="0" r="0" b="0"/>
            <a:pathLst>
              <a:path w="53579" h="8930">
                <a:moveTo>
                  <a:pt x="53578" y="0"/>
                </a:moveTo>
                <a:lnTo>
                  <a:pt x="53578" y="0"/>
                </a:lnTo>
                <a:lnTo>
                  <a:pt x="44649" y="0"/>
                </a:lnTo>
                <a:lnTo>
                  <a:pt x="35719" y="0"/>
                </a:lnTo>
                <a:lnTo>
                  <a:pt x="17860" y="0"/>
                </a:lnTo>
                <a:lnTo>
                  <a:pt x="8930" y="0"/>
                </a:lnTo>
                <a:lnTo>
                  <a:pt x="0" y="8929"/>
                </a:lnTo>
                <a:lnTo>
                  <a:pt x="0" y="0"/>
                </a:lnTo>
                <a:lnTo>
                  <a:pt x="0" y="0"/>
                </a:lnTo>
                <a:lnTo>
                  <a:pt x="0" y="0"/>
                </a:lnTo>
                <a:lnTo>
                  <a:pt x="17860" y="0"/>
                </a:lnTo>
                <a:lnTo>
                  <a:pt x="35719" y="0"/>
                </a:lnTo>
                <a:lnTo>
                  <a:pt x="3571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4822031" y="2437804"/>
            <a:ext cx="759025" cy="53580"/>
          </a:xfrm>
          <a:custGeom>
            <a:avLst/>
            <a:gdLst/>
            <a:ahLst/>
            <a:cxnLst/>
            <a:rect l="0" t="0" r="0" b="0"/>
            <a:pathLst>
              <a:path w="759025" h="53580">
                <a:moveTo>
                  <a:pt x="17860" y="17860"/>
                </a:moveTo>
                <a:lnTo>
                  <a:pt x="17860" y="17860"/>
                </a:lnTo>
                <a:lnTo>
                  <a:pt x="17860" y="17860"/>
                </a:lnTo>
                <a:lnTo>
                  <a:pt x="8930" y="17860"/>
                </a:lnTo>
                <a:lnTo>
                  <a:pt x="8930" y="8930"/>
                </a:lnTo>
                <a:lnTo>
                  <a:pt x="8930" y="8930"/>
                </a:lnTo>
                <a:lnTo>
                  <a:pt x="8930" y="8930"/>
                </a:lnTo>
                <a:lnTo>
                  <a:pt x="8930" y="8930"/>
                </a:lnTo>
                <a:lnTo>
                  <a:pt x="8930" y="8930"/>
                </a:lnTo>
                <a:lnTo>
                  <a:pt x="8930" y="8930"/>
                </a:lnTo>
                <a:lnTo>
                  <a:pt x="8930" y="8930"/>
                </a:lnTo>
                <a:lnTo>
                  <a:pt x="8930" y="8930"/>
                </a:lnTo>
                <a:lnTo>
                  <a:pt x="0" y="8930"/>
                </a:lnTo>
                <a:lnTo>
                  <a:pt x="0" y="8930"/>
                </a:lnTo>
                <a:lnTo>
                  <a:pt x="8930" y="8930"/>
                </a:lnTo>
                <a:lnTo>
                  <a:pt x="8930" y="8930"/>
                </a:lnTo>
                <a:lnTo>
                  <a:pt x="17860" y="8930"/>
                </a:lnTo>
                <a:lnTo>
                  <a:pt x="26789" y="8930"/>
                </a:lnTo>
                <a:lnTo>
                  <a:pt x="35719" y="8930"/>
                </a:lnTo>
                <a:lnTo>
                  <a:pt x="44649" y="8930"/>
                </a:lnTo>
                <a:lnTo>
                  <a:pt x="62508" y="8930"/>
                </a:lnTo>
                <a:lnTo>
                  <a:pt x="80367" y="8930"/>
                </a:lnTo>
                <a:lnTo>
                  <a:pt x="98227" y="8930"/>
                </a:lnTo>
                <a:lnTo>
                  <a:pt x="116086" y="8930"/>
                </a:lnTo>
                <a:lnTo>
                  <a:pt x="133946" y="0"/>
                </a:lnTo>
                <a:lnTo>
                  <a:pt x="160735" y="0"/>
                </a:lnTo>
                <a:lnTo>
                  <a:pt x="187524" y="0"/>
                </a:lnTo>
                <a:lnTo>
                  <a:pt x="214313" y="0"/>
                </a:lnTo>
                <a:lnTo>
                  <a:pt x="241102" y="8930"/>
                </a:lnTo>
                <a:lnTo>
                  <a:pt x="276821" y="8930"/>
                </a:lnTo>
                <a:lnTo>
                  <a:pt x="303610" y="17860"/>
                </a:lnTo>
                <a:lnTo>
                  <a:pt x="339328" y="17860"/>
                </a:lnTo>
                <a:lnTo>
                  <a:pt x="375047" y="26790"/>
                </a:lnTo>
                <a:lnTo>
                  <a:pt x="410766" y="26790"/>
                </a:lnTo>
                <a:lnTo>
                  <a:pt x="446485" y="26790"/>
                </a:lnTo>
                <a:lnTo>
                  <a:pt x="482203" y="26790"/>
                </a:lnTo>
                <a:lnTo>
                  <a:pt x="517922" y="26790"/>
                </a:lnTo>
                <a:lnTo>
                  <a:pt x="562571" y="26790"/>
                </a:lnTo>
                <a:lnTo>
                  <a:pt x="598289" y="26790"/>
                </a:lnTo>
                <a:lnTo>
                  <a:pt x="642938" y="35719"/>
                </a:lnTo>
                <a:lnTo>
                  <a:pt x="669727" y="26790"/>
                </a:lnTo>
                <a:lnTo>
                  <a:pt x="705446" y="26790"/>
                </a:lnTo>
                <a:lnTo>
                  <a:pt x="723305" y="26790"/>
                </a:lnTo>
                <a:lnTo>
                  <a:pt x="750094" y="26790"/>
                </a:lnTo>
                <a:lnTo>
                  <a:pt x="759024" y="26790"/>
                </a:lnTo>
                <a:lnTo>
                  <a:pt x="759024" y="26790"/>
                </a:lnTo>
                <a:lnTo>
                  <a:pt x="759024" y="35719"/>
                </a:lnTo>
                <a:lnTo>
                  <a:pt x="750094" y="35719"/>
                </a:lnTo>
                <a:lnTo>
                  <a:pt x="741164" y="35719"/>
                </a:lnTo>
                <a:lnTo>
                  <a:pt x="723305" y="44649"/>
                </a:lnTo>
                <a:lnTo>
                  <a:pt x="705446" y="53579"/>
                </a:lnTo>
                <a:lnTo>
                  <a:pt x="687586" y="53579"/>
                </a:lnTo>
                <a:lnTo>
                  <a:pt x="687586" y="5357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5375672" y="2339578"/>
            <a:ext cx="205384" cy="187525"/>
          </a:xfrm>
          <a:custGeom>
            <a:avLst/>
            <a:gdLst/>
            <a:ahLst/>
            <a:cxnLst/>
            <a:rect l="0" t="0" r="0" b="0"/>
            <a:pathLst>
              <a:path w="205384" h="187525">
                <a:moveTo>
                  <a:pt x="35719" y="0"/>
                </a:moveTo>
                <a:lnTo>
                  <a:pt x="35719" y="0"/>
                </a:lnTo>
                <a:lnTo>
                  <a:pt x="35719" y="0"/>
                </a:lnTo>
                <a:lnTo>
                  <a:pt x="26789" y="0"/>
                </a:lnTo>
                <a:lnTo>
                  <a:pt x="17859" y="0"/>
                </a:lnTo>
                <a:lnTo>
                  <a:pt x="8930" y="0"/>
                </a:lnTo>
                <a:lnTo>
                  <a:pt x="8930" y="8930"/>
                </a:lnTo>
                <a:lnTo>
                  <a:pt x="0" y="8930"/>
                </a:lnTo>
                <a:lnTo>
                  <a:pt x="0" y="17859"/>
                </a:lnTo>
                <a:lnTo>
                  <a:pt x="0" y="17859"/>
                </a:lnTo>
                <a:lnTo>
                  <a:pt x="0" y="17859"/>
                </a:lnTo>
                <a:lnTo>
                  <a:pt x="8930" y="26789"/>
                </a:lnTo>
                <a:lnTo>
                  <a:pt x="17859" y="26789"/>
                </a:lnTo>
                <a:lnTo>
                  <a:pt x="35719" y="26789"/>
                </a:lnTo>
                <a:lnTo>
                  <a:pt x="53578" y="35719"/>
                </a:lnTo>
                <a:lnTo>
                  <a:pt x="71437" y="44648"/>
                </a:lnTo>
                <a:lnTo>
                  <a:pt x="98226" y="53578"/>
                </a:lnTo>
                <a:lnTo>
                  <a:pt x="116086" y="53578"/>
                </a:lnTo>
                <a:lnTo>
                  <a:pt x="142875" y="62508"/>
                </a:lnTo>
                <a:lnTo>
                  <a:pt x="160734" y="71437"/>
                </a:lnTo>
                <a:lnTo>
                  <a:pt x="178594" y="80367"/>
                </a:lnTo>
                <a:lnTo>
                  <a:pt x="196453" y="89297"/>
                </a:lnTo>
                <a:lnTo>
                  <a:pt x="205383" y="98226"/>
                </a:lnTo>
                <a:lnTo>
                  <a:pt x="205383" y="98226"/>
                </a:lnTo>
                <a:lnTo>
                  <a:pt x="205383" y="107156"/>
                </a:lnTo>
                <a:lnTo>
                  <a:pt x="205383" y="107156"/>
                </a:lnTo>
                <a:lnTo>
                  <a:pt x="187523" y="116086"/>
                </a:lnTo>
                <a:lnTo>
                  <a:pt x="169664" y="133945"/>
                </a:lnTo>
                <a:lnTo>
                  <a:pt x="133945" y="142875"/>
                </a:lnTo>
                <a:lnTo>
                  <a:pt x="107156" y="160735"/>
                </a:lnTo>
                <a:lnTo>
                  <a:pt x="80367" y="169664"/>
                </a:lnTo>
                <a:lnTo>
                  <a:pt x="62508" y="178594"/>
                </a:lnTo>
                <a:lnTo>
                  <a:pt x="53578" y="187524"/>
                </a:lnTo>
                <a:lnTo>
                  <a:pt x="44648" y="187524"/>
                </a:lnTo>
                <a:lnTo>
                  <a:pt x="53578" y="187524"/>
                </a:lnTo>
                <a:lnTo>
                  <a:pt x="71437" y="178594"/>
                </a:lnTo>
                <a:lnTo>
                  <a:pt x="89297" y="169664"/>
                </a:lnTo>
                <a:lnTo>
                  <a:pt x="116086" y="160735"/>
                </a:lnTo>
                <a:lnTo>
                  <a:pt x="116086"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5804297" y="2321719"/>
            <a:ext cx="107157" cy="196454"/>
          </a:xfrm>
          <a:custGeom>
            <a:avLst/>
            <a:gdLst/>
            <a:ahLst/>
            <a:cxnLst/>
            <a:rect l="0" t="0" r="0" b="0"/>
            <a:pathLst>
              <a:path w="107157" h="196454">
                <a:moveTo>
                  <a:pt x="0" y="8929"/>
                </a:moveTo>
                <a:lnTo>
                  <a:pt x="0" y="8929"/>
                </a:lnTo>
                <a:lnTo>
                  <a:pt x="0" y="0"/>
                </a:lnTo>
                <a:lnTo>
                  <a:pt x="0" y="0"/>
                </a:lnTo>
                <a:lnTo>
                  <a:pt x="0" y="0"/>
                </a:lnTo>
                <a:lnTo>
                  <a:pt x="0" y="8929"/>
                </a:lnTo>
                <a:lnTo>
                  <a:pt x="0" y="8929"/>
                </a:lnTo>
                <a:lnTo>
                  <a:pt x="0" y="17859"/>
                </a:lnTo>
                <a:lnTo>
                  <a:pt x="8930" y="44648"/>
                </a:lnTo>
                <a:lnTo>
                  <a:pt x="8930" y="62507"/>
                </a:lnTo>
                <a:lnTo>
                  <a:pt x="8930" y="98226"/>
                </a:lnTo>
                <a:lnTo>
                  <a:pt x="8930" y="125015"/>
                </a:lnTo>
                <a:lnTo>
                  <a:pt x="8930" y="151804"/>
                </a:lnTo>
                <a:lnTo>
                  <a:pt x="8930" y="178594"/>
                </a:lnTo>
                <a:lnTo>
                  <a:pt x="8930" y="196453"/>
                </a:lnTo>
                <a:lnTo>
                  <a:pt x="8930" y="196453"/>
                </a:lnTo>
                <a:lnTo>
                  <a:pt x="8930" y="196453"/>
                </a:lnTo>
                <a:lnTo>
                  <a:pt x="8930" y="187523"/>
                </a:lnTo>
                <a:lnTo>
                  <a:pt x="8930" y="169664"/>
                </a:lnTo>
                <a:lnTo>
                  <a:pt x="17859" y="151804"/>
                </a:lnTo>
                <a:lnTo>
                  <a:pt x="26789" y="133945"/>
                </a:lnTo>
                <a:lnTo>
                  <a:pt x="35719" y="107156"/>
                </a:lnTo>
                <a:lnTo>
                  <a:pt x="53578" y="98226"/>
                </a:lnTo>
                <a:lnTo>
                  <a:pt x="71437" y="89296"/>
                </a:lnTo>
                <a:lnTo>
                  <a:pt x="89297" y="89296"/>
                </a:lnTo>
                <a:lnTo>
                  <a:pt x="98226" y="98226"/>
                </a:lnTo>
                <a:lnTo>
                  <a:pt x="107156" y="116085"/>
                </a:lnTo>
                <a:lnTo>
                  <a:pt x="107156" y="125015"/>
                </a:lnTo>
                <a:lnTo>
                  <a:pt x="98226" y="142875"/>
                </a:lnTo>
                <a:lnTo>
                  <a:pt x="89297" y="160734"/>
                </a:lnTo>
                <a:lnTo>
                  <a:pt x="80367" y="169664"/>
                </a:lnTo>
                <a:lnTo>
                  <a:pt x="62508" y="178594"/>
                </a:lnTo>
                <a:lnTo>
                  <a:pt x="53578" y="178594"/>
                </a:lnTo>
                <a:lnTo>
                  <a:pt x="44648" y="178594"/>
                </a:lnTo>
                <a:lnTo>
                  <a:pt x="44648"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5902523" y="2411015"/>
            <a:ext cx="116087" cy="214314"/>
          </a:xfrm>
          <a:custGeom>
            <a:avLst/>
            <a:gdLst/>
            <a:ahLst/>
            <a:cxnLst/>
            <a:rect l="0" t="0" r="0" b="0"/>
            <a:pathLst>
              <a:path w="116087" h="214314">
                <a:moveTo>
                  <a:pt x="44649" y="0"/>
                </a:moveTo>
                <a:lnTo>
                  <a:pt x="44649" y="8930"/>
                </a:lnTo>
                <a:lnTo>
                  <a:pt x="35719" y="17860"/>
                </a:lnTo>
                <a:lnTo>
                  <a:pt x="35719" y="26789"/>
                </a:lnTo>
                <a:lnTo>
                  <a:pt x="35719" y="35719"/>
                </a:lnTo>
                <a:lnTo>
                  <a:pt x="35719" y="53579"/>
                </a:lnTo>
                <a:lnTo>
                  <a:pt x="35719" y="62508"/>
                </a:lnTo>
                <a:lnTo>
                  <a:pt x="35719" y="71438"/>
                </a:lnTo>
                <a:lnTo>
                  <a:pt x="35719" y="71438"/>
                </a:lnTo>
                <a:lnTo>
                  <a:pt x="44649" y="71438"/>
                </a:lnTo>
                <a:lnTo>
                  <a:pt x="44649" y="62508"/>
                </a:lnTo>
                <a:lnTo>
                  <a:pt x="53579" y="53579"/>
                </a:lnTo>
                <a:lnTo>
                  <a:pt x="62508" y="44649"/>
                </a:lnTo>
                <a:lnTo>
                  <a:pt x="62508" y="26789"/>
                </a:lnTo>
                <a:lnTo>
                  <a:pt x="71438" y="26789"/>
                </a:lnTo>
                <a:lnTo>
                  <a:pt x="80368" y="17860"/>
                </a:lnTo>
                <a:lnTo>
                  <a:pt x="80368" y="26789"/>
                </a:lnTo>
                <a:lnTo>
                  <a:pt x="89297" y="35719"/>
                </a:lnTo>
                <a:lnTo>
                  <a:pt x="98227" y="62508"/>
                </a:lnTo>
                <a:lnTo>
                  <a:pt x="107157" y="89298"/>
                </a:lnTo>
                <a:lnTo>
                  <a:pt x="116086" y="125016"/>
                </a:lnTo>
                <a:lnTo>
                  <a:pt x="116086" y="160735"/>
                </a:lnTo>
                <a:lnTo>
                  <a:pt x="107157" y="187524"/>
                </a:lnTo>
                <a:lnTo>
                  <a:pt x="98227" y="205383"/>
                </a:lnTo>
                <a:lnTo>
                  <a:pt x="80368" y="214313"/>
                </a:lnTo>
                <a:lnTo>
                  <a:pt x="62508" y="214313"/>
                </a:lnTo>
                <a:lnTo>
                  <a:pt x="44649" y="205383"/>
                </a:lnTo>
                <a:lnTo>
                  <a:pt x="26790" y="187524"/>
                </a:lnTo>
                <a:lnTo>
                  <a:pt x="8930" y="160735"/>
                </a:lnTo>
                <a:lnTo>
                  <a:pt x="8930" y="133946"/>
                </a:lnTo>
                <a:lnTo>
                  <a:pt x="0" y="116087"/>
                </a:lnTo>
                <a:lnTo>
                  <a:pt x="0" y="98227"/>
                </a:lnTo>
                <a:lnTo>
                  <a:pt x="0"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6054328" y="2268140"/>
            <a:ext cx="53579" cy="258963"/>
          </a:xfrm>
          <a:custGeom>
            <a:avLst/>
            <a:gdLst/>
            <a:ahLst/>
            <a:cxnLst/>
            <a:rect l="0" t="0" r="0" b="0"/>
            <a:pathLst>
              <a:path w="53579" h="258963">
                <a:moveTo>
                  <a:pt x="53578" y="0"/>
                </a:moveTo>
                <a:lnTo>
                  <a:pt x="53578" y="0"/>
                </a:lnTo>
                <a:lnTo>
                  <a:pt x="44649" y="0"/>
                </a:lnTo>
                <a:lnTo>
                  <a:pt x="35719" y="8930"/>
                </a:lnTo>
                <a:lnTo>
                  <a:pt x="26789" y="17860"/>
                </a:lnTo>
                <a:lnTo>
                  <a:pt x="17860" y="35719"/>
                </a:lnTo>
                <a:lnTo>
                  <a:pt x="17860" y="44649"/>
                </a:lnTo>
                <a:lnTo>
                  <a:pt x="8930" y="71438"/>
                </a:lnTo>
                <a:lnTo>
                  <a:pt x="8930" y="98227"/>
                </a:lnTo>
                <a:lnTo>
                  <a:pt x="17860" y="125016"/>
                </a:lnTo>
                <a:lnTo>
                  <a:pt x="17860" y="160735"/>
                </a:lnTo>
                <a:lnTo>
                  <a:pt x="26789" y="187524"/>
                </a:lnTo>
                <a:lnTo>
                  <a:pt x="26789" y="214313"/>
                </a:lnTo>
                <a:lnTo>
                  <a:pt x="35719" y="241102"/>
                </a:lnTo>
                <a:lnTo>
                  <a:pt x="35719" y="250032"/>
                </a:lnTo>
                <a:lnTo>
                  <a:pt x="35719" y="258962"/>
                </a:lnTo>
                <a:lnTo>
                  <a:pt x="26789" y="250032"/>
                </a:lnTo>
                <a:lnTo>
                  <a:pt x="17860" y="241102"/>
                </a:lnTo>
                <a:lnTo>
                  <a:pt x="8930" y="214313"/>
                </a:lnTo>
                <a:lnTo>
                  <a:pt x="0" y="187524"/>
                </a:lnTo>
                <a:lnTo>
                  <a:pt x="0"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5982891" y="2393156"/>
            <a:ext cx="133946" cy="35720"/>
          </a:xfrm>
          <a:custGeom>
            <a:avLst/>
            <a:gdLst/>
            <a:ahLst/>
            <a:cxnLst/>
            <a:rect l="0" t="0" r="0" b="0"/>
            <a:pathLst>
              <a:path w="133946" h="35720">
                <a:moveTo>
                  <a:pt x="0" y="0"/>
                </a:moveTo>
                <a:lnTo>
                  <a:pt x="0" y="8930"/>
                </a:lnTo>
                <a:lnTo>
                  <a:pt x="0" y="8930"/>
                </a:lnTo>
                <a:lnTo>
                  <a:pt x="0" y="17859"/>
                </a:lnTo>
                <a:lnTo>
                  <a:pt x="0" y="26789"/>
                </a:lnTo>
                <a:lnTo>
                  <a:pt x="0" y="35719"/>
                </a:lnTo>
                <a:lnTo>
                  <a:pt x="8929" y="35719"/>
                </a:lnTo>
                <a:lnTo>
                  <a:pt x="26789" y="35719"/>
                </a:lnTo>
                <a:lnTo>
                  <a:pt x="44648" y="26789"/>
                </a:lnTo>
                <a:lnTo>
                  <a:pt x="71437" y="26789"/>
                </a:lnTo>
                <a:lnTo>
                  <a:pt x="89297" y="26789"/>
                </a:lnTo>
                <a:lnTo>
                  <a:pt x="107156" y="26789"/>
                </a:lnTo>
                <a:lnTo>
                  <a:pt x="125015" y="35719"/>
                </a:lnTo>
                <a:lnTo>
                  <a:pt x="133945" y="35719"/>
                </a:lnTo>
                <a:lnTo>
                  <a:pt x="133945"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6081117" y="2411015"/>
            <a:ext cx="151806" cy="98228"/>
          </a:xfrm>
          <a:custGeom>
            <a:avLst/>
            <a:gdLst/>
            <a:ahLst/>
            <a:cxnLst/>
            <a:rect l="0" t="0" r="0" b="0"/>
            <a:pathLst>
              <a:path w="151806" h="98228">
                <a:moveTo>
                  <a:pt x="17860" y="53579"/>
                </a:moveTo>
                <a:lnTo>
                  <a:pt x="17860" y="53579"/>
                </a:lnTo>
                <a:lnTo>
                  <a:pt x="8930" y="53579"/>
                </a:lnTo>
                <a:lnTo>
                  <a:pt x="8930" y="44649"/>
                </a:lnTo>
                <a:lnTo>
                  <a:pt x="0" y="44649"/>
                </a:lnTo>
                <a:lnTo>
                  <a:pt x="0" y="35719"/>
                </a:lnTo>
                <a:lnTo>
                  <a:pt x="8930" y="35719"/>
                </a:lnTo>
                <a:lnTo>
                  <a:pt x="8930" y="26789"/>
                </a:lnTo>
                <a:lnTo>
                  <a:pt x="17860" y="26789"/>
                </a:lnTo>
                <a:lnTo>
                  <a:pt x="17860" y="26789"/>
                </a:lnTo>
                <a:lnTo>
                  <a:pt x="26789" y="26789"/>
                </a:lnTo>
                <a:lnTo>
                  <a:pt x="35719" y="26789"/>
                </a:lnTo>
                <a:lnTo>
                  <a:pt x="35719" y="35719"/>
                </a:lnTo>
                <a:lnTo>
                  <a:pt x="44649" y="35719"/>
                </a:lnTo>
                <a:lnTo>
                  <a:pt x="44649" y="35719"/>
                </a:lnTo>
                <a:lnTo>
                  <a:pt x="53578" y="44649"/>
                </a:lnTo>
                <a:lnTo>
                  <a:pt x="62508" y="35719"/>
                </a:lnTo>
                <a:lnTo>
                  <a:pt x="62508" y="35719"/>
                </a:lnTo>
                <a:lnTo>
                  <a:pt x="71438" y="35719"/>
                </a:lnTo>
                <a:lnTo>
                  <a:pt x="71438" y="26789"/>
                </a:lnTo>
                <a:lnTo>
                  <a:pt x="80367" y="17860"/>
                </a:lnTo>
                <a:lnTo>
                  <a:pt x="80367" y="8930"/>
                </a:lnTo>
                <a:lnTo>
                  <a:pt x="80367" y="0"/>
                </a:lnTo>
                <a:lnTo>
                  <a:pt x="71438" y="0"/>
                </a:lnTo>
                <a:lnTo>
                  <a:pt x="62508" y="0"/>
                </a:lnTo>
                <a:lnTo>
                  <a:pt x="53578" y="0"/>
                </a:lnTo>
                <a:lnTo>
                  <a:pt x="44649" y="17860"/>
                </a:lnTo>
                <a:lnTo>
                  <a:pt x="44649" y="35719"/>
                </a:lnTo>
                <a:lnTo>
                  <a:pt x="35719" y="53579"/>
                </a:lnTo>
                <a:lnTo>
                  <a:pt x="35719" y="62508"/>
                </a:lnTo>
                <a:lnTo>
                  <a:pt x="44649" y="80368"/>
                </a:lnTo>
                <a:lnTo>
                  <a:pt x="53578" y="89298"/>
                </a:lnTo>
                <a:lnTo>
                  <a:pt x="71438" y="98227"/>
                </a:lnTo>
                <a:lnTo>
                  <a:pt x="98227" y="98227"/>
                </a:lnTo>
                <a:lnTo>
                  <a:pt x="125016" y="89298"/>
                </a:lnTo>
                <a:lnTo>
                  <a:pt x="151805" y="80368"/>
                </a:lnTo>
                <a:lnTo>
                  <a:pt x="151805" y="8036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5652492" y="2598539"/>
            <a:ext cx="214314" cy="258962"/>
          </a:xfrm>
          <a:custGeom>
            <a:avLst/>
            <a:gdLst/>
            <a:ahLst/>
            <a:cxnLst/>
            <a:rect l="0" t="0" r="0" b="0"/>
            <a:pathLst>
              <a:path w="214314" h="258962">
                <a:moveTo>
                  <a:pt x="187524" y="0"/>
                </a:moveTo>
                <a:lnTo>
                  <a:pt x="187524" y="0"/>
                </a:lnTo>
                <a:lnTo>
                  <a:pt x="178594" y="0"/>
                </a:lnTo>
                <a:lnTo>
                  <a:pt x="169664" y="8930"/>
                </a:lnTo>
                <a:lnTo>
                  <a:pt x="160735" y="17859"/>
                </a:lnTo>
                <a:lnTo>
                  <a:pt x="142875" y="26789"/>
                </a:lnTo>
                <a:lnTo>
                  <a:pt x="125016" y="53578"/>
                </a:lnTo>
                <a:lnTo>
                  <a:pt x="107156" y="71438"/>
                </a:lnTo>
                <a:lnTo>
                  <a:pt x="98227" y="89297"/>
                </a:lnTo>
                <a:lnTo>
                  <a:pt x="89297" y="107156"/>
                </a:lnTo>
                <a:lnTo>
                  <a:pt x="98227" y="125016"/>
                </a:lnTo>
                <a:lnTo>
                  <a:pt x="107156" y="133945"/>
                </a:lnTo>
                <a:lnTo>
                  <a:pt x="125016" y="133945"/>
                </a:lnTo>
                <a:lnTo>
                  <a:pt x="142875" y="142875"/>
                </a:lnTo>
                <a:lnTo>
                  <a:pt x="160735" y="142875"/>
                </a:lnTo>
                <a:lnTo>
                  <a:pt x="187524" y="151805"/>
                </a:lnTo>
                <a:lnTo>
                  <a:pt x="205383" y="160734"/>
                </a:lnTo>
                <a:lnTo>
                  <a:pt x="214313" y="178594"/>
                </a:lnTo>
                <a:lnTo>
                  <a:pt x="214313" y="196453"/>
                </a:lnTo>
                <a:lnTo>
                  <a:pt x="205383" y="214312"/>
                </a:lnTo>
                <a:lnTo>
                  <a:pt x="178594" y="232172"/>
                </a:lnTo>
                <a:lnTo>
                  <a:pt x="151805" y="250031"/>
                </a:lnTo>
                <a:lnTo>
                  <a:pt x="125016" y="258961"/>
                </a:lnTo>
                <a:lnTo>
                  <a:pt x="89297" y="258961"/>
                </a:lnTo>
                <a:lnTo>
                  <a:pt x="62508" y="250031"/>
                </a:lnTo>
                <a:lnTo>
                  <a:pt x="35719" y="241101"/>
                </a:lnTo>
                <a:lnTo>
                  <a:pt x="17860" y="223242"/>
                </a:lnTo>
                <a:lnTo>
                  <a:pt x="0" y="196453"/>
                </a:lnTo>
                <a:lnTo>
                  <a:pt x="0" y="178594"/>
                </a:lnTo>
                <a:lnTo>
                  <a:pt x="8930" y="151805"/>
                </a:lnTo>
                <a:lnTo>
                  <a:pt x="8930"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5875734" y="2562820"/>
            <a:ext cx="98228" cy="303610"/>
          </a:xfrm>
          <a:custGeom>
            <a:avLst/>
            <a:gdLst/>
            <a:ahLst/>
            <a:cxnLst/>
            <a:rect l="0" t="0" r="0" b="0"/>
            <a:pathLst>
              <a:path w="98228" h="303610">
                <a:moveTo>
                  <a:pt x="17860" y="0"/>
                </a:moveTo>
                <a:lnTo>
                  <a:pt x="17860" y="0"/>
                </a:lnTo>
                <a:lnTo>
                  <a:pt x="17860" y="0"/>
                </a:lnTo>
                <a:lnTo>
                  <a:pt x="26789" y="8930"/>
                </a:lnTo>
                <a:lnTo>
                  <a:pt x="26789" y="26789"/>
                </a:lnTo>
                <a:lnTo>
                  <a:pt x="26789" y="44649"/>
                </a:lnTo>
                <a:lnTo>
                  <a:pt x="17860" y="71438"/>
                </a:lnTo>
                <a:lnTo>
                  <a:pt x="17860" y="107157"/>
                </a:lnTo>
                <a:lnTo>
                  <a:pt x="17860" y="142875"/>
                </a:lnTo>
                <a:lnTo>
                  <a:pt x="8930" y="178594"/>
                </a:lnTo>
                <a:lnTo>
                  <a:pt x="8930" y="214313"/>
                </a:lnTo>
                <a:lnTo>
                  <a:pt x="0" y="241101"/>
                </a:lnTo>
                <a:lnTo>
                  <a:pt x="0" y="267891"/>
                </a:lnTo>
                <a:lnTo>
                  <a:pt x="8930" y="285750"/>
                </a:lnTo>
                <a:lnTo>
                  <a:pt x="17860" y="294680"/>
                </a:lnTo>
                <a:lnTo>
                  <a:pt x="26789" y="303609"/>
                </a:lnTo>
                <a:lnTo>
                  <a:pt x="35719" y="294680"/>
                </a:lnTo>
                <a:lnTo>
                  <a:pt x="53579" y="285750"/>
                </a:lnTo>
                <a:lnTo>
                  <a:pt x="62508" y="267891"/>
                </a:lnTo>
                <a:lnTo>
                  <a:pt x="80368" y="250031"/>
                </a:lnTo>
                <a:lnTo>
                  <a:pt x="89297" y="223243"/>
                </a:lnTo>
                <a:lnTo>
                  <a:pt x="98227" y="196453"/>
                </a:lnTo>
                <a:lnTo>
                  <a:pt x="98227"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5795367" y="2669977"/>
            <a:ext cx="223243" cy="17860"/>
          </a:xfrm>
          <a:custGeom>
            <a:avLst/>
            <a:gdLst/>
            <a:ahLst/>
            <a:cxnLst/>
            <a:rect l="0" t="0" r="0" b="0"/>
            <a:pathLst>
              <a:path w="223243" h="17860">
                <a:moveTo>
                  <a:pt x="0" y="17859"/>
                </a:moveTo>
                <a:lnTo>
                  <a:pt x="0" y="17859"/>
                </a:lnTo>
                <a:lnTo>
                  <a:pt x="8930" y="17859"/>
                </a:lnTo>
                <a:lnTo>
                  <a:pt x="26789" y="17859"/>
                </a:lnTo>
                <a:lnTo>
                  <a:pt x="53578" y="17859"/>
                </a:lnTo>
                <a:lnTo>
                  <a:pt x="80367" y="17859"/>
                </a:lnTo>
                <a:lnTo>
                  <a:pt x="98227" y="8929"/>
                </a:lnTo>
                <a:lnTo>
                  <a:pt x="125016" y="8929"/>
                </a:lnTo>
                <a:lnTo>
                  <a:pt x="151805" y="8929"/>
                </a:lnTo>
                <a:lnTo>
                  <a:pt x="178594" y="8929"/>
                </a:lnTo>
                <a:lnTo>
                  <a:pt x="205383" y="0"/>
                </a:lnTo>
                <a:lnTo>
                  <a:pt x="223242" y="0"/>
                </a:lnTo>
                <a:lnTo>
                  <a:pt x="22324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 name="Freeform 31"/>
          <p:cNvSpPr/>
          <p:nvPr/>
        </p:nvSpPr>
        <p:spPr bwMode="auto">
          <a:xfrm>
            <a:off x="5956102" y="2643188"/>
            <a:ext cx="125016" cy="178594"/>
          </a:xfrm>
          <a:custGeom>
            <a:avLst/>
            <a:gdLst/>
            <a:ahLst/>
            <a:cxnLst/>
            <a:rect l="0" t="0" r="0" b="0"/>
            <a:pathLst>
              <a:path w="125016" h="178594">
                <a:moveTo>
                  <a:pt x="26789" y="44648"/>
                </a:moveTo>
                <a:lnTo>
                  <a:pt x="26789" y="53578"/>
                </a:lnTo>
                <a:lnTo>
                  <a:pt x="35718" y="62507"/>
                </a:lnTo>
                <a:lnTo>
                  <a:pt x="35718" y="80367"/>
                </a:lnTo>
                <a:lnTo>
                  <a:pt x="35718" y="98226"/>
                </a:lnTo>
                <a:lnTo>
                  <a:pt x="35718" y="116085"/>
                </a:lnTo>
                <a:lnTo>
                  <a:pt x="35718" y="142875"/>
                </a:lnTo>
                <a:lnTo>
                  <a:pt x="26789" y="160733"/>
                </a:lnTo>
                <a:lnTo>
                  <a:pt x="17859" y="169663"/>
                </a:lnTo>
                <a:lnTo>
                  <a:pt x="8929" y="178593"/>
                </a:lnTo>
                <a:lnTo>
                  <a:pt x="8929" y="178593"/>
                </a:lnTo>
                <a:lnTo>
                  <a:pt x="0" y="160733"/>
                </a:lnTo>
                <a:lnTo>
                  <a:pt x="8929" y="133945"/>
                </a:lnTo>
                <a:lnTo>
                  <a:pt x="17859" y="107156"/>
                </a:lnTo>
                <a:lnTo>
                  <a:pt x="26789" y="71437"/>
                </a:lnTo>
                <a:lnTo>
                  <a:pt x="44648" y="44648"/>
                </a:lnTo>
                <a:lnTo>
                  <a:pt x="62507" y="17859"/>
                </a:lnTo>
                <a:lnTo>
                  <a:pt x="89296" y="8929"/>
                </a:lnTo>
                <a:lnTo>
                  <a:pt x="98226" y="0"/>
                </a:lnTo>
                <a:lnTo>
                  <a:pt x="116086" y="0"/>
                </a:lnTo>
                <a:lnTo>
                  <a:pt x="125015" y="0"/>
                </a:lnTo>
                <a:lnTo>
                  <a:pt x="125015" y="8929"/>
                </a:lnTo>
                <a:lnTo>
                  <a:pt x="125015"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3" name="Freeform 32"/>
          <p:cNvSpPr/>
          <p:nvPr/>
        </p:nvSpPr>
        <p:spPr bwMode="auto">
          <a:xfrm>
            <a:off x="6018609" y="2652117"/>
            <a:ext cx="160736" cy="178595"/>
          </a:xfrm>
          <a:custGeom>
            <a:avLst/>
            <a:gdLst/>
            <a:ahLst/>
            <a:cxnLst/>
            <a:rect l="0" t="0" r="0" b="0"/>
            <a:pathLst>
              <a:path w="160736" h="178595">
                <a:moveTo>
                  <a:pt x="35719" y="89297"/>
                </a:moveTo>
                <a:lnTo>
                  <a:pt x="35719" y="89297"/>
                </a:lnTo>
                <a:lnTo>
                  <a:pt x="35719" y="98227"/>
                </a:lnTo>
                <a:lnTo>
                  <a:pt x="35719" y="98227"/>
                </a:lnTo>
                <a:lnTo>
                  <a:pt x="44649" y="107156"/>
                </a:lnTo>
                <a:lnTo>
                  <a:pt x="44649" y="107156"/>
                </a:lnTo>
                <a:lnTo>
                  <a:pt x="53579" y="107156"/>
                </a:lnTo>
                <a:lnTo>
                  <a:pt x="62508" y="98227"/>
                </a:lnTo>
                <a:lnTo>
                  <a:pt x="71438" y="89297"/>
                </a:lnTo>
                <a:lnTo>
                  <a:pt x="80368" y="80367"/>
                </a:lnTo>
                <a:lnTo>
                  <a:pt x="89297" y="62508"/>
                </a:lnTo>
                <a:lnTo>
                  <a:pt x="98227" y="44649"/>
                </a:lnTo>
                <a:lnTo>
                  <a:pt x="98227" y="26789"/>
                </a:lnTo>
                <a:lnTo>
                  <a:pt x="107157" y="17860"/>
                </a:lnTo>
                <a:lnTo>
                  <a:pt x="98227" y="8930"/>
                </a:lnTo>
                <a:lnTo>
                  <a:pt x="89297" y="0"/>
                </a:lnTo>
                <a:lnTo>
                  <a:pt x="80368" y="0"/>
                </a:lnTo>
                <a:lnTo>
                  <a:pt x="62508" y="8930"/>
                </a:lnTo>
                <a:lnTo>
                  <a:pt x="44649" y="26789"/>
                </a:lnTo>
                <a:lnTo>
                  <a:pt x="26789" y="62508"/>
                </a:lnTo>
                <a:lnTo>
                  <a:pt x="17860" y="89297"/>
                </a:lnTo>
                <a:lnTo>
                  <a:pt x="8930" y="116086"/>
                </a:lnTo>
                <a:lnTo>
                  <a:pt x="0" y="142875"/>
                </a:lnTo>
                <a:lnTo>
                  <a:pt x="8930" y="160734"/>
                </a:lnTo>
                <a:lnTo>
                  <a:pt x="17860" y="178594"/>
                </a:lnTo>
                <a:lnTo>
                  <a:pt x="35719" y="178594"/>
                </a:lnTo>
                <a:lnTo>
                  <a:pt x="62508" y="178594"/>
                </a:lnTo>
                <a:lnTo>
                  <a:pt x="98227" y="169664"/>
                </a:lnTo>
                <a:lnTo>
                  <a:pt x="125016" y="160734"/>
                </a:lnTo>
                <a:lnTo>
                  <a:pt x="160735" y="142875"/>
                </a:lnTo>
                <a:lnTo>
                  <a:pt x="160735"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4" name="Freeform 33"/>
          <p:cNvSpPr/>
          <p:nvPr/>
        </p:nvSpPr>
        <p:spPr bwMode="auto">
          <a:xfrm>
            <a:off x="6152555" y="2643188"/>
            <a:ext cx="187524" cy="178594"/>
          </a:xfrm>
          <a:custGeom>
            <a:avLst/>
            <a:gdLst/>
            <a:ahLst/>
            <a:cxnLst/>
            <a:rect l="0" t="0" r="0" b="0"/>
            <a:pathLst>
              <a:path w="187524" h="178594">
                <a:moveTo>
                  <a:pt x="80367" y="0"/>
                </a:moveTo>
                <a:lnTo>
                  <a:pt x="80367" y="0"/>
                </a:lnTo>
                <a:lnTo>
                  <a:pt x="71437" y="0"/>
                </a:lnTo>
                <a:lnTo>
                  <a:pt x="62508" y="8929"/>
                </a:lnTo>
                <a:lnTo>
                  <a:pt x="53578" y="26789"/>
                </a:lnTo>
                <a:lnTo>
                  <a:pt x="35718" y="35718"/>
                </a:lnTo>
                <a:lnTo>
                  <a:pt x="26789" y="62507"/>
                </a:lnTo>
                <a:lnTo>
                  <a:pt x="8929" y="89296"/>
                </a:lnTo>
                <a:lnTo>
                  <a:pt x="8929" y="107156"/>
                </a:lnTo>
                <a:lnTo>
                  <a:pt x="0" y="133945"/>
                </a:lnTo>
                <a:lnTo>
                  <a:pt x="0" y="151804"/>
                </a:lnTo>
                <a:lnTo>
                  <a:pt x="0" y="160733"/>
                </a:lnTo>
                <a:lnTo>
                  <a:pt x="8929" y="169663"/>
                </a:lnTo>
                <a:lnTo>
                  <a:pt x="17859" y="169663"/>
                </a:lnTo>
                <a:lnTo>
                  <a:pt x="26789" y="169663"/>
                </a:lnTo>
                <a:lnTo>
                  <a:pt x="35718" y="160733"/>
                </a:lnTo>
                <a:lnTo>
                  <a:pt x="53578" y="142875"/>
                </a:lnTo>
                <a:lnTo>
                  <a:pt x="71437" y="125015"/>
                </a:lnTo>
                <a:lnTo>
                  <a:pt x="80367" y="98226"/>
                </a:lnTo>
                <a:lnTo>
                  <a:pt x="89297" y="71437"/>
                </a:lnTo>
                <a:lnTo>
                  <a:pt x="89297" y="53578"/>
                </a:lnTo>
                <a:lnTo>
                  <a:pt x="98226" y="35718"/>
                </a:lnTo>
                <a:lnTo>
                  <a:pt x="89297" y="26789"/>
                </a:lnTo>
                <a:lnTo>
                  <a:pt x="89297" y="26789"/>
                </a:lnTo>
                <a:lnTo>
                  <a:pt x="80367" y="35718"/>
                </a:lnTo>
                <a:lnTo>
                  <a:pt x="80367" y="62507"/>
                </a:lnTo>
                <a:lnTo>
                  <a:pt x="71437" y="89296"/>
                </a:lnTo>
                <a:lnTo>
                  <a:pt x="71437" y="116085"/>
                </a:lnTo>
                <a:lnTo>
                  <a:pt x="71437" y="142875"/>
                </a:lnTo>
                <a:lnTo>
                  <a:pt x="71437" y="160733"/>
                </a:lnTo>
                <a:lnTo>
                  <a:pt x="80367" y="169663"/>
                </a:lnTo>
                <a:lnTo>
                  <a:pt x="89297" y="178593"/>
                </a:lnTo>
                <a:lnTo>
                  <a:pt x="107156" y="178593"/>
                </a:lnTo>
                <a:lnTo>
                  <a:pt x="125015" y="169663"/>
                </a:lnTo>
                <a:lnTo>
                  <a:pt x="142875" y="169663"/>
                </a:lnTo>
                <a:lnTo>
                  <a:pt x="160734" y="151804"/>
                </a:lnTo>
                <a:lnTo>
                  <a:pt x="169664" y="125015"/>
                </a:lnTo>
                <a:lnTo>
                  <a:pt x="187523" y="107156"/>
                </a:lnTo>
                <a:lnTo>
                  <a:pt x="187523"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 name="Freeform 34"/>
          <p:cNvSpPr/>
          <p:nvPr/>
        </p:nvSpPr>
        <p:spPr bwMode="auto">
          <a:xfrm>
            <a:off x="6331148" y="2669977"/>
            <a:ext cx="1" cy="1"/>
          </a:xfrm>
          <a:custGeom>
            <a:avLst/>
            <a:gdLst/>
            <a:ahLst/>
            <a:cxnLst/>
            <a:rect l="0" t="0" r="0" b="0"/>
            <a:pathLst>
              <a:path w="1" h="1">
                <a:moveTo>
                  <a:pt x="0" y="0"/>
                </a:move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6" name="Freeform 35"/>
          <p:cNvSpPr/>
          <p:nvPr/>
        </p:nvSpPr>
        <p:spPr bwMode="auto">
          <a:xfrm>
            <a:off x="6331148" y="2678906"/>
            <a:ext cx="89298" cy="160735"/>
          </a:xfrm>
          <a:custGeom>
            <a:avLst/>
            <a:gdLst/>
            <a:ahLst/>
            <a:cxnLst/>
            <a:rect l="0" t="0" r="0" b="0"/>
            <a:pathLst>
              <a:path w="89298" h="160735">
                <a:moveTo>
                  <a:pt x="0" y="0"/>
                </a:moveTo>
                <a:lnTo>
                  <a:pt x="0" y="8930"/>
                </a:lnTo>
                <a:lnTo>
                  <a:pt x="0" y="26789"/>
                </a:lnTo>
                <a:lnTo>
                  <a:pt x="0" y="53578"/>
                </a:lnTo>
                <a:lnTo>
                  <a:pt x="0" y="80367"/>
                </a:lnTo>
                <a:lnTo>
                  <a:pt x="0" y="98227"/>
                </a:lnTo>
                <a:lnTo>
                  <a:pt x="0" y="116086"/>
                </a:lnTo>
                <a:lnTo>
                  <a:pt x="0" y="133945"/>
                </a:lnTo>
                <a:lnTo>
                  <a:pt x="0" y="151805"/>
                </a:lnTo>
                <a:lnTo>
                  <a:pt x="0" y="160734"/>
                </a:lnTo>
                <a:lnTo>
                  <a:pt x="0" y="160734"/>
                </a:lnTo>
                <a:lnTo>
                  <a:pt x="0" y="160734"/>
                </a:lnTo>
                <a:lnTo>
                  <a:pt x="8930" y="142875"/>
                </a:lnTo>
                <a:lnTo>
                  <a:pt x="17860" y="125015"/>
                </a:lnTo>
                <a:lnTo>
                  <a:pt x="17860" y="98227"/>
                </a:lnTo>
                <a:lnTo>
                  <a:pt x="17860" y="62508"/>
                </a:lnTo>
                <a:lnTo>
                  <a:pt x="26790" y="35719"/>
                </a:lnTo>
                <a:lnTo>
                  <a:pt x="35719" y="8930"/>
                </a:lnTo>
                <a:lnTo>
                  <a:pt x="44649" y="0"/>
                </a:lnTo>
                <a:lnTo>
                  <a:pt x="44649" y="8930"/>
                </a:lnTo>
                <a:lnTo>
                  <a:pt x="53579" y="26789"/>
                </a:lnTo>
                <a:lnTo>
                  <a:pt x="62508" y="44649"/>
                </a:lnTo>
                <a:lnTo>
                  <a:pt x="62508" y="71438"/>
                </a:lnTo>
                <a:lnTo>
                  <a:pt x="62508" y="89297"/>
                </a:lnTo>
                <a:lnTo>
                  <a:pt x="62508" y="107157"/>
                </a:lnTo>
                <a:lnTo>
                  <a:pt x="62508" y="125015"/>
                </a:lnTo>
                <a:lnTo>
                  <a:pt x="71438" y="133945"/>
                </a:lnTo>
                <a:lnTo>
                  <a:pt x="71438" y="133945"/>
                </a:lnTo>
                <a:lnTo>
                  <a:pt x="80368" y="125015"/>
                </a:lnTo>
                <a:lnTo>
                  <a:pt x="89297" y="116086"/>
                </a:lnTo>
                <a:lnTo>
                  <a:pt x="89297"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7" name="Freeform 36"/>
          <p:cNvSpPr/>
          <p:nvPr/>
        </p:nvSpPr>
        <p:spPr bwMode="auto">
          <a:xfrm>
            <a:off x="6411516" y="2669977"/>
            <a:ext cx="71438" cy="151805"/>
          </a:xfrm>
          <a:custGeom>
            <a:avLst/>
            <a:gdLst/>
            <a:ahLst/>
            <a:cxnLst/>
            <a:rect l="0" t="0" r="0" b="0"/>
            <a:pathLst>
              <a:path w="71438" h="151805">
                <a:moveTo>
                  <a:pt x="17859" y="26789"/>
                </a:moveTo>
                <a:lnTo>
                  <a:pt x="17859" y="26789"/>
                </a:lnTo>
                <a:lnTo>
                  <a:pt x="17859" y="26789"/>
                </a:lnTo>
                <a:lnTo>
                  <a:pt x="17859" y="17859"/>
                </a:lnTo>
                <a:lnTo>
                  <a:pt x="8929" y="17859"/>
                </a:lnTo>
                <a:lnTo>
                  <a:pt x="8929" y="8929"/>
                </a:lnTo>
                <a:lnTo>
                  <a:pt x="8929" y="8929"/>
                </a:lnTo>
                <a:lnTo>
                  <a:pt x="8929" y="0"/>
                </a:lnTo>
                <a:lnTo>
                  <a:pt x="0" y="0"/>
                </a:lnTo>
                <a:lnTo>
                  <a:pt x="0" y="0"/>
                </a:lnTo>
                <a:lnTo>
                  <a:pt x="0" y="0"/>
                </a:lnTo>
                <a:lnTo>
                  <a:pt x="8929" y="0"/>
                </a:lnTo>
                <a:lnTo>
                  <a:pt x="8929" y="8929"/>
                </a:lnTo>
                <a:lnTo>
                  <a:pt x="17859" y="26789"/>
                </a:lnTo>
                <a:lnTo>
                  <a:pt x="17859" y="44648"/>
                </a:lnTo>
                <a:lnTo>
                  <a:pt x="26789" y="62507"/>
                </a:lnTo>
                <a:lnTo>
                  <a:pt x="35718" y="80367"/>
                </a:lnTo>
                <a:lnTo>
                  <a:pt x="44648" y="107156"/>
                </a:lnTo>
                <a:lnTo>
                  <a:pt x="53578" y="125015"/>
                </a:lnTo>
                <a:lnTo>
                  <a:pt x="62507" y="142874"/>
                </a:lnTo>
                <a:lnTo>
                  <a:pt x="62507" y="151804"/>
                </a:lnTo>
                <a:lnTo>
                  <a:pt x="71437" y="151804"/>
                </a:lnTo>
                <a:lnTo>
                  <a:pt x="71437"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 name="Freeform 37"/>
          <p:cNvSpPr/>
          <p:nvPr/>
        </p:nvSpPr>
        <p:spPr bwMode="auto">
          <a:xfrm>
            <a:off x="6456164" y="2518172"/>
            <a:ext cx="455415" cy="80368"/>
          </a:xfrm>
          <a:custGeom>
            <a:avLst/>
            <a:gdLst/>
            <a:ahLst/>
            <a:cxnLst/>
            <a:rect l="0" t="0" r="0" b="0"/>
            <a:pathLst>
              <a:path w="455415" h="80368">
                <a:moveTo>
                  <a:pt x="0" y="0"/>
                </a:moveTo>
                <a:lnTo>
                  <a:pt x="0" y="0"/>
                </a:lnTo>
                <a:lnTo>
                  <a:pt x="0" y="0"/>
                </a:lnTo>
                <a:lnTo>
                  <a:pt x="8930" y="0"/>
                </a:lnTo>
                <a:lnTo>
                  <a:pt x="17859" y="0"/>
                </a:lnTo>
                <a:lnTo>
                  <a:pt x="26789" y="8930"/>
                </a:lnTo>
                <a:lnTo>
                  <a:pt x="44649" y="8930"/>
                </a:lnTo>
                <a:lnTo>
                  <a:pt x="71438" y="17859"/>
                </a:lnTo>
                <a:lnTo>
                  <a:pt x="98227" y="26789"/>
                </a:lnTo>
                <a:lnTo>
                  <a:pt x="133945" y="44648"/>
                </a:lnTo>
                <a:lnTo>
                  <a:pt x="169664" y="53578"/>
                </a:lnTo>
                <a:lnTo>
                  <a:pt x="214313" y="62508"/>
                </a:lnTo>
                <a:lnTo>
                  <a:pt x="258961" y="71437"/>
                </a:lnTo>
                <a:lnTo>
                  <a:pt x="294680" y="80367"/>
                </a:lnTo>
                <a:lnTo>
                  <a:pt x="339328" y="80367"/>
                </a:lnTo>
                <a:lnTo>
                  <a:pt x="375047" y="80367"/>
                </a:lnTo>
                <a:lnTo>
                  <a:pt x="401836" y="80367"/>
                </a:lnTo>
                <a:lnTo>
                  <a:pt x="428625" y="71437"/>
                </a:lnTo>
                <a:lnTo>
                  <a:pt x="446484" y="71437"/>
                </a:lnTo>
                <a:lnTo>
                  <a:pt x="455414" y="71437"/>
                </a:lnTo>
                <a:lnTo>
                  <a:pt x="455414"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9" name="Freeform 38"/>
          <p:cNvSpPr/>
          <p:nvPr/>
        </p:nvSpPr>
        <p:spPr bwMode="auto">
          <a:xfrm>
            <a:off x="6581180" y="2634258"/>
            <a:ext cx="392907" cy="53579"/>
          </a:xfrm>
          <a:custGeom>
            <a:avLst/>
            <a:gdLst/>
            <a:ahLst/>
            <a:cxnLst/>
            <a:rect l="0" t="0" r="0" b="0"/>
            <a:pathLst>
              <a:path w="392907" h="53579">
                <a:moveTo>
                  <a:pt x="8929" y="17859"/>
                </a:moveTo>
                <a:lnTo>
                  <a:pt x="8929" y="17859"/>
                </a:lnTo>
                <a:lnTo>
                  <a:pt x="0" y="8930"/>
                </a:lnTo>
                <a:lnTo>
                  <a:pt x="0" y="8930"/>
                </a:lnTo>
                <a:lnTo>
                  <a:pt x="8929" y="0"/>
                </a:lnTo>
                <a:lnTo>
                  <a:pt x="8929" y="0"/>
                </a:lnTo>
                <a:lnTo>
                  <a:pt x="17859" y="0"/>
                </a:lnTo>
                <a:lnTo>
                  <a:pt x="26789" y="0"/>
                </a:lnTo>
                <a:lnTo>
                  <a:pt x="44648" y="0"/>
                </a:lnTo>
                <a:lnTo>
                  <a:pt x="71437" y="0"/>
                </a:lnTo>
                <a:lnTo>
                  <a:pt x="98226" y="8930"/>
                </a:lnTo>
                <a:lnTo>
                  <a:pt x="133945" y="8930"/>
                </a:lnTo>
                <a:lnTo>
                  <a:pt x="169664" y="8930"/>
                </a:lnTo>
                <a:lnTo>
                  <a:pt x="205383" y="8930"/>
                </a:lnTo>
                <a:lnTo>
                  <a:pt x="250031" y="8930"/>
                </a:lnTo>
                <a:lnTo>
                  <a:pt x="285750" y="8930"/>
                </a:lnTo>
                <a:lnTo>
                  <a:pt x="321468" y="17859"/>
                </a:lnTo>
                <a:lnTo>
                  <a:pt x="348258" y="26789"/>
                </a:lnTo>
                <a:lnTo>
                  <a:pt x="375047" y="44648"/>
                </a:lnTo>
                <a:lnTo>
                  <a:pt x="392906" y="53578"/>
                </a:lnTo>
                <a:lnTo>
                  <a:pt x="392906"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0" name="Freeform 39"/>
          <p:cNvSpPr/>
          <p:nvPr/>
        </p:nvSpPr>
        <p:spPr bwMode="auto">
          <a:xfrm>
            <a:off x="6822281" y="2500313"/>
            <a:ext cx="303611" cy="294680"/>
          </a:xfrm>
          <a:custGeom>
            <a:avLst/>
            <a:gdLst/>
            <a:ahLst/>
            <a:cxnLst/>
            <a:rect l="0" t="0" r="0" b="0"/>
            <a:pathLst>
              <a:path w="303611" h="294680">
                <a:moveTo>
                  <a:pt x="0" y="17859"/>
                </a:moveTo>
                <a:lnTo>
                  <a:pt x="0" y="17859"/>
                </a:lnTo>
                <a:lnTo>
                  <a:pt x="0" y="8929"/>
                </a:lnTo>
                <a:lnTo>
                  <a:pt x="0" y="8929"/>
                </a:lnTo>
                <a:lnTo>
                  <a:pt x="0" y="0"/>
                </a:lnTo>
                <a:lnTo>
                  <a:pt x="0" y="0"/>
                </a:lnTo>
                <a:lnTo>
                  <a:pt x="8930" y="0"/>
                </a:lnTo>
                <a:lnTo>
                  <a:pt x="17860" y="0"/>
                </a:lnTo>
                <a:lnTo>
                  <a:pt x="17860" y="8929"/>
                </a:lnTo>
                <a:lnTo>
                  <a:pt x="35719" y="8929"/>
                </a:lnTo>
                <a:lnTo>
                  <a:pt x="44649" y="17859"/>
                </a:lnTo>
                <a:lnTo>
                  <a:pt x="62508" y="17859"/>
                </a:lnTo>
                <a:lnTo>
                  <a:pt x="80367" y="26789"/>
                </a:lnTo>
                <a:lnTo>
                  <a:pt x="107157" y="44648"/>
                </a:lnTo>
                <a:lnTo>
                  <a:pt x="125016" y="53578"/>
                </a:lnTo>
                <a:lnTo>
                  <a:pt x="160735" y="71437"/>
                </a:lnTo>
                <a:lnTo>
                  <a:pt x="187524" y="89296"/>
                </a:lnTo>
                <a:lnTo>
                  <a:pt x="214313" y="107156"/>
                </a:lnTo>
                <a:lnTo>
                  <a:pt x="250032" y="125015"/>
                </a:lnTo>
                <a:lnTo>
                  <a:pt x="276821" y="142875"/>
                </a:lnTo>
                <a:lnTo>
                  <a:pt x="294680" y="151804"/>
                </a:lnTo>
                <a:lnTo>
                  <a:pt x="303610" y="160734"/>
                </a:lnTo>
                <a:lnTo>
                  <a:pt x="303610" y="178593"/>
                </a:lnTo>
                <a:lnTo>
                  <a:pt x="294680" y="187523"/>
                </a:lnTo>
                <a:lnTo>
                  <a:pt x="276821" y="205382"/>
                </a:lnTo>
                <a:lnTo>
                  <a:pt x="250032" y="214312"/>
                </a:lnTo>
                <a:lnTo>
                  <a:pt x="214313" y="232171"/>
                </a:lnTo>
                <a:lnTo>
                  <a:pt x="196453" y="258960"/>
                </a:lnTo>
                <a:lnTo>
                  <a:pt x="178594" y="276820"/>
                </a:lnTo>
                <a:lnTo>
                  <a:pt x="160735" y="285750"/>
                </a:lnTo>
                <a:lnTo>
                  <a:pt x="160735" y="294679"/>
                </a:lnTo>
                <a:lnTo>
                  <a:pt x="169664" y="294679"/>
                </a:lnTo>
                <a:lnTo>
                  <a:pt x="169664" y="29467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 name="Freeform 40"/>
          <p:cNvSpPr/>
          <p:nvPr/>
        </p:nvSpPr>
        <p:spPr bwMode="auto">
          <a:xfrm>
            <a:off x="7259836" y="2428875"/>
            <a:ext cx="160735" cy="357189"/>
          </a:xfrm>
          <a:custGeom>
            <a:avLst/>
            <a:gdLst/>
            <a:ahLst/>
            <a:cxnLst/>
            <a:rect l="0" t="0" r="0" b="0"/>
            <a:pathLst>
              <a:path w="160735" h="357189">
                <a:moveTo>
                  <a:pt x="53578" y="80367"/>
                </a:moveTo>
                <a:lnTo>
                  <a:pt x="53578" y="80367"/>
                </a:lnTo>
                <a:lnTo>
                  <a:pt x="53578" y="80367"/>
                </a:lnTo>
                <a:lnTo>
                  <a:pt x="53578" y="71438"/>
                </a:lnTo>
                <a:lnTo>
                  <a:pt x="53578" y="71438"/>
                </a:lnTo>
                <a:lnTo>
                  <a:pt x="53578" y="62508"/>
                </a:lnTo>
                <a:lnTo>
                  <a:pt x="53578" y="53578"/>
                </a:lnTo>
                <a:lnTo>
                  <a:pt x="53578" y="44648"/>
                </a:lnTo>
                <a:lnTo>
                  <a:pt x="53578" y="44648"/>
                </a:lnTo>
                <a:lnTo>
                  <a:pt x="53578" y="35719"/>
                </a:lnTo>
                <a:lnTo>
                  <a:pt x="53578" y="44648"/>
                </a:lnTo>
                <a:lnTo>
                  <a:pt x="44648" y="53578"/>
                </a:lnTo>
                <a:lnTo>
                  <a:pt x="35719" y="80367"/>
                </a:lnTo>
                <a:lnTo>
                  <a:pt x="26789" y="116086"/>
                </a:lnTo>
                <a:lnTo>
                  <a:pt x="8930" y="151805"/>
                </a:lnTo>
                <a:lnTo>
                  <a:pt x="0" y="205383"/>
                </a:lnTo>
                <a:lnTo>
                  <a:pt x="0" y="250031"/>
                </a:lnTo>
                <a:lnTo>
                  <a:pt x="0" y="294680"/>
                </a:lnTo>
                <a:lnTo>
                  <a:pt x="8930" y="321469"/>
                </a:lnTo>
                <a:lnTo>
                  <a:pt x="17859" y="348258"/>
                </a:lnTo>
                <a:lnTo>
                  <a:pt x="35719" y="357188"/>
                </a:lnTo>
                <a:lnTo>
                  <a:pt x="62508" y="348258"/>
                </a:lnTo>
                <a:lnTo>
                  <a:pt x="80367" y="330398"/>
                </a:lnTo>
                <a:lnTo>
                  <a:pt x="107156" y="312539"/>
                </a:lnTo>
                <a:lnTo>
                  <a:pt x="125016" y="276820"/>
                </a:lnTo>
                <a:lnTo>
                  <a:pt x="142875" y="241102"/>
                </a:lnTo>
                <a:lnTo>
                  <a:pt x="151805" y="196453"/>
                </a:lnTo>
                <a:lnTo>
                  <a:pt x="160734" y="151805"/>
                </a:lnTo>
                <a:lnTo>
                  <a:pt x="160734" y="107156"/>
                </a:lnTo>
                <a:lnTo>
                  <a:pt x="151805" y="71438"/>
                </a:lnTo>
                <a:lnTo>
                  <a:pt x="142875" y="35719"/>
                </a:lnTo>
                <a:lnTo>
                  <a:pt x="133945" y="17859"/>
                </a:lnTo>
                <a:lnTo>
                  <a:pt x="116086" y="8929"/>
                </a:lnTo>
                <a:lnTo>
                  <a:pt x="98227" y="0"/>
                </a:lnTo>
                <a:lnTo>
                  <a:pt x="80367" y="0"/>
                </a:lnTo>
                <a:lnTo>
                  <a:pt x="62508" y="8929"/>
                </a:lnTo>
                <a:lnTo>
                  <a:pt x="44648" y="26789"/>
                </a:lnTo>
                <a:lnTo>
                  <a:pt x="26789" y="35719"/>
                </a:lnTo>
                <a:lnTo>
                  <a:pt x="26789" y="44648"/>
                </a:lnTo>
                <a:lnTo>
                  <a:pt x="17859" y="44648"/>
                </a:lnTo>
                <a:lnTo>
                  <a:pt x="17859"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2" name="Freeform 41"/>
          <p:cNvSpPr/>
          <p:nvPr/>
        </p:nvSpPr>
        <p:spPr bwMode="auto">
          <a:xfrm>
            <a:off x="7411641" y="2419945"/>
            <a:ext cx="241102" cy="366119"/>
          </a:xfrm>
          <a:custGeom>
            <a:avLst/>
            <a:gdLst/>
            <a:ahLst/>
            <a:cxnLst/>
            <a:rect l="0" t="0" r="0" b="0"/>
            <a:pathLst>
              <a:path w="241102" h="366119">
                <a:moveTo>
                  <a:pt x="44648" y="0"/>
                </a:moveTo>
                <a:lnTo>
                  <a:pt x="44648" y="0"/>
                </a:lnTo>
                <a:lnTo>
                  <a:pt x="44648" y="8930"/>
                </a:lnTo>
                <a:lnTo>
                  <a:pt x="53578" y="17859"/>
                </a:lnTo>
                <a:lnTo>
                  <a:pt x="53578" y="26789"/>
                </a:lnTo>
                <a:lnTo>
                  <a:pt x="53578" y="53578"/>
                </a:lnTo>
                <a:lnTo>
                  <a:pt x="44648" y="89297"/>
                </a:lnTo>
                <a:lnTo>
                  <a:pt x="44648" y="125016"/>
                </a:lnTo>
                <a:lnTo>
                  <a:pt x="35718" y="169664"/>
                </a:lnTo>
                <a:lnTo>
                  <a:pt x="26789" y="205383"/>
                </a:lnTo>
                <a:lnTo>
                  <a:pt x="17859" y="241102"/>
                </a:lnTo>
                <a:lnTo>
                  <a:pt x="17859" y="276821"/>
                </a:lnTo>
                <a:lnTo>
                  <a:pt x="8929" y="294680"/>
                </a:lnTo>
                <a:lnTo>
                  <a:pt x="0" y="303610"/>
                </a:lnTo>
                <a:lnTo>
                  <a:pt x="0" y="312539"/>
                </a:lnTo>
                <a:lnTo>
                  <a:pt x="8929" y="303610"/>
                </a:lnTo>
                <a:lnTo>
                  <a:pt x="17859" y="294680"/>
                </a:lnTo>
                <a:lnTo>
                  <a:pt x="44648" y="276821"/>
                </a:lnTo>
                <a:lnTo>
                  <a:pt x="80367" y="267891"/>
                </a:lnTo>
                <a:lnTo>
                  <a:pt x="107156" y="250032"/>
                </a:lnTo>
                <a:lnTo>
                  <a:pt x="142875" y="232172"/>
                </a:lnTo>
                <a:lnTo>
                  <a:pt x="187523" y="223243"/>
                </a:lnTo>
                <a:lnTo>
                  <a:pt x="214312" y="223243"/>
                </a:lnTo>
                <a:lnTo>
                  <a:pt x="232172" y="223243"/>
                </a:lnTo>
                <a:lnTo>
                  <a:pt x="241101" y="232172"/>
                </a:lnTo>
                <a:lnTo>
                  <a:pt x="232172" y="232172"/>
                </a:lnTo>
                <a:lnTo>
                  <a:pt x="205382" y="250032"/>
                </a:lnTo>
                <a:lnTo>
                  <a:pt x="178593" y="276821"/>
                </a:lnTo>
                <a:lnTo>
                  <a:pt x="133945" y="294680"/>
                </a:lnTo>
                <a:lnTo>
                  <a:pt x="98226" y="321469"/>
                </a:lnTo>
                <a:lnTo>
                  <a:pt x="62507" y="339328"/>
                </a:lnTo>
                <a:lnTo>
                  <a:pt x="44648" y="357188"/>
                </a:lnTo>
                <a:lnTo>
                  <a:pt x="35718" y="366118"/>
                </a:lnTo>
                <a:lnTo>
                  <a:pt x="35718" y="366118"/>
                </a:lnTo>
                <a:lnTo>
                  <a:pt x="35718" y="3661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 name="Freeform 42"/>
          <p:cNvSpPr/>
          <p:nvPr/>
        </p:nvSpPr>
        <p:spPr bwMode="auto">
          <a:xfrm>
            <a:off x="7643813" y="2643188"/>
            <a:ext cx="53579" cy="169664"/>
          </a:xfrm>
          <a:custGeom>
            <a:avLst/>
            <a:gdLst/>
            <a:ahLst/>
            <a:cxnLst/>
            <a:rect l="0" t="0" r="0" b="0"/>
            <a:pathLst>
              <a:path w="53579" h="169664">
                <a:moveTo>
                  <a:pt x="17859" y="0"/>
                </a:moveTo>
                <a:lnTo>
                  <a:pt x="17859" y="0"/>
                </a:lnTo>
                <a:lnTo>
                  <a:pt x="26789" y="0"/>
                </a:lnTo>
                <a:lnTo>
                  <a:pt x="26789" y="0"/>
                </a:lnTo>
                <a:lnTo>
                  <a:pt x="35718" y="0"/>
                </a:lnTo>
                <a:lnTo>
                  <a:pt x="44648" y="8929"/>
                </a:lnTo>
                <a:lnTo>
                  <a:pt x="53578" y="17859"/>
                </a:lnTo>
                <a:lnTo>
                  <a:pt x="53578" y="35718"/>
                </a:lnTo>
                <a:lnTo>
                  <a:pt x="53578" y="53578"/>
                </a:lnTo>
                <a:lnTo>
                  <a:pt x="53578" y="80367"/>
                </a:lnTo>
                <a:lnTo>
                  <a:pt x="44648" y="98226"/>
                </a:lnTo>
                <a:lnTo>
                  <a:pt x="35718" y="125015"/>
                </a:lnTo>
                <a:lnTo>
                  <a:pt x="26789" y="142875"/>
                </a:lnTo>
                <a:lnTo>
                  <a:pt x="17859" y="160733"/>
                </a:lnTo>
                <a:lnTo>
                  <a:pt x="8929" y="169663"/>
                </a:lnTo>
                <a:lnTo>
                  <a:pt x="0" y="160733"/>
                </a:lnTo>
                <a:lnTo>
                  <a:pt x="0" y="16073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4" name="Freeform 43"/>
          <p:cNvSpPr/>
          <p:nvPr/>
        </p:nvSpPr>
        <p:spPr bwMode="auto">
          <a:xfrm>
            <a:off x="7688461" y="2411015"/>
            <a:ext cx="35720" cy="17861"/>
          </a:xfrm>
          <a:custGeom>
            <a:avLst/>
            <a:gdLst/>
            <a:ahLst/>
            <a:cxnLst/>
            <a:rect l="0" t="0" r="0" b="0"/>
            <a:pathLst>
              <a:path w="35720" h="17861">
                <a:moveTo>
                  <a:pt x="0" y="17860"/>
                </a:moveTo>
                <a:lnTo>
                  <a:pt x="0" y="17860"/>
                </a:lnTo>
                <a:lnTo>
                  <a:pt x="8930" y="17860"/>
                </a:lnTo>
                <a:lnTo>
                  <a:pt x="17859" y="8930"/>
                </a:lnTo>
                <a:lnTo>
                  <a:pt x="26789" y="8930"/>
                </a:lnTo>
                <a:lnTo>
                  <a:pt x="35719" y="0"/>
                </a:lnTo>
                <a:lnTo>
                  <a:pt x="26789" y="0"/>
                </a:lnTo>
                <a:lnTo>
                  <a:pt x="17859" y="0"/>
                </a:lnTo>
                <a:lnTo>
                  <a:pt x="1785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 name="Freeform 44"/>
          <p:cNvSpPr/>
          <p:nvPr/>
        </p:nvSpPr>
        <p:spPr bwMode="auto">
          <a:xfrm>
            <a:off x="4170164" y="2732484"/>
            <a:ext cx="428626" cy="53580"/>
          </a:xfrm>
          <a:custGeom>
            <a:avLst/>
            <a:gdLst/>
            <a:ahLst/>
            <a:cxnLst/>
            <a:rect l="0" t="0" r="0" b="0"/>
            <a:pathLst>
              <a:path w="428626" h="53580">
                <a:moveTo>
                  <a:pt x="0" y="53579"/>
                </a:moveTo>
                <a:lnTo>
                  <a:pt x="0" y="53579"/>
                </a:lnTo>
                <a:lnTo>
                  <a:pt x="0" y="53579"/>
                </a:lnTo>
                <a:lnTo>
                  <a:pt x="0" y="53579"/>
                </a:lnTo>
                <a:lnTo>
                  <a:pt x="17859" y="53579"/>
                </a:lnTo>
                <a:lnTo>
                  <a:pt x="35719" y="53579"/>
                </a:lnTo>
                <a:lnTo>
                  <a:pt x="71438" y="44649"/>
                </a:lnTo>
                <a:lnTo>
                  <a:pt x="116086" y="44649"/>
                </a:lnTo>
                <a:lnTo>
                  <a:pt x="169664" y="35719"/>
                </a:lnTo>
                <a:lnTo>
                  <a:pt x="232172" y="26789"/>
                </a:lnTo>
                <a:lnTo>
                  <a:pt x="294680" y="26789"/>
                </a:lnTo>
                <a:lnTo>
                  <a:pt x="348258" y="17860"/>
                </a:lnTo>
                <a:lnTo>
                  <a:pt x="392906" y="8930"/>
                </a:lnTo>
                <a:lnTo>
                  <a:pt x="428625" y="0"/>
                </a:lnTo>
                <a:lnTo>
                  <a:pt x="42862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6" name="Freeform 45"/>
          <p:cNvSpPr/>
          <p:nvPr/>
        </p:nvSpPr>
        <p:spPr bwMode="auto">
          <a:xfrm>
            <a:off x="7161609" y="2857500"/>
            <a:ext cx="500064" cy="17860"/>
          </a:xfrm>
          <a:custGeom>
            <a:avLst/>
            <a:gdLst/>
            <a:ahLst/>
            <a:cxnLst/>
            <a:rect l="0" t="0" r="0" b="0"/>
            <a:pathLst>
              <a:path w="500064" h="17860">
                <a:moveTo>
                  <a:pt x="0" y="17859"/>
                </a:moveTo>
                <a:lnTo>
                  <a:pt x="0" y="17859"/>
                </a:lnTo>
                <a:lnTo>
                  <a:pt x="8930" y="17859"/>
                </a:lnTo>
                <a:lnTo>
                  <a:pt x="17860" y="17859"/>
                </a:lnTo>
                <a:lnTo>
                  <a:pt x="44649" y="17859"/>
                </a:lnTo>
                <a:lnTo>
                  <a:pt x="89297" y="8929"/>
                </a:lnTo>
                <a:lnTo>
                  <a:pt x="142875" y="8929"/>
                </a:lnTo>
                <a:lnTo>
                  <a:pt x="214313" y="8929"/>
                </a:lnTo>
                <a:lnTo>
                  <a:pt x="303610" y="8929"/>
                </a:lnTo>
                <a:lnTo>
                  <a:pt x="375047" y="8929"/>
                </a:lnTo>
                <a:lnTo>
                  <a:pt x="446485" y="0"/>
                </a:lnTo>
                <a:lnTo>
                  <a:pt x="500063" y="0"/>
                </a:lnTo>
                <a:lnTo>
                  <a:pt x="50006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7" name="Freeform 46"/>
          <p:cNvSpPr/>
          <p:nvPr/>
        </p:nvSpPr>
        <p:spPr bwMode="auto">
          <a:xfrm>
            <a:off x="5840016" y="2768203"/>
            <a:ext cx="723305" cy="169665"/>
          </a:xfrm>
          <a:custGeom>
            <a:avLst/>
            <a:gdLst/>
            <a:ahLst/>
            <a:cxnLst/>
            <a:rect l="0" t="0" r="0" b="0"/>
            <a:pathLst>
              <a:path w="723305" h="169665">
                <a:moveTo>
                  <a:pt x="0" y="169664"/>
                </a:moveTo>
                <a:lnTo>
                  <a:pt x="0" y="169664"/>
                </a:lnTo>
                <a:lnTo>
                  <a:pt x="0" y="160734"/>
                </a:lnTo>
                <a:lnTo>
                  <a:pt x="8929" y="160734"/>
                </a:lnTo>
                <a:lnTo>
                  <a:pt x="17859" y="160734"/>
                </a:lnTo>
                <a:lnTo>
                  <a:pt x="35718" y="151804"/>
                </a:lnTo>
                <a:lnTo>
                  <a:pt x="62507" y="151804"/>
                </a:lnTo>
                <a:lnTo>
                  <a:pt x="98226" y="142875"/>
                </a:lnTo>
                <a:lnTo>
                  <a:pt x="133945" y="142875"/>
                </a:lnTo>
                <a:lnTo>
                  <a:pt x="178593" y="133945"/>
                </a:lnTo>
                <a:lnTo>
                  <a:pt x="232172" y="133945"/>
                </a:lnTo>
                <a:lnTo>
                  <a:pt x="294679" y="133945"/>
                </a:lnTo>
                <a:lnTo>
                  <a:pt x="357187" y="125015"/>
                </a:lnTo>
                <a:lnTo>
                  <a:pt x="428625" y="107156"/>
                </a:lnTo>
                <a:lnTo>
                  <a:pt x="500062" y="80367"/>
                </a:lnTo>
                <a:lnTo>
                  <a:pt x="562570" y="53578"/>
                </a:lnTo>
                <a:lnTo>
                  <a:pt x="625078" y="26789"/>
                </a:lnTo>
                <a:lnTo>
                  <a:pt x="669726" y="8930"/>
                </a:lnTo>
                <a:lnTo>
                  <a:pt x="705445" y="0"/>
                </a:lnTo>
                <a:lnTo>
                  <a:pt x="723304" y="0"/>
                </a:lnTo>
                <a:lnTo>
                  <a:pt x="72330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8" name="Freeform 47"/>
          <p:cNvSpPr/>
          <p:nvPr/>
        </p:nvSpPr>
        <p:spPr bwMode="auto">
          <a:xfrm>
            <a:off x="6518672" y="2803921"/>
            <a:ext cx="553642" cy="223244"/>
          </a:xfrm>
          <a:custGeom>
            <a:avLst/>
            <a:gdLst/>
            <a:ahLst/>
            <a:cxnLst/>
            <a:rect l="0" t="0" r="0" b="0"/>
            <a:pathLst>
              <a:path w="553642" h="223244">
                <a:moveTo>
                  <a:pt x="0" y="0"/>
                </a:moveTo>
                <a:lnTo>
                  <a:pt x="0" y="0"/>
                </a:lnTo>
                <a:lnTo>
                  <a:pt x="17859" y="0"/>
                </a:lnTo>
                <a:lnTo>
                  <a:pt x="26789" y="0"/>
                </a:lnTo>
                <a:lnTo>
                  <a:pt x="53578" y="8930"/>
                </a:lnTo>
                <a:lnTo>
                  <a:pt x="89297" y="26790"/>
                </a:lnTo>
                <a:lnTo>
                  <a:pt x="133945" y="53579"/>
                </a:lnTo>
                <a:lnTo>
                  <a:pt x="187523" y="89297"/>
                </a:lnTo>
                <a:lnTo>
                  <a:pt x="250031" y="125016"/>
                </a:lnTo>
                <a:lnTo>
                  <a:pt x="312539" y="151805"/>
                </a:lnTo>
                <a:lnTo>
                  <a:pt x="383976" y="178594"/>
                </a:lnTo>
                <a:lnTo>
                  <a:pt x="455414" y="196454"/>
                </a:lnTo>
                <a:lnTo>
                  <a:pt x="508992" y="214313"/>
                </a:lnTo>
                <a:lnTo>
                  <a:pt x="553641" y="223243"/>
                </a:lnTo>
                <a:lnTo>
                  <a:pt x="553641" y="22324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9" name="Freeform 48"/>
          <p:cNvSpPr/>
          <p:nvPr/>
        </p:nvSpPr>
        <p:spPr bwMode="auto">
          <a:xfrm>
            <a:off x="7081242" y="2902148"/>
            <a:ext cx="258962" cy="366118"/>
          </a:xfrm>
          <a:custGeom>
            <a:avLst/>
            <a:gdLst/>
            <a:ahLst/>
            <a:cxnLst/>
            <a:rect l="0" t="0" r="0" b="0"/>
            <a:pathLst>
              <a:path w="258962" h="366118">
                <a:moveTo>
                  <a:pt x="258961" y="35719"/>
                </a:moveTo>
                <a:lnTo>
                  <a:pt x="258961" y="35719"/>
                </a:lnTo>
                <a:lnTo>
                  <a:pt x="250031" y="26789"/>
                </a:lnTo>
                <a:lnTo>
                  <a:pt x="250031" y="8930"/>
                </a:lnTo>
                <a:lnTo>
                  <a:pt x="241102" y="0"/>
                </a:lnTo>
                <a:lnTo>
                  <a:pt x="232172" y="0"/>
                </a:lnTo>
                <a:lnTo>
                  <a:pt x="223242" y="0"/>
                </a:lnTo>
                <a:lnTo>
                  <a:pt x="205383" y="17859"/>
                </a:lnTo>
                <a:lnTo>
                  <a:pt x="196453" y="35719"/>
                </a:lnTo>
                <a:lnTo>
                  <a:pt x="187524" y="53578"/>
                </a:lnTo>
                <a:lnTo>
                  <a:pt x="178594" y="89297"/>
                </a:lnTo>
                <a:lnTo>
                  <a:pt x="178594" y="125016"/>
                </a:lnTo>
                <a:lnTo>
                  <a:pt x="178594" y="160734"/>
                </a:lnTo>
                <a:lnTo>
                  <a:pt x="178594" y="196453"/>
                </a:lnTo>
                <a:lnTo>
                  <a:pt x="178594" y="232172"/>
                </a:lnTo>
                <a:lnTo>
                  <a:pt x="187524" y="276820"/>
                </a:lnTo>
                <a:lnTo>
                  <a:pt x="178594" y="312539"/>
                </a:lnTo>
                <a:lnTo>
                  <a:pt x="160735" y="339328"/>
                </a:lnTo>
                <a:lnTo>
                  <a:pt x="142875" y="366117"/>
                </a:lnTo>
                <a:lnTo>
                  <a:pt x="116086" y="366117"/>
                </a:lnTo>
                <a:lnTo>
                  <a:pt x="89297" y="366117"/>
                </a:lnTo>
                <a:lnTo>
                  <a:pt x="62508" y="348258"/>
                </a:lnTo>
                <a:lnTo>
                  <a:pt x="35719" y="330398"/>
                </a:lnTo>
                <a:lnTo>
                  <a:pt x="8930" y="303609"/>
                </a:lnTo>
                <a:lnTo>
                  <a:pt x="0" y="285750"/>
                </a:lnTo>
                <a:lnTo>
                  <a:pt x="0" y="267891"/>
                </a:lnTo>
                <a:lnTo>
                  <a:pt x="17860" y="267891"/>
                </a:lnTo>
                <a:lnTo>
                  <a:pt x="35719" y="258961"/>
                </a:lnTo>
                <a:lnTo>
                  <a:pt x="62508" y="258961"/>
                </a:lnTo>
                <a:lnTo>
                  <a:pt x="98227" y="258961"/>
                </a:lnTo>
                <a:lnTo>
                  <a:pt x="133946" y="258961"/>
                </a:lnTo>
                <a:lnTo>
                  <a:pt x="178594" y="250031"/>
                </a:lnTo>
                <a:lnTo>
                  <a:pt x="205383" y="241102"/>
                </a:lnTo>
                <a:lnTo>
                  <a:pt x="223242" y="232172"/>
                </a:lnTo>
                <a:lnTo>
                  <a:pt x="223242"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0" name="Freeform 49"/>
          <p:cNvSpPr/>
          <p:nvPr/>
        </p:nvSpPr>
        <p:spPr bwMode="auto">
          <a:xfrm>
            <a:off x="7349133" y="3170039"/>
            <a:ext cx="8931" cy="62508"/>
          </a:xfrm>
          <a:custGeom>
            <a:avLst/>
            <a:gdLst/>
            <a:ahLst/>
            <a:cxnLst/>
            <a:rect l="0" t="0" r="0" b="0"/>
            <a:pathLst>
              <a:path w="8931" h="62508">
                <a:moveTo>
                  <a:pt x="0" y="0"/>
                </a:moveTo>
                <a:lnTo>
                  <a:pt x="0" y="8929"/>
                </a:lnTo>
                <a:lnTo>
                  <a:pt x="8930" y="17859"/>
                </a:lnTo>
                <a:lnTo>
                  <a:pt x="8930" y="26789"/>
                </a:lnTo>
                <a:lnTo>
                  <a:pt x="8930" y="35718"/>
                </a:lnTo>
                <a:lnTo>
                  <a:pt x="8930" y="44648"/>
                </a:lnTo>
                <a:lnTo>
                  <a:pt x="8930" y="53578"/>
                </a:lnTo>
                <a:lnTo>
                  <a:pt x="8930" y="62507"/>
                </a:lnTo>
                <a:lnTo>
                  <a:pt x="0" y="62507"/>
                </a:lnTo>
                <a:lnTo>
                  <a:pt x="0" y="53578"/>
                </a:lnTo>
                <a:lnTo>
                  <a:pt x="0"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1" name="Freeform 50"/>
          <p:cNvSpPr/>
          <p:nvPr/>
        </p:nvSpPr>
        <p:spPr bwMode="auto">
          <a:xfrm>
            <a:off x="7340203" y="2911078"/>
            <a:ext cx="44650" cy="62509"/>
          </a:xfrm>
          <a:custGeom>
            <a:avLst/>
            <a:gdLst/>
            <a:ahLst/>
            <a:cxnLst/>
            <a:rect l="0" t="0" r="0" b="0"/>
            <a:pathLst>
              <a:path w="44650" h="62509">
                <a:moveTo>
                  <a:pt x="0" y="62508"/>
                </a:moveTo>
                <a:lnTo>
                  <a:pt x="0" y="62508"/>
                </a:lnTo>
                <a:lnTo>
                  <a:pt x="8930" y="53578"/>
                </a:lnTo>
                <a:lnTo>
                  <a:pt x="17860" y="44648"/>
                </a:lnTo>
                <a:lnTo>
                  <a:pt x="26789" y="35718"/>
                </a:lnTo>
                <a:lnTo>
                  <a:pt x="35719" y="35718"/>
                </a:lnTo>
                <a:lnTo>
                  <a:pt x="35719" y="26789"/>
                </a:lnTo>
                <a:lnTo>
                  <a:pt x="44649" y="26789"/>
                </a:lnTo>
                <a:lnTo>
                  <a:pt x="44649" y="17859"/>
                </a:lnTo>
                <a:lnTo>
                  <a:pt x="44649" y="17859"/>
                </a:lnTo>
                <a:lnTo>
                  <a:pt x="44649" y="8929"/>
                </a:lnTo>
                <a:lnTo>
                  <a:pt x="44649" y="0"/>
                </a:lnTo>
                <a:lnTo>
                  <a:pt x="4464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2" name="Freeform 51"/>
          <p:cNvSpPr/>
          <p:nvPr/>
        </p:nvSpPr>
        <p:spPr bwMode="auto">
          <a:xfrm>
            <a:off x="7438430" y="2893218"/>
            <a:ext cx="26790" cy="312540"/>
          </a:xfrm>
          <a:custGeom>
            <a:avLst/>
            <a:gdLst/>
            <a:ahLst/>
            <a:cxnLst/>
            <a:rect l="0" t="0" r="0" b="0"/>
            <a:pathLst>
              <a:path w="26790" h="312540">
                <a:moveTo>
                  <a:pt x="17859" y="0"/>
                </a:moveTo>
                <a:lnTo>
                  <a:pt x="17859" y="0"/>
                </a:lnTo>
                <a:lnTo>
                  <a:pt x="17859" y="0"/>
                </a:lnTo>
                <a:lnTo>
                  <a:pt x="17859" y="0"/>
                </a:lnTo>
                <a:lnTo>
                  <a:pt x="26789" y="8930"/>
                </a:lnTo>
                <a:lnTo>
                  <a:pt x="26789" y="35719"/>
                </a:lnTo>
                <a:lnTo>
                  <a:pt x="26789" y="71438"/>
                </a:lnTo>
                <a:lnTo>
                  <a:pt x="26789" y="125016"/>
                </a:lnTo>
                <a:lnTo>
                  <a:pt x="17859" y="178594"/>
                </a:lnTo>
                <a:lnTo>
                  <a:pt x="17859" y="223243"/>
                </a:lnTo>
                <a:lnTo>
                  <a:pt x="8929" y="267891"/>
                </a:lnTo>
                <a:lnTo>
                  <a:pt x="8929" y="294680"/>
                </a:lnTo>
                <a:lnTo>
                  <a:pt x="0" y="312539"/>
                </a:lnTo>
                <a:lnTo>
                  <a:pt x="0" y="312539"/>
                </a:lnTo>
                <a:lnTo>
                  <a:pt x="0" y="303610"/>
                </a:lnTo>
                <a:lnTo>
                  <a:pt x="0" y="276821"/>
                </a:lnTo>
                <a:lnTo>
                  <a:pt x="8929" y="241102"/>
                </a:lnTo>
                <a:lnTo>
                  <a:pt x="17859" y="205383"/>
                </a:lnTo>
                <a:lnTo>
                  <a:pt x="17859"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3" name="Freeform 52"/>
          <p:cNvSpPr/>
          <p:nvPr/>
        </p:nvSpPr>
        <p:spPr bwMode="auto">
          <a:xfrm>
            <a:off x="7500938" y="3027164"/>
            <a:ext cx="89297" cy="125016"/>
          </a:xfrm>
          <a:custGeom>
            <a:avLst/>
            <a:gdLst/>
            <a:ahLst/>
            <a:cxnLst/>
            <a:rect l="0" t="0" r="0" b="0"/>
            <a:pathLst>
              <a:path w="89297" h="125016">
                <a:moveTo>
                  <a:pt x="17859" y="0"/>
                </a:moveTo>
                <a:lnTo>
                  <a:pt x="17859" y="8929"/>
                </a:lnTo>
                <a:lnTo>
                  <a:pt x="8929" y="17859"/>
                </a:lnTo>
                <a:lnTo>
                  <a:pt x="8929" y="44648"/>
                </a:lnTo>
                <a:lnTo>
                  <a:pt x="0" y="71437"/>
                </a:lnTo>
                <a:lnTo>
                  <a:pt x="0" y="89297"/>
                </a:lnTo>
                <a:lnTo>
                  <a:pt x="0" y="107156"/>
                </a:lnTo>
                <a:lnTo>
                  <a:pt x="0" y="116086"/>
                </a:lnTo>
                <a:lnTo>
                  <a:pt x="8929" y="125015"/>
                </a:lnTo>
                <a:lnTo>
                  <a:pt x="17859" y="125015"/>
                </a:lnTo>
                <a:lnTo>
                  <a:pt x="35718" y="116086"/>
                </a:lnTo>
                <a:lnTo>
                  <a:pt x="44648" y="98226"/>
                </a:lnTo>
                <a:lnTo>
                  <a:pt x="62507" y="80367"/>
                </a:lnTo>
                <a:lnTo>
                  <a:pt x="71437" y="62507"/>
                </a:lnTo>
                <a:lnTo>
                  <a:pt x="80367" y="35718"/>
                </a:lnTo>
                <a:lnTo>
                  <a:pt x="89296" y="17859"/>
                </a:lnTo>
                <a:lnTo>
                  <a:pt x="89296" y="8929"/>
                </a:lnTo>
                <a:lnTo>
                  <a:pt x="89296" y="8929"/>
                </a:lnTo>
                <a:lnTo>
                  <a:pt x="89296" y="17859"/>
                </a:lnTo>
                <a:lnTo>
                  <a:pt x="80367" y="35718"/>
                </a:lnTo>
                <a:lnTo>
                  <a:pt x="80367" y="53578"/>
                </a:lnTo>
                <a:lnTo>
                  <a:pt x="80367" y="80367"/>
                </a:lnTo>
                <a:lnTo>
                  <a:pt x="80367" y="89297"/>
                </a:lnTo>
                <a:lnTo>
                  <a:pt x="89296" y="98226"/>
                </a:lnTo>
                <a:lnTo>
                  <a:pt x="89296"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4" name="Freeform 53"/>
          <p:cNvSpPr/>
          <p:nvPr/>
        </p:nvSpPr>
        <p:spPr bwMode="auto">
          <a:xfrm>
            <a:off x="6447234" y="2759273"/>
            <a:ext cx="803673" cy="678657"/>
          </a:xfrm>
          <a:custGeom>
            <a:avLst/>
            <a:gdLst/>
            <a:ahLst/>
            <a:cxnLst/>
            <a:rect l="0" t="0" r="0" b="0"/>
            <a:pathLst>
              <a:path w="803673" h="678657">
                <a:moveTo>
                  <a:pt x="8930" y="0"/>
                </a:moveTo>
                <a:lnTo>
                  <a:pt x="8930" y="0"/>
                </a:lnTo>
                <a:lnTo>
                  <a:pt x="0" y="0"/>
                </a:lnTo>
                <a:lnTo>
                  <a:pt x="0" y="8930"/>
                </a:lnTo>
                <a:lnTo>
                  <a:pt x="0" y="8930"/>
                </a:lnTo>
                <a:lnTo>
                  <a:pt x="0" y="26790"/>
                </a:lnTo>
                <a:lnTo>
                  <a:pt x="0" y="35719"/>
                </a:lnTo>
                <a:lnTo>
                  <a:pt x="0" y="53578"/>
                </a:lnTo>
                <a:lnTo>
                  <a:pt x="17860" y="71438"/>
                </a:lnTo>
                <a:lnTo>
                  <a:pt x="44649" y="98227"/>
                </a:lnTo>
                <a:lnTo>
                  <a:pt x="80368" y="133945"/>
                </a:lnTo>
                <a:lnTo>
                  <a:pt x="133946" y="178594"/>
                </a:lnTo>
                <a:lnTo>
                  <a:pt x="196454" y="232172"/>
                </a:lnTo>
                <a:lnTo>
                  <a:pt x="276821" y="294680"/>
                </a:lnTo>
                <a:lnTo>
                  <a:pt x="366118" y="366117"/>
                </a:lnTo>
                <a:lnTo>
                  <a:pt x="464344" y="446484"/>
                </a:lnTo>
                <a:lnTo>
                  <a:pt x="562571" y="517922"/>
                </a:lnTo>
                <a:lnTo>
                  <a:pt x="660797" y="580430"/>
                </a:lnTo>
                <a:lnTo>
                  <a:pt x="741164" y="634008"/>
                </a:lnTo>
                <a:lnTo>
                  <a:pt x="803672" y="678656"/>
                </a:lnTo>
                <a:lnTo>
                  <a:pt x="803672" y="6786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5" name="Freeform 54"/>
          <p:cNvSpPr/>
          <p:nvPr/>
        </p:nvSpPr>
        <p:spPr bwMode="auto">
          <a:xfrm>
            <a:off x="7295555" y="3482578"/>
            <a:ext cx="8930" cy="1"/>
          </a:xfrm>
          <a:custGeom>
            <a:avLst/>
            <a:gdLst/>
            <a:ahLst/>
            <a:cxnLst/>
            <a:rect l="0" t="0" r="0" b="0"/>
            <a:pathLst>
              <a:path w="8930" h="1">
                <a:moveTo>
                  <a:pt x="8929" y="0"/>
                </a:move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6" name="Freeform 55"/>
          <p:cNvSpPr/>
          <p:nvPr/>
        </p:nvSpPr>
        <p:spPr bwMode="auto">
          <a:xfrm>
            <a:off x="7358063" y="3348632"/>
            <a:ext cx="35719" cy="196455"/>
          </a:xfrm>
          <a:custGeom>
            <a:avLst/>
            <a:gdLst/>
            <a:ahLst/>
            <a:cxnLst/>
            <a:rect l="0" t="0" r="0" b="0"/>
            <a:pathLst>
              <a:path w="35719" h="196455">
                <a:moveTo>
                  <a:pt x="8929" y="0"/>
                </a:moveTo>
                <a:lnTo>
                  <a:pt x="8929" y="0"/>
                </a:lnTo>
                <a:lnTo>
                  <a:pt x="0" y="0"/>
                </a:lnTo>
                <a:lnTo>
                  <a:pt x="0" y="0"/>
                </a:lnTo>
                <a:lnTo>
                  <a:pt x="8929" y="8930"/>
                </a:lnTo>
                <a:lnTo>
                  <a:pt x="8929" y="26789"/>
                </a:lnTo>
                <a:lnTo>
                  <a:pt x="17859" y="53579"/>
                </a:lnTo>
                <a:lnTo>
                  <a:pt x="26789" y="80368"/>
                </a:lnTo>
                <a:lnTo>
                  <a:pt x="26789" y="116086"/>
                </a:lnTo>
                <a:lnTo>
                  <a:pt x="35718" y="151805"/>
                </a:lnTo>
                <a:lnTo>
                  <a:pt x="35718" y="178594"/>
                </a:lnTo>
                <a:lnTo>
                  <a:pt x="35718" y="187524"/>
                </a:lnTo>
                <a:lnTo>
                  <a:pt x="35718" y="196454"/>
                </a:lnTo>
                <a:lnTo>
                  <a:pt x="26789" y="187524"/>
                </a:lnTo>
                <a:lnTo>
                  <a:pt x="17859" y="178594"/>
                </a:lnTo>
                <a:lnTo>
                  <a:pt x="8929" y="151805"/>
                </a:lnTo>
                <a:lnTo>
                  <a:pt x="8929"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7" name="Freeform 56"/>
          <p:cNvSpPr/>
          <p:nvPr/>
        </p:nvSpPr>
        <p:spPr bwMode="auto">
          <a:xfrm>
            <a:off x="7241977" y="3268265"/>
            <a:ext cx="276821" cy="339329"/>
          </a:xfrm>
          <a:custGeom>
            <a:avLst/>
            <a:gdLst/>
            <a:ahLst/>
            <a:cxnLst/>
            <a:rect l="0" t="0" r="0" b="0"/>
            <a:pathLst>
              <a:path w="276821" h="339329">
                <a:moveTo>
                  <a:pt x="0" y="0"/>
                </a:moveTo>
                <a:lnTo>
                  <a:pt x="8929" y="0"/>
                </a:lnTo>
                <a:lnTo>
                  <a:pt x="17859" y="0"/>
                </a:lnTo>
                <a:lnTo>
                  <a:pt x="44648" y="0"/>
                </a:lnTo>
                <a:lnTo>
                  <a:pt x="80367" y="0"/>
                </a:lnTo>
                <a:lnTo>
                  <a:pt x="116086" y="0"/>
                </a:lnTo>
                <a:lnTo>
                  <a:pt x="160734" y="0"/>
                </a:lnTo>
                <a:lnTo>
                  <a:pt x="196453" y="0"/>
                </a:lnTo>
                <a:lnTo>
                  <a:pt x="232171" y="0"/>
                </a:lnTo>
                <a:lnTo>
                  <a:pt x="258961" y="8930"/>
                </a:lnTo>
                <a:lnTo>
                  <a:pt x="276820" y="35719"/>
                </a:lnTo>
                <a:lnTo>
                  <a:pt x="276820" y="71438"/>
                </a:lnTo>
                <a:lnTo>
                  <a:pt x="276820" y="116086"/>
                </a:lnTo>
                <a:lnTo>
                  <a:pt x="258961" y="169664"/>
                </a:lnTo>
                <a:lnTo>
                  <a:pt x="232171" y="223242"/>
                </a:lnTo>
                <a:lnTo>
                  <a:pt x="205382" y="276821"/>
                </a:lnTo>
                <a:lnTo>
                  <a:pt x="169664" y="312539"/>
                </a:lnTo>
                <a:lnTo>
                  <a:pt x="142875" y="339328"/>
                </a:lnTo>
                <a:lnTo>
                  <a:pt x="125015" y="339328"/>
                </a:lnTo>
                <a:lnTo>
                  <a:pt x="116086" y="330399"/>
                </a:lnTo>
                <a:lnTo>
                  <a:pt x="116086" y="303610"/>
                </a:lnTo>
                <a:lnTo>
                  <a:pt x="125015" y="267891"/>
                </a:lnTo>
                <a:lnTo>
                  <a:pt x="125015"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8" name="Freeform 57"/>
          <p:cNvSpPr/>
          <p:nvPr/>
        </p:nvSpPr>
        <p:spPr bwMode="auto">
          <a:xfrm>
            <a:off x="7545586" y="3268265"/>
            <a:ext cx="80368" cy="285751"/>
          </a:xfrm>
          <a:custGeom>
            <a:avLst/>
            <a:gdLst/>
            <a:ahLst/>
            <a:cxnLst/>
            <a:rect l="0" t="0" r="0" b="0"/>
            <a:pathLst>
              <a:path w="80368" h="285751">
                <a:moveTo>
                  <a:pt x="35719" y="0"/>
                </a:moveTo>
                <a:lnTo>
                  <a:pt x="44648" y="17860"/>
                </a:lnTo>
                <a:lnTo>
                  <a:pt x="44648" y="44649"/>
                </a:lnTo>
                <a:lnTo>
                  <a:pt x="53578" y="80367"/>
                </a:lnTo>
                <a:lnTo>
                  <a:pt x="71437" y="133946"/>
                </a:lnTo>
                <a:lnTo>
                  <a:pt x="71437" y="178594"/>
                </a:lnTo>
                <a:lnTo>
                  <a:pt x="80367" y="223242"/>
                </a:lnTo>
                <a:lnTo>
                  <a:pt x="71437" y="258961"/>
                </a:lnTo>
                <a:lnTo>
                  <a:pt x="71437" y="276821"/>
                </a:lnTo>
                <a:lnTo>
                  <a:pt x="62508" y="285750"/>
                </a:lnTo>
                <a:lnTo>
                  <a:pt x="53578" y="267891"/>
                </a:lnTo>
                <a:lnTo>
                  <a:pt x="44648" y="250031"/>
                </a:lnTo>
                <a:lnTo>
                  <a:pt x="26789" y="205383"/>
                </a:lnTo>
                <a:lnTo>
                  <a:pt x="0" y="160735"/>
                </a:lnTo>
                <a:lnTo>
                  <a:pt x="0"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9" name="Freeform 58"/>
          <p:cNvSpPr/>
          <p:nvPr/>
        </p:nvSpPr>
        <p:spPr bwMode="auto">
          <a:xfrm>
            <a:off x="7518797" y="3161109"/>
            <a:ext cx="223243" cy="321470"/>
          </a:xfrm>
          <a:custGeom>
            <a:avLst/>
            <a:gdLst/>
            <a:ahLst/>
            <a:cxnLst/>
            <a:rect l="0" t="0" r="0" b="0"/>
            <a:pathLst>
              <a:path w="223243" h="321470">
                <a:moveTo>
                  <a:pt x="0" y="53578"/>
                </a:moveTo>
                <a:lnTo>
                  <a:pt x="8930" y="53578"/>
                </a:lnTo>
                <a:lnTo>
                  <a:pt x="17859" y="44648"/>
                </a:lnTo>
                <a:lnTo>
                  <a:pt x="35719" y="35719"/>
                </a:lnTo>
                <a:lnTo>
                  <a:pt x="44648" y="26789"/>
                </a:lnTo>
                <a:lnTo>
                  <a:pt x="62508" y="17859"/>
                </a:lnTo>
                <a:lnTo>
                  <a:pt x="80367" y="8930"/>
                </a:lnTo>
                <a:lnTo>
                  <a:pt x="98226" y="0"/>
                </a:lnTo>
                <a:lnTo>
                  <a:pt x="107156" y="0"/>
                </a:lnTo>
                <a:lnTo>
                  <a:pt x="125016" y="8930"/>
                </a:lnTo>
                <a:lnTo>
                  <a:pt x="125016" y="26789"/>
                </a:lnTo>
                <a:lnTo>
                  <a:pt x="125016" y="44648"/>
                </a:lnTo>
                <a:lnTo>
                  <a:pt x="125016" y="80367"/>
                </a:lnTo>
                <a:lnTo>
                  <a:pt x="116086" y="107156"/>
                </a:lnTo>
                <a:lnTo>
                  <a:pt x="107156" y="133945"/>
                </a:lnTo>
                <a:lnTo>
                  <a:pt x="98226" y="151805"/>
                </a:lnTo>
                <a:lnTo>
                  <a:pt x="89297" y="160734"/>
                </a:lnTo>
                <a:lnTo>
                  <a:pt x="80367" y="160734"/>
                </a:lnTo>
                <a:lnTo>
                  <a:pt x="89297" y="151805"/>
                </a:lnTo>
                <a:lnTo>
                  <a:pt x="98226" y="142875"/>
                </a:lnTo>
                <a:lnTo>
                  <a:pt x="116086" y="125016"/>
                </a:lnTo>
                <a:lnTo>
                  <a:pt x="142875" y="116086"/>
                </a:lnTo>
                <a:lnTo>
                  <a:pt x="178594" y="116086"/>
                </a:lnTo>
                <a:lnTo>
                  <a:pt x="196453" y="125016"/>
                </a:lnTo>
                <a:lnTo>
                  <a:pt x="214312" y="133945"/>
                </a:lnTo>
                <a:lnTo>
                  <a:pt x="223242" y="160734"/>
                </a:lnTo>
                <a:lnTo>
                  <a:pt x="214312" y="187523"/>
                </a:lnTo>
                <a:lnTo>
                  <a:pt x="187523" y="223242"/>
                </a:lnTo>
                <a:lnTo>
                  <a:pt x="160734" y="258961"/>
                </a:lnTo>
                <a:lnTo>
                  <a:pt x="125016" y="294680"/>
                </a:lnTo>
                <a:lnTo>
                  <a:pt x="89297" y="312539"/>
                </a:lnTo>
                <a:lnTo>
                  <a:pt x="53578" y="321469"/>
                </a:lnTo>
                <a:lnTo>
                  <a:pt x="26789" y="312539"/>
                </a:lnTo>
                <a:lnTo>
                  <a:pt x="8930" y="312539"/>
                </a:lnTo>
                <a:lnTo>
                  <a:pt x="8930"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0" name="Freeform 59"/>
          <p:cNvSpPr/>
          <p:nvPr/>
        </p:nvSpPr>
        <p:spPr bwMode="auto">
          <a:xfrm>
            <a:off x="5991820" y="4054078"/>
            <a:ext cx="607220" cy="26790"/>
          </a:xfrm>
          <a:custGeom>
            <a:avLst/>
            <a:gdLst/>
            <a:ahLst/>
            <a:cxnLst/>
            <a:rect l="0" t="0" r="0" b="0"/>
            <a:pathLst>
              <a:path w="607220" h="26790">
                <a:moveTo>
                  <a:pt x="8930" y="8929"/>
                </a:moveTo>
                <a:lnTo>
                  <a:pt x="0" y="8929"/>
                </a:lnTo>
                <a:lnTo>
                  <a:pt x="0" y="8929"/>
                </a:lnTo>
                <a:lnTo>
                  <a:pt x="0" y="8929"/>
                </a:lnTo>
                <a:lnTo>
                  <a:pt x="8930" y="8929"/>
                </a:lnTo>
                <a:lnTo>
                  <a:pt x="17860" y="8929"/>
                </a:lnTo>
                <a:lnTo>
                  <a:pt x="26789" y="8929"/>
                </a:lnTo>
                <a:lnTo>
                  <a:pt x="53578" y="8929"/>
                </a:lnTo>
                <a:lnTo>
                  <a:pt x="71438" y="8929"/>
                </a:lnTo>
                <a:lnTo>
                  <a:pt x="107157" y="8929"/>
                </a:lnTo>
                <a:lnTo>
                  <a:pt x="142875" y="8929"/>
                </a:lnTo>
                <a:lnTo>
                  <a:pt x="187524" y="8929"/>
                </a:lnTo>
                <a:lnTo>
                  <a:pt x="232172" y="0"/>
                </a:lnTo>
                <a:lnTo>
                  <a:pt x="285750" y="0"/>
                </a:lnTo>
                <a:lnTo>
                  <a:pt x="348258" y="0"/>
                </a:lnTo>
                <a:lnTo>
                  <a:pt x="401836" y="8929"/>
                </a:lnTo>
                <a:lnTo>
                  <a:pt x="464344" y="8929"/>
                </a:lnTo>
                <a:lnTo>
                  <a:pt x="517922" y="17859"/>
                </a:lnTo>
                <a:lnTo>
                  <a:pt x="571500" y="17859"/>
                </a:lnTo>
                <a:lnTo>
                  <a:pt x="607219" y="26789"/>
                </a:lnTo>
                <a:lnTo>
                  <a:pt x="607219"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 name="Freeform 60"/>
          <p:cNvSpPr/>
          <p:nvPr/>
        </p:nvSpPr>
        <p:spPr bwMode="auto">
          <a:xfrm>
            <a:off x="7474148" y="4018359"/>
            <a:ext cx="571501" cy="53579"/>
          </a:xfrm>
          <a:custGeom>
            <a:avLst/>
            <a:gdLst/>
            <a:ahLst/>
            <a:cxnLst/>
            <a:rect l="0" t="0" r="0" b="0"/>
            <a:pathLst>
              <a:path w="571501" h="53579">
                <a:moveTo>
                  <a:pt x="0" y="26789"/>
                </a:moveTo>
                <a:lnTo>
                  <a:pt x="0" y="26789"/>
                </a:lnTo>
                <a:lnTo>
                  <a:pt x="8930" y="26789"/>
                </a:lnTo>
                <a:lnTo>
                  <a:pt x="17860" y="26789"/>
                </a:lnTo>
                <a:lnTo>
                  <a:pt x="35719" y="26789"/>
                </a:lnTo>
                <a:lnTo>
                  <a:pt x="62508" y="26789"/>
                </a:lnTo>
                <a:lnTo>
                  <a:pt x="98227" y="35719"/>
                </a:lnTo>
                <a:lnTo>
                  <a:pt x="133946" y="35719"/>
                </a:lnTo>
                <a:lnTo>
                  <a:pt x="178594" y="44648"/>
                </a:lnTo>
                <a:lnTo>
                  <a:pt x="223243" y="44648"/>
                </a:lnTo>
                <a:lnTo>
                  <a:pt x="276821" y="44648"/>
                </a:lnTo>
                <a:lnTo>
                  <a:pt x="330399" y="53578"/>
                </a:lnTo>
                <a:lnTo>
                  <a:pt x="392907" y="53578"/>
                </a:lnTo>
                <a:lnTo>
                  <a:pt x="446485" y="44648"/>
                </a:lnTo>
                <a:lnTo>
                  <a:pt x="491133" y="35719"/>
                </a:lnTo>
                <a:lnTo>
                  <a:pt x="526852" y="26789"/>
                </a:lnTo>
                <a:lnTo>
                  <a:pt x="553641" y="17859"/>
                </a:lnTo>
                <a:lnTo>
                  <a:pt x="571500" y="0"/>
                </a:lnTo>
                <a:lnTo>
                  <a:pt x="57150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2" name="Freeform 61"/>
          <p:cNvSpPr/>
          <p:nvPr/>
        </p:nvSpPr>
        <p:spPr bwMode="auto">
          <a:xfrm>
            <a:off x="2018109" y="4134445"/>
            <a:ext cx="276822" cy="482204"/>
          </a:xfrm>
          <a:custGeom>
            <a:avLst/>
            <a:gdLst/>
            <a:ahLst/>
            <a:cxnLst/>
            <a:rect l="0" t="0" r="0" b="0"/>
            <a:pathLst>
              <a:path w="276822" h="482204">
                <a:moveTo>
                  <a:pt x="8930" y="214312"/>
                </a:moveTo>
                <a:lnTo>
                  <a:pt x="8930" y="214312"/>
                </a:lnTo>
                <a:lnTo>
                  <a:pt x="0" y="214312"/>
                </a:lnTo>
                <a:lnTo>
                  <a:pt x="0" y="223242"/>
                </a:lnTo>
                <a:lnTo>
                  <a:pt x="0" y="223242"/>
                </a:lnTo>
                <a:lnTo>
                  <a:pt x="0" y="223242"/>
                </a:lnTo>
                <a:lnTo>
                  <a:pt x="0" y="223242"/>
                </a:lnTo>
                <a:lnTo>
                  <a:pt x="0" y="223242"/>
                </a:lnTo>
                <a:lnTo>
                  <a:pt x="8930" y="214312"/>
                </a:lnTo>
                <a:lnTo>
                  <a:pt x="26789" y="205383"/>
                </a:lnTo>
                <a:lnTo>
                  <a:pt x="44649" y="187523"/>
                </a:lnTo>
                <a:lnTo>
                  <a:pt x="62508" y="169664"/>
                </a:lnTo>
                <a:lnTo>
                  <a:pt x="80368" y="151805"/>
                </a:lnTo>
                <a:lnTo>
                  <a:pt x="98227" y="133945"/>
                </a:lnTo>
                <a:lnTo>
                  <a:pt x="107157" y="116086"/>
                </a:lnTo>
                <a:lnTo>
                  <a:pt x="116086" y="98226"/>
                </a:lnTo>
                <a:lnTo>
                  <a:pt x="125016" y="80367"/>
                </a:lnTo>
                <a:lnTo>
                  <a:pt x="125016" y="62508"/>
                </a:lnTo>
                <a:lnTo>
                  <a:pt x="133946" y="44648"/>
                </a:lnTo>
                <a:lnTo>
                  <a:pt x="133946" y="26789"/>
                </a:lnTo>
                <a:lnTo>
                  <a:pt x="133946" y="17859"/>
                </a:lnTo>
                <a:lnTo>
                  <a:pt x="125016" y="8930"/>
                </a:lnTo>
                <a:lnTo>
                  <a:pt x="125016" y="0"/>
                </a:lnTo>
                <a:lnTo>
                  <a:pt x="125016" y="0"/>
                </a:lnTo>
                <a:lnTo>
                  <a:pt x="125016" y="8930"/>
                </a:lnTo>
                <a:lnTo>
                  <a:pt x="125016" y="17859"/>
                </a:lnTo>
                <a:lnTo>
                  <a:pt x="133946" y="35719"/>
                </a:lnTo>
                <a:lnTo>
                  <a:pt x="133946" y="62508"/>
                </a:lnTo>
                <a:lnTo>
                  <a:pt x="142875" y="98226"/>
                </a:lnTo>
                <a:lnTo>
                  <a:pt x="142875" y="142875"/>
                </a:lnTo>
                <a:lnTo>
                  <a:pt x="151805" y="205383"/>
                </a:lnTo>
                <a:lnTo>
                  <a:pt x="160735" y="258961"/>
                </a:lnTo>
                <a:lnTo>
                  <a:pt x="178594" y="321469"/>
                </a:lnTo>
                <a:lnTo>
                  <a:pt x="187524" y="375047"/>
                </a:lnTo>
                <a:lnTo>
                  <a:pt x="205383" y="419695"/>
                </a:lnTo>
                <a:lnTo>
                  <a:pt x="223243" y="455414"/>
                </a:lnTo>
                <a:lnTo>
                  <a:pt x="241102" y="473273"/>
                </a:lnTo>
                <a:lnTo>
                  <a:pt x="258961" y="482203"/>
                </a:lnTo>
                <a:lnTo>
                  <a:pt x="267891" y="482203"/>
                </a:lnTo>
                <a:lnTo>
                  <a:pt x="276821" y="473273"/>
                </a:lnTo>
                <a:lnTo>
                  <a:pt x="276821" y="455414"/>
                </a:lnTo>
                <a:lnTo>
                  <a:pt x="276821" y="428625"/>
                </a:lnTo>
                <a:lnTo>
                  <a:pt x="258961" y="410766"/>
                </a:lnTo>
                <a:lnTo>
                  <a:pt x="241102" y="375047"/>
                </a:lnTo>
                <a:lnTo>
                  <a:pt x="214313" y="348258"/>
                </a:lnTo>
                <a:lnTo>
                  <a:pt x="187524" y="330398"/>
                </a:lnTo>
                <a:lnTo>
                  <a:pt x="160735" y="303609"/>
                </a:lnTo>
                <a:lnTo>
                  <a:pt x="142875" y="285750"/>
                </a:lnTo>
                <a:lnTo>
                  <a:pt x="125016" y="267891"/>
                </a:lnTo>
                <a:lnTo>
                  <a:pt x="107157" y="258961"/>
                </a:lnTo>
                <a:lnTo>
                  <a:pt x="89297" y="258961"/>
                </a:lnTo>
                <a:lnTo>
                  <a:pt x="80368" y="250031"/>
                </a:lnTo>
                <a:lnTo>
                  <a:pt x="80368" y="25003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3" name="Freeform 62"/>
          <p:cNvSpPr/>
          <p:nvPr/>
        </p:nvSpPr>
        <p:spPr bwMode="auto">
          <a:xfrm>
            <a:off x="2348508" y="4196953"/>
            <a:ext cx="285751" cy="187524"/>
          </a:xfrm>
          <a:custGeom>
            <a:avLst/>
            <a:gdLst/>
            <a:ahLst/>
            <a:cxnLst/>
            <a:rect l="0" t="0" r="0" b="0"/>
            <a:pathLst>
              <a:path w="285751" h="187524">
                <a:moveTo>
                  <a:pt x="0" y="53578"/>
                </a:moveTo>
                <a:lnTo>
                  <a:pt x="0" y="53578"/>
                </a:lnTo>
                <a:lnTo>
                  <a:pt x="0" y="71437"/>
                </a:lnTo>
                <a:lnTo>
                  <a:pt x="0" y="89297"/>
                </a:lnTo>
                <a:lnTo>
                  <a:pt x="8930" y="107156"/>
                </a:lnTo>
                <a:lnTo>
                  <a:pt x="17859" y="116086"/>
                </a:lnTo>
                <a:lnTo>
                  <a:pt x="26789" y="116086"/>
                </a:lnTo>
                <a:lnTo>
                  <a:pt x="44648" y="116086"/>
                </a:lnTo>
                <a:lnTo>
                  <a:pt x="62508" y="107156"/>
                </a:lnTo>
                <a:lnTo>
                  <a:pt x="71437" y="98226"/>
                </a:lnTo>
                <a:lnTo>
                  <a:pt x="80367" y="80367"/>
                </a:lnTo>
                <a:lnTo>
                  <a:pt x="80367" y="62508"/>
                </a:lnTo>
                <a:lnTo>
                  <a:pt x="80367" y="44648"/>
                </a:lnTo>
                <a:lnTo>
                  <a:pt x="80367" y="26789"/>
                </a:lnTo>
                <a:lnTo>
                  <a:pt x="71437" y="8929"/>
                </a:lnTo>
                <a:lnTo>
                  <a:pt x="62508" y="0"/>
                </a:lnTo>
                <a:lnTo>
                  <a:pt x="62508" y="0"/>
                </a:lnTo>
                <a:lnTo>
                  <a:pt x="62508" y="8929"/>
                </a:lnTo>
                <a:lnTo>
                  <a:pt x="62508" y="26789"/>
                </a:lnTo>
                <a:lnTo>
                  <a:pt x="53578" y="44648"/>
                </a:lnTo>
                <a:lnTo>
                  <a:pt x="62508" y="62508"/>
                </a:lnTo>
                <a:lnTo>
                  <a:pt x="62508" y="71437"/>
                </a:lnTo>
                <a:lnTo>
                  <a:pt x="71437" y="80367"/>
                </a:lnTo>
                <a:lnTo>
                  <a:pt x="80367" y="89297"/>
                </a:lnTo>
                <a:lnTo>
                  <a:pt x="89297" y="89297"/>
                </a:lnTo>
                <a:lnTo>
                  <a:pt x="107156" y="80367"/>
                </a:lnTo>
                <a:lnTo>
                  <a:pt x="116086" y="71437"/>
                </a:lnTo>
                <a:lnTo>
                  <a:pt x="116086" y="62508"/>
                </a:lnTo>
                <a:lnTo>
                  <a:pt x="125015" y="53578"/>
                </a:lnTo>
                <a:lnTo>
                  <a:pt x="125015" y="44648"/>
                </a:lnTo>
                <a:lnTo>
                  <a:pt x="125015" y="53578"/>
                </a:lnTo>
                <a:lnTo>
                  <a:pt x="133945" y="62508"/>
                </a:lnTo>
                <a:lnTo>
                  <a:pt x="133945" y="89297"/>
                </a:lnTo>
                <a:lnTo>
                  <a:pt x="142875" y="116086"/>
                </a:lnTo>
                <a:lnTo>
                  <a:pt x="142875" y="142875"/>
                </a:lnTo>
                <a:lnTo>
                  <a:pt x="151805" y="169664"/>
                </a:lnTo>
                <a:lnTo>
                  <a:pt x="160734" y="178593"/>
                </a:lnTo>
                <a:lnTo>
                  <a:pt x="169664" y="187523"/>
                </a:lnTo>
                <a:lnTo>
                  <a:pt x="178594" y="178593"/>
                </a:lnTo>
                <a:lnTo>
                  <a:pt x="187523" y="151804"/>
                </a:lnTo>
                <a:lnTo>
                  <a:pt x="196453" y="125015"/>
                </a:lnTo>
                <a:lnTo>
                  <a:pt x="205383" y="98226"/>
                </a:lnTo>
                <a:lnTo>
                  <a:pt x="214312" y="62508"/>
                </a:lnTo>
                <a:lnTo>
                  <a:pt x="223242" y="44648"/>
                </a:lnTo>
                <a:lnTo>
                  <a:pt x="232172" y="26789"/>
                </a:lnTo>
                <a:lnTo>
                  <a:pt x="241101" y="26789"/>
                </a:lnTo>
                <a:lnTo>
                  <a:pt x="250031" y="26789"/>
                </a:lnTo>
                <a:lnTo>
                  <a:pt x="258961" y="35718"/>
                </a:lnTo>
                <a:lnTo>
                  <a:pt x="267890" y="53578"/>
                </a:lnTo>
                <a:lnTo>
                  <a:pt x="285750" y="62508"/>
                </a:lnTo>
                <a:lnTo>
                  <a:pt x="285750"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4" name="Freeform 63"/>
          <p:cNvSpPr/>
          <p:nvPr/>
        </p:nvSpPr>
        <p:spPr bwMode="auto">
          <a:xfrm>
            <a:off x="2875359" y="4223742"/>
            <a:ext cx="223244" cy="383977"/>
          </a:xfrm>
          <a:custGeom>
            <a:avLst/>
            <a:gdLst/>
            <a:ahLst/>
            <a:cxnLst/>
            <a:rect l="0" t="0" r="0" b="0"/>
            <a:pathLst>
              <a:path w="223244" h="383977">
                <a:moveTo>
                  <a:pt x="53579" y="0"/>
                </a:moveTo>
                <a:lnTo>
                  <a:pt x="53579" y="8929"/>
                </a:lnTo>
                <a:lnTo>
                  <a:pt x="62508" y="17859"/>
                </a:lnTo>
                <a:lnTo>
                  <a:pt x="71438" y="35719"/>
                </a:lnTo>
                <a:lnTo>
                  <a:pt x="80368" y="80367"/>
                </a:lnTo>
                <a:lnTo>
                  <a:pt x="98227" y="125015"/>
                </a:lnTo>
                <a:lnTo>
                  <a:pt x="107157" y="187523"/>
                </a:lnTo>
                <a:lnTo>
                  <a:pt x="125016" y="250031"/>
                </a:lnTo>
                <a:lnTo>
                  <a:pt x="142875" y="303609"/>
                </a:lnTo>
                <a:lnTo>
                  <a:pt x="151805" y="348258"/>
                </a:lnTo>
                <a:lnTo>
                  <a:pt x="151805" y="375047"/>
                </a:lnTo>
                <a:lnTo>
                  <a:pt x="142875" y="383976"/>
                </a:lnTo>
                <a:lnTo>
                  <a:pt x="125016" y="375047"/>
                </a:lnTo>
                <a:lnTo>
                  <a:pt x="107157" y="348258"/>
                </a:lnTo>
                <a:lnTo>
                  <a:pt x="80368" y="312539"/>
                </a:lnTo>
                <a:lnTo>
                  <a:pt x="53579" y="258961"/>
                </a:lnTo>
                <a:lnTo>
                  <a:pt x="35719" y="196453"/>
                </a:lnTo>
                <a:lnTo>
                  <a:pt x="17860" y="142875"/>
                </a:lnTo>
                <a:lnTo>
                  <a:pt x="8930" y="89297"/>
                </a:lnTo>
                <a:lnTo>
                  <a:pt x="0" y="53578"/>
                </a:lnTo>
                <a:lnTo>
                  <a:pt x="8930" y="35719"/>
                </a:lnTo>
                <a:lnTo>
                  <a:pt x="26789" y="17859"/>
                </a:lnTo>
                <a:lnTo>
                  <a:pt x="62508" y="8929"/>
                </a:lnTo>
                <a:lnTo>
                  <a:pt x="89297" y="8929"/>
                </a:lnTo>
                <a:lnTo>
                  <a:pt x="125016" y="8929"/>
                </a:lnTo>
                <a:lnTo>
                  <a:pt x="160735" y="17859"/>
                </a:lnTo>
                <a:lnTo>
                  <a:pt x="196454" y="26789"/>
                </a:lnTo>
                <a:lnTo>
                  <a:pt x="214313" y="44648"/>
                </a:lnTo>
                <a:lnTo>
                  <a:pt x="223243" y="62508"/>
                </a:lnTo>
                <a:lnTo>
                  <a:pt x="223243" y="89297"/>
                </a:lnTo>
                <a:lnTo>
                  <a:pt x="205383" y="107156"/>
                </a:lnTo>
                <a:lnTo>
                  <a:pt x="178594" y="125015"/>
                </a:lnTo>
                <a:lnTo>
                  <a:pt x="142875" y="142875"/>
                </a:lnTo>
                <a:lnTo>
                  <a:pt x="107157" y="133945"/>
                </a:lnTo>
                <a:lnTo>
                  <a:pt x="80368" y="116086"/>
                </a:lnTo>
                <a:lnTo>
                  <a:pt x="53579" y="98226"/>
                </a:lnTo>
                <a:lnTo>
                  <a:pt x="44649" y="71437"/>
                </a:lnTo>
                <a:lnTo>
                  <a:pt x="35719" y="44648"/>
                </a:lnTo>
                <a:lnTo>
                  <a:pt x="35719"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5" name="Freeform 64"/>
          <p:cNvSpPr/>
          <p:nvPr/>
        </p:nvSpPr>
        <p:spPr bwMode="auto">
          <a:xfrm>
            <a:off x="3062883" y="4214812"/>
            <a:ext cx="241102" cy="142876"/>
          </a:xfrm>
          <a:custGeom>
            <a:avLst/>
            <a:gdLst/>
            <a:ahLst/>
            <a:cxnLst/>
            <a:rect l="0" t="0" r="0" b="0"/>
            <a:pathLst>
              <a:path w="241102" h="142876">
                <a:moveTo>
                  <a:pt x="0" y="44649"/>
                </a:moveTo>
                <a:lnTo>
                  <a:pt x="8930" y="44649"/>
                </a:lnTo>
                <a:lnTo>
                  <a:pt x="26789" y="44649"/>
                </a:lnTo>
                <a:lnTo>
                  <a:pt x="44648" y="53578"/>
                </a:lnTo>
                <a:lnTo>
                  <a:pt x="62508" y="62508"/>
                </a:lnTo>
                <a:lnTo>
                  <a:pt x="71437" y="80367"/>
                </a:lnTo>
                <a:lnTo>
                  <a:pt x="80367" y="89297"/>
                </a:lnTo>
                <a:lnTo>
                  <a:pt x="89297" y="107156"/>
                </a:lnTo>
                <a:lnTo>
                  <a:pt x="80367" y="125016"/>
                </a:lnTo>
                <a:lnTo>
                  <a:pt x="80367" y="142875"/>
                </a:lnTo>
                <a:lnTo>
                  <a:pt x="71437" y="142875"/>
                </a:lnTo>
                <a:lnTo>
                  <a:pt x="62508" y="142875"/>
                </a:lnTo>
                <a:lnTo>
                  <a:pt x="62508" y="125016"/>
                </a:lnTo>
                <a:lnTo>
                  <a:pt x="62508" y="107156"/>
                </a:lnTo>
                <a:lnTo>
                  <a:pt x="71437" y="80367"/>
                </a:lnTo>
                <a:lnTo>
                  <a:pt x="89297" y="53578"/>
                </a:lnTo>
                <a:lnTo>
                  <a:pt x="107156" y="26789"/>
                </a:lnTo>
                <a:lnTo>
                  <a:pt x="133945" y="8930"/>
                </a:lnTo>
                <a:lnTo>
                  <a:pt x="160734" y="0"/>
                </a:lnTo>
                <a:lnTo>
                  <a:pt x="187523" y="0"/>
                </a:lnTo>
                <a:lnTo>
                  <a:pt x="214312" y="0"/>
                </a:lnTo>
                <a:lnTo>
                  <a:pt x="241101" y="0"/>
                </a:lnTo>
                <a:lnTo>
                  <a:pt x="24110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6" name="Freeform 65"/>
          <p:cNvSpPr/>
          <p:nvPr/>
        </p:nvSpPr>
        <p:spPr bwMode="auto">
          <a:xfrm>
            <a:off x="3384352" y="4223742"/>
            <a:ext cx="89297" cy="125016"/>
          </a:xfrm>
          <a:custGeom>
            <a:avLst/>
            <a:gdLst/>
            <a:ahLst/>
            <a:cxnLst/>
            <a:rect l="0" t="0" r="0" b="0"/>
            <a:pathLst>
              <a:path w="89297" h="125016">
                <a:moveTo>
                  <a:pt x="0" y="0"/>
                </a:moveTo>
                <a:lnTo>
                  <a:pt x="0" y="0"/>
                </a:lnTo>
                <a:lnTo>
                  <a:pt x="0" y="0"/>
                </a:lnTo>
                <a:lnTo>
                  <a:pt x="8929" y="8929"/>
                </a:lnTo>
                <a:lnTo>
                  <a:pt x="8929" y="26789"/>
                </a:lnTo>
                <a:lnTo>
                  <a:pt x="17859" y="53578"/>
                </a:lnTo>
                <a:lnTo>
                  <a:pt x="35718" y="80367"/>
                </a:lnTo>
                <a:lnTo>
                  <a:pt x="53578" y="98226"/>
                </a:lnTo>
                <a:lnTo>
                  <a:pt x="62507" y="116086"/>
                </a:lnTo>
                <a:lnTo>
                  <a:pt x="80367" y="125015"/>
                </a:lnTo>
                <a:lnTo>
                  <a:pt x="80367" y="125015"/>
                </a:lnTo>
                <a:lnTo>
                  <a:pt x="89296" y="107156"/>
                </a:lnTo>
                <a:lnTo>
                  <a:pt x="89296"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7" name="Freeform 66"/>
          <p:cNvSpPr/>
          <p:nvPr/>
        </p:nvSpPr>
        <p:spPr bwMode="auto">
          <a:xfrm>
            <a:off x="3446859" y="4027289"/>
            <a:ext cx="17861" cy="44649"/>
          </a:xfrm>
          <a:custGeom>
            <a:avLst/>
            <a:gdLst/>
            <a:ahLst/>
            <a:cxnLst/>
            <a:rect l="0" t="0" r="0" b="0"/>
            <a:pathLst>
              <a:path w="17861" h="44649">
                <a:moveTo>
                  <a:pt x="17860" y="0"/>
                </a:moveTo>
                <a:lnTo>
                  <a:pt x="8930" y="0"/>
                </a:lnTo>
                <a:lnTo>
                  <a:pt x="8930" y="0"/>
                </a:lnTo>
                <a:lnTo>
                  <a:pt x="0" y="0"/>
                </a:lnTo>
                <a:lnTo>
                  <a:pt x="0" y="0"/>
                </a:lnTo>
                <a:lnTo>
                  <a:pt x="0" y="8929"/>
                </a:lnTo>
                <a:lnTo>
                  <a:pt x="0" y="17859"/>
                </a:lnTo>
                <a:lnTo>
                  <a:pt x="0" y="26789"/>
                </a:lnTo>
                <a:lnTo>
                  <a:pt x="0" y="35718"/>
                </a:lnTo>
                <a:lnTo>
                  <a:pt x="8930" y="44648"/>
                </a:lnTo>
                <a:lnTo>
                  <a:pt x="8930"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8" name="Freeform 67"/>
          <p:cNvSpPr/>
          <p:nvPr/>
        </p:nvSpPr>
        <p:spPr bwMode="auto">
          <a:xfrm>
            <a:off x="3536156" y="4196953"/>
            <a:ext cx="241103" cy="169665"/>
          </a:xfrm>
          <a:custGeom>
            <a:avLst/>
            <a:gdLst/>
            <a:ahLst/>
            <a:cxnLst/>
            <a:rect l="0" t="0" r="0" b="0"/>
            <a:pathLst>
              <a:path w="241103" h="169665">
                <a:moveTo>
                  <a:pt x="0" y="8929"/>
                </a:moveTo>
                <a:lnTo>
                  <a:pt x="0" y="8929"/>
                </a:lnTo>
                <a:lnTo>
                  <a:pt x="8930" y="17859"/>
                </a:lnTo>
                <a:lnTo>
                  <a:pt x="17860" y="26789"/>
                </a:lnTo>
                <a:lnTo>
                  <a:pt x="26789" y="35718"/>
                </a:lnTo>
                <a:lnTo>
                  <a:pt x="35719" y="62508"/>
                </a:lnTo>
                <a:lnTo>
                  <a:pt x="53578" y="80367"/>
                </a:lnTo>
                <a:lnTo>
                  <a:pt x="71438" y="107156"/>
                </a:lnTo>
                <a:lnTo>
                  <a:pt x="89297" y="125015"/>
                </a:lnTo>
                <a:lnTo>
                  <a:pt x="98227" y="142875"/>
                </a:lnTo>
                <a:lnTo>
                  <a:pt x="116086" y="160734"/>
                </a:lnTo>
                <a:lnTo>
                  <a:pt x="125016" y="169664"/>
                </a:lnTo>
                <a:lnTo>
                  <a:pt x="133946" y="169664"/>
                </a:lnTo>
                <a:lnTo>
                  <a:pt x="142875" y="151804"/>
                </a:lnTo>
                <a:lnTo>
                  <a:pt x="151805" y="133945"/>
                </a:lnTo>
                <a:lnTo>
                  <a:pt x="151805" y="98226"/>
                </a:lnTo>
                <a:lnTo>
                  <a:pt x="151805" y="62508"/>
                </a:lnTo>
                <a:lnTo>
                  <a:pt x="151805" y="35718"/>
                </a:lnTo>
                <a:lnTo>
                  <a:pt x="160735" y="8929"/>
                </a:lnTo>
                <a:lnTo>
                  <a:pt x="169664" y="0"/>
                </a:lnTo>
                <a:lnTo>
                  <a:pt x="178594" y="0"/>
                </a:lnTo>
                <a:lnTo>
                  <a:pt x="187524" y="8929"/>
                </a:lnTo>
                <a:lnTo>
                  <a:pt x="196453" y="17859"/>
                </a:lnTo>
                <a:lnTo>
                  <a:pt x="214313" y="35718"/>
                </a:lnTo>
                <a:lnTo>
                  <a:pt x="232172" y="44648"/>
                </a:lnTo>
                <a:lnTo>
                  <a:pt x="241102" y="53578"/>
                </a:lnTo>
                <a:lnTo>
                  <a:pt x="241102"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9" name="Freeform 68"/>
          <p:cNvSpPr/>
          <p:nvPr/>
        </p:nvSpPr>
        <p:spPr bwMode="auto">
          <a:xfrm>
            <a:off x="3821906" y="4071937"/>
            <a:ext cx="392908" cy="321470"/>
          </a:xfrm>
          <a:custGeom>
            <a:avLst/>
            <a:gdLst/>
            <a:ahLst/>
            <a:cxnLst/>
            <a:rect l="0" t="0" r="0" b="0"/>
            <a:pathLst>
              <a:path w="392908" h="321470">
                <a:moveTo>
                  <a:pt x="8930" y="133945"/>
                </a:moveTo>
                <a:lnTo>
                  <a:pt x="8930" y="142875"/>
                </a:lnTo>
                <a:lnTo>
                  <a:pt x="8930" y="151805"/>
                </a:lnTo>
                <a:lnTo>
                  <a:pt x="8930" y="169664"/>
                </a:lnTo>
                <a:lnTo>
                  <a:pt x="0" y="187524"/>
                </a:lnTo>
                <a:lnTo>
                  <a:pt x="0" y="205383"/>
                </a:lnTo>
                <a:lnTo>
                  <a:pt x="8930" y="223242"/>
                </a:lnTo>
                <a:lnTo>
                  <a:pt x="8930" y="241102"/>
                </a:lnTo>
                <a:lnTo>
                  <a:pt x="8930" y="241102"/>
                </a:lnTo>
                <a:lnTo>
                  <a:pt x="8930" y="241102"/>
                </a:lnTo>
                <a:lnTo>
                  <a:pt x="8930" y="241102"/>
                </a:lnTo>
                <a:lnTo>
                  <a:pt x="8930" y="232172"/>
                </a:lnTo>
                <a:lnTo>
                  <a:pt x="8930" y="232172"/>
                </a:lnTo>
                <a:lnTo>
                  <a:pt x="17860" y="223242"/>
                </a:lnTo>
                <a:lnTo>
                  <a:pt x="17860" y="232172"/>
                </a:lnTo>
                <a:lnTo>
                  <a:pt x="26789" y="241102"/>
                </a:lnTo>
                <a:lnTo>
                  <a:pt x="44649" y="258961"/>
                </a:lnTo>
                <a:lnTo>
                  <a:pt x="53578" y="267891"/>
                </a:lnTo>
                <a:lnTo>
                  <a:pt x="71438" y="276820"/>
                </a:lnTo>
                <a:lnTo>
                  <a:pt x="80367" y="276820"/>
                </a:lnTo>
                <a:lnTo>
                  <a:pt x="98227" y="276820"/>
                </a:lnTo>
                <a:lnTo>
                  <a:pt x="107157" y="258961"/>
                </a:lnTo>
                <a:lnTo>
                  <a:pt x="116086" y="241102"/>
                </a:lnTo>
                <a:lnTo>
                  <a:pt x="116086" y="214313"/>
                </a:lnTo>
                <a:lnTo>
                  <a:pt x="116086" y="178594"/>
                </a:lnTo>
                <a:lnTo>
                  <a:pt x="116086" y="142875"/>
                </a:lnTo>
                <a:lnTo>
                  <a:pt x="107157" y="98227"/>
                </a:lnTo>
                <a:lnTo>
                  <a:pt x="107157" y="62508"/>
                </a:lnTo>
                <a:lnTo>
                  <a:pt x="107157" y="26789"/>
                </a:lnTo>
                <a:lnTo>
                  <a:pt x="98227" y="8930"/>
                </a:lnTo>
                <a:lnTo>
                  <a:pt x="98227" y="0"/>
                </a:lnTo>
                <a:lnTo>
                  <a:pt x="107157" y="8930"/>
                </a:lnTo>
                <a:lnTo>
                  <a:pt x="107157" y="35719"/>
                </a:lnTo>
                <a:lnTo>
                  <a:pt x="116086" y="71438"/>
                </a:lnTo>
                <a:lnTo>
                  <a:pt x="125016" y="107156"/>
                </a:lnTo>
                <a:lnTo>
                  <a:pt x="133946" y="151805"/>
                </a:lnTo>
                <a:lnTo>
                  <a:pt x="142875" y="187524"/>
                </a:lnTo>
                <a:lnTo>
                  <a:pt x="160735" y="223242"/>
                </a:lnTo>
                <a:lnTo>
                  <a:pt x="178594" y="250031"/>
                </a:lnTo>
                <a:lnTo>
                  <a:pt x="196453" y="258961"/>
                </a:lnTo>
                <a:lnTo>
                  <a:pt x="214313" y="267891"/>
                </a:lnTo>
                <a:lnTo>
                  <a:pt x="232172" y="258961"/>
                </a:lnTo>
                <a:lnTo>
                  <a:pt x="250032" y="250031"/>
                </a:lnTo>
                <a:lnTo>
                  <a:pt x="267891" y="223242"/>
                </a:lnTo>
                <a:lnTo>
                  <a:pt x="276821" y="196453"/>
                </a:lnTo>
                <a:lnTo>
                  <a:pt x="285750" y="169664"/>
                </a:lnTo>
                <a:lnTo>
                  <a:pt x="285750" y="151805"/>
                </a:lnTo>
                <a:lnTo>
                  <a:pt x="294680" y="142875"/>
                </a:lnTo>
                <a:lnTo>
                  <a:pt x="303610" y="160734"/>
                </a:lnTo>
                <a:lnTo>
                  <a:pt x="312539" y="178594"/>
                </a:lnTo>
                <a:lnTo>
                  <a:pt x="321469" y="214313"/>
                </a:lnTo>
                <a:lnTo>
                  <a:pt x="330399" y="250031"/>
                </a:lnTo>
                <a:lnTo>
                  <a:pt x="348258" y="285750"/>
                </a:lnTo>
                <a:lnTo>
                  <a:pt x="357188" y="303609"/>
                </a:lnTo>
                <a:lnTo>
                  <a:pt x="375047" y="321469"/>
                </a:lnTo>
                <a:lnTo>
                  <a:pt x="383977" y="321469"/>
                </a:lnTo>
                <a:lnTo>
                  <a:pt x="392907" y="303609"/>
                </a:lnTo>
                <a:lnTo>
                  <a:pt x="392907" y="285750"/>
                </a:lnTo>
                <a:lnTo>
                  <a:pt x="392907" y="250031"/>
                </a:lnTo>
                <a:lnTo>
                  <a:pt x="383977" y="205383"/>
                </a:lnTo>
                <a:lnTo>
                  <a:pt x="383977"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0" name="Freeform 69"/>
          <p:cNvSpPr/>
          <p:nvPr/>
        </p:nvSpPr>
        <p:spPr bwMode="auto">
          <a:xfrm>
            <a:off x="3732609" y="4116586"/>
            <a:ext cx="232173" cy="17860"/>
          </a:xfrm>
          <a:custGeom>
            <a:avLst/>
            <a:gdLst/>
            <a:ahLst/>
            <a:cxnLst/>
            <a:rect l="0" t="0" r="0" b="0"/>
            <a:pathLst>
              <a:path w="232173" h="17860">
                <a:moveTo>
                  <a:pt x="0" y="8929"/>
                </a:moveTo>
                <a:lnTo>
                  <a:pt x="8930" y="0"/>
                </a:lnTo>
                <a:lnTo>
                  <a:pt x="26789" y="0"/>
                </a:lnTo>
                <a:lnTo>
                  <a:pt x="53579" y="8929"/>
                </a:lnTo>
                <a:lnTo>
                  <a:pt x="98227" y="8929"/>
                </a:lnTo>
                <a:lnTo>
                  <a:pt x="142875" y="17859"/>
                </a:lnTo>
                <a:lnTo>
                  <a:pt x="187524" y="17859"/>
                </a:lnTo>
                <a:lnTo>
                  <a:pt x="232172" y="17859"/>
                </a:lnTo>
                <a:lnTo>
                  <a:pt x="232172"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1" name="Freeform 70"/>
          <p:cNvSpPr/>
          <p:nvPr/>
        </p:nvSpPr>
        <p:spPr bwMode="auto">
          <a:xfrm>
            <a:off x="4411266" y="4161234"/>
            <a:ext cx="178594" cy="169665"/>
          </a:xfrm>
          <a:custGeom>
            <a:avLst/>
            <a:gdLst/>
            <a:ahLst/>
            <a:cxnLst/>
            <a:rect l="0" t="0" r="0" b="0"/>
            <a:pathLst>
              <a:path w="178594" h="169665">
                <a:moveTo>
                  <a:pt x="0" y="0"/>
                </a:moveTo>
                <a:lnTo>
                  <a:pt x="0" y="0"/>
                </a:lnTo>
                <a:lnTo>
                  <a:pt x="8929" y="17859"/>
                </a:lnTo>
                <a:lnTo>
                  <a:pt x="8929" y="35719"/>
                </a:lnTo>
                <a:lnTo>
                  <a:pt x="26789" y="62508"/>
                </a:lnTo>
                <a:lnTo>
                  <a:pt x="35718" y="89297"/>
                </a:lnTo>
                <a:lnTo>
                  <a:pt x="53578" y="116086"/>
                </a:lnTo>
                <a:lnTo>
                  <a:pt x="62507" y="142875"/>
                </a:lnTo>
                <a:lnTo>
                  <a:pt x="80367" y="160734"/>
                </a:lnTo>
                <a:lnTo>
                  <a:pt x="98226" y="169664"/>
                </a:lnTo>
                <a:lnTo>
                  <a:pt x="116086" y="169664"/>
                </a:lnTo>
                <a:lnTo>
                  <a:pt x="125015" y="151805"/>
                </a:lnTo>
                <a:lnTo>
                  <a:pt x="142875" y="133945"/>
                </a:lnTo>
                <a:lnTo>
                  <a:pt x="160734" y="98227"/>
                </a:lnTo>
                <a:lnTo>
                  <a:pt x="169664" y="71437"/>
                </a:lnTo>
                <a:lnTo>
                  <a:pt x="178593" y="44648"/>
                </a:lnTo>
                <a:lnTo>
                  <a:pt x="178593" y="17859"/>
                </a:lnTo>
                <a:lnTo>
                  <a:pt x="178593" y="8930"/>
                </a:lnTo>
                <a:lnTo>
                  <a:pt x="178593" y="8930"/>
                </a:lnTo>
                <a:lnTo>
                  <a:pt x="178593" y="17859"/>
                </a:lnTo>
                <a:lnTo>
                  <a:pt x="178593" y="26789"/>
                </a:lnTo>
                <a:lnTo>
                  <a:pt x="169664" y="35719"/>
                </a:lnTo>
                <a:lnTo>
                  <a:pt x="169664"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2" name="Freeform 71"/>
          <p:cNvSpPr/>
          <p:nvPr/>
        </p:nvSpPr>
        <p:spPr bwMode="auto">
          <a:xfrm>
            <a:off x="4652367" y="4179093"/>
            <a:ext cx="410767" cy="214314"/>
          </a:xfrm>
          <a:custGeom>
            <a:avLst/>
            <a:gdLst/>
            <a:ahLst/>
            <a:cxnLst/>
            <a:rect l="0" t="0" r="0" b="0"/>
            <a:pathLst>
              <a:path w="410767" h="214314">
                <a:moveTo>
                  <a:pt x="62508" y="26789"/>
                </a:moveTo>
                <a:lnTo>
                  <a:pt x="62508" y="17860"/>
                </a:lnTo>
                <a:lnTo>
                  <a:pt x="53578" y="17860"/>
                </a:lnTo>
                <a:lnTo>
                  <a:pt x="44649" y="8930"/>
                </a:lnTo>
                <a:lnTo>
                  <a:pt x="35719" y="0"/>
                </a:lnTo>
                <a:lnTo>
                  <a:pt x="26789" y="0"/>
                </a:lnTo>
                <a:lnTo>
                  <a:pt x="17860" y="8930"/>
                </a:lnTo>
                <a:lnTo>
                  <a:pt x="8930" y="26789"/>
                </a:lnTo>
                <a:lnTo>
                  <a:pt x="0" y="44649"/>
                </a:lnTo>
                <a:lnTo>
                  <a:pt x="0" y="62508"/>
                </a:lnTo>
                <a:lnTo>
                  <a:pt x="0" y="80368"/>
                </a:lnTo>
                <a:lnTo>
                  <a:pt x="0" y="98227"/>
                </a:lnTo>
                <a:lnTo>
                  <a:pt x="8930" y="107157"/>
                </a:lnTo>
                <a:lnTo>
                  <a:pt x="17860" y="116086"/>
                </a:lnTo>
                <a:lnTo>
                  <a:pt x="26789" y="116086"/>
                </a:lnTo>
                <a:lnTo>
                  <a:pt x="35719" y="107157"/>
                </a:lnTo>
                <a:lnTo>
                  <a:pt x="53578" y="98227"/>
                </a:lnTo>
                <a:lnTo>
                  <a:pt x="62508" y="80368"/>
                </a:lnTo>
                <a:lnTo>
                  <a:pt x="71438" y="62508"/>
                </a:lnTo>
                <a:lnTo>
                  <a:pt x="80367" y="44649"/>
                </a:lnTo>
                <a:lnTo>
                  <a:pt x="89297" y="26789"/>
                </a:lnTo>
                <a:lnTo>
                  <a:pt x="98227" y="17860"/>
                </a:lnTo>
                <a:lnTo>
                  <a:pt x="98227" y="26789"/>
                </a:lnTo>
                <a:lnTo>
                  <a:pt x="107156" y="44649"/>
                </a:lnTo>
                <a:lnTo>
                  <a:pt x="116086" y="80368"/>
                </a:lnTo>
                <a:lnTo>
                  <a:pt x="125016" y="116086"/>
                </a:lnTo>
                <a:lnTo>
                  <a:pt x="142875" y="151805"/>
                </a:lnTo>
                <a:lnTo>
                  <a:pt x="151805" y="187524"/>
                </a:lnTo>
                <a:lnTo>
                  <a:pt x="160735" y="205383"/>
                </a:lnTo>
                <a:lnTo>
                  <a:pt x="169664" y="214313"/>
                </a:lnTo>
                <a:lnTo>
                  <a:pt x="178594" y="214313"/>
                </a:lnTo>
                <a:lnTo>
                  <a:pt x="187524" y="205383"/>
                </a:lnTo>
                <a:lnTo>
                  <a:pt x="196453" y="178594"/>
                </a:lnTo>
                <a:lnTo>
                  <a:pt x="205383" y="151805"/>
                </a:lnTo>
                <a:lnTo>
                  <a:pt x="205383" y="125016"/>
                </a:lnTo>
                <a:lnTo>
                  <a:pt x="214313" y="98227"/>
                </a:lnTo>
                <a:lnTo>
                  <a:pt x="214313" y="71438"/>
                </a:lnTo>
                <a:lnTo>
                  <a:pt x="223242" y="62508"/>
                </a:lnTo>
                <a:lnTo>
                  <a:pt x="223242" y="71438"/>
                </a:lnTo>
                <a:lnTo>
                  <a:pt x="232172" y="89297"/>
                </a:lnTo>
                <a:lnTo>
                  <a:pt x="232172" y="116086"/>
                </a:lnTo>
                <a:lnTo>
                  <a:pt x="241102" y="142875"/>
                </a:lnTo>
                <a:lnTo>
                  <a:pt x="250031" y="169664"/>
                </a:lnTo>
                <a:lnTo>
                  <a:pt x="267891" y="187524"/>
                </a:lnTo>
                <a:lnTo>
                  <a:pt x="276821" y="205383"/>
                </a:lnTo>
                <a:lnTo>
                  <a:pt x="285750" y="214313"/>
                </a:lnTo>
                <a:lnTo>
                  <a:pt x="294680" y="205383"/>
                </a:lnTo>
                <a:lnTo>
                  <a:pt x="303610" y="187524"/>
                </a:lnTo>
                <a:lnTo>
                  <a:pt x="294680" y="169664"/>
                </a:lnTo>
                <a:lnTo>
                  <a:pt x="294680" y="133946"/>
                </a:lnTo>
                <a:lnTo>
                  <a:pt x="285750" y="98227"/>
                </a:lnTo>
                <a:lnTo>
                  <a:pt x="276821" y="62508"/>
                </a:lnTo>
                <a:lnTo>
                  <a:pt x="276821" y="44649"/>
                </a:lnTo>
                <a:lnTo>
                  <a:pt x="276821" y="26789"/>
                </a:lnTo>
                <a:lnTo>
                  <a:pt x="285750" y="26789"/>
                </a:lnTo>
                <a:lnTo>
                  <a:pt x="294680" y="26789"/>
                </a:lnTo>
                <a:lnTo>
                  <a:pt x="312539" y="44649"/>
                </a:lnTo>
                <a:lnTo>
                  <a:pt x="321469" y="53578"/>
                </a:lnTo>
                <a:lnTo>
                  <a:pt x="339328" y="62508"/>
                </a:lnTo>
                <a:lnTo>
                  <a:pt x="357188" y="71438"/>
                </a:lnTo>
                <a:lnTo>
                  <a:pt x="375047" y="80368"/>
                </a:lnTo>
                <a:lnTo>
                  <a:pt x="383977" y="71438"/>
                </a:lnTo>
                <a:lnTo>
                  <a:pt x="392906" y="62508"/>
                </a:lnTo>
                <a:lnTo>
                  <a:pt x="401836" y="53578"/>
                </a:lnTo>
                <a:lnTo>
                  <a:pt x="410766" y="44649"/>
                </a:lnTo>
                <a:lnTo>
                  <a:pt x="410766" y="26789"/>
                </a:lnTo>
                <a:lnTo>
                  <a:pt x="410766"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3" name="Freeform 72"/>
          <p:cNvSpPr/>
          <p:nvPr/>
        </p:nvSpPr>
        <p:spPr bwMode="auto">
          <a:xfrm>
            <a:off x="5143500" y="4295179"/>
            <a:ext cx="17860" cy="89298"/>
          </a:xfrm>
          <a:custGeom>
            <a:avLst/>
            <a:gdLst/>
            <a:ahLst/>
            <a:cxnLst/>
            <a:rect l="0" t="0" r="0" b="0"/>
            <a:pathLst>
              <a:path w="17860" h="89298">
                <a:moveTo>
                  <a:pt x="17859" y="0"/>
                </a:moveTo>
                <a:lnTo>
                  <a:pt x="8930" y="0"/>
                </a:lnTo>
                <a:lnTo>
                  <a:pt x="8930" y="8930"/>
                </a:lnTo>
                <a:lnTo>
                  <a:pt x="8930" y="26789"/>
                </a:lnTo>
                <a:lnTo>
                  <a:pt x="8930" y="53578"/>
                </a:lnTo>
                <a:lnTo>
                  <a:pt x="8930" y="71438"/>
                </a:lnTo>
                <a:lnTo>
                  <a:pt x="8930" y="89297"/>
                </a:lnTo>
                <a:lnTo>
                  <a:pt x="0" y="89297"/>
                </a:lnTo>
                <a:lnTo>
                  <a:pt x="0"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4" name="Freeform 73"/>
          <p:cNvSpPr/>
          <p:nvPr/>
        </p:nvSpPr>
        <p:spPr bwMode="auto">
          <a:xfrm>
            <a:off x="5107781" y="4125515"/>
            <a:ext cx="26790" cy="26790"/>
          </a:xfrm>
          <a:custGeom>
            <a:avLst/>
            <a:gdLst/>
            <a:ahLst/>
            <a:cxnLst/>
            <a:rect l="0" t="0" r="0" b="0"/>
            <a:pathLst>
              <a:path w="26790" h="26790">
                <a:moveTo>
                  <a:pt x="0" y="17860"/>
                </a:moveTo>
                <a:lnTo>
                  <a:pt x="0" y="17860"/>
                </a:lnTo>
                <a:lnTo>
                  <a:pt x="0" y="17860"/>
                </a:lnTo>
                <a:lnTo>
                  <a:pt x="0" y="17860"/>
                </a:lnTo>
                <a:lnTo>
                  <a:pt x="8930" y="26789"/>
                </a:lnTo>
                <a:lnTo>
                  <a:pt x="17860" y="26789"/>
                </a:lnTo>
                <a:lnTo>
                  <a:pt x="17860" y="17860"/>
                </a:ln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5" name="Freeform 74"/>
          <p:cNvSpPr/>
          <p:nvPr/>
        </p:nvSpPr>
        <p:spPr bwMode="auto">
          <a:xfrm>
            <a:off x="5241727" y="4036218"/>
            <a:ext cx="714376" cy="375048"/>
          </a:xfrm>
          <a:custGeom>
            <a:avLst/>
            <a:gdLst/>
            <a:ahLst/>
            <a:cxnLst/>
            <a:rect l="0" t="0" r="0" b="0"/>
            <a:pathLst>
              <a:path w="714376" h="375048">
                <a:moveTo>
                  <a:pt x="26789" y="223243"/>
                </a:moveTo>
                <a:lnTo>
                  <a:pt x="17859" y="223243"/>
                </a:lnTo>
                <a:lnTo>
                  <a:pt x="17859" y="223243"/>
                </a:lnTo>
                <a:lnTo>
                  <a:pt x="8929" y="241102"/>
                </a:lnTo>
                <a:lnTo>
                  <a:pt x="8929" y="258961"/>
                </a:lnTo>
                <a:lnTo>
                  <a:pt x="0" y="276821"/>
                </a:lnTo>
                <a:lnTo>
                  <a:pt x="0" y="312539"/>
                </a:lnTo>
                <a:lnTo>
                  <a:pt x="0" y="339328"/>
                </a:lnTo>
                <a:lnTo>
                  <a:pt x="0" y="366118"/>
                </a:lnTo>
                <a:lnTo>
                  <a:pt x="8929" y="375047"/>
                </a:lnTo>
                <a:lnTo>
                  <a:pt x="17859" y="375047"/>
                </a:lnTo>
                <a:lnTo>
                  <a:pt x="35718" y="366118"/>
                </a:lnTo>
                <a:lnTo>
                  <a:pt x="53578" y="339328"/>
                </a:lnTo>
                <a:lnTo>
                  <a:pt x="62507" y="312539"/>
                </a:lnTo>
                <a:lnTo>
                  <a:pt x="80367" y="276821"/>
                </a:lnTo>
                <a:lnTo>
                  <a:pt x="89296" y="250032"/>
                </a:lnTo>
                <a:lnTo>
                  <a:pt x="98226" y="223243"/>
                </a:lnTo>
                <a:lnTo>
                  <a:pt x="107156" y="214313"/>
                </a:lnTo>
                <a:lnTo>
                  <a:pt x="107156" y="223243"/>
                </a:lnTo>
                <a:lnTo>
                  <a:pt x="116086" y="241102"/>
                </a:lnTo>
                <a:lnTo>
                  <a:pt x="116086" y="258961"/>
                </a:lnTo>
                <a:lnTo>
                  <a:pt x="125015" y="285750"/>
                </a:lnTo>
                <a:lnTo>
                  <a:pt x="133945" y="312539"/>
                </a:lnTo>
                <a:lnTo>
                  <a:pt x="142875" y="330399"/>
                </a:lnTo>
                <a:lnTo>
                  <a:pt x="151804" y="348258"/>
                </a:lnTo>
                <a:lnTo>
                  <a:pt x="160734" y="348258"/>
                </a:lnTo>
                <a:lnTo>
                  <a:pt x="169664" y="339328"/>
                </a:lnTo>
                <a:lnTo>
                  <a:pt x="178593" y="312539"/>
                </a:lnTo>
                <a:lnTo>
                  <a:pt x="187523" y="285750"/>
                </a:lnTo>
                <a:lnTo>
                  <a:pt x="187523" y="250032"/>
                </a:lnTo>
                <a:lnTo>
                  <a:pt x="187523" y="205383"/>
                </a:lnTo>
                <a:lnTo>
                  <a:pt x="187523" y="151805"/>
                </a:lnTo>
                <a:lnTo>
                  <a:pt x="187523" y="107157"/>
                </a:lnTo>
                <a:lnTo>
                  <a:pt x="196453" y="71438"/>
                </a:lnTo>
                <a:lnTo>
                  <a:pt x="196453" y="44649"/>
                </a:lnTo>
                <a:lnTo>
                  <a:pt x="205382" y="53578"/>
                </a:lnTo>
                <a:lnTo>
                  <a:pt x="205382" y="71438"/>
                </a:lnTo>
                <a:lnTo>
                  <a:pt x="205382" y="107157"/>
                </a:lnTo>
                <a:lnTo>
                  <a:pt x="205382" y="151805"/>
                </a:lnTo>
                <a:lnTo>
                  <a:pt x="205382" y="205383"/>
                </a:lnTo>
                <a:lnTo>
                  <a:pt x="214312" y="250032"/>
                </a:lnTo>
                <a:lnTo>
                  <a:pt x="223242" y="294680"/>
                </a:lnTo>
                <a:lnTo>
                  <a:pt x="223242" y="321469"/>
                </a:lnTo>
                <a:lnTo>
                  <a:pt x="232171" y="339328"/>
                </a:lnTo>
                <a:lnTo>
                  <a:pt x="241101" y="348258"/>
                </a:lnTo>
                <a:lnTo>
                  <a:pt x="250031" y="339328"/>
                </a:lnTo>
                <a:lnTo>
                  <a:pt x="258961" y="330399"/>
                </a:lnTo>
                <a:lnTo>
                  <a:pt x="267890" y="294680"/>
                </a:lnTo>
                <a:lnTo>
                  <a:pt x="258961" y="258961"/>
                </a:lnTo>
                <a:lnTo>
                  <a:pt x="258961" y="223243"/>
                </a:lnTo>
                <a:lnTo>
                  <a:pt x="250031" y="187524"/>
                </a:lnTo>
                <a:lnTo>
                  <a:pt x="250031" y="160735"/>
                </a:lnTo>
                <a:lnTo>
                  <a:pt x="250031" y="151805"/>
                </a:lnTo>
                <a:lnTo>
                  <a:pt x="250031" y="160735"/>
                </a:lnTo>
                <a:lnTo>
                  <a:pt x="258961" y="178594"/>
                </a:lnTo>
                <a:lnTo>
                  <a:pt x="267890" y="205383"/>
                </a:lnTo>
                <a:lnTo>
                  <a:pt x="285750" y="223243"/>
                </a:lnTo>
                <a:lnTo>
                  <a:pt x="294679" y="241102"/>
                </a:lnTo>
                <a:lnTo>
                  <a:pt x="321468" y="250032"/>
                </a:lnTo>
                <a:lnTo>
                  <a:pt x="339328" y="250032"/>
                </a:lnTo>
                <a:lnTo>
                  <a:pt x="357187" y="250032"/>
                </a:lnTo>
                <a:lnTo>
                  <a:pt x="375046" y="223243"/>
                </a:lnTo>
                <a:lnTo>
                  <a:pt x="392906" y="196453"/>
                </a:lnTo>
                <a:lnTo>
                  <a:pt x="410765" y="169664"/>
                </a:lnTo>
                <a:lnTo>
                  <a:pt x="428625" y="125016"/>
                </a:lnTo>
                <a:lnTo>
                  <a:pt x="437554" y="80368"/>
                </a:lnTo>
                <a:lnTo>
                  <a:pt x="446484" y="35719"/>
                </a:lnTo>
                <a:lnTo>
                  <a:pt x="455414" y="8930"/>
                </a:lnTo>
                <a:lnTo>
                  <a:pt x="455414" y="0"/>
                </a:lnTo>
                <a:lnTo>
                  <a:pt x="455414" y="17860"/>
                </a:lnTo>
                <a:lnTo>
                  <a:pt x="446484" y="44649"/>
                </a:lnTo>
                <a:lnTo>
                  <a:pt x="437554" y="89297"/>
                </a:lnTo>
                <a:lnTo>
                  <a:pt x="437554" y="142875"/>
                </a:lnTo>
                <a:lnTo>
                  <a:pt x="428625" y="187524"/>
                </a:lnTo>
                <a:lnTo>
                  <a:pt x="428625" y="241102"/>
                </a:lnTo>
                <a:lnTo>
                  <a:pt x="428625" y="267891"/>
                </a:lnTo>
                <a:lnTo>
                  <a:pt x="428625" y="294680"/>
                </a:lnTo>
                <a:lnTo>
                  <a:pt x="437554" y="303610"/>
                </a:lnTo>
                <a:lnTo>
                  <a:pt x="446484" y="303610"/>
                </a:lnTo>
                <a:lnTo>
                  <a:pt x="464343" y="294680"/>
                </a:lnTo>
                <a:lnTo>
                  <a:pt x="482203" y="267891"/>
                </a:lnTo>
                <a:lnTo>
                  <a:pt x="491132" y="241102"/>
                </a:lnTo>
                <a:lnTo>
                  <a:pt x="508992" y="205383"/>
                </a:lnTo>
                <a:lnTo>
                  <a:pt x="517921" y="187524"/>
                </a:lnTo>
                <a:lnTo>
                  <a:pt x="526851" y="178594"/>
                </a:lnTo>
                <a:lnTo>
                  <a:pt x="535781" y="178594"/>
                </a:lnTo>
                <a:lnTo>
                  <a:pt x="544711" y="205383"/>
                </a:lnTo>
                <a:lnTo>
                  <a:pt x="544711" y="232172"/>
                </a:lnTo>
                <a:lnTo>
                  <a:pt x="553640" y="276821"/>
                </a:lnTo>
                <a:lnTo>
                  <a:pt x="562570" y="303610"/>
                </a:lnTo>
                <a:lnTo>
                  <a:pt x="562570" y="330399"/>
                </a:lnTo>
                <a:lnTo>
                  <a:pt x="571500" y="348258"/>
                </a:lnTo>
                <a:lnTo>
                  <a:pt x="571500" y="357188"/>
                </a:lnTo>
                <a:lnTo>
                  <a:pt x="589359" y="357188"/>
                </a:lnTo>
                <a:lnTo>
                  <a:pt x="598289" y="348258"/>
                </a:lnTo>
                <a:lnTo>
                  <a:pt x="616148" y="330399"/>
                </a:lnTo>
                <a:lnTo>
                  <a:pt x="634007" y="303610"/>
                </a:lnTo>
                <a:lnTo>
                  <a:pt x="651867" y="276821"/>
                </a:lnTo>
                <a:lnTo>
                  <a:pt x="669726" y="267891"/>
                </a:lnTo>
                <a:lnTo>
                  <a:pt x="687586" y="258961"/>
                </a:lnTo>
                <a:lnTo>
                  <a:pt x="705445" y="267891"/>
                </a:lnTo>
                <a:lnTo>
                  <a:pt x="714375" y="285750"/>
                </a:lnTo>
                <a:lnTo>
                  <a:pt x="714375" y="303610"/>
                </a:lnTo>
                <a:lnTo>
                  <a:pt x="714375" y="312539"/>
                </a:lnTo>
                <a:lnTo>
                  <a:pt x="705445" y="330399"/>
                </a:lnTo>
                <a:lnTo>
                  <a:pt x="687586" y="339328"/>
                </a:lnTo>
                <a:lnTo>
                  <a:pt x="660796" y="348258"/>
                </a:lnTo>
                <a:lnTo>
                  <a:pt x="642937" y="348258"/>
                </a:lnTo>
                <a:lnTo>
                  <a:pt x="625078" y="339328"/>
                </a:lnTo>
                <a:lnTo>
                  <a:pt x="607218" y="330399"/>
                </a:lnTo>
                <a:lnTo>
                  <a:pt x="598289" y="321469"/>
                </a:lnTo>
                <a:lnTo>
                  <a:pt x="589359" y="312539"/>
                </a:lnTo>
                <a:lnTo>
                  <a:pt x="589359"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6" name="Freeform 75"/>
          <p:cNvSpPr/>
          <p:nvPr/>
        </p:nvSpPr>
        <p:spPr bwMode="auto">
          <a:xfrm>
            <a:off x="6134695" y="4393406"/>
            <a:ext cx="1" cy="44649"/>
          </a:xfrm>
          <a:custGeom>
            <a:avLst/>
            <a:gdLst/>
            <a:ahLst/>
            <a:cxnLst/>
            <a:rect l="0" t="0" r="0" b="0"/>
            <a:pathLst>
              <a:path w="1" h="44649">
                <a:moveTo>
                  <a:pt x="0" y="0"/>
                </a:moveTo>
                <a:lnTo>
                  <a:pt x="0" y="8930"/>
                </a:lnTo>
                <a:lnTo>
                  <a:pt x="0" y="17859"/>
                </a:lnTo>
                <a:lnTo>
                  <a:pt x="0" y="35719"/>
                </a:lnTo>
                <a:lnTo>
                  <a:pt x="0" y="44648"/>
                </a:lnTo>
                <a:lnTo>
                  <a:pt x="0" y="44648"/>
                </a:lnTo>
                <a:lnTo>
                  <a:pt x="0"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7" name="Freeform 76"/>
          <p:cNvSpPr/>
          <p:nvPr/>
        </p:nvSpPr>
        <p:spPr bwMode="auto">
          <a:xfrm>
            <a:off x="750094" y="2803921"/>
            <a:ext cx="35720" cy="223244"/>
          </a:xfrm>
          <a:custGeom>
            <a:avLst/>
            <a:gdLst/>
            <a:ahLst/>
            <a:cxnLst/>
            <a:rect l="0" t="0" r="0" b="0"/>
            <a:pathLst>
              <a:path w="35720" h="223244">
                <a:moveTo>
                  <a:pt x="0" y="26790"/>
                </a:moveTo>
                <a:lnTo>
                  <a:pt x="0" y="17860"/>
                </a:lnTo>
                <a:lnTo>
                  <a:pt x="0" y="17860"/>
                </a:lnTo>
                <a:lnTo>
                  <a:pt x="0" y="8930"/>
                </a:lnTo>
                <a:lnTo>
                  <a:pt x="0" y="0"/>
                </a:lnTo>
                <a:lnTo>
                  <a:pt x="8930" y="0"/>
                </a:lnTo>
                <a:lnTo>
                  <a:pt x="8930" y="0"/>
                </a:lnTo>
                <a:lnTo>
                  <a:pt x="8930" y="0"/>
                </a:lnTo>
                <a:lnTo>
                  <a:pt x="8930" y="8930"/>
                </a:lnTo>
                <a:lnTo>
                  <a:pt x="8930" y="17860"/>
                </a:lnTo>
                <a:lnTo>
                  <a:pt x="8930" y="44649"/>
                </a:lnTo>
                <a:lnTo>
                  <a:pt x="8930" y="71438"/>
                </a:lnTo>
                <a:lnTo>
                  <a:pt x="17859" y="107157"/>
                </a:lnTo>
                <a:lnTo>
                  <a:pt x="26789" y="142875"/>
                </a:lnTo>
                <a:lnTo>
                  <a:pt x="26789" y="169665"/>
                </a:lnTo>
                <a:lnTo>
                  <a:pt x="35719" y="196454"/>
                </a:lnTo>
                <a:lnTo>
                  <a:pt x="35719" y="214313"/>
                </a:lnTo>
                <a:lnTo>
                  <a:pt x="26789" y="223243"/>
                </a:lnTo>
                <a:lnTo>
                  <a:pt x="26789" y="22324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8" name="Freeform 77"/>
          <p:cNvSpPr/>
          <p:nvPr/>
        </p:nvSpPr>
        <p:spPr bwMode="auto">
          <a:xfrm>
            <a:off x="687586" y="3321843"/>
            <a:ext cx="196454" cy="116087"/>
          </a:xfrm>
          <a:custGeom>
            <a:avLst/>
            <a:gdLst/>
            <a:ahLst/>
            <a:cxnLst/>
            <a:rect l="0" t="0" r="0" b="0"/>
            <a:pathLst>
              <a:path w="196454" h="116087">
                <a:moveTo>
                  <a:pt x="8930" y="35719"/>
                </a:moveTo>
                <a:lnTo>
                  <a:pt x="0" y="35719"/>
                </a:lnTo>
                <a:lnTo>
                  <a:pt x="0" y="35719"/>
                </a:lnTo>
                <a:lnTo>
                  <a:pt x="0" y="26789"/>
                </a:lnTo>
                <a:lnTo>
                  <a:pt x="0" y="26789"/>
                </a:lnTo>
                <a:lnTo>
                  <a:pt x="0" y="17860"/>
                </a:lnTo>
                <a:lnTo>
                  <a:pt x="8930" y="8930"/>
                </a:lnTo>
                <a:lnTo>
                  <a:pt x="8930" y="8930"/>
                </a:lnTo>
                <a:lnTo>
                  <a:pt x="17859" y="0"/>
                </a:lnTo>
                <a:lnTo>
                  <a:pt x="35719" y="0"/>
                </a:lnTo>
                <a:lnTo>
                  <a:pt x="44648" y="0"/>
                </a:lnTo>
                <a:lnTo>
                  <a:pt x="71438" y="0"/>
                </a:lnTo>
                <a:lnTo>
                  <a:pt x="89297" y="0"/>
                </a:lnTo>
                <a:lnTo>
                  <a:pt x="107156" y="0"/>
                </a:lnTo>
                <a:lnTo>
                  <a:pt x="125016" y="8930"/>
                </a:lnTo>
                <a:lnTo>
                  <a:pt x="133945" y="8930"/>
                </a:lnTo>
                <a:lnTo>
                  <a:pt x="133945" y="26789"/>
                </a:lnTo>
                <a:lnTo>
                  <a:pt x="116086" y="35719"/>
                </a:lnTo>
                <a:lnTo>
                  <a:pt x="98227" y="53578"/>
                </a:lnTo>
                <a:lnTo>
                  <a:pt x="71438" y="71438"/>
                </a:lnTo>
                <a:lnTo>
                  <a:pt x="53578" y="89297"/>
                </a:lnTo>
                <a:lnTo>
                  <a:pt x="35719" y="107157"/>
                </a:lnTo>
                <a:lnTo>
                  <a:pt x="26789" y="116086"/>
                </a:lnTo>
                <a:lnTo>
                  <a:pt x="26789" y="116086"/>
                </a:lnTo>
                <a:lnTo>
                  <a:pt x="44648" y="116086"/>
                </a:lnTo>
                <a:lnTo>
                  <a:pt x="71438" y="107157"/>
                </a:lnTo>
                <a:lnTo>
                  <a:pt x="98227" y="89297"/>
                </a:lnTo>
                <a:lnTo>
                  <a:pt x="133945" y="62508"/>
                </a:lnTo>
                <a:lnTo>
                  <a:pt x="169664" y="44649"/>
                </a:lnTo>
                <a:lnTo>
                  <a:pt x="196453" y="35719"/>
                </a:lnTo>
                <a:lnTo>
                  <a:pt x="196453"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9" name="Freeform 78"/>
          <p:cNvSpPr/>
          <p:nvPr/>
        </p:nvSpPr>
        <p:spPr bwMode="auto">
          <a:xfrm>
            <a:off x="660797" y="3848695"/>
            <a:ext cx="160735" cy="196454"/>
          </a:xfrm>
          <a:custGeom>
            <a:avLst/>
            <a:gdLst/>
            <a:ahLst/>
            <a:cxnLst/>
            <a:rect l="0" t="0" r="0" b="0"/>
            <a:pathLst>
              <a:path w="160735" h="196454">
                <a:moveTo>
                  <a:pt x="0" y="62508"/>
                </a:moveTo>
                <a:lnTo>
                  <a:pt x="0" y="62508"/>
                </a:lnTo>
                <a:lnTo>
                  <a:pt x="0" y="62508"/>
                </a:lnTo>
                <a:lnTo>
                  <a:pt x="0" y="62508"/>
                </a:lnTo>
                <a:lnTo>
                  <a:pt x="0" y="62508"/>
                </a:lnTo>
                <a:lnTo>
                  <a:pt x="8930" y="62508"/>
                </a:lnTo>
                <a:lnTo>
                  <a:pt x="17859" y="53578"/>
                </a:lnTo>
                <a:lnTo>
                  <a:pt x="35719" y="35719"/>
                </a:lnTo>
                <a:lnTo>
                  <a:pt x="53578" y="26789"/>
                </a:lnTo>
                <a:lnTo>
                  <a:pt x="80367" y="8930"/>
                </a:lnTo>
                <a:lnTo>
                  <a:pt x="107156" y="8930"/>
                </a:lnTo>
                <a:lnTo>
                  <a:pt x="125016" y="0"/>
                </a:lnTo>
                <a:lnTo>
                  <a:pt x="142875" y="0"/>
                </a:lnTo>
                <a:lnTo>
                  <a:pt x="151805" y="0"/>
                </a:lnTo>
                <a:lnTo>
                  <a:pt x="151805" y="8930"/>
                </a:lnTo>
                <a:lnTo>
                  <a:pt x="151805" y="26789"/>
                </a:lnTo>
                <a:lnTo>
                  <a:pt x="133945" y="35719"/>
                </a:lnTo>
                <a:lnTo>
                  <a:pt x="125016" y="44648"/>
                </a:lnTo>
                <a:lnTo>
                  <a:pt x="107156" y="53578"/>
                </a:lnTo>
                <a:lnTo>
                  <a:pt x="107156" y="53578"/>
                </a:lnTo>
                <a:lnTo>
                  <a:pt x="107156" y="53578"/>
                </a:lnTo>
                <a:lnTo>
                  <a:pt x="107156" y="53578"/>
                </a:lnTo>
                <a:lnTo>
                  <a:pt x="116086" y="53578"/>
                </a:lnTo>
                <a:lnTo>
                  <a:pt x="125016" y="53578"/>
                </a:lnTo>
                <a:lnTo>
                  <a:pt x="142875" y="62508"/>
                </a:lnTo>
                <a:lnTo>
                  <a:pt x="151805" y="71437"/>
                </a:lnTo>
                <a:lnTo>
                  <a:pt x="160734" y="89297"/>
                </a:lnTo>
                <a:lnTo>
                  <a:pt x="160734" y="116086"/>
                </a:lnTo>
                <a:lnTo>
                  <a:pt x="160734" y="133945"/>
                </a:lnTo>
                <a:lnTo>
                  <a:pt x="142875" y="160734"/>
                </a:lnTo>
                <a:lnTo>
                  <a:pt x="125016" y="178594"/>
                </a:lnTo>
                <a:lnTo>
                  <a:pt x="98227" y="187523"/>
                </a:lnTo>
                <a:lnTo>
                  <a:pt x="71437" y="196453"/>
                </a:lnTo>
                <a:lnTo>
                  <a:pt x="62508" y="196453"/>
                </a:lnTo>
                <a:lnTo>
                  <a:pt x="53578" y="196453"/>
                </a:lnTo>
                <a:lnTo>
                  <a:pt x="53578" y="187523"/>
                </a:lnTo>
                <a:lnTo>
                  <a:pt x="62508" y="169664"/>
                </a:lnTo>
                <a:lnTo>
                  <a:pt x="71437" y="151805"/>
                </a:lnTo>
                <a:lnTo>
                  <a:pt x="71437"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0" name="Freeform 79"/>
          <p:cNvSpPr/>
          <p:nvPr/>
        </p:nvSpPr>
        <p:spPr bwMode="auto">
          <a:xfrm>
            <a:off x="955477" y="4911328"/>
            <a:ext cx="4205883" cy="142876"/>
          </a:xfrm>
          <a:custGeom>
            <a:avLst/>
            <a:gdLst/>
            <a:ahLst/>
            <a:cxnLst/>
            <a:rect l="0" t="0" r="0" b="0"/>
            <a:pathLst>
              <a:path w="4205883" h="142876">
                <a:moveTo>
                  <a:pt x="0" y="98227"/>
                </a:moveTo>
                <a:lnTo>
                  <a:pt x="0" y="98227"/>
                </a:lnTo>
                <a:lnTo>
                  <a:pt x="0" y="98227"/>
                </a:lnTo>
                <a:lnTo>
                  <a:pt x="0" y="89297"/>
                </a:lnTo>
                <a:lnTo>
                  <a:pt x="8929" y="89297"/>
                </a:lnTo>
                <a:lnTo>
                  <a:pt x="17859" y="89297"/>
                </a:lnTo>
                <a:lnTo>
                  <a:pt x="26789" y="89297"/>
                </a:lnTo>
                <a:lnTo>
                  <a:pt x="35718" y="98227"/>
                </a:lnTo>
                <a:lnTo>
                  <a:pt x="53578" y="98227"/>
                </a:lnTo>
                <a:lnTo>
                  <a:pt x="71437" y="98227"/>
                </a:lnTo>
                <a:lnTo>
                  <a:pt x="98226" y="98227"/>
                </a:lnTo>
                <a:lnTo>
                  <a:pt x="116086" y="98227"/>
                </a:lnTo>
                <a:lnTo>
                  <a:pt x="133945" y="107156"/>
                </a:lnTo>
                <a:lnTo>
                  <a:pt x="160734" y="107156"/>
                </a:lnTo>
                <a:lnTo>
                  <a:pt x="178593" y="116086"/>
                </a:lnTo>
                <a:lnTo>
                  <a:pt x="205382" y="125016"/>
                </a:lnTo>
                <a:lnTo>
                  <a:pt x="232172" y="133945"/>
                </a:lnTo>
                <a:lnTo>
                  <a:pt x="267890" y="133945"/>
                </a:lnTo>
                <a:lnTo>
                  <a:pt x="303609" y="142875"/>
                </a:lnTo>
                <a:lnTo>
                  <a:pt x="348257" y="142875"/>
                </a:lnTo>
                <a:lnTo>
                  <a:pt x="392906" y="133945"/>
                </a:lnTo>
                <a:lnTo>
                  <a:pt x="437554" y="125016"/>
                </a:lnTo>
                <a:lnTo>
                  <a:pt x="491132" y="125016"/>
                </a:lnTo>
                <a:lnTo>
                  <a:pt x="544711" y="116086"/>
                </a:lnTo>
                <a:lnTo>
                  <a:pt x="598289" y="107156"/>
                </a:lnTo>
                <a:lnTo>
                  <a:pt x="660796" y="98227"/>
                </a:lnTo>
                <a:lnTo>
                  <a:pt x="723304" y="98227"/>
                </a:lnTo>
                <a:lnTo>
                  <a:pt x="785812" y="89297"/>
                </a:lnTo>
                <a:lnTo>
                  <a:pt x="857250" y="80367"/>
                </a:lnTo>
                <a:lnTo>
                  <a:pt x="919757" y="71438"/>
                </a:lnTo>
                <a:lnTo>
                  <a:pt x="991195" y="71438"/>
                </a:lnTo>
                <a:lnTo>
                  <a:pt x="1062632" y="62508"/>
                </a:lnTo>
                <a:lnTo>
                  <a:pt x="1134070" y="53578"/>
                </a:lnTo>
                <a:lnTo>
                  <a:pt x="1214437" y="44649"/>
                </a:lnTo>
                <a:lnTo>
                  <a:pt x="1294804" y="35719"/>
                </a:lnTo>
                <a:lnTo>
                  <a:pt x="1375171" y="26789"/>
                </a:lnTo>
                <a:lnTo>
                  <a:pt x="1455539" y="17860"/>
                </a:lnTo>
                <a:lnTo>
                  <a:pt x="1544836" y="8930"/>
                </a:lnTo>
                <a:lnTo>
                  <a:pt x="1625203" y="8930"/>
                </a:lnTo>
                <a:lnTo>
                  <a:pt x="1714500" y="0"/>
                </a:lnTo>
                <a:lnTo>
                  <a:pt x="1794867" y="0"/>
                </a:lnTo>
                <a:lnTo>
                  <a:pt x="1893093" y="0"/>
                </a:lnTo>
                <a:lnTo>
                  <a:pt x="1982390" y="0"/>
                </a:lnTo>
                <a:lnTo>
                  <a:pt x="2071687" y="0"/>
                </a:lnTo>
                <a:lnTo>
                  <a:pt x="2160984" y="0"/>
                </a:lnTo>
                <a:lnTo>
                  <a:pt x="2250281" y="8930"/>
                </a:lnTo>
                <a:lnTo>
                  <a:pt x="2348507" y="8930"/>
                </a:lnTo>
                <a:lnTo>
                  <a:pt x="2446734" y="8930"/>
                </a:lnTo>
                <a:lnTo>
                  <a:pt x="2544961" y="8930"/>
                </a:lnTo>
                <a:lnTo>
                  <a:pt x="2634257" y="8930"/>
                </a:lnTo>
                <a:lnTo>
                  <a:pt x="2732484" y="8930"/>
                </a:lnTo>
                <a:lnTo>
                  <a:pt x="2821781" y="8930"/>
                </a:lnTo>
                <a:lnTo>
                  <a:pt x="2911078" y="8930"/>
                </a:lnTo>
                <a:lnTo>
                  <a:pt x="3009304" y="8930"/>
                </a:lnTo>
                <a:lnTo>
                  <a:pt x="3098601" y="8930"/>
                </a:lnTo>
                <a:lnTo>
                  <a:pt x="3187898" y="17860"/>
                </a:lnTo>
                <a:lnTo>
                  <a:pt x="3277195" y="17860"/>
                </a:lnTo>
                <a:lnTo>
                  <a:pt x="3357562" y="26789"/>
                </a:lnTo>
                <a:lnTo>
                  <a:pt x="3446859" y="26789"/>
                </a:lnTo>
                <a:lnTo>
                  <a:pt x="3536156" y="35719"/>
                </a:lnTo>
                <a:lnTo>
                  <a:pt x="3616523" y="44649"/>
                </a:lnTo>
                <a:lnTo>
                  <a:pt x="3696890" y="44649"/>
                </a:lnTo>
                <a:lnTo>
                  <a:pt x="3768328" y="53578"/>
                </a:lnTo>
                <a:lnTo>
                  <a:pt x="3839765" y="62508"/>
                </a:lnTo>
                <a:lnTo>
                  <a:pt x="3902273" y="62508"/>
                </a:lnTo>
                <a:lnTo>
                  <a:pt x="3964781" y="71438"/>
                </a:lnTo>
                <a:lnTo>
                  <a:pt x="4018359" y="71438"/>
                </a:lnTo>
                <a:lnTo>
                  <a:pt x="4071937" y="80367"/>
                </a:lnTo>
                <a:lnTo>
                  <a:pt x="4125515" y="89297"/>
                </a:lnTo>
                <a:lnTo>
                  <a:pt x="4161234" y="98227"/>
                </a:lnTo>
                <a:lnTo>
                  <a:pt x="4196953" y="98227"/>
                </a:lnTo>
                <a:lnTo>
                  <a:pt x="4205882" y="98227"/>
                </a:lnTo>
                <a:lnTo>
                  <a:pt x="4205882"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1" name="Freeform 80"/>
          <p:cNvSpPr/>
          <p:nvPr/>
        </p:nvSpPr>
        <p:spPr bwMode="auto">
          <a:xfrm>
            <a:off x="6331148" y="5429250"/>
            <a:ext cx="89298" cy="35720"/>
          </a:xfrm>
          <a:custGeom>
            <a:avLst/>
            <a:gdLst/>
            <a:ahLst/>
            <a:cxnLst/>
            <a:rect l="0" t="0" r="0" b="0"/>
            <a:pathLst>
              <a:path w="89298" h="35720">
                <a:moveTo>
                  <a:pt x="8930" y="35719"/>
                </a:moveTo>
                <a:lnTo>
                  <a:pt x="0" y="35719"/>
                </a:lnTo>
                <a:lnTo>
                  <a:pt x="0" y="35719"/>
                </a:lnTo>
                <a:lnTo>
                  <a:pt x="0" y="26789"/>
                </a:lnTo>
                <a:lnTo>
                  <a:pt x="0" y="26789"/>
                </a:lnTo>
                <a:lnTo>
                  <a:pt x="0" y="17859"/>
                </a:lnTo>
                <a:lnTo>
                  <a:pt x="8930" y="17859"/>
                </a:lnTo>
                <a:lnTo>
                  <a:pt x="17860" y="8930"/>
                </a:lnTo>
                <a:lnTo>
                  <a:pt x="17860" y="8930"/>
                </a:lnTo>
                <a:lnTo>
                  <a:pt x="26790" y="0"/>
                </a:lnTo>
                <a:lnTo>
                  <a:pt x="26790" y="0"/>
                </a:lnTo>
                <a:lnTo>
                  <a:pt x="35719" y="0"/>
                </a:lnTo>
                <a:lnTo>
                  <a:pt x="44649" y="8930"/>
                </a:lnTo>
                <a:lnTo>
                  <a:pt x="62508" y="17859"/>
                </a:lnTo>
                <a:lnTo>
                  <a:pt x="89297" y="26789"/>
                </a:lnTo>
                <a:lnTo>
                  <a:pt x="89297"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 name="Freeform 81"/>
          <p:cNvSpPr/>
          <p:nvPr/>
        </p:nvSpPr>
        <p:spPr bwMode="auto">
          <a:xfrm>
            <a:off x="6474023" y="5411391"/>
            <a:ext cx="1625205" cy="133946"/>
          </a:xfrm>
          <a:custGeom>
            <a:avLst/>
            <a:gdLst/>
            <a:ahLst/>
            <a:cxnLst/>
            <a:rect l="0" t="0" r="0" b="0"/>
            <a:pathLst>
              <a:path w="1625205" h="133946">
                <a:moveTo>
                  <a:pt x="0" y="71437"/>
                </a:moveTo>
                <a:lnTo>
                  <a:pt x="35719" y="71437"/>
                </a:lnTo>
                <a:lnTo>
                  <a:pt x="71438" y="80367"/>
                </a:lnTo>
                <a:lnTo>
                  <a:pt x="116086" y="71437"/>
                </a:lnTo>
                <a:lnTo>
                  <a:pt x="160735" y="71437"/>
                </a:lnTo>
                <a:lnTo>
                  <a:pt x="196454" y="62507"/>
                </a:lnTo>
                <a:lnTo>
                  <a:pt x="241102" y="62507"/>
                </a:lnTo>
                <a:lnTo>
                  <a:pt x="285750" y="62507"/>
                </a:lnTo>
                <a:lnTo>
                  <a:pt x="339329" y="62507"/>
                </a:lnTo>
                <a:lnTo>
                  <a:pt x="392907" y="62507"/>
                </a:lnTo>
                <a:lnTo>
                  <a:pt x="446485" y="80367"/>
                </a:lnTo>
                <a:lnTo>
                  <a:pt x="500063" y="89297"/>
                </a:lnTo>
                <a:lnTo>
                  <a:pt x="553641" y="107156"/>
                </a:lnTo>
                <a:lnTo>
                  <a:pt x="607219" y="125015"/>
                </a:lnTo>
                <a:lnTo>
                  <a:pt x="651868" y="133945"/>
                </a:lnTo>
                <a:lnTo>
                  <a:pt x="705446" y="133945"/>
                </a:lnTo>
                <a:lnTo>
                  <a:pt x="767954" y="133945"/>
                </a:lnTo>
                <a:lnTo>
                  <a:pt x="830461" y="125015"/>
                </a:lnTo>
                <a:lnTo>
                  <a:pt x="901899" y="98226"/>
                </a:lnTo>
                <a:lnTo>
                  <a:pt x="964407" y="80367"/>
                </a:lnTo>
                <a:lnTo>
                  <a:pt x="1035844" y="53578"/>
                </a:lnTo>
                <a:lnTo>
                  <a:pt x="1098352" y="35718"/>
                </a:lnTo>
                <a:lnTo>
                  <a:pt x="1151930" y="26789"/>
                </a:lnTo>
                <a:lnTo>
                  <a:pt x="1196579" y="17859"/>
                </a:lnTo>
                <a:lnTo>
                  <a:pt x="1241227" y="8929"/>
                </a:lnTo>
                <a:lnTo>
                  <a:pt x="1285875" y="0"/>
                </a:lnTo>
                <a:lnTo>
                  <a:pt x="1330524" y="0"/>
                </a:lnTo>
                <a:lnTo>
                  <a:pt x="1366243" y="8929"/>
                </a:lnTo>
                <a:lnTo>
                  <a:pt x="1410891" y="17859"/>
                </a:lnTo>
                <a:lnTo>
                  <a:pt x="1446610" y="26789"/>
                </a:lnTo>
                <a:lnTo>
                  <a:pt x="1482329" y="44648"/>
                </a:lnTo>
                <a:lnTo>
                  <a:pt x="1518047" y="62507"/>
                </a:lnTo>
                <a:lnTo>
                  <a:pt x="1544836" y="71437"/>
                </a:lnTo>
                <a:lnTo>
                  <a:pt x="1571625" y="80367"/>
                </a:lnTo>
                <a:lnTo>
                  <a:pt x="1598415" y="89297"/>
                </a:lnTo>
                <a:lnTo>
                  <a:pt x="1616274" y="98226"/>
                </a:lnTo>
                <a:lnTo>
                  <a:pt x="1625204" y="98226"/>
                </a:lnTo>
                <a:lnTo>
                  <a:pt x="1625204" y="107156"/>
                </a:lnTo>
                <a:lnTo>
                  <a:pt x="1625204"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78011271"/>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Serializability</a:t>
            </a:r>
            <a:r>
              <a:rPr lang="en-US" dirty="0"/>
              <a:t> of a class</a:t>
            </a:r>
          </a:p>
        </p:txBody>
      </p:sp>
      <p:sp>
        <p:nvSpPr>
          <p:cNvPr id="3" name="Content Placeholder 2"/>
          <p:cNvSpPr>
            <a:spLocks noGrp="1"/>
          </p:cNvSpPr>
          <p:nvPr>
            <p:ph idx="1"/>
          </p:nvPr>
        </p:nvSpPr>
        <p:spPr/>
        <p:txBody>
          <a:bodyPr/>
          <a:lstStyle/>
          <a:p>
            <a:r>
              <a:rPr lang="en-US" dirty="0" err="1"/>
              <a:t>Serializability</a:t>
            </a:r>
            <a:r>
              <a:rPr lang="en-US" dirty="0"/>
              <a:t> of a class is enabled by the class implementing the </a:t>
            </a:r>
            <a:r>
              <a:rPr lang="en-US" dirty="0" err="1"/>
              <a:t>java.io.Serializable</a:t>
            </a:r>
            <a:r>
              <a:rPr lang="en-US" dirty="0"/>
              <a:t> interface. </a:t>
            </a:r>
            <a:endParaRPr lang="en-US" dirty="0" smtClean="0"/>
          </a:p>
          <a:p>
            <a:pPr>
              <a:buFont typeface="Wingdings" panose="05000000000000000000" pitchFamily="2" charset="2"/>
              <a:buChar char="§"/>
            </a:pPr>
            <a:r>
              <a:rPr lang="en-US" dirty="0" smtClean="0"/>
              <a:t>Classes </a:t>
            </a:r>
            <a:r>
              <a:rPr lang="en-US" dirty="0"/>
              <a:t>that do not implement this interface will not have any of their state serialized or </a:t>
            </a:r>
            <a:r>
              <a:rPr lang="en-US" dirty="0" err="1"/>
              <a:t>deserialized</a:t>
            </a:r>
            <a:r>
              <a:rPr lang="en-US" dirty="0"/>
              <a:t>. </a:t>
            </a:r>
            <a:endParaRPr lang="en-US" dirty="0" smtClean="0"/>
          </a:p>
          <a:p>
            <a:pPr>
              <a:buFont typeface="Wingdings" panose="05000000000000000000" pitchFamily="2" charset="2"/>
              <a:buChar char="§"/>
            </a:pPr>
            <a:r>
              <a:rPr lang="en-US" dirty="0" smtClean="0"/>
              <a:t>All </a:t>
            </a:r>
            <a:r>
              <a:rPr lang="en-US" dirty="0"/>
              <a:t>subtypes of a serializable class are themselves serializable. </a:t>
            </a:r>
            <a:endParaRPr lang="en-US" dirty="0" smtClean="0"/>
          </a:p>
          <a:p>
            <a:pPr>
              <a:buFont typeface="Wingdings" panose="05000000000000000000" pitchFamily="2" charset="2"/>
              <a:buChar char="§"/>
            </a:pPr>
            <a:r>
              <a:rPr lang="en-US" dirty="0" smtClean="0"/>
              <a:t>The </a:t>
            </a:r>
            <a:r>
              <a:rPr lang="en-US" dirty="0"/>
              <a:t>serialization interface has no methods or fields and serves only to identify the semantics of being </a:t>
            </a:r>
            <a:r>
              <a:rPr lang="en-US" dirty="0" smtClean="0"/>
              <a:t>serializable.</a:t>
            </a:r>
          </a:p>
          <a:p>
            <a:pPr>
              <a:buFont typeface="Wingdings" panose="05000000000000000000" pitchFamily="2" charset="2"/>
              <a:buChar char="§"/>
            </a:pPr>
            <a:r>
              <a:rPr lang="en-US" dirty="0" smtClean="0"/>
              <a:t>In </a:t>
            </a:r>
            <a:r>
              <a:rPr lang="en-US" dirty="0"/>
              <a:t>other words, serializable objects can be written to streams, and hence files, object databases, anything really.</a:t>
            </a:r>
          </a:p>
        </p:txBody>
      </p:sp>
      <p:sp>
        <p:nvSpPr>
          <p:cNvPr id="4" name="TextBox 3"/>
          <p:cNvSpPr txBox="1"/>
          <p:nvPr/>
        </p:nvSpPr>
        <p:spPr>
          <a:xfrm>
            <a:off x="818371" y="6443538"/>
            <a:ext cx="6344429"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07 Data </a:t>
            </a:r>
            <a:r>
              <a:rPr lang="en-US" dirty="0" err="1" smtClean="0"/>
              <a:t>Aceess</a:t>
            </a:r>
            <a:endParaRPr lang="en-US" dirty="0"/>
          </a:p>
        </p:txBody>
      </p:sp>
      <p:sp>
        <p:nvSpPr>
          <p:cNvPr id="5" name="Freeform 4"/>
          <p:cNvSpPr/>
          <p:nvPr/>
        </p:nvSpPr>
        <p:spPr bwMode="auto">
          <a:xfrm>
            <a:off x="4491633" y="1991320"/>
            <a:ext cx="1705571" cy="107157"/>
          </a:xfrm>
          <a:custGeom>
            <a:avLst/>
            <a:gdLst/>
            <a:ahLst/>
            <a:cxnLst/>
            <a:rect l="0" t="0" r="0" b="0"/>
            <a:pathLst>
              <a:path w="1705571" h="107157">
                <a:moveTo>
                  <a:pt x="0" y="0"/>
                </a:moveTo>
                <a:lnTo>
                  <a:pt x="8930" y="0"/>
                </a:lnTo>
                <a:lnTo>
                  <a:pt x="17859" y="0"/>
                </a:lnTo>
                <a:lnTo>
                  <a:pt x="26789" y="0"/>
                </a:lnTo>
                <a:lnTo>
                  <a:pt x="35719" y="0"/>
                </a:lnTo>
                <a:lnTo>
                  <a:pt x="53578" y="8930"/>
                </a:lnTo>
                <a:lnTo>
                  <a:pt x="71437" y="8930"/>
                </a:lnTo>
                <a:lnTo>
                  <a:pt x="89297" y="8930"/>
                </a:lnTo>
                <a:lnTo>
                  <a:pt x="107156" y="8930"/>
                </a:lnTo>
                <a:lnTo>
                  <a:pt x="133945" y="8930"/>
                </a:lnTo>
                <a:lnTo>
                  <a:pt x="160734" y="8930"/>
                </a:lnTo>
                <a:lnTo>
                  <a:pt x="187523" y="0"/>
                </a:lnTo>
                <a:lnTo>
                  <a:pt x="214312" y="0"/>
                </a:lnTo>
                <a:lnTo>
                  <a:pt x="250031" y="8930"/>
                </a:lnTo>
                <a:lnTo>
                  <a:pt x="276820" y="8930"/>
                </a:lnTo>
                <a:lnTo>
                  <a:pt x="312539" y="8930"/>
                </a:lnTo>
                <a:lnTo>
                  <a:pt x="348258" y="17859"/>
                </a:lnTo>
                <a:lnTo>
                  <a:pt x="375047" y="17859"/>
                </a:lnTo>
                <a:lnTo>
                  <a:pt x="410765" y="17859"/>
                </a:lnTo>
                <a:lnTo>
                  <a:pt x="446484" y="17859"/>
                </a:lnTo>
                <a:lnTo>
                  <a:pt x="482203" y="26789"/>
                </a:lnTo>
                <a:lnTo>
                  <a:pt x="517922" y="26789"/>
                </a:lnTo>
                <a:lnTo>
                  <a:pt x="553640" y="35719"/>
                </a:lnTo>
                <a:lnTo>
                  <a:pt x="589359" y="35719"/>
                </a:lnTo>
                <a:lnTo>
                  <a:pt x="625078" y="44649"/>
                </a:lnTo>
                <a:lnTo>
                  <a:pt x="669726" y="53578"/>
                </a:lnTo>
                <a:lnTo>
                  <a:pt x="705445" y="62508"/>
                </a:lnTo>
                <a:lnTo>
                  <a:pt x="741164" y="71438"/>
                </a:lnTo>
                <a:lnTo>
                  <a:pt x="776883" y="80367"/>
                </a:lnTo>
                <a:lnTo>
                  <a:pt x="821531" y="98227"/>
                </a:lnTo>
                <a:lnTo>
                  <a:pt x="857250" y="98227"/>
                </a:lnTo>
                <a:lnTo>
                  <a:pt x="892969" y="107156"/>
                </a:lnTo>
                <a:lnTo>
                  <a:pt x="937617" y="107156"/>
                </a:lnTo>
                <a:lnTo>
                  <a:pt x="973336" y="107156"/>
                </a:lnTo>
                <a:lnTo>
                  <a:pt x="1017984" y="107156"/>
                </a:lnTo>
                <a:lnTo>
                  <a:pt x="1062633" y="107156"/>
                </a:lnTo>
                <a:lnTo>
                  <a:pt x="1098351" y="107156"/>
                </a:lnTo>
                <a:lnTo>
                  <a:pt x="1134070" y="107156"/>
                </a:lnTo>
                <a:lnTo>
                  <a:pt x="1169789" y="107156"/>
                </a:lnTo>
                <a:lnTo>
                  <a:pt x="1196578" y="107156"/>
                </a:lnTo>
                <a:lnTo>
                  <a:pt x="1232297" y="107156"/>
                </a:lnTo>
                <a:lnTo>
                  <a:pt x="1259086" y="107156"/>
                </a:lnTo>
                <a:lnTo>
                  <a:pt x="1285875" y="107156"/>
                </a:lnTo>
                <a:lnTo>
                  <a:pt x="1312664" y="98227"/>
                </a:lnTo>
                <a:lnTo>
                  <a:pt x="1348383" y="98227"/>
                </a:lnTo>
                <a:lnTo>
                  <a:pt x="1375172" y="98227"/>
                </a:lnTo>
                <a:lnTo>
                  <a:pt x="1401961" y="89297"/>
                </a:lnTo>
                <a:lnTo>
                  <a:pt x="1419820" y="89297"/>
                </a:lnTo>
                <a:lnTo>
                  <a:pt x="1446609" y="80367"/>
                </a:lnTo>
                <a:lnTo>
                  <a:pt x="1464469" y="80367"/>
                </a:lnTo>
                <a:lnTo>
                  <a:pt x="1491258" y="80367"/>
                </a:lnTo>
                <a:lnTo>
                  <a:pt x="1509117" y="71438"/>
                </a:lnTo>
                <a:lnTo>
                  <a:pt x="1526976" y="71438"/>
                </a:lnTo>
                <a:lnTo>
                  <a:pt x="1544836" y="71438"/>
                </a:lnTo>
                <a:lnTo>
                  <a:pt x="1562695" y="71438"/>
                </a:lnTo>
                <a:lnTo>
                  <a:pt x="1580555" y="71438"/>
                </a:lnTo>
                <a:lnTo>
                  <a:pt x="1598414" y="62508"/>
                </a:lnTo>
                <a:lnTo>
                  <a:pt x="1616273" y="62508"/>
                </a:lnTo>
                <a:lnTo>
                  <a:pt x="1634133" y="53578"/>
                </a:lnTo>
                <a:lnTo>
                  <a:pt x="1643062" y="53578"/>
                </a:lnTo>
                <a:lnTo>
                  <a:pt x="1660922" y="44649"/>
                </a:lnTo>
                <a:lnTo>
                  <a:pt x="1669851" y="44649"/>
                </a:lnTo>
                <a:lnTo>
                  <a:pt x="1678781" y="44649"/>
                </a:lnTo>
                <a:lnTo>
                  <a:pt x="1687711" y="44649"/>
                </a:lnTo>
                <a:lnTo>
                  <a:pt x="1696640" y="44649"/>
                </a:lnTo>
                <a:lnTo>
                  <a:pt x="1705570" y="44649"/>
                </a:lnTo>
                <a:lnTo>
                  <a:pt x="1705570" y="44649"/>
                </a:lnTo>
                <a:lnTo>
                  <a:pt x="1705570" y="35719"/>
                </a:lnTo>
                <a:lnTo>
                  <a:pt x="1705570"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4001954243"/>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Serializable </a:t>
            </a:r>
            <a:r>
              <a:rPr lang="en-US" dirty="0" smtClean="0"/>
              <a:t>Objects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To </a:t>
            </a:r>
            <a:r>
              <a:rPr lang="en-US" dirty="0"/>
              <a:t>serialize an object means to convert its state to a byte stream so that the byte stream can be reverted back into a copy of the object. </a:t>
            </a:r>
            <a:endParaRPr lang="en-US" dirty="0" smtClean="0"/>
          </a:p>
          <a:p>
            <a:pPr>
              <a:buFont typeface="Wingdings" panose="05000000000000000000" pitchFamily="2" charset="2"/>
              <a:buChar char="§"/>
            </a:pPr>
            <a:r>
              <a:rPr lang="en-US" dirty="0" smtClean="0"/>
              <a:t>A </a:t>
            </a:r>
            <a:r>
              <a:rPr lang="en-US" dirty="0"/>
              <a:t>Java object is serializable if its class or any of its </a:t>
            </a:r>
            <a:r>
              <a:rPr lang="en-US" dirty="0" err="1"/>
              <a:t>superclasses</a:t>
            </a:r>
            <a:r>
              <a:rPr lang="en-US" dirty="0"/>
              <a:t> implements either the </a:t>
            </a:r>
            <a:r>
              <a:rPr lang="en-US" dirty="0" err="1"/>
              <a:t>java.io.Serializable</a:t>
            </a:r>
            <a:r>
              <a:rPr lang="en-US" dirty="0"/>
              <a:t> interface or its </a:t>
            </a:r>
            <a:r>
              <a:rPr lang="en-US" dirty="0" err="1"/>
              <a:t>subinterface</a:t>
            </a:r>
            <a:r>
              <a:rPr lang="en-US" dirty="0"/>
              <a:t>, </a:t>
            </a:r>
            <a:r>
              <a:rPr lang="en-US" dirty="0" err="1"/>
              <a:t>java.io.Externalizable</a:t>
            </a:r>
            <a:r>
              <a:rPr lang="en-US" dirty="0"/>
              <a:t>. </a:t>
            </a:r>
            <a:endParaRPr lang="en-US" dirty="0" smtClean="0"/>
          </a:p>
          <a:p>
            <a:pPr>
              <a:buFont typeface="Wingdings" panose="05000000000000000000" pitchFamily="2" charset="2"/>
              <a:buChar char="§"/>
            </a:pPr>
            <a:r>
              <a:rPr lang="en-US" dirty="0" smtClean="0"/>
              <a:t>Deserialization </a:t>
            </a:r>
            <a:r>
              <a:rPr lang="en-US" dirty="0"/>
              <a:t>is the process of converting the serialized form of an object back into a copy of the object.</a:t>
            </a:r>
          </a:p>
          <a:p>
            <a:endParaRPr lang="en-US" dirty="0"/>
          </a:p>
        </p:txBody>
      </p:sp>
      <p:sp>
        <p:nvSpPr>
          <p:cNvPr id="5" name="TextBox 4"/>
          <p:cNvSpPr txBox="1"/>
          <p:nvPr/>
        </p:nvSpPr>
        <p:spPr>
          <a:xfrm>
            <a:off x="533400" y="6096000"/>
            <a:ext cx="6955750" cy="369332"/>
          </a:xfrm>
          <a:prstGeom prst="rect">
            <a:avLst/>
          </a:prstGeom>
          <a:noFill/>
        </p:spPr>
        <p:txBody>
          <a:bodyPr wrap="none" rtlCol="0">
            <a:spAutoFit/>
          </a:bodyPr>
          <a:lstStyle/>
          <a:p>
            <a:r>
              <a:rPr lang="en-US" dirty="0"/>
              <a:t>https://docs.oracle.com/javase/tutorial/jndi/objects/serial.html</a:t>
            </a:r>
          </a:p>
        </p:txBody>
      </p:sp>
      <p:sp>
        <p:nvSpPr>
          <p:cNvPr id="4" name="Freeform 3"/>
          <p:cNvSpPr/>
          <p:nvPr/>
        </p:nvSpPr>
        <p:spPr bwMode="auto">
          <a:xfrm>
            <a:off x="6875859" y="634008"/>
            <a:ext cx="44650" cy="1080493"/>
          </a:xfrm>
          <a:custGeom>
            <a:avLst/>
            <a:gdLst/>
            <a:ahLst/>
            <a:cxnLst/>
            <a:rect l="0" t="0" r="0" b="0"/>
            <a:pathLst>
              <a:path w="44650" h="1080493">
                <a:moveTo>
                  <a:pt x="8930" y="1062632"/>
                </a:moveTo>
                <a:lnTo>
                  <a:pt x="8930" y="1062632"/>
                </a:lnTo>
                <a:lnTo>
                  <a:pt x="8930" y="1071562"/>
                </a:lnTo>
                <a:lnTo>
                  <a:pt x="0" y="1071562"/>
                </a:lnTo>
                <a:lnTo>
                  <a:pt x="0" y="1080492"/>
                </a:lnTo>
                <a:lnTo>
                  <a:pt x="0" y="1080492"/>
                </a:lnTo>
                <a:lnTo>
                  <a:pt x="0" y="1080492"/>
                </a:lnTo>
                <a:lnTo>
                  <a:pt x="0" y="1080492"/>
                </a:lnTo>
                <a:lnTo>
                  <a:pt x="8930" y="1062632"/>
                </a:lnTo>
                <a:lnTo>
                  <a:pt x="8930" y="1044773"/>
                </a:lnTo>
                <a:lnTo>
                  <a:pt x="17860" y="1009054"/>
                </a:lnTo>
                <a:lnTo>
                  <a:pt x="26789" y="964406"/>
                </a:lnTo>
                <a:lnTo>
                  <a:pt x="35719" y="919757"/>
                </a:lnTo>
                <a:lnTo>
                  <a:pt x="35719" y="857250"/>
                </a:lnTo>
                <a:lnTo>
                  <a:pt x="44649" y="794742"/>
                </a:lnTo>
                <a:lnTo>
                  <a:pt x="44649" y="732234"/>
                </a:lnTo>
                <a:lnTo>
                  <a:pt x="44649" y="660797"/>
                </a:lnTo>
                <a:lnTo>
                  <a:pt x="35719" y="598289"/>
                </a:lnTo>
                <a:lnTo>
                  <a:pt x="35719" y="526851"/>
                </a:lnTo>
                <a:lnTo>
                  <a:pt x="35719" y="464343"/>
                </a:lnTo>
                <a:lnTo>
                  <a:pt x="35719" y="410765"/>
                </a:lnTo>
                <a:lnTo>
                  <a:pt x="35719" y="348258"/>
                </a:lnTo>
                <a:lnTo>
                  <a:pt x="35719" y="285750"/>
                </a:lnTo>
                <a:lnTo>
                  <a:pt x="44649" y="223242"/>
                </a:lnTo>
                <a:lnTo>
                  <a:pt x="44649" y="160734"/>
                </a:lnTo>
                <a:lnTo>
                  <a:pt x="44649" y="98226"/>
                </a:lnTo>
                <a:lnTo>
                  <a:pt x="44649" y="53578"/>
                </a:lnTo>
                <a:lnTo>
                  <a:pt x="44649" y="0"/>
                </a:lnTo>
                <a:lnTo>
                  <a:pt x="4464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6652617" y="303609"/>
            <a:ext cx="187525" cy="285751"/>
          </a:xfrm>
          <a:custGeom>
            <a:avLst/>
            <a:gdLst/>
            <a:ahLst/>
            <a:cxnLst/>
            <a:rect l="0" t="0" r="0" b="0"/>
            <a:pathLst>
              <a:path w="187525" h="285751">
                <a:moveTo>
                  <a:pt x="187524" y="44649"/>
                </a:moveTo>
                <a:lnTo>
                  <a:pt x="187524" y="35719"/>
                </a:lnTo>
                <a:lnTo>
                  <a:pt x="187524" y="35719"/>
                </a:lnTo>
                <a:lnTo>
                  <a:pt x="187524" y="26789"/>
                </a:lnTo>
                <a:lnTo>
                  <a:pt x="187524" y="17860"/>
                </a:lnTo>
                <a:lnTo>
                  <a:pt x="178594" y="8930"/>
                </a:lnTo>
                <a:lnTo>
                  <a:pt x="169664" y="8930"/>
                </a:lnTo>
                <a:lnTo>
                  <a:pt x="169664" y="0"/>
                </a:lnTo>
                <a:lnTo>
                  <a:pt x="151805" y="0"/>
                </a:lnTo>
                <a:lnTo>
                  <a:pt x="133946" y="0"/>
                </a:lnTo>
                <a:lnTo>
                  <a:pt x="107156" y="8930"/>
                </a:lnTo>
                <a:lnTo>
                  <a:pt x="71438" y="17860"/>
                </a:lnTo>
                <a:lnTo>
                  <a:pt x="44649" y="35719"/>
                </a:lnTo>
                <a:lnTo>
                  <a:pt x="17860" y="53578"/>
                </a:lnTo>
                <a:lnTo>
                  <a:pt x="8930" y="71438"/>
                </a:lnTo>
                <a:lnTo>
                  <a:pt x="0" y="89297"/>
                </a:lnTo>
                <a:lnTo>
                  <a:pt x="0" y="98227"/>
                </a:lnTo>
                <a:lnTo>
                  <a:pt x="8930" y="107157"/>
                </a:lnTo>
                <a:lnTo>
                  <a:pt x="26789" y="107157"/>
                </a:lnTo>
                <a:lnTo>
                  <a:pt x="53578" y="107157"/>
                </a:lnTo>
                <a:lnTo>
                  <a:pt x="80367" y="107157"/>
                </a:lnTo>
                <a:lnTo>
                  <a:pt x="107156" y="116086"/>
                </a:lnTo>
                <a:lnTo>
                  <a:pt x="133946" y="125016"/>
                </a:lnTo>
                <a:lnTo>
                  <a:pt x="151805" y="142875"/>
                </a:lnTo>
                <a:lnTo>
                  <a:pt x="160735" y="169664"/>
                </a:lnTo>
                <a:lnTo>
                  <a:pt x="160735" y="205383"/>
                </a:lnTo>
                <a:lnTo>
                  <a:pt x="151805" y="232172"/>
                </a:lnTo>
                <a:lnTo>
                  <a:pt x="125016" y="258961"/>
                </a:lnTo>
                <a:lnTo>
                  <a:pt x="107156" y="276821"/>
                </a:lnTo>
                <a:lnTo>
                  <a:pt x="80367" y="285750"/>
                </a:lnTo>
                <a:lnTo>
                  <a:pt x="62508" y="285750"/>
                </a:lnTo>
                <a:lnTo>
                  <a:pt x="53578" y="285750"/>
                </a:lnTo>
                <a:lnTo>
                  <a:pt x="44649" y="276821"/>
                </a:lnTo>
                <a:lnTo>
                  <a:pt x="44649" y="258961"/>
                </a:lnTo>
                <a:lnTo>
                  <a:pt x="53578" y="241102"/>
                </a:lnTo>
                <a:lnTo>
                  <a:pt x="71438" y="223243"/>
                </a:lnTo>
                <a:lnTo>
                  <a:pt x="71438" y="22324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6831211" y="348258"/>
            <a:ext cx="294681" cy="232173"/>
          </a:xfrm>
          <a:custGeom>
            <a:avLst/>
            <a:gdLst/>
            <a:ahLst/>
            <a:cxnLst/>
            <a:rect l="0" t="0" r="0" b="0"/>
            <a:pathLst>
              <a:path w="294681" h="232173">
                <a:moveTo>
                  <a:pt x="35719" y="62508"/>
                </a:moveTo>
                <a:lnTo>
                  <a:pt x="26789" y="71437"/>
                </a:lnTo>
                <a:lnTo>
                  <a:pt x="17859" y="80367"/>
                </a:lnTo>
                <a:lnTo>
                  <a:pt x="8930" y="98226"/>
                </a:lnTo>
                <a:lnTo>
                  <a:pt x="0" y="125015"/>
                </a:lnTo>
                <a:lnTo>
                  <a:pt x="0" y="142875"/>
                </a:lnTo>
                <a:lnTo>
                  <a:pt x="0" y="169664"/>
                </a:lnTo>
                <a:lnTo>
                  <a:pt x="0" y="178594"/>
                </a:lnTo>
                <a:lnTo>
                  <a:pt x="8930" y="187523"/>
                </a:lnTo>
                <a:lnTo>
                  <a:pt x="17859" y="187523"/>
                </a:lnTo>
                <a:lnTo>
                  <a:pt x="35719" y="169664"/>
                </a:lnTo>
                <a:lnTo>
                  <a:pt x="53578" y="151804"/>
                </a:lnTo>
                <a:lnTo>
                  <a:pt x="62508" y="133945"/>
                </a:lnTo>
                <a:lnTo>
                  <a:pt x="80367" y="107156"/>
                </a:lnTo>
                <a:lnTo>
                  <a:pt x="89297" y="80367"/>
                </a:lnTo>
                <a:lnTo>
                  <a:pt x="98227" y="53578"/>
                </a:lnTo>
                <a:lnTo>
                  <a:pt x="107156" y="44648"/>
                </a:lnTo>
                <a:lnTo>
                  <a:pt x="107156" y="44648"/>
                </a:lnTo>
                <a:lnTo>
                  <a:pt x="107156" y="53578"/>
                </a:lnTo>
                <a:lnTo>
                  <a:pt x="107156" y="80367"/>
                </a:lnTo>
                <a:lnTo>
                  <a:pt x="107156" y="116086"/>
                </a:lnTo>
                <a:lnTo>
                  <a:pt x="98227" y="151804"/>
                </a:lnTo>
                <a:lnTo>
                  <a:pt x="98227" y="187523"/>
                </a:lnTo>
                <a:lnTo>
                  <a:pt x="98227" y="214312"/>
                </a:lnTo>
                <a:lnTo>
                  <a:pt x="98227" y="232172"/>
                </a:lnTo>
                <a:lnTo>
                  <a:pt x="107156" y="232172"/>
                </a:lnTo>
                <a:lnTo>
                  <a:pt x="125016" y="223242"/>
                </a:lnTo>
                <a:lnTo>
                  <a:pt x="133945" y="205383"/>
                </a:lnTo>
                <a:lnTo>
                  <a:pt x="151805" y="178594"/>
                </a:lnTo>
                <a:lnTo>
                  <a:pt x="169664" y="142875"/>
                </a:lnTo>
                <a:lnTo>
                  <a:pt x="178594" y="107156"/>
                </a:lnTo>
                <a:lnTo>
                  <a:pt x="196453" y="71437"/>
                </a:lnTo>
                <a:lnTo>
                  <a:pt x="205383" y="44648"/>
                </a:lnTo>
                <a:lnTo>
                  <a:pt x="214312" y="35719"/>
                </a:lnTo>
                <a:lnTo>
                  <a:pt x="214312" y="35719"/>
                </a:lnTo>
                <a:lnTo>
                  <a:pt x="223242" y="53578"/>
                </a:lnTo>
                <a:lnTo>
                  <a:pt x="223242" y="71437"/>
                </a:lnTo>
                <a:lnTo>
                  <a:pt x="223242" y="107156"/>
                </a:lnTo>
                <a:lnTo>
                  <a:pt x="232172" y="142875"/>
                </a:lnTo>
                <a:lnTo>
                  <a:pt x="232172" y="169664"/>
                </a:lnTo>
                <a:lnTo>
                  <a:pt x="232172" y="196453"/>
                </a:lnTo>
                <a:lnTo>
                  <a:pt x="241102" y="205383"/>
                </a:lnTo>
                <a:lnTo>
                  <a:pt x="250031" y="214312"/>
                </a:lnTo>
                <a:lnTo>
                  <a:pt x="258961" y="196453"/>
                </a:lnTo>
                <a:lnTo>
                  <a:pt x="258961" y="178594"/>
                </a:lnTo>
                <a:lnTo>
                  <a:pt x="267891" y="151804"/>
                </a:lnTo>
                <a:lnTo>
                  <a:pt x="267891" y="116086"/>
                </a:lnTo>
                <a:lnTo>
                  <a:pt x="276820" y="80367"/>
                </a:lnTo>
                <a:lnTo>
                  <a:pt x="285750" y="53578"/>
                </a:lnTo>
                <a:lnTo>
                  <a:pt x="285750" y="26789"/>
                </a:lnTo>
                <a:lnTo>
                  <a:pt x="285750" y="17859"/>
                </a:lnTo>
                <a:lnTo>
                  <a:pt x="285750" y="8929"/>
                </a:lnTo>
                <a:lnTo>
                  <a:pt x="285750" y="0"/>
                </a:lnTo>
                <a:lnTo>
                  <a:pt x="285750" y="8929"/>
                </a:lnTo>
                <a:lnTo>
                  <a:pt x="285750" y="8929"/>
                </a:lnTo>
                <a:lnTo>
                  <a:pt x="294680" y="17859"/>
                </a:lnTo>
                <a:lnTo>
                  <a:pt x="294680"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7099102" y="366117"/>
            <a:ext cx="160735" cy="160736"/>
          </a:xfrm>
          <a:custGeom>
            <a:avLst/>
            <a:gdLst/>
            <a:ahLst/>
            <a:cxnLst/>
            <a:rect l="0" t="0" r="0" b="0"/>
            <a:pathLst>
              <a:path w="160735" h="160736">
                <a:moveTo>
                  <a:pt x="0" y="116086"/>
                </a:moveTo>
                <a:lnTo>
                  <a:pt x="0" y="116086"/>
                </a:lnTo>
                <a:lnTo>
                  <a:pt x="0" y="116086"/>
                </a:lnTo>
                <a:lnTo>
                  <a:pt x="8929" y="107156"/>
                </a:lnTo>
                <a:lnTo>
                  <a:pt x="17859" y="98227"/>
                </a:lnTo>
                <a:lnTo>
                  <a:pt x="35718" y="89297"/>
                </a:lnTo>
                <a:lnTo>
                  <a:pt x="53578" y="71438"/>
                </a:lnTo>
                <a:lnTo>
                  <a:pt x="71437" y="53578"/>
                </a:lnTo>
                <a:lnTo>
                  <a:pt x="80367" y="35719"/>
                </a:lnTo>
                <a:lnTo>
                  <a:pt x="89296" y="26789"/>
                </a:lnTo>
                <a:lnTo>
                  <a:pt x="89296" y="8930"/>
                </a:lnTo>
                <a:lnTo>
                  <a:pt x="89296" y="0"/>
                </a:lnTo>
                <a:lnTo>
                  <a:pt x="80367" y="0"/>
                </a:lnTo>
                <a:lnTo>
                  <a:pt x="71437" y="0"/>
                </a:lnTo>
                <a:lnTo>
                  <a:pt x="62507" y="17860"/>
                </a:lnTo>
                <a:lnTo>
                  <a:pt x="44648" y="35719"/>
                </a:lnTo>
                <a:lnTo>
                  <a:pt x="35718" y="62508"/>
                </a:lnTo>
                <a:lnTo>
                  <a:pt x="26789" y="98227"/>
                </a:lnTo>
                <a:lnTo>
                  <a:pt x="26789" y="125016"/>
                </a:lnTo>
                <a:lnTo>
                  <a:pt x="26789" y="142875"/>
                </a:lnTo>
                <a:lnTo>
                  <a:pt x="44648" y="160735"/>
                </a:lnTo>
                <a:lnTo>
                  <a:pt x="62507" y="160735"/>
                </a:lnTo>
                <a:lnTo>
                  <a:pt x="89296" y="151805"/>
                </a:lnTo>
                <a:lnTo>
                  <a:pt x="107156" y="142875"/>
                </a:lnTo>
                <a:lnTo>
                  <a:pt x="133945" y="116086"/>
                </a:lnTo>
                <a:lnTo>
                  <a:pt x="160734" y="89297"/>
                </a:lnTo>
                <a:lnTo>
                  <a:pt x="160734"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7224117" y="241102"/>
            <a:ext cx="196454" cy="303610"/>
          </a:xfrm>
          <a:custGeom>
            <a:avLst/>
            <a:gdLst/>
            <a:ahLst/>
            <a:cxnLst/>
            <a:rect l="0" t="0" r="0" b="0"/>
            <a:pathLst>
              <a:path w="196454" h="303610">
                <a:moveTo>
                  <a:pt x="98227" y="133945"/>
                </a:moveTo>
                <a:lnTo>
                  <a:pt x="89297" y="125015"/>
                </a:lnTo>
                <a:lnTo>
                  <a:pt x="80367" y="125015"/>
                </a:lnTo>
                <a:lnTo>
                  <a:pt x="71438" y="125015"/>
                </a:lnTo>
                <a:lnTo>
                  <a:pt x="62508" y="125015"/>
                </a:lnTo>
                <a:lnTo>
                  <a:pt x="53578" y="133945"/>
                </a:lnTo>
                <a:lnTo>
                  <a:pt x="35719" y="151804"/>
                </a:lnTo>
                <a:lnTo>
                  <a:pt x="26789" y="178593"/>
                </a:lnTo>
                <a:lnTo>
                  <a:pt x="8930" y="205382"/>
                </a:lnTo>
                <a:lnTo>
                  <a:pt x="0" y="232171"/>
                </a:lnTo>
                <a:lnTo>
                  <a:pt x="0" y="267890"/>
                </a:lnTo>
                <a:lnTo>
                  <a:pt x="8930" y="285750"/>
                </a:lnTo>
                <a:lnTo>
                  <a:pt x="17860" y="294679"/>
                </a:lnTo>
                <a:lnTo>
                  <a:pt x="26789" y="303609"/>
                </a:lnTo>
                <a:lnTo>
                  <a:pt x="44649" y="303609"/>
                </a:lnTo>
                <a:lnTo>
                  <a:pt x="53578" y="285750"/>
                </a:lnTo>
                <a:lnTo>
                  <a:pt x="80367" y="267890"/>
                </a:lnTo>
                <a:lnTo>
                  <a:pt x="98227" y="241101"/>
                </a:lnTo>
                <a:lnTo>
                  <a:pt x="107156" y="205382"/>
                </a:lnTo>
                <a:lnTo>
                  <a:pt x="125016" y="178593"/>
                </a:lnTo>
                <a:lnTo>
                  <a:pt x="125016" y="151804"/>
                </a:lnTo>
                <a:lnTo>
                  <a:pt x="133946" y="125015"/>
                </a:lnTo>
                <a:lnTo>
                  <a:pt x="133946" y="107156"/>
                </a:lnTo>
                <a:lnTo>
                  <a:pt x="142875" y="80367"/>
                </a:lnTo>
                <a:lnTo>
                  <a:pt x="142875" y="53578"/>
                </a:lnTo>
                <a:lnTo>
                  <a:pt x="142875" y="26789"/>
                </a:lnTo>
                <a:lnTo>
                  <a:pt x="133946" y="0"/>
                </a:lnTo>
                <a:lnTo>
                  <a:pt x="133946" y="0"/>
                </a:lnTo>
                <a:lnTo>
                  <a:pt x="116086" y="0"/>
                </a:lnTo>
                <a:lnTo>
                  <a:pt x="98227" y="26789"/>
                </a:lnTo>
                <a:lnTo>
                  <a:pt x="89297" y="71437"/>
                </a:lnTo>
                <a:lnTo>
                  <a:pt x="80367" y="125015"/>
                </a:lnTo>
                <a:lnTo>
                  <a:pt x="80367" y="178593"/>
                </a:lnTo>
                <a:lnTo>
                  <a:pt x="98227" y="214312"/>
                </a:lnTo>
                <a:lnTo>
                  <a:pt x="116086" y="241101"/>
                </a:lnTo>
                <a:lnTo>
                  <a:pt x="142875" y="258960"/>
                </a:lnTo>
                <a:lnTo>
                  <a:pt x="169664" y="258960"/>
                </a:lnTo>
                <a:lnTo>
                  <a:pt x="196453" y="250031"/>
                </a:lnTo>
                <a:lnTo>
                  <a:pt x="196453" y="25003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7536656" y="223242"/>
            <a:ext cx="80368" cy="267892"/>
          </a:xfrm>
          <a:custGeom>
            <a:avLst/>
            <a:gdLst/>
            <a:ahLst/>
            <a:cxnLst/>
            <a:rect l="0" t="0" r="0" b="0"/>
            <a:pathLst>
              <a:path w="80368" h="267892">
                <a:moveTo>
                  <a:pt x="71438" y="26789"/>
                </a:moveTo>
                <a:lnTo>
                  <a:pt x="71438" y="17860"/>
                </a:lnTo>
                <a:lnTo>
                  <a:pt x="80367" y="8930"/>
                </a:lnTo>
                <a:lnTo>
                  <a:pt x="80367" y="8930"/>
                </a:lnTo>
                <a:lnTo>
                  <a:pt x="80367" y="8930"/>
                </a:lnTo>
                <a:lnTo>
                  <a:pt x="80367" y="0"/>
                </a:lnTo>
                <a:lnTo>
                  <a:pt x="80367" y="0"/>
                </a:lnTo>
                <a:lnTo>
                  <a:pt x="80367" y="17860"/>
                </a:lnTo>
                <a:lnTo>
                  <a:pt x="80367" y="44649"/>
                </a:lnTo>
                <a:lnTo>
                  <a:pt x="80367" y="80367"/>
                </a:lnTo>
                <a:lnTo>
                  <a:pt x="80367" y="133945"/>
                </a:lnTo>
                <a:lnTo>
                  <a:pt x="80367" y="178594"/>
                </a:lnTo>
                <a:lnTo>
                  <a:pt x="80367" y="214313"/>
                </a:lnTo>
                <a:lnTo>
                  <a:pt x="80367" y="241102"/>
                </a:lnTo>
                <a:lnTo>
                  <a:pt x="71438" y="258961"/>
                </a:lnTo>
                <a:lnTo>
                  <a:pt x="71438" y="267891"/>
                </a:lnTo>
                <a:lnTo>
                  <a:pt x="62508" y="267891"/>
                </a:lnTo>
                <a:lnTo>
                  <a:pt x="53578" y="258961"/>
                </a:lnTo>
                <a:lnTo>
                  <a:pt x="44649" y="241102"/>
                </a:lnTo>
                <a:lnTo>
                  <a:pt x="26789" y="214313"/>
                </a:lnTo>
                <a:lnTo>
                  <a:pt x="17860" y="187524"/>
                </a:lnTo>
                <a:lnTo>
                  <a:pt x="0" y="160735"/>
                </a:lnTo>
                <a:lnTo>
                  <a:pt x="0"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7465219" y="196453"/>
            <a:ext cx="696516" cy="294681"/>
          </a:xfrm>
          <a:custGeom>
            <a:avLst/>
            <a:gdLst/>
            <a:ahLst/>
            <a:cxnLst/>
            <a:rect l="0" t="0" r="0" b="0"/>
            <a:pathLst>
              <a:path w="696516" h="294681">
                <a:moveTo>
                  <a:pt x="0" y="187524"/>
                </a:moveTo>
                <a:lnTo>
                  <a:pt x="0" y="196453"/>
                </a:lnTo>
                <a:lnTo>
                  <a:pt x="0" y="205383"/>
                </a:lnTo>
                <a:lnTo>
                  <a:pt x="0" y="214313"/>
                </a:lnTo>
                <a:lnTo>
                  <a:pt x="17859" y="223242"/>
                </a:lnTo>
                <a:lnTo>
                  <a:pt x="35719" y="232172"/>
                </a:lnTo>
                <a:lnTo>
                  <a:pt x="62508" y="232172"/>
                </a:lnTo>
                <a:lnTo>
                  <a:pt x="89297" y="223242"/>
                </a:lnTo>
                <a:lnTo>
                  <a:pt x="116086" y="214313"/>
                </a:lnTo>
                <a:lnTo>
                  <a:pt x="151804" y="205383"/>
                </a:lnTo>
                <a:lnTo>
                  <a:pt x="178594" y="178594"/>
                </a:lnTo>
                <a:lnTo>
                  <a:pt x="196453" y="160734"/>
                </a:lnTo>
                <a:lnTo>
                  <a:pt x="214312" y="142875"/>
                </a:lnTo>
                <a:lnTo>
                  <a:pt x="223242" y="116086"/>
                </a:lnTo>
                <a:lnTo>
                  <a:pt x="241101" y="98227"/>
                </a:lnTo>
                <a:lnTo>
                  <a:pt x="250031" y="80367"/>
                </a:lnTo>
                <a:lnTo>
                  <a:pt x="267890" y="44649"/>
                </a:lnTo>
                <a:lnTo>
                  <a:pt x="276820" y="26789"/>
                </a:lnTo>
                <a:lnTo>
                  <a:pt x="285750" y="8930"/>
                </a:lnTo>
                <a:lnTo>
                  <a:pt x="285750" y="0"/>
                </a:lnTo>
                <a:lnTo>
                  <a:pt x="276820" y="8930"/>
                </a:lnTo>
                <a:lnTo>
                  <a:pt x="258961" y="44649"/>
                </a:lnTo>
                <a:lnTo>
                  <a:pt x="241101" y="80367"/>
                </a:lnTo>
                <a:lnTo>
                  <a:pt x="223242" y="133945"/>
                </a:lnTo>
                <a:lnTo>
                  <a:pt x="214312" y="178594"/>
                </a:lnTo>
                <a:lnTo>
                  <a:pt x="214312" y="214313"/>
                </a:lnTo>
                <a:lnTo>
                  <a:pt x="214312" y="241102"/>
                </a:lnTo>
                <a:lnTo>
                  <a:pt x="214312" y="258961"/>
                </a:lnTo>
                <a:lnTo>
                  <a:pt x="223242" y="267891"/>
                </a:lnTo>
                <a:lnTo>
                  <a:pt x="241101" y="258961"/>
                </a:lnTo>
                <a:lnTo>
                  <a:pt x="258961" y="250031"/>
                </a:lnTo>
                <a:lnTo>
                  <a:pt x="276820" y="232172"/>
                </a:lnTo>
                <a:lnTo>
                  <a:pt x="285750" y="214313"/>
                </a:lnTo>
                <a:lnTo>
                  <a:pt x="294679" y="187524"/>
                </a:lnTo>
                <a:lnTo>
                  <a:pt x="303609" y="169664"/>
                </a:lnTo>
                <a:lnTo>
                  <a:pt x="312539" y="160734"/>
                </a:lnTo>
                <a:lnTo>
                  <a:pt x="312539" y="169664"/>
                </a:lnTo>
                <a:lnTo>
                  <a:pt x="303609" y="178594"/>
                </a:lnTo>
                <a:lnTo>
                  <a:pt x="303609" y="196453"/>
                </a:lnTo>
                <a:lnTo>
                  <a:pt x="294679" y="214313"/>
                </a:lnTo>
                <a:lnTo>
                  <a:pt x="294679" y="241102"/>
                </a:lnTo>
                <a:lnTo>
                  <a:pt x="285750" y="258961"/>
                </a:lnTo>
                <a:lnTo>
                  <a:pt x="285750" y="276820"/>
                </a:lnTo>
                <a:lnTo>
                  <a:pt x="294679" y="285750"/>
                </a:lnTo>
                <a:lnTo>
                  <a:pt x="303609" y="285750"/>
                </a:lnTo>
                <a:lnTo>
                  <a:pt x="303609" y="285750"/>
                </a:lnTo>
                <a:lnTo>
                  <a:pt x="321469" y="276820"/>
                </a:lnTo>
                <a:lnTo>
                  <a:pt x="330398" y="258961"/>
                </a:lnTo>
                <a:lnTo>
                  <a:pt x="348258" y="241102"/>
                </a:lnTo>
                <a:lnTo>
                  <a:pt x="357187" y="214313"/>
                </a:lnTo>
                <a:lnTo>
                  <a:pt x="375047" y="187524"/>
                </a:lnTo>
                <a:lnTo>
                  <a:pt x="383976" y="169664"/>
                </a:lnTo>
                <a:lnTo>
                  <a:pt x="392906" y="160734"/>
                </a:lnTo>
                <a:lnTo>
                  <a:pt x="392906" y="151805"/>
                </a:lnTo>
                <a:lnTo>
                  <a:pt x="392906" y="160734"/>
                </a:lnTo>
                <a:lnTo>
                  <a:pt x="392906" y="178594"/>
                </a:lnTo>
                <a:lnTo>
                  <a:pt x="383976" y="196453"/>
                </a:lnTo>
                <a:lnTo>
                  <a:pt x="383976" y="223242"/>
                </a:lnTo>
                <a:lnTo>
                  <a:pt x="375047" y="250031"/>
                </a:lnTo>
                <a:lnTo>
                  <a:pt x="375047" y="267891"/>
                </a:lnTo>
                <a:lnTo>
                  <a:pt x="366117" y="285750"/>
                </a:lnTo>
                <a:lnTo>
                  <a:pt x="375047" y="294680"/>
                </a:lnTo>
                <a:lnTo>
                  <a:pt x="375047" y="294680"/>
                </a:lnTo>
                <a:lnTo>
                  <a:pt x="383976" y="285750"/>
                </a:lnTo>
                <a:lnTo>
                  <a:pt x="401836" y="276820"/>
                </a:lnTo>
                <a:lnTo>
                  <a:pt x="419695" y="250031"/>
                </a:lnTo>
                <a:lnTo>
                  <a:pt x="437554" y="223242"/>
                </a:lnTo>
                <a:lnTo>
                  <a:pt x="455414" y="196453"/>
                </a:lnTo>
                <a:lnTo>
                  <a:pt x="473273" y="178594"/>
                </a:lnTo>
                <a:lnTo>
                  <a:pt x="482203" y="160734"/>
                </a:lnTo>
                <a:lnTo>
                  <a:pt x="491133" y="160734"/>
                </a:lnTo>
                <a:lnTo>
                  <a:pt x="500062" y="160734"/>
                </a:lnTo>
                <a:lnTo>
                  <a:pt x="500062" y="178594"/>
                </a:lnTo>
                <a:lnTo>
                  <a:pt x="491133" y="196453"/>
                </a:lnTo>
                <a:lnTo>
                  <a:pt x="491133" y="223242"/>
                </a:lnTo>
                <a:lnTo>
                  <a:pt x="482203" y="250031"/>
                </a:lnTo>
                <a:lnTo>
                  <a:pt x="473273" y="267891"/>
                </a:lnTo>
                <a:lnTo>
                  <a:pt x="473273" y="276820"/>
                </a:lnTo>
                <a:lnTo>
                  <a:pt x="473273" y="285750"/>
                </a:lnTo>
                <a:lnTo>
                  <a:pt x="482203" y="276820"/>
                </a:lnTo>
                <a:lnTo>
                  <a:pt x="491133" y="267891"/>
                </a:lnTo>
                <a:lnTo>
                  <a:pt x="508992" y="241102"/>
                </a:lnTo>
                <a:lnTo>
                  <a:pt x="535781" y="223242"/>
                </a:lnTo>
                <a:lnTo>
                  <a:pt x="571500" y="205383"/>
                </a:lnTo>
                <a:lnTo>
                  <a:pt x="598289" y="205383"/>
                </a:lnTo>
                <a:lnTo>
                  <a:pt x="625078" y="205383"/>
                </a:lnTo>
                <a:lnTo>
                  <a:pt x="642937" y="214313"/>
                </a:lnTo>
                <a:lnTo>
                  <a:pt x="660797" y="223242"/>
                </a:lnTo>
                <a:lnTo>
                  <a:pt x="669726" y="241102"/>
                </a:lnTo>
                <a:lnTo>
                  <a:pt x="678656" y="258961"/>
                </a:lnTo>
                <a:lnTo>
                  <a:pt x="687586" y="267891"/>
                </a:lnTo>
                <a:lnTo>
                  <a:pt x="696515" y="267891"/>
                </a:lnTo>
                <a:lnTo>
                  <a:pt x="696515" y="258961"/>
                </a:lnTo>
                <a:lnTo>
                  <a:pt x="696515" y="241102"/>
                </a:lnTo>
                <a:lnTo>
                  <a:pt x="696515"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1829015228"/>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818371" y="6443538"/>
            <a:ext cx="6344429"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07 Data </a:t>
            </a:r>
            <a:r>
              <a:rPr lang="en-US" dirty="0" err="1" smtClean="0"/>
              <a:t>Aceess</a:t>
            </a:r>
            <a:endParaRPr lang="en-US" dirty="0"/>
          </a:p>
        </p:txBody>
      </p:sp>
    </p:spTree>
    <p:extLst>
      <p:ext uri="{BB962C8B-B14F-4D97-AF65-F5344CB8AC3E}">
        <p14:creationId xmlns:p14="http://schemas.microsoft.com/office/powerpoint/2010/main" val="1297122641"/>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a:t>
            </a:r>
            <a:r>
              <a:rPr lang="en-US" dirty="0"/>
              <a:t> 07 – Data Access with Spring Boot</a:t>
            </a:r>
          </a:p>
        </p:txBody>
      </p:sp>
      <p:sp>
        <p:nvSpPr>
          <p:cNvPr id="3" name="Content Placeholder 2"/>
          <p:cNvSpPr>
            <a:spLocks noGrp="1"/>
          </p:cNvSpPr>
          <p:nvPr>
            <p:ph idx="1"/>
          </p:nvPr>
        </p:nvSpPr>
        <p:spPr/>
        <p:txBody>
          <a:bodyPr/>
          <a:lstStyle/>
          <a:p>
            <a:r>
              <a:rPr lang="en-US" dirty="0" smtClean="0"/>
              <a:t>SQL</a:t>
            </a:r>
          </a:p>
          <a:p>
            <a:r>
              <a:rPr lang="en-US" dirty="0" smtClean="0"/>
              <a:t>Relational DB</a:t>
            </a:r>
          </a:p>
          <a:p>
            <a:r>
              <a:rPr lang="en-US" dirty="0" smtClean="0"/>
              <a:t>JDBC</a:t>
            </a:r>
          </a:p>
          <a:p>
            <a:endParaRPr lang="en-US" dirty="0"/>
          </a:p>
          <a:p>
            <a:r>
              <a:rPr lang="en-US" dirty="0" smtClean="0"/>
              <a:t>NoSQL</a:t>
            </a:r>
          </a:p>
          <a:p>
            <a:pPr>
              <a:buFont typeface="Wingdings" panose="05000000000000000000" pitchFamily="2" charset="2"/>
              <a:buChar char="§"/>
            </a:pPr>
            <a:r>
              <a:rPr lang="en-US" dirty="0" smtClean="0"/>
              <a:t>Mongrel</a:t>
            </a:r>
          </a:p>
          <a:p>
            <a:pPr>
              <a:buFont typeface="Wingdings" panose="05000000000000000000" pitchFamily="2" charset="2"/>
              <a:buChar char="§"/>
            </a:pPr>
            <a:endParaRPr lang="en-US" dirty="0"/>
          </a:p>
          <a:p>
            <a:pPr marL="0" indent="0"/>
            <a:r>
              <a:rPr lang="en-US" dirty="0" smtClean="0"/>
              <a:t>Lightweight</a:t>
            </a:r>
          </a:p>
          <a:p>
            <a:pPr>
              <a:buFont typeface="Wingdings" panose="05000000000000000000" pitchFamily="2" charset="2"/>
              <a:buChar char="§"/>
            </a:pPr>
            <a:r>
              <a:rPr lang="en-US" dirty="0" err="1" smtClean="0"/>
              <a:t>Sqllite</a:t>
            </a:r>
            <a:r>
              <a:rPr lang="en-US" dirty="0" smtClean="0"/>
              <a:t> DB in flat file</a:t>
            </a:r>
          </a:p>
          <a:p>
            <a:pPr>
              <a:buFont typeface="Wingdings" panose="05000000000000000000" pitchFamily="2" charset="2"/>
              <a:buChar char="§"/>
            </a:pPr>
            <a:r>
              <a:rPr lang="en-US" dirty="0" smtClean="0"/>
              <a:t>H2- in memory DB</a:t>
            </a:r>
            <a:endParaRPr lang="en-US" dirty="0"/>
          </a:p>
        </p:txBody>
      </p:sp>
      <p:sp>
        <p:nvSpPr>
          <p:cNvPr id="4" name="TextBox 3"/>
          <p:cNvSpPr txBox="1"/>
          <p:nvPr/>
        </p:nvSpPr>
        <p:spPr>
          <a:xfrm>
            <a:off x="818371" y="6443538"/>
            <a:ext cx="6344429"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07 Data </a:t>
            </a:r>
            <a:r>
              <a:rPr lang="en-US" dirty="0" err="1" smtClean="0"/>
              <a:t>Aceess</a:t>
            </a:r>
            <a:endParaRPr lang="en-US" dirty="0"/>
          </a:p>
        </p:txBody>
      </p:sp>
      <p:sp>
        <p:nvSpPr>
          <p:cNvPr id="5" name="TextBox 4"/>
          <p:cNvSpPr txBox="1"/>
          <p:nvPr/>
        </p:nvSpPr>
        <p:spPr>
          <a:xfrm>
            <a:off x="3217381" y="1219200"/>
            <a:ext cx="5164619" cy="369332"/>
          </a:xfrm>
          <a:prstGeom prst="rect">
            <a:avLst/>
          </a:prstGeom>
          <a:noFill/>
        </p:spPr>
        <p:txBody>
          <a:bodyPr wrap="none" rtlCol="0">
            <a:spAutoFit/>
          </a:bodyPr>
          <a:lstStyle/>
          <a:p>
            <a:r>
              <a:rPr lang="en-US" dirty="0"/>
              <a:t>https://www.w3schools.com/sql/sql_intro.asp</a:t>
            </a:r>
          </a:p>
        </p:txBody>
      </p:sp>
      <p:sp>
        <p:nvSpPr>
          <p:cNvPr id="6" name="Freeform 5"/>
          <p:cNvSpPr/>
          <p:nvPr/>
        </p:nvSpPr>
        <p:spPr bwMode="auto">
          <a:xfrm>
            <a:off x="258961" y="1080492"/>
            <a:ext cx="875110" cy="625079"/>
          </a:xfrm>
          <a:custGeom>
            <a:avLst/>
            <a:gdLst/>
            <a:ahLst/>
            <a:cxnLst/>
            <a:rect l="0" t="0" r="0" b="0"/>
            <a:pathLst>
              <a:path w="875110" h="625079">
                <a:moveTo>
                  <a:pt x="687586" y="80367"/>
                </a:moveTo>
                <a:lnTo>
                  <a:pt x="687586" y="71438"/>
                </a:lnTo>
                <a:lnTo>
                  <a:pt x="687586" y="71438"/>
                </a:lnTo>
                <a:lnTo>
                  <a:pt x="687586" y="71438"/>
                </a:lnTo>
                <a:lnTo>
                  <a:pt x="687586" y="71438"/>
                </a:lnTo>
                <a:lnTo>
                  <a:pt x="687586" y="71438"/>
                </a:lnTo>
                <a:lnTo>
                  <a:pt x="687586" y="71438"/>
                </a:lnTo>
                <a:lnTo>
                  <a:pt x="687586" y="71438"/>
                </a:lnTo>
                <a:lnTo>
                  <a:pt x="687586" y="71438"/>
                </a:lnTo>
                <a:lnTo>
                  <a:pt x="687586" y="71438"/>
                </a:lnTo>
                <a:lnTo>
                  <a:pt x="687586" y="71438"/>
                </a:lnTo>
                <a:lnTo>
                  <a:pt x="678656" y="71438"/>
                </a:lnTo>
                <a:lnTo>
                  <a:pt x="678656" y="71438"/>
                </a:lnTo>
                <a:lnTo>
                  <a:pt x="678656" y="71438"/>
                </a:lnTo>
                <a:lnTo>
                  <a:pt x="669727" y="71438"/>
                </a:lnTo>
                <a:lnTo>
                  <a:pt x="669727" y="71438"/>
                </a:lnTo>
                <a:lnTo>
                  <a:pt x="660797" y="71438"/>
                </a:lnTo>
                <a:lnTo>
                  <a:pt x="660797" y="62508"/>
                </a:lnTo>
                <a:lnTo>
                  <a:pt x="651867" y="62508"/>
                </a:lnTo>
                <a:lnTo>
                  <a:pt x="634008" y="53578"/>
                </a:lnTo>
                <a:lnTo>
                  <a:pt x="625078" y="44649"/>
                </a:lnTo>
                <a:lnTo>
                  <a:pt x="616148" y="44649"/>
                </a:lnTo>
                <a:lnTo>
                  <a:pt x="598289" y="35719"/>
                </a:lnTo>
                <a:lnTo>
                  <a:pt x="580430" y="35719"/>
                </a:lnTo>
                <a:lnTo>
                  <a:pt x="562570" y="26789"/>
                </a:lnTo>
                <a:lnTo>
                  <a:pt x="544711" y="26789"/>
                </a:lnTo>
                <a:lnTo>
                  <a:pt x="526852" y="17859"/>
                </a:lnTo>
                <a:lnTo>
                  <a:pt x="500063" y="17859"/>
                </a:lnTo>
                <a:lnTo>
                  <a:pt x="482203" y="8930"/>
                </a:lnTo>
                <a:lnTo>
                  <a:pt x="464344" y="8930"/>
                </a:lnTo>
                <a:lnTo>
                  <a:pt x="437555" y="0"/>
                </a:lnTo>
                <a:lnTo>
                  <a:pt x="419695" y="0"/>
                </a:lnTo>
                <a:lnTo>
                  <a:pt x="392906" y="0"/>
                </a:lnTo>
                <a:lnTo>
                  <a:pt x="375047" y="8930"/>
                </a:lnTo>
                <a:lnTo>
                  <a:pt x="357188" y="17859"/>
                </a:lnTo>
                <a:lnTo>
                  <a:pt x="330398" y="17859"/>
                </a:lnTo>
                <a:lnTo>
                  <a:pt x="312539" y="26789"/>
                </a:lnTo>
                <a:lnTo>
                  <a:pt x="294680" y="35719"/>
                </a:lnTo>
                <a:lnTo>
                  <a:pt x="267891" y="35719"/>
                </a:lnTo>
                <a:lnTo>
                  <a:pt x="250031" y="44649"/>
                </a:lnTo>
                <a:lnTo>
                  <a:pt x="232172" y="53578"/>
                </a:lnTo>
                <a:lnTo>
                  <a:pt x="214313" y="53578"/>
                </a:lnTo>
                <a:lnTo>
                  <a:pt x="196453" y="62508"/>
                </a:lnTo>
                <a:lnTo>
                  <a:pt x="187523" y="71438"/>
                </a:lnTo>
                <a:lnTo>
                  <a:pt x="169664" y="71438"/>
                </a:lnTo>
                <a:lnTo>
                  <a:pt x="151805" y="80367"/>
                </a:lnTo>
                <a:lnTo>
                  <a:pt x="142875" y="89297"/>
                </a:lnTo>
                <a:lnTo>
                  <a:pt x="125016" y="98227"/>
                </a:lnTo>
                <a:lnTo>
                  <a:pt x="107156" y="107156"/>
                </a:lnTo>
                <a:lnTo>
                  <a:pt x="98227" y="107156"/>
                </a:lnTo>
                <a:lnTo>
                  <a:pt x="98227" y="116086"/>
                </a:lnTo>
                <a:lnTo>
                  <a:pt x="89297" y="125016"/>
                </a:lnTo>
                <a:lnTo>
                  <a:pt x="80367" y="133945"/>
                </a:lnTo>
                <a:lnTo>
                  <a:pt x="71438" y="142875"/>
                </a:lnTo>
                <a:lnTo>
                  <a:pt x="62508" y="151805"/>
                </a:lnTo>
                <a:lnTo>
                  <a:pt x="53578" y="169664"/>
                </a:lnTo>
                <a:lnTo>
                  <a:pt x="44648" y="178594"/>
                </a:lnTo>
                <a:lnTo>
                  <a:pt x="35719" y="187524"/>
                </a:lnTo>
                <a:lnTo>
                  <a:pt x="35719" y="196453"/>
                </a:lnTo>
                <a:lnTo>
                  <a:pt x="26789" y="205383"/>
                </a:lnTo>
                <a:lnTo>
                  <a:pt x="26789" y="214313"/>
                </a:lnTo>
                <a:lnTo>
                  <a:pt x="17859" y="223242"/>
                </a:lnTo>
                <a:lnTo>
                  <a:pt x="17859" y="232172"/>
                </a:lnTo>
                <a:lnTo>
                  <a:pt x="8930" y="250031"/>
                </a:lnTo>
                <a:lnTo>
                  <a:pt x="8930" y="258961"/>
                </a:lnTo>
                <a:lnTo>
                  <a:pt x="0" y="276821"/>
                </a:lnTo>
                <a:lnTo>
                  <a:pt x="0" y="294680"/>
                </a:lnTo>
                <a:lnTo>
                  <a:pt x="0" y="312539"/>
                </a:lnTo>
                <a:lnTo>
                  <a:pt x="0" y="330398"/>
                </a:lnTo>
                <a:lnTo>
                  <a:pt x="0" y="348258"/>
                </a:lnTo>
                <a:lnTo>
                  <a:pt x="0" y="366117"/>
                </a:lnTo>
                <a:lnTo>
                  <a:pt x="0" y="383977"/>
                </a:lnTo>
                <a:lnTo>
                  <a:pt x="0" y="392906"/>
                </a:lnTo>
                <a:lnTo>
                  <a:pt x="8930" y="410766"/>
                </a:lnTo>
                <a:lnTo>
                  <a:pt x="17859" y="428625"/>
                </a:lnTo>
                <a:lnTo>
                  <a:pt x="17859" y="446484"/>
                </a:lnTo>
                <a:lnTo>
                  <a:pt x="35719" y="473273"/>
                </a:lnTo>
                <a:lnTo>
                  <a:pt x="53578" y="500062"/>
                </a:lnTo>
                <a:lnTo>
                  <a:pt x="71438" y="517922"/>
                </a:lnTo>
                <a:lnTo>
                  <a:pt x="89297" y="535781"/>
                </a:lnTo>
                <a:lnTo>
                  <a:pt x="98227" y="544711"/>
                </a:lnTo>
                <a:lnTo>
                  <a:pt x="116086" y="553641"/>
                </a:lnTo>
                <a:lnTo>
                  <a:pt x="125016" y="553641"/>
                </a:lnTo>
                <a:lnTo>
                  <a:pt x="142875" y="562570"/>
                </a:lnTo>
                <a:lnTo>
                  <a:pt x="151805" y="562570"/>
                </a:lnTo>
                <a:lnTo>
                  <a:pt x="160734" y="571500"/>
                </a:lnTo>
                <a:lnTo>
                  <a:pt x="169664" y="571500"/>
                </a:lnTo>
                <a:lnTo>
                  <a:pt x="187523" y="580430"/>
                </a:lnTo>
                <a:lnTo>
                  <a:pt x="196453" y="589359"/>
                </a:lnTo>
                <a:lnTo>
                  <a:pt x="214313" y="589359"/>
                </a:lnTo>
                <a:lnTo>
                  <a:pt x="232172" y="598289"/>
                </a:lnTo>
                <a:lnTo>
                  <a:pt x="250031" y="607219"/>
                </a:lnTo>
                <a:lnTo>
                  <a:pt x="258961" y="607219"/>
                </a:lnTo>
                <a:lnTo>
                  <a:pt x="276820" y="616148"/>
                </a:lnTo>
                <a:lnTo>
                  <a:pt x="285750" y="616148"/>
                </a:lnTo>
                <a:lnTo>
                  <a:pt x="294680" y="625078"/>
                </a:lnTo>
                <a:lnTo>
                  <a:pt x="312539" y="625078"/>
                </a:lnTo>
                <a:lnTo>
                  <a:pt x="330398" y="625078"/>
                </a:lnTo>
                <a:lnTo>
                  <a:pt x="348258" y="625078"/>
                </a:lnTo>
                <a:lnTo>
                  <a:pt x="366117" y="625078"/>
                </a:lnTo>
                <a:lnTo>
                  <a:pt x="383977" y="625078"/>
                </a:lnTo>
                <a:lnTo>
                  <a:pt x="410766" y="625078"/>
                </a:lnTo>
                <a:lnTo>
                  <a:pt x="428625" y="625078"/>
                </a:lnTo>
                <a:lnTo>
                  <a:pt x="446484" y="625078"/>
                </a:lnTo>
                <a:lnTo>
                  <a:pt x="464344" y="625078"/>
                </a:lnTo>
                <a:lnTo>
                  <a:pt x="491133" y="625078"/>
                </a:lnTo>
                <a:lnTo>
                  <a:pt x="508992" y="625078"/>
                </a:lnTo>
                <a:lnTo>
                  <a:pt x="526852" y="625078"/>
                </a:lnTo>
                <a:lnTo>
                  <a:pt x="544711" y="616148"/>
                </a:lnTo>
                <a:lnTo>
                  <a:pt x="571500" y="616148"/>
                </a:lnTo>
                <a:lnTo>
                  <a:pt x="589359" y="607219"/>
                </a:lnTo>
                <a:lnTo>
                  <a:pt x="607219" y="607219"/>
                </a:lnTo>
                <a:lnTo>
                  <a:pt x="625078" y="598289"/>
                </a:lnTo>
                <a:lnTo>
                  <a:pt x="651867" y="589359"/>
                </a:lnTo>
                <a:lnTo>
                  <a:pt x="669727" y="589359"/>
                </a:lnTo>
                <a:lnTo>
                  <a:pt x="687586" y="580430"/>
                </a:lnTo>
                <a:lnTo>
                  <a:pt x="705445" y="580430"/>
                </a:lnTo>
                <a:lnTo>
                  <a:pt x="723305" y="580430"/>
                </a:lnTo>
                <a:lnTo>
                  <a:pt x="741164" y="580430"/>
                </a:lnTo>
                <a:lnTo>
                  <a:pt x="759023" y="580430"/>
                </a:lnTo>
                <a:lnTo>
                  <a:pt x="767953" y="571500"/>
                </a:lnTo>
                <a:lnTo>
                  <a:pt x="785813" y="562570"/>
                </a:lnTo>
                <a:lnTo>
                  <a:pt x="803672" y="544711"/>
                </a:lnTo>
                <a:lnTo>
                  <a:pt x="821531" y="535781"/>
                </a:lnTo>
                <a:lnTo>
                  <a:pt x="839391" y="517922"/>
                </a:lnTo>
                <a:lnTo>
                  <a:pt x="848320" y="508992"/>
                </a:lnTo>
                <a:lnTo>
                  <a:pt x="857250" y="500062"/>
                </a:lnTo>
                <a:lnTo>
                  <a:pt x="866180" y="482203"/>
                </a:lnTo>
                <a:lnTo>
                  <a:pt x="875109" y="464344"/>
                </a:lnTo>
                <a:lnTo>
                  <a:pt x="875109" y="446484"/>
                </a:lnTo>
                <a:lnTo>
                  <a:pt x="875109" y="428625"/>
                </a:lnTo>
                <a:lnTo>
                  <a:pt x="866180" y="410766"/>
                </a:lnTo>
                <a:lnTo>
                  <a:pt x="866180" y="392906"/>
                </a:lnTo>
                <a:lnTo>
                  <a:pt x="866180" y="366117"/>
                </a:lnTo>
                <a:lnTo>
                  <a:pt x="857250" y="339328"/>
                </a:lnTo>
                <a:lnTo>
                  <a:pt x="848320" y="312539"/>
                </a:lnTo>
                <a:lnTo>
                  <a:pt x="839391" y="285750"/>
                </a:lnTo>
                <a:lnTo>
                  <a:pt x="830461" y="258961"/>
                </a:lnTo>
                <a:lnTo>
                  <a:pt x="812602" y="232172"/>
                </a:lnTo>
                <a:lnTo>
                  <a:pt x="794742" y="205383"/>
                </a:lnTo>
                <a:lnTo>
                  <a:pt x="776883" y="187524"/>
                </a:lnTo>
                <a:lnTo>
                  <a:pt x="750094" y="178594"/>
                </a:lnTo>
                <a:lnTo>
                  <a:pt x="732234" y="169664"/>
                </a:lnTo>
                <a:lnTo>
                  <a:pt x="705445" y="160735"/>
                </a:lnTo>
                <a:lnTo>
                  <a:pt x="687586" y="151805"/>
                </a:lnTo>
                <a:lnTo>
                  <a:pt x="669727" y="133945"/>
                </a:lnTo>
                <a:lnTo>
                  <a:pt x="651867" y="125016"/>
                </a:lnTo>
                <a:lnTo>
                  <a:pt x="634008" y="116086"/>
                </a:lnTo>
                <a:lnTo>
                  <a:pt x="625078" y="107156"/>
                </a:lnTo>
                <a:lnTo>
                  <a:pt x="607219" y="98227"/>
                </a:lnTo>
                <a:lnTo>
                  <a:pt x="589359" y="89297"/>
                </a:lnTo>
                <a:lnTo>
                  <a:pt x="562570" y="71438"/>
                </a:lnTo>
                <a:lnTo>
                  <a:pt x="562570"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1455539" y="1303734"/>
            <a:ext cx="205384" cy="375048"/>
          </a:xfrm>
          <a:custGeom>
            <a:avLst/>
            <a:gdLst/>
            <a:ahLst/>
            <a:cxnLst/>
            <a:rect l="0" t="0" r="0" b="0"/>
            <a:pathLst>
              <a:path w="205384" h="375048">
                <a:moveTo>
                  <a:pt x="160734" y="80368"/>
                </a:moveTo>
                <a:lnTo>
                  <a:pt x="160734" y="80368"/>
                </a:lnTo>
                <a:lnTo>
                  <a:pt x="160734" y="80368"/>
                </a:lnTo>
                <a:lnTo>
                  <a:pt x="160734" y="71438"/>
                </a:lnTo>
                <a:lnTo>
                  <a:pt x="160734" y="71438"/>
                </a:lnTo>
                <a:lnTo>
                  <a:pt x="160734" y="62508"/>
                </a:lnTo>
                <a:lnTo>
                  <a:pt x="160734" y="62508"/>
                </a:lnTo>
                <a:lnTo>
                  <a:pt x="160734" y="53579"/>
                </a:lnTo>
                <a:lnTo>
                  <a:pt x="160734" y="35719"/>
                </a:lnTo>
                <a:lnTo>
                  <a:pt x="151805" y="26789"/>
                </a:lnTo>
                <a:lnTo>
                  <a:pt x="142875" y="17860"/>
                </a:lnTo>
                <a:lnTo>
                  <a:pt x="133945" y="8930"/>
                </a:lnTo>
                <a:lnTo>
                  <a:pt x="116086" y="0"/>
                </a:lnTo>
                <a:lnTo>
                  <a:pt x="98227" y="0"/>
                </a:lnTo>
                <a:lnTo>
                  <a:pt x="80367" y="0"/>
                </a:lnTo>
                <a:lnTo>
                  <a:pt x="53578" y="8930"/>
                </a:lnTo>
                <a:lnTo>
                  <a:pt x="44649" y="17860"/>
                </a:lnTo>
                <a:lnTo>
                  <a:pt x="26789" y="35719"/>
                </a:lnTo>
                <a:lnTo>
                  <a:pt x="8930" y="44649"/>
                </a:lnTo>
                <a:lnTo>
                  <a:pt x="0" y="62508"/>
                </a:lnTo>
                <a:lnTo>
                  <a:pt x="0" y="71438"/>
                </a:lnTo>
                <a:lnTo>
                  <a:pt x="0" y="80368"/>
                </a:lnTo>
                <a:lnTo>
                  <a:pt x="17859" y="89297"/>
                </a:lnTo>
                <a:lnTo>
                  <a:pt x="35719" y="107156"/>
                </a:lnTo>
                <a:lnTo>
                  <a:pt x="62508" y="125016"/>
                </a:lnTo>
                <a:lnTo>
                  <a:pt x="89297" y="133945"/>
                </a:lnTo>
                <a:lnTo>
                  <a:pt x="125016" y="151805"/>
                </a:lnTo>
                <a:lnTo>
                  <a:pt x="151805" y="178594"/>
                </a:lnTo>
                <a:lnTo>
                  <a:pt x="178594" y="196453"/>
                </a:lnTo>
                <a:lnTo>
                  <a:pt x="196453" y="232172"/>
                </a:lnTo>
                <a:lnTo>
                  <a:pt x="205383" y="258961"/>
                </a:lnTo>
                <a:lnTo>
                  <a:pt x="205383" y="285750"/>
                </a:lnTo>
                <a:lnTo>
                  <a:pt x="187524" y="321469"/>
                </a:lnTo>
                <a:lnTo>
                  <a:pt x="169664" y="339328"/>
                </a:lnTo>
                <a:lnTo>
                  <a:pt x="142875" y="366117"/>
                </a:lnTo>
                <a:lnTo>
                  <a:pt x="107156" y="375047"/>
                </a:lnTo>
                <a:lnTo>
                  <a:pt x="80367" y="375047"/>
                </a:lnTo>
                <a:lnTo>
                  <a:pt x="53578" y="375047"/>
                </a:lnTo>
                <a:lnTo>
                  <a:pt x="26789" y="366117"/>
                </a:lnTo>
                <a:lnTo>
                  <a:pt x="8930" y="357188"/>
                </a:lnTo>
                <a:lnTo>
                  <a:pt x="0" y="348258"/>
                </a:lnTo>
                <a:lnTo>
                  <a:pt x="0" y="339328"/>
                </a:lnTo>
                <a:lnTo>
                  <a:pt x="17859" y="321469"/>
                </a:lnTo>
                <a:lnTo>
                  <a:pt x="35719" y="294680"/>
                </a:lnTo>
                <a:lnTo>
                  <a:pt x="35719" y="29468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1732359" y="1330523"/>
            <a:ext cx="80369" cy="339329"/>
          </a:xfrm>
          <a:custGeom>
            <a:avLst/>
            <a:gdLst/>
            <a:ahLst/>
            <a:cxnLst/>
            <a:rect l="0" t="0" r="0" b="0"/>
            <a:pathLst>
              <a:path w="80369" h="339329">
                <a:moveTo>
                  <a:pt x="8930" y="0"/>
                </a:moveTo>
                <a:lnTo>
                  <a:pt x="8930" y="0"/>
                </a:lnTo>
                <a:lnTo>
                  <a:pt x="8930" y="0"/>
                </a:lnTo>
                <a:lnTo>
                  <a:pt x="0" y="8930"/>
                </a:lnTo>
                <a:lnTo>
                  <a:pt x="0" y="17860"/>
                </a:lnTo>
                <a:lnTo>
                  <a:pt x="0" y="26790"/>
                </a:lnTo>
                <a:lnTo>
                  <a:pt x="0" y="44649"/>
                </a:lnTo>
                <a:lnTo>
                  <a:pt x="0" y="71438"/>
                </a:lnTo>
                <a:lnTo>
                  <a:pt x="8930" y="98227"/>
                </a:lnTo>
                <a:lnTo>
                  <a:pt x="8930" y="133946"/>
                </a:lnTo>
                <a:lnTo>
                  <a:pt x="17860" y="169664"/>
                </a:lnTo>
                <a:lnTo>
                  <a:pt x="17860" y="205383"/>
                </a:lnTo>
                <a:lnTo>
                  <a:pt x="26789" y="241102"/>
                </a:lnTo>
                <a:lnTo>
                  <a:pt x="26789" y="267891"/>
                </a:lnTo>
                <a:lnTo>
                  <a:pt x="35719" y="285750"/>
                </a:lnTo>
                <a:lnTo>
                  <a:pt x="44649" y="303610"/>
                </a:lnTo>
                <a:lnTo>
                  <a:pt x="44649" y="321469"/>
                </a:lnTo>
                <a:lnTo>
                  <a:pt x="53579" y="330399"/>
                </a:lnTo>
                <a:lnTo>
                  <a:pt x="62508" y="339328"/>
                </a:lnTo>
                <a:lnTo>
                  <a:pt x="71438" y="339328"/>
                </a:lnTo>
                <a:lnTo>
                  <a:pt x="71438" y="330399"/>
                </a:lnTo>
                <a:lnTo>
                  <a:pt x="80368" y="330399"/>
                </a:lnTo>
                <a:lnTo>
                  <a:pt x="80368" y="312539"/>
                </a:lnTo>
                <a:lnTo>
                  <a:pt x="71438" y="294680"/>
                </a:lnTo>
                <a:lnTo>
                  <a:pt x="71438" y="29468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1643063" y="1544836"/>
            <a:ext cx="187524" cy="17860"/>
          </a:xfrm>
          <a:custGeom>
            <a:avLst/>
            <a:gdLst/>
            <a:ahLst/>
            <a:cxnLst/>
            <a:rect l="0" t="0" r="0" b="0"/>
            <a:pathLst>
              <a:path w="187524" h="17860">
                <a:moveTo>
                  <a:pt x="8929" y="0"/>
                </a:moveTo>
                <a:lnTo>
                  <a:pt x="0" y="0"/>
                </a:lnTo>
                <a:lnTo>
                  <a:pt x="0" y="8929"/>
                </a:lnTo>
                <a:lnTo>
                  <a:pt x="0" y="8929"/>
                </a:lnTo>
                <a:lnTo>
                  <a:pt x="8929" y="8929"/>
                </a:lnTo>
                <a:lnTo>
                  <a:pt x="26789" y="17859"/>
                </a:lnTo>
                <a:lnTo>
                  <a:pt x="44648" y="17859"/>
                </a:lnTo>
                <a:lnTo>
                  <a:pt x="71437" y="8929"/>
                </a:lnTo>
                <a:lnTo>
                  <a:pt x="98226" y="8929"/>
                </a:lnTo>
                <a:lnTo>
                  <a:pt x="125015" y="8929"/>
                </a:lnTo>
                <a:lnTo>
                  <a:pt x="142875" y="8929"/>
                </a:lnTo>
                <a:lnTo>
                  <a:pt x="160734" y="8929"/>
                </a:lnTo>
                <a:lnTo>
                  <a:pt x="178593" y="17859"/>
                </a:lnTo>
                <a:lnTo>
                  <a:pt x="187523" y="17859"/>
                </a:lnTo>
                <a:lnTo>
                  <a:pt x="187523"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1839516" y="1544836"/>
            <a:ext cx="107157" cy="142876"/>
          </a:xfrm>
          <a:custGeom>
            <a:avLst/>
            <a:gdLst/>
            <a:ahLst/>
            <a:cxnLst/>
            <a:rect l="0" t="0" r="0" b="0"/>
            <a:pathLst>
              <a:path w="107157" h="142876">
                <a:moveTo>
                  <a:pt x="0" y="26789"/>
                </a:moveTo>
                <a:lnTo>
                  <a:pt x="0" y="35718"/>
                </a:lnTo>
                <a:lnTo>
                  <a:pt x="8929" y="44648"/>
                </a:lnTo>
                <a:lnTo>
                  <a:pt x="8929" y="53578"/>
                </a:lnTo>
                <a:lnTo>
                  <a:pt x="17859" y="71437"/>
                </a:lnTo>
                <a:lnTo>
                  <a:pt x="17859" y="89297"/>
                </a:lnTo>
                <a:lnTo>
                  <a:pt x="17859" y="107156"/>
                </a:lnTo>
                <a:lnTo>
                  <a:pt x="17859" y="125015"/>
                </a:lnTo>
                <a:lnTo>
                  <a:pt x="26789" y="133945"/>
                </a:lnTo>
                <a:lnTo>
                  <a:pt x="26789" y="142875"/>
                </a:lnTo>
                <a:lnTo>
                  <a:pt x="26789" y="142875"/>
                </a:lnTo>
                <a:lnTo>
                  <a:pt x="35718" y="133945"/>
                </a:lnTo>
                <a:lnTo>
                  <a:pt x="35718" y="116086"/>
                </a:lnTo>
                <a:lnTo>
                  <a:pt x="44648" y="98226"/>
                </a:lnTo>
                <a:lnTo>
                  <a:pt x="44648" y="71437"/>
                </a:lnTo>
                <a:lnTo>
                  <a:pt x="53578" y="44648"/>
                </a:lnTo>
                <a:lnTo>
                  <a:pt x="53578" y="17859"/>
                </a:lnTo>
                <a:lnTo>
                  <a:pt x="62507" y="8929"/>
                </a:lnTo>
                <a:lnTo>
                  <a:pt x="71437" y="0"/>
                </a:lnTo>
                <a:lnTo>
                  <a:pt x="80367" y="0"/>
                </a:lnTo>
                <a:lnTo>
                  <a:pt x="89297" y="8929"/>
                </a:lnTo>
                <a:lnTo>
                  <a:pt x="107156" y="17859"/>
                </a:lnTo>
                <a:lnTo>
                  <a:pt x="107156"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1973461" y="1553765"/>
            <a:ext cx="160735" cy="160736"/>
          </a:xfrm>
          <a:custGeom>
            <a:avLst/>
            <a:gdLst/>
            <a:ahLst/>
            <a:cxnLst/>
            <a:rect l="0" t="0" r="0" b="0"/>
            <a:pathLst>
              <a:path w="160735" h="160736">
                <a:moveTo>
                  <a:pt x="17859" y="0"/>
                </a:moveTo>
                <a:lnTo>
                  <a:pt x="8930" y="8930"/>
                </a:lnTo>
                <a:lnTo>
                  <a:pt x="8930" y="26789"/>
                </a:lnTo>
                <a:lnTo>
                  <a:pt x="8930" y="53579"/>
                </a:lnTo>
                <a:lnTo>
                  <a:pt x="8930" y="80368"/>
                </a:lnTo>
                <a:lnTo>
                  <a:pt x="0" y="107157"/>
                </a:lnTo>
                <a:lnTo>
                  <a:pt x="0" y="133946"/>
                </a:lnTo>
                <a:lnTo>
                  <a:pt x="0" y="142875"/>
                </a:lnTo>
                <a:lnTo>
                  <a:pt x="8930" y="160735"/>
                </a:lnTo>
                <a:lnTo>
                  <a:pt x="8930" y="160735"/>
                </a:lnTo>
                <a:lnTo>
                  <a:pt x="26789" y="151805"/>
                </a:lnTo>
                <a:lnTo>
                  <a:pt x="35719" y="125016"/>
                </a:lnTo>
                <a:lnTo>
                  <a:pt x="44648" y="98227"/>
                </a:lnTo>
                <a:lnTo>
                  <a:pt x="53578" y="62508"/>
                </a:lnTo>
                <a:lnTo>
                  <a:pt x="62508" y="26789"/>
                </a:lnTo>
                <a:lnTo>
                  <a:pt x="71437" y="8930"/>
                </a:lnTo>
                <a:lnTo>
                  <a:pt x="80367" y="0"/>
                </a:lnTo>
                <a:lnTo>
                  <a:pt x="89297" y="0"/>
                </a:lnTo>
                <a:lnTo>
                  <a:pt x="89297" y="17860"/>
                </a:lnTo>
                <a:lnTo>
                  <a:pt x="89297" y="44649"/>
                </a:lnTo>
                <a:lnTo>
                  <a:pt x="98227" y="71438"/>
                </a:lnTo>
                <a:lnTo>
                  <a:pt x="98227" y="98227"/>
                </a:lnTo>
                <a:lnTo>
                  <a:pt x="98227" y="116086"/>
                </a:lnTo>
                <a:lnTo>
                  <a:pt x="107156" y="133946"/>
                </a:lnTo>
                <a:lnTo>
                  <a:pt x="116086" y="142875"/>
                </a:lnTo>
                <a:lnTo>
                  <a:pt x="125016" y="133946"/>
                </a:lnTo>
                <a:lnTo>
                  <a:pt x="142875" y="125016"/>
                </a:lnTo>
                <a:lnTo>
                  <a:pt x="160734" y="98227"/>
                </a:lnTo>
                <a:lnTo>
                  <a:pt x="160734"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2187773" y="1375172"/>
            <a:ext cx="151806" cy="330399"/>
          </a:xfrm>
          <a:custGeom>
            <a:avLst/>
            <a:gdLst/>
            <a:ahLst/>
            <a:cxnLst/>
            <a:rect l="0" t="0" r="0" b="0"/>
            <a:pathLst>
              <a:path w="151806" h="330399">
                <a:moveTo>
                  <a:pt x="8930" y="205382"/>
                </a:moveTo>
                <a:lnTo>
                  <a:pt x="8930" y="205382"/>
                </a:lnTo>
                <a:lnTo>
                  <a:pt x="8930" y="196453"/>
                </a:lnTo>
                <a:lnTo>
                  <a:pt x="0" y="187523"/>
                </a:lnTo>
                <a:lnTo>
                  <a:pt x="0" y="178593"/>
                </a:lnTo>
                <a:lnTo>
                  <a:pt x="0" y="187523"/>
                </a:lnTo>
                <a:lnTo>
                  <a:pt x="0" y="196453"/>
                </a:lnTo>
                <a:lnTo>
                  <a:pt x="0" y="214312"/>
                </a:lnTo>
                <a:lnTo>
                  <a:pt x="0" y="232172"/>
                </a:lnTo>
                <a:lnTo>
                  <a:pt x="8930" y="258961"/>
                </a:lnTo>
                <a:lnTo>
                  <a:pt x="8930" y="285750"/>
                </a:lnTo>
                <a:lnTo>
                  <a:pt x="17860" y="303609"/>
                </a:lnTo>
                <a:lnTo>
                  <a:pt x="26790" y="321468"/>
                </a:lnTo>
                <a:lnTo>
                  <a:pt x="35719" y="321468"/>
                </a:lnTo>
                <a:lnTo>
                  <a:pt x="44649" y="321468"/>
                </a:lnTo>
                <a:lnTo>
                  <a:pt x="62508" y="303609"/>
                </a:lnTo>
                <a:lnTo>
                  <a:pt x="80368" y="285750"/>
                </a:lnTo>
                <a:lnTo>
                  <a:pt x="89297" y="250031"/>
                </a:lnTo>
                <a:lnTo>
                  <a:pt x="98227" y="205382"/>
                </a:lnTo>
                <a:lnTo>
                  <a:pt x="107157" y="160734"/>
                </a:lnTo>
                <a:lnTo>
                  <a:pt x="116086" y="107156"/>
                </a:lnTo>
                <a:lnTo>
                  <a:pt x="125016" y="62507"/>
                </a:lnTo>
                <a:lnTo>
                  <a:pt x="133946" y="26789"/>
                </a:lnTo>
                <a:lnTo>
                  <a:pt x="133946" y="8930"/>
                </a:lnTo>
                <a:lnTo>
                  <a:pt x="133946" y="0"/>
                </a:lnTo>
                <a:lnTo>
                  <a:pt x="133946" y="0"/>
                </a:lnTo>
                <a:lnTo>
                  <a:pt x="125016" y="8930"/>
                </a:lnTo>
                <a:lnTo>
                  <a:pt x="125016" y="26789"/>
                </a:lnTo>
                <a:lnTo>
                  <a:pt x="116086" y="44648"/>
                </a:lnTo>
                <a:lnTo>
                  <a:pt x="116086" y="89297"/>
                </a:lnTo>
                <a:lnTo>
                  <a:pt x="116086" y="125015"/>
                </a:lnTo>
                <a:lnTo>
                  <a:pt x="116086" y="169664"/>
                </a:lnTo>
                <a:lnTo>
                  <a:pt x="116086" y="214312"/>
                </a:lnTo>
                <a:lnTo>
                  <a:pt x="125016" y="258961"/>
                </a:lnTo>
                <a:lnTo>
                  <a:pt x="125016" y="285750"/>
                </a:lnTo>
                <a:lnTo>
                  <a:pt x="133946" y="312539"/>
                </a:lnTo>
                <a:lnTo>
                  <a:pt x="142875" y="330398"/>
                </a:lnTo>
                <a:lnTo>
                  <a:pt x="151805" y="330398"/>
                </a:lnTo>
                <a:lnTo>
                  <a:pt x="151805" y="330398"/>
                </a:lnTo>
                <a:lnTo>
                  <a:pt x="151805" y="312539"/>
                </a:lnTo>
                <a:lnTo>
                  <a:pt x="142875" y="285750"/>
                </a:lnTo>
                <a:lnTo>
                  <a:pt x="125016" y="258961"/>
                </a:lnTo>
                <a:lnTo>
                  <a:pt x="107157" y="223242"/>
                </a:lnTo>
                <a:lnTo>
                  <a:pt x="80368" y="187523"/>
                </a:lnTo>
                <a:lnTo>
                  <a:pt x="80368"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2160984" y="1526976"/>
            <a:ext cx="544712" cy="267892"/>
          </a:xfrm>
          <a:custGeom>
            <a:avLst/>
            <a:gdLst/>
            <a:ahLst/>
            <a:cxnLst/>
            <a:rect l="0" t="0" r="0" b="0"/>
            <a:pathLst>
              <a:path w="544712" h="267892">
                <a:moveTo>
                  <a:pt x="8930" y="0"/>
                </a:moveTo>
                <a:lnTo>
                  <a:pt x="0" y="0"/>
                </a:lnTo>
                <a:lnTo>
                  <a:pt x="0" y="8930"/>
                </a:lnTo>
                <a:lnTo>
                  <a:pt x="0" y="17860"/>
                </a:lnTo>
                <a:lnTo>
                  <a:pt x="8930" y="26789"/>
                </a:lnTo>
                <a:lnTo>
                  <a:pt x="26789" y="26789"/>
                </a:lnTo>
                <a:lnTo>
                  <a:pt x="53579" y="26789"/>
                </a:lnTo>
                <a:lnTo>
                  <a:pt x="89297" y="17860"/>
                </a:lnTo>
                <a:lnTo>
                  <a:pt x="133946" y="8930"/>
                </a:lnTo>
                <a:lnTo>
                  <a:pt x="178594" y="0"/>
                </a:lnTo>
                <a:lnTo>
                  <a:pt x="205383" y="0"/>
                </a:lnTo>
                <a:lnTo>
                  <a:pt x="241102" y="8930"/>
                </a:lnTo>
                <a:lnTo>
                  <a:pt x="258961" y="17860"/>
                </a:lnTo>
                <a:lnTo>
                  <a:pt x="267891" y="26789"/>
                </a:lnTo>
                <a:lnTo>
                  <a:pt x="267891" y="44649"/>
                </a:lnTo>
                <a:lnTo>
                  <a:pt x="258961" y="62508"/>
                </a:lnTo>
                <a:lnTo>
                  <a:pt x="250032" y="71438"/>
                </a:lnTo>
                <a:lnTo>
                  <a:pt x="241102" y="80368"/>
                </a:lnTo>
                <a:lnTo>
                  <a:pt x="232172" y="80368"/>
                </a:lnTo>
                <a:lnTo>
                  <a:pt x="223243" y="80368"/>
                </a:lnTo>
                <a:lnTo>
                  <a:pt x="214313" y="71438"/>
                </a:lnTo>
                <a:lnTo>
                  <a:pt x="214313" y="62508"/>
                </a:lnTo>
                <a:lnTo>
                  <a:pt x="214313" y="53578"/>
                </a:lnTo>
                <a:lnTo>
                  <a:pt x="214313" y="62508"/>
                </a:lnTo>
                <a:lnTo>
                  <a:pt x="214313" y="71438"/>
                </a:lnTo>
                <a:lnTo>
                  <a:pt x="223243" y="80368"/>
                </a:lnTo>
                <a:lnTo>
                  <a:pt x="223243" y="107157"/>
                </a:lnTo>
                <a:lnTo>
                  <a:pt x="223243" y="133946"/>
                </a:lnTo>
                <a:lnTo>
                  <a:pt x="223243" y="151805"/>
                </a:lnTo>
                <a:lnTo>
                  <a:pt x="223243" y="178594"/>
                </a:lnTo>
                <a:lnTo>
                  <a:pt x="232172" y="196453"/>
                </a:lnTo>
                <a:lnTo>
                  <a:pt x="232172" y="205383"/>
                </a:lnTo>
                <a:lnTo>
                  <a:pt x="241102" y="205383"/>
                </a:lnTo>
                <a:lnTo>
                  <a:pt x="250032" y="205383"/>
                </a:lnTo>
                <a:lnTo>
                  <a:pt x="267891" y="187524"/>
                </a:lnTo>
                <a:lnTo>
                  <a:pt x="276821" y="169664"/>
                </a:lnTo>
                <a:lnTo>
                  <a:pt x="285750" y="142875"/>
                </a:lnTo>
                <a:lnTo>
                  <a:pt x="294680" y="116086"/>
                </a:lnTo>
                <a:lnTo>
                  <a:pt x="303610" y="98227"/>
                </a:lnTo>
                <a:lnTo>
                  <a:pt x="312539" y="89297"/>
                </a:lnTo>
                <a:lnTo>
                  <a:pt x="312539" y="89297"/>
                </a:lnTo>
                <a:lnTo>
                  <a:pt x="312539" y="107157"/>
                </a:lnTo>
                <a:lnTo>
                  <a:pt x="312539" y="125016"/>
                </a:lnTo>
                <a:lnTo>
                  <a:pt x="312539" y="151805"/>
                </a:lnTo>
                <a:lnTo>
                  <a:pt x="312539" y="169664"/>
                </a:lnTo>
                <a:lnTo>
                  <a:pt x="312539" y="196453"/>
                </a:lnTo>
                <a:lnTo>
                  <a:pt x="321469" y="214313"/>
                </a:lnTo>
                <a:lnTo>
                  <a:pt x="321469" y="232172"/>
                </a:lnTo>
                <a:lnTo>
                  <a:pt x="330399" y="232172"/>
                </a:lnTo>
                <a:lnTo>
                  <a:pt x="339329" y="232172"/>
                </a:lnTo>
                <a:lnTo>
                  <a:pt x="348258" y="223243"/>
                </a:lnTo>
                <a:lnTo>
                  <a:pt x="366118" y="205383"/>
                </a:lnTo>
                <a:lnTo>
                  <a:pt x="375047" y="178594"/>
                </a:lnTo>
                <a:lnTo>
                  <a:pt x="383977" y="151805"/>
                </a:lnTo>
                <a:lnTo>
                  <a:pt x="383977" y="133946"/>
                </a:lnTo>
                <a:lnTo>
                  <a:pt x="392907" y="125016"/>
                </a:lnTo>
                <a:lnTo>
                  <a:pt x="392907" y="125016"/>
                </a:lnTo>
                <a:lnTo>
                  <a:pt x="401836" y="142875"/>
                </a:lnTo>
                <a:lnTo>
                  <a:pt x="401836" y="160735"/>
                </a:lnTo>
                <a:lnTo>
                  <a:pt x="401836" y="196453"/>
                </a:lnTo>
                <a:lnTo>
                  <a:pt x="401836" y="223243"/>
                </a:lnTo>
                <a:lnTo>
                  <a:pt x="410766" y="250032"/>
                </a:lnTo>
                <a:lnTo>
                  <a:pt x="410766" y="267891"/>
                </a:lnTo>
                <a:lnTo>
                  <a:pt x="410766" y="267891"/>
                </a:lnTo>
                <a:lnTo>
                  <a:pt x="410766" y="267891"/>
                </a:lnTo>
                <a:lnTo>
                  <a:pt x="410766" y="258961"/>
                </a:lnTo>
                <a:lnTo>
                  <a:pt x="410766" y="241102"/>
                </a:lnTo>
                <a:lnTo>
                  <a:pt x="419696" y="196453"/>
                </a:lnTo>
                <a:lnTo>
                  <a:pt x="428625" y="151805"/>
                </a:lnTo>
                <a:lnTo>
                  <a:pt x="437555" y="116086"/>
                </a:lnTo>
                <a:lnTo>
                  <a:pt x="446485" y="89297"/>
                </a:lnTo>
                <a:lnTo>
                  <a:pt x="455414" y="71438"/>
                </a:lnTo>
                <a:lnTo>
                  <a:pt x="464344" y="71438"/>
                </a:lnTo>
                <a:lnTo>
                  <a:pt x="482204" y="80368"/>
                </a:lnTo>
                <a:lnTo>
                  <a:pt x="491133" y="89297"/>
                </a:lnTo>
                <a:lnTo>
                  <a:pt x="500063" y="107157"/>
                </a:lnTo>
                <a:lnTo>
                  <a:pt x="517922" y="116086"/>
                </a:lnTo>
                <a:lnTo>
                  <a:pt x="526852" y="125016"/>
                </a:lnTo>
                <a:lnTo>
                  <a:pt x="535782" y="133946"/>
                </a:lnTo>
                <a:lnTo>
                  <a:pt x="535782" y="133946"/>
                </a:lnTo>
                <a:lnTo>
                  <a:pt x="544711" y="133946"/>
                </a:lnTo>
                <a:lnTo>
                  <a:pt x="544711" y="116086"/>
                </a:lnTo>
                <a:lnTo>
                  <a:pt x="544711"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2652117" y="1669851"/>
            <a:ext cx="116087" cy="160736"/>
          </a:xfrm>
          <a:custGeom>
            <a:avLst/>
            <a:gdLst/>
            <a:ahLst/>
            <a:cxnLst/>
            <a:rect l="0" t="0" r="0" b="0"/>
            <a:pathLst>
              <a:path w="116087" h="160736">
                <a:moveTo>
                  <a:pt x="8930" y="17860"/>
                </a:moveTo>
                <a:lnTo>
                  <a:pt x="8930" y="35719"/>
                </a:lnTo>
                <a:lnTo>
                  <a:pt x="8930" y="44649"/>
                </a:lnTo>
                <a:lnTo>
                  <a:pt x="0" y="71438"/>
                </a:lnTo>
                <a:lnTo>
                  <a:pt x="0" y="89297"/>
                </a:lnTo>
                <a:lnTo>
                  <a:pt x="8930" y="98227"/>
                </a:lnTo>
                <a:lnTo>
                  <a:pt x="17860" y="107157"/>
                </a:lnTo>
                <a:lnTo>
                  <a:pt x="26789" y="116086"/>
                </a:lnTo>
                <a:lnTo>
                  <a:pt x="44649" y="107157"/>
                </a:lnTo>
                <a:lnTo>
                  <a:pt x="53578" y="107157"/>
                </a:lnTo>
                <a:lnTo>
                  <a:pt x="71438" y="89297"/>
                </a:lnTo>
                <a:lnTo>
                  <a:pt x="89297" y="71438"/>
                </a:lnTo>
                <a:lnTo>
                  <a:pt x="98227" y="53578"/>
                </a:lnTo>
                <a:lnTo>
                  <a:pt x="107156" y="35719"/>
                </a:lnTo>
                <a:lnTo>
                  <a:pt x="107156" y="17860"/>
                </a:lnTo>
                <a:lnTo>
                  <a:pt x="107156" y="8930"/>
                </a:lnTo>
                <a:lnTo>
                  <a:pt x="98227" y="0"/>
                </a:lnTo>
                <a:lnTo>
                  <a:pt x="89297" y="8930"/>
                </a:lnTo>
                <a:lnTo>
                  <a:pt x="71438" y="26789"/>
                </a:lnTo>
                <a:lnTo>
                  <a:pt x="62508" y="53578"/>
                </a:lnTo>
                <a:lnTo>
                  <a:pt x="44649" y="89297"/>
                </a:lnTo>
                <a:lnTo>
                  <a:pt x="44649" y="116086"/>
                </a:lnTo>
                <a:lnTo>
                  <a:pt x="44649" y="142875"/>
                </a:lnTo>
                <a:lnTo>
                  <a:pt x="44649" y="151805"/>
                </a:lnTo>
                <a:lnTo>
                  <a:pt x="53578" y="160735"/>
                </a:lnTo>
                <a:lnTo>
                  <a:pt x="71438" y="160735"/>
                </a:lnTo>
                <a:lnTo>
                  <a:pt x="89297" y="151805"/>
                </a:lnTo>
                <a:lnTo>
                  <a:pt x="116086" y="133946"/>
                </a:lnTo>
                <a:lnTo>
                  <a:pt x="116086"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2821781" y="1446609"/>
            <a:ext cx="250033" cy="419696"/>
          </a:xfrm>
          <a:custGeom>
            <a:avLst/>
            <a:gdLst/>
            <a:ahLst/>
            <a:cxnLst/>
            <a:rect l="0" t="0" r="0" b="0"/>
            <a:pathLst>
              <a:path w="250033" h="419696">
                <a:moveTo>
                  <a:pt x="116086" y="205383"/>
                </a:moveTo>
                <a:lnTo>
                  <a:pt x="116086" y="205383"/>
                </a:lnTo>
                <a:lnTo>
                  <a:pt x="107157" y="196453"/>
                </a:lnTo>
                <a:lnTo>
                  <a:pt x="98227" y="187524"/>
                </a:lnTo>
                <a:lnTo>
                  <a:pt x="89297" y="178594"/>
                </a:lnTo>
                <a:lnTo>
                  <a:pt x="71438" y="187524"/>
                </a:lnTo>
                <a:lnTo>
                  <a:pt x="62508" y="187524"/>
                </a:lnTo>
                <a:lnTo>
                  <a:pt x="44649" y="214313"/>
                </a:lnTo>
                <a:lnTo>
                  <a:pt x="26789" y="241102"/>
                </a:lnTo>
                <a:lnTo>
                  <a:pt x="8930" y="276820"/>
                </a:lnTo>
                <a:lnTo>
                  <a:pt x="0" y="312539"/>
                </a:lnTo>
                <a:lnTo>
                  <a:pt x="0" y="348258"/>
                </a:lnTo>
                <a:lnTo>
                  <a:pt x="0" y="375047"/>
                </a:lnTo>
                <a:lnTo>
                  <a:pt x="17860" y="392906"/>
                </a:lnTo>
                <a:lnTo>
                  <a:pt x="26789" y="401836"/>
                </a:lnTo>
                <a:lnTo>
                  <a:pt x="44649" y="401836"/>
                </a:lnTo>
                <a:lnTo>
                  <a:pt x="71438" y="392906"/>
                </a:lnTo>
                <a:lnTo>
                  <a:pt x="89297" y="375047"/>
                </a:lnTo>
                <a:lnTo>
                  <a:pt x="107157" y="339328"/>
                </a:lnTo>
                <a:lnTo>
                  <a:pt x="116086" y="294680"/>
                </a:lnTo>
                <a:lnTo>
                  <a:pt x="116086" y="241102"/>
                </a:lnTo>
                <a:lnTo>
                  <a:pt x="116086" y="178594"/>
                </a:lnTo>
                <a:lnTo>
                  <a:pt x="107157" y="116086"/>
                </a:lnTo>
                <a:lnTo>
                  <a:pt x="98227" y="62508"/>
                </a:lnTo>
                <a:lnTo>
                  <a:pt x="80367" y="17860"/>
                </a:lnTo>
                <a:lnTo>
                  <a:pt x="71438" y="0"/>
                </a:lnTo>
                <a:lnTo>
                  <a:pt x="71438" y="0"/>
                </a:lnTo>
                <a:lnTo>
                  <a:pt x="62508" y="35719"/>
                </a:lnTo>
                <a:lnTo>
                  <a:pt x="62508" y="80367"/>
                </a:lnTo>
                <a:lnTo>
                  <a:pt x="62508" y="133945"/>
                </a:lnTo>
                <a:lnTo>
                  <a:pt x="71438" y="205383"/>
                </a:lnTo>
                <a:lnTo>
                  <a:pt x="89297" y="267891"/>
                </a:lnTo>
                <a:lnTo>
                  <a:pt x="107157" y="330399"/>
                </a:lnTo>
                <a:lnTo>
                  <a:pt x="133946" y="375047"/>
                </a:lnTo>
                <a:lnTo>
                  <a:pt x="160735" y="401836"/>
                </a:lnTo>
                <a:lnTo>
                  <a:pt x="187524" y="419695"/>
                </a:lnTo>
                <a:lnTo>
                  <a:pt x="223242" y="419695"/>
                </a:lnTo>
                <a:lnTo>
                  <a:pt x="250032" y="401836"/>
                </a:lnTo>
                <a:lnTo>
                  <a:pt x="250032" y="40183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3214688" y="1518047"/>
            <a:ext cx="214313" cy="357188"/>
          </a:xfrm>
          <a:custGeom>
            <a:avLst/>
            <a:gdLst/>
            <a:ahLst/>
            <a:cxnLst/>
            <a:rect l="0" t="0" r="0" b="0"/>
            <a:pathLst>
              <a:path w="214313" h="357188">
                <a:moveTo>
                  <a:pt x="71437" y="53578"/>
                </a:moveTo>
                <a:lnTo>
                  <a:pt x="71437" y="44648"/>
                </a:lnTo>
                <a:lnTo>
                  <a:pt x="62507" y="35718"/>
                </a:lnTo>
                <a:lnTo>
                  <a:pt x="53578" y="26789"/>
                </a:lnTo>
                <a:lnTo>
                  <a:pt x="44648" y="17859"/>
                </a:lnTo>
                <a:lnTo>
                  <a:pt x="35718" y="26789"/>
                </a:lnTo>
                <a:lnTo>
                  <a:pt x="26789" y="44648"/>
                </a:lnTo>
                <a:lnTo>
                  <a:pt x="17859" y="71437"/>
                </a:lnTo>
                <a:lnTo>
                  <a:pt x="8929" y="116086"/>
                </a:lnTo>
                <a:lnTo>
                  <a:pt x="0" y="169664"/>
                </a:lnTo>
                <a:lnTo>
                  <a:pt x="0" y="223242"/>
                </a:lnTo>
                <a:lnTo>
                  <a:pt x="8929" y="267890"/>
                </a:lnTo>
                <a:lnTo>
                  <a:pt x="17859" y="312539"/>
                </a:lnTo>
                <a:lnTo>
                  <a:pt x="35718" y="339328"/>
                </a:lnTo>
                <a:lnTo>
                  <a:pt x="71437" y="348257"/>
                </a:lnTo>
                <a:lnTo>
                  <a:pt x="98226" y="357187"/>
                </a:lnTo>
                <a:lnTo>
                  <a:pt x="133945" y="339328"/>
                </a:lnTo>
                <a:lnTo>
                  <a:pt x="160734" y="321468"/>
                </a:lnTo>
                <a:lnTo>
                  <a:pt x="187523" y="285750"/>
                </a:lnTo>
                <a:lnTo>
                  <a:pt x="214312" y="250031"/>
                </a:lnTo>
                <a:lnTo>
                  <a:pt x="214312" y="196453"/>
                </a:lnTo>
                <a:lnTo>
                  <a:pt x="205382" y="142875"/>
                </a:lnTo>
                <a:lnTo>
                  <a:pt x="187523" y="89297"/>
                </a:lnTo>
                <a:lnTo>
                  <a:pt x="160734" y="44648"/>
                </a:lnTo>
                <a:lnTo>
                  <a:pt x="125015" y="8929"/>
                </a:lnTo>
                <a:lnTo>
                  <a:pt x="89296" y="0"/>
                </a:lnTo>
                <a:lnTo>
                  <a:pt x="53578" y="8929"/>
                </a:lnTo>
                <a:lnTo>
                  <a:pt x="26789" y="35718"/>
                </a:lnTo>
                <a:lnTo>
                  <a:pt x="8929" y="71437"/>
                </a:lnTo>
                <a:lnTo>
                  <a:pt x="0" y="107156"/>
                </a:lnTo>
                <a:lnTo>
                  <a:pt x="8929" y="142875"/>
                </a:lnTo>
                <a:lnTo>
                  <a:pt x="17859" y="178593"/>
                </a:lnTo>
                <a:lnTo>
                  <a:pt x="17859"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3259336" y="1696640"/>
            <a:ext cx="169665" cy="294681"/>
          </a:xfrm>
          <a:custGeom>
            <a:avLst/>
            <a:gdLst/>
            <a:ahLst/>
            <a:cxnLst/>
            <a:rect l="0" t="0" r="0" b="0"/>
            <a:pathLst>
              <a:path w="169665" h="294681">
                <a:moveTo>
                  <a:pt x="0" y="0"/>
                </a:moveTo>
                <a:lnTo>
                  <a:pt x="8930" y="0"/>
                </a:lnTo>
                <a:lnTo>
                  <a:pt x="17859" y="17860"/>
                </a:lnTo>
                <a:lnTo>
                  <a:pt x="26789" y="26789"/>
                </a:lnTo>
                <a:lnTo>
                  <a:pt x="35719" y="44649"/>
                </a:lnTo>
                <a:lnTo>
                  <a:pt x="44648" y="71438"/>
                </a:lnTo>
                <a:lnTo>
                  <a:pt x="53578" y="98227"/>
                </a:lnTo>
                <a:lnTo>
                  <a:pt x="53578" y="125016"/>
                </a:lnTo>
                <a:lnTo>
                  <a:pt x="62508" y="160735"/>
                </a:lnTo>
                <a:lnTo>
                  <a:pt x="62508" y="196454"/>
                </a:lnTo>
                <a:lnTo>
                  <a:pt x="71437" y="232172"/>
                </a:lnTo>
                <a:lnTo>
                  <a:pt x="89297" y="267891"/>
                </a:lnTo>
                <a:lnTo>
                  <a:pt x="98227" y="285750"/>
                </a:lnTo>
                <a:lnTo>
                  <a:pt x="116086" y="294680"/>
                </a:lnTo>
                <a:lnTo>
                  <a:pt x="133945" y="294680"/>
                </a:lnTo>
                <a:lnTo>
                  <a:pt x="151805" y="276821"/>
                </a:lnTo>
                <a:lnTo>
                  <a:pt x="160734" y="250032"/>
                </a:lnTo>
                <a:lnTo>
                  <a:pt x="169664" y="214313"/>
                </a:lnTo>
                <a:lnTo>
                  <a:pt x="169664" y="21431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3446859" y="1660922"/>
            <a:ext cx="142876" cy="285751"/>
          </a:xfrm>
          <a:custGeom>
            <a:avLst/>
            <a:gdLst/>
            <a:ahLst/>
            <a:cxnLst/>
            <a:rect l="0" t="0" r="0" b="0"/>
            <a:pathLst>
              <a:path w="142876" h="285751">
                <a:moveTo>
                  <a:pt x="26789" y="26789"/>
                </a:moveTo>
                <a:lnTo>
                  <a:pt x="17860" y="35718"/>
                </a:lnTo>
                <a:lnTo>
                  <a:pt x="17860" y="53578"/>
                </a:lnTo>
                <a:lnTo>
                  <a:pt x="8930" y="80367"/>
                </a:lnTo>
                <a:lnTo>
                  <a:pt x="0" y="116086"/>
                </a:lnTo>
                <a:lnTo>
                  <a:pt x="0" y="142875"/>
                </a:lnTo>
                <a:lnTo>
                  <a:pt x="8930" y="169664"/>
                </a:lnTo>
                <a:lnTo>
                  <a:pt x="8930" y="187523"/>
                </a:lnTo>
                <a:lnTo>
                  <a:pt x="17860" y="205382"/>
                </a:lnTo>
                <a:lnTo>
                  <a:pt x="35719" y="214312"/>
                </a:lnTo>
                <a:lnTo>
                  <a:pt x="53579" y="205382"/>
                </a:lnTo>
                <a:lnTo>
                  <a:pt x="62508" y="196453"/>
                </a:lnTo>
                <a:lnTo>
                  <a:pt x="80368" y="169664"/>
                </a:lnTo>
                <a:lnTo>
                  <a:pt x="89297" y="133945"/>
                </a:lnTo>
                <a:lnTo>
                  <a:pt x="89297" y="89297"/>
                </a:lnTo>
                <a:lnTo>
                  <a:pt x="98227" y="44648"/>
                </a:lnTo>
                <a:lnTo>
                  <a:pt x="98227" y="8929"/>
                </a:lnTo>
                <a:lnTo>
                  <a:pt x="98227" y="0"/>
                </a:lnTo>
                <a:lnTo>
                  <a:pt x="98227" y="0"/>
                </a:lnTo>
                <a:lnTo>
                  <a:pt x="89297" y="35718"/>
                </a:lnTo>
                <a:lnTo>
                  <a:pt x="89297" y="80367"/>
                </a:lnTo>
                <a:lnTo>
                  <a:pt x="89297" y="125015"/>
                </a:lnTo>
                <a:lnTo>
                  <a:pt x="98227" y="178593"/>
                </a:lnTo>
                <a:lnTo>
                  <a:pt x="98227" y="223242"/>
                </a:lnTo>
                <a:lnTo>
                  <a:pt x="98227" y="258961"/>
                </a:lnTo>
                <a:lnTo>
                  <a:pt x="107157" y="276820"/>
                </a:lnTo>
                <a:lnTo>
                  <a:pt x="116086" y="285750"/>
                </a:lnTo>
                <a:lnTo>
                  <a:pt x="125016" y="267890"/>
                </a:lnTo>
                <a:lnTo>
                  <a:pt x="133946" y="241101"/>
                </a:lnTo>
                <a:lnTo>
                  <a:pt x="142875" y="196453"/>
                </a:lnTo>
                <a:lnTo>
                  <a:pt x="142875"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3562945" y="1714500"/>
            <a:ext cx="258962" cy="205384"/>
          </a:xfrm>
          <a:custGeom>
            <a:avLst/>
            <a:gdLst/>
            <a:ahLst/>
            <a:cxnLst/>
            <a:rect l="0" t="0" r="0" b="0"/>
            <a:pathLst>
              <a:path w="258962" h="205384">
                <a:moveTo>
                  <a:pt x="17860" y="71437"/>
                </a:moveTo>
                <a:lnTo>
                  <a:pt x="8930" y="80367"/>
                </a:lnTo>
                <a:lnTo>
                  <a:pt x="8930" y="89297"/>
                </a:lnTo>
                <a:lnTo>
                  <a:pt x="0" y="98226"/>
                </a:lnTo>
                <a:lnTo>
                  <a:pt x="0" y="107156"/>
                </a:lnTo>
                <a:lnTo>
                  <a:pt x="8930" y="107156"/>
                </a:lnTo>
                <a:lnTo>
                  <a:pt x="17860" y="107156"/>
                </a:lnTo>
                <a:lnTo>
                  <a:pt x="35719" y="107156"/>
                </a:lnTo>
                <a:lnTo>
                  <a:pt x="53578" y="98226"/>
                </a:lnTo>
                <a:lnTo>
                  <a:pt x="80368" y="89297"/>
                </a:lnTo>
                <a:lnTo>
                  <a:pt x="89297" y="80367"/>
                </a:lnTo>
                <a:lnTo>
                  <a:pt x="107157" y="71437"/>
                </a:lnTo>
                <a:lnTo>
                  <a:pt x="116086" y="62508"/>
                </a:lnTo>
                <a:lnTo>
                  <a:pt x="116086" y="44648"/>
                </a:lnTo>
                <a:lnTo>
                  <a:pt x="107157" y="26789"/>
                </a:lnTo>
                <a:lnTo>
                  <a:pt x="98227" y="8929"/>
                </a:lnTo>
                <a:lnTo>
                  <a:pt x="89297" y="0"/>
                </a:lnTo>
                <a:lnTo>
                  <a:pt x="71438" y="0"/>
                </a:lnTo>
                <a:lnTo>
                  <a:pt x="62508" y="17859"/>
                </a:lnTo>
                <a:lnTo>
                  <a:pt x="53578" y="35719"/>
                </a:lnTo>
                <a:lnTo>
                  <a:pt x="53578" y="62508"/>
                </a:lnTo>
                <a:lnTo>
                  <a:pt x="53578" y="89297"/>
                </a:lnTo>
                <a:lnTo>
                  <a:pt x="53578" y="116086"/>
                </a:lnTo>
                <a:lnTo>
                  <a:pt x="62508" y="142875"/>
                </a:lnTo>
                <a:lnTo>
                  <a:pt x="71438" y="160734"/>
                </a:lnTo>
                <a:lnTo>
                  <a:pt x="89297" y="178594"/>
                </a:lnTo>
                <a:lnTo>
                  <a:pt x="98227" y="178594"/>
                </a:lnTo>
                <a:lnTo>
                  <a:pt x="107157" y="178594"/>
                </a:lnTo>
                <a:lnTo>
                  <a:pt x="125016" y="169664"/>
                </a:lnTo>
                <a:lnTo>
                  <a:pt x="133946" y="151804"/>
                </a:lnTo>
                <a:lnTo>
                  <a:pt x="133946" y="116086"/>
                </a:lnTo>
                <a:lnTo>
                  <a:pt x="142875" y="80367"/>
                </a:lnTo>
                <a:lnTo>
                  <a:pt x="151805" y="53578"/>
                </a:lnTo>
                <a:lnTo>
                  <a:pt x="151805" y="26789"/>
                </a:lnTo>
                <a:lnTo>
                  <a:pt x="160735" y="17859"/>
                </a:lnTo>
                <a:lnTo>
                  <a:pt x="160735" y="26789"/>
                </a:lnTo>
                <a:lnTo>
                  <a:pt x="169664" y="53578"/>
                </a:lnTo>
                <a:lnTo>
                  <a:pt x="169664" y="89297"/>
                </a:lnTo>
                <a:lnTo>
                  <a:pt x="169664" y="125015"/>
                </a:lnTo>
                <a:lnTo>
                  <a:pt x="169664" y="151804"/>
                </a:lnTo>
                <a:lnTo>
                  <a:pt x="169664" y="178594"/>
                </a:lnTo>
                <a:lnTo>
                  <a:pt x="169664" y="196453"/>
                </a:lnTo>
                <a:lnTo>
                  <a:pt x="169664" y="205383"/>
                </a:lnTo>
                <a:lnTo>
                  <a:pt x="169664" y="205383"/>
                </a:lnTo>
                <a:lnTo>
                  <a:pt x="178594" y="187523"/>
                </a:lnTo>
                <a:lnTo>
                  <a:pt x="187524" y="160734"/>
                </a:lnTo>
                <a:lnTo>
                  <a:pt x="196453" y="116086"/>
                </a:lnTo>
                <a:lnTo>
                  <a:pt x="205383" y="80367"/>
                </a:lnTo>
                <a:lnTo>
                  <a:pt x="214313" y="35719"/>
                </a:lnTo>
                <a:lnTo>
                  <a:pt x="232172" y="17859"/>
                </a:lnTo>
                <a:lnTo>
                  <a:pt x="241102" y="0"/>
                </a:lnTo>
                <a:lnTo>
                  <a:pt x="250032" y="8929"/>
                </a:lnTo>
                <a:lnTo>
                  <a:pt x="250032" y="17859"/>
                </a:lnTo>
                <a:lnTo>
                  <a:pt x="258961" y="35719"/>
                </a:lnTo>
                <a:lnTo>
                  <a:pt x="258961" y="53578"/>
                </a:lnTo>
                <a:lnTo>
                  <a:pt x="258961" y="71437"/>
                </a:lnTo>
                <a:lnTo>
                  <a:pt x="258961" y="80367"/>
                </a:lnTo>
                <a:lnTo>
                  <a:pt x="258961" y="89297"/>
                </a:lnTo>
                <a:lnTo>
                  <a:pt x="258961"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3830836" y="1741289"/>
            <a:ext cx="89298" cy="312540"/>
          </a:xfrm>
          <a:custGeom>
            <a:avLst/>
            <a:gdLst/>
            <a:ahLst/>
            <a:cxnLst/>
            <a:rect l="0" t="0" r="0" b="0"/>
            <a:pathLst>
              <a:path w="89298" h="312540">
                <a:moveTo>
                  <a:pt x="0" y="0"/>
                </a:moveTo>
                <a:lnTo>
                  <a:pt x="0" y="0"/>
                </a:lnTo>
                <a:lnTo>
                  <a:pt x="0" y="8930"/>
                </a:lnTo>
                <a:lnTo>
                  <a:pt x="0" y="26789"/>
                </a:lnTo>
                <a:lnTo>
                  <a:pt x="0" y="44648"/>
                </a:lnTo>
                <a:lnTo>
                  <a:pt x="0" y="62508"/>
                </a:lnTo>
                <a:lnTo>
                  <a:pt x="0" y="80367"/>
                </a:lnTo>
                <a:lnTo>
                  <a:pt x="8930" y="98226"/>
                </a:lnTo>
                <a:lnTo>
                  <a:pt x="17859" y="107156"/>
                </a:lnTo>
                <a:lnTo>
                  <a:pt x="26789" y="107156"/>
                </a:lnTo>
                <a:lnTo>
                  <a:pt x="35719" y="107156"/>
                </a:lnTo>
                <a:lnTo>
                  <a:pt x="53578" y="98226"/>
                </a:lnTo>
                <a:lnTo>
                  <a:pt x="62508" y="89297"/>
                </a:lnTo>
                <a:lnTo>
                  <a:pt x="71437" y="98226"/>
                </a:lnTo>
                <a:lnTo>
                  <a:pt x="80367" y="107156"/>
                </a:lnTo>
                <a:lnTo>
                  <a:pt x="89297" y="125015"/>
                </a:lnTo>
                <a:lnTo>
                  <a:pt x="89297" y="151805"/>
                </a:lnTo>
                <a:lnTo>
                  <a:pt x="89297" y="187523"/>
                </a:lnTo>
                <a:lnTo>
                  <a:pt x="89297" y="214312"/>
                </a:lnTo>
                <a:lnTo>
                  <a:pt x="89297" y="241101"/>
                </a:lnTo>
                <a:lnTo>
                  <a:pt x="80367" y="267890"/>
                </a:lnTo>
                <a:lnTo>
                  <a:pt x="62508" y="294680"/>
                </a:lnTo>
                <a:lnTo>
                  <a:pt x="44648" y="303609"/>
                </a:lnTo>
                <a:lnTo>
                  <a:pt x="26789" y="312539"/>
                </a:lnTo>
                <a:lnTo>
                  <a:pt x="26789"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4054078" y="1580554"/>
            <a:ext cx="205384" cy="321470"/>
          </a:xfrm>
          <a:custGeom>
            <a:avLst/>
            <a:gdLst/>
            <a:ahLst/>
            <a:cxnLst/>
            <a:rect l="0" t="0" r="0" b="0"/>
            <a:pathLst>
              <a:path w="205384" h="321470">
                <a:moveTo>
                  <a:pt x="53578" y="0"/>
                </a:moveTo>
                <a:lnTo>
                  <a:pt x="53578" y="0"/>
                </a:lnTo>
                <a:lnTo>
                  <a:pt x="44649" y="8930"/>
                </a:lnTo>
                <a:lnTo>
                  <a:pt x="35719" y="17860"/>
                </a:lnTo>
                <a:lnTo>
                  <a:pt x="26789" y="44649"/>
                </a:lnTo>
                <a:lnTo>
                  <a:pt x="17860" y="71438"/>
                </a:lnTo>
                <a:lnTo>
                  <a:pt x="0" y="116086"/>
                </a:lnTo>
                <a:lnTo>
                  <a:pt x="0" y="160735"/>
                </a:lnTo>
                <a:lnTo>
                  <a:pt x="0" y="205383"/>
                </a:lnTo>
                <a:lnTo>
                  <a:pt x="8930" y="250032"/>
                </a:lnTo>
                <a:lnTo>
                  <a:pt x="26789" y="276821"/>
                </a:lnTo>
                <a:lnTo>
                  <a:pt x="53578" y="303610"/>
                </a:lnTo>
                <a:lnTo>
                  <a:pt x="80367" y="321469"/>
                </a:lnTo>
                <a:lnTo>
                  <a:pt x="116086" y="321469"/>
                </a:lnTo>
                <a:lnTo>
                  <a:pt x="142875" y="312540"/>
                </a:lnTo>
                <a:lnTo>
                  <a:pt x="169664" y="294680"/>
                </a:lnTo>
                <a:lnTo>
                  <a:pt x="196453" y="267891"/>
                </a:lnTo>
                <a:lnTo>
                  <a:pt x="205383" y="241102"/>
                </a:lnTo>
                <a:lnTo>
                  <a:pt x="205383"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4223742" y="1678781"/>
            <a:ext cx="419697" cy="196454"/>
          </a:xfrm>
          <a:custGeom>
            <a:avLst/>
            <a:gdLst/>
            <a:ahLst/>
            <a:cxnLst/>
            <a:rect l="0" t="0" r="0" b="0"/>
            <a:pathLst>
              <a:path w="419697" h="196454">
                <a:moveTo>
                  <a:pt x="62508" y="0"/>
                </a:moveTo>
                <a:lnTo>
                  <a:pt x="53578" y="0"/>
                </a:lnTo>
                <a:lnTo>
                  <a:pt x="44649" y="0"/>
                </a:lnTo>
                <a:lnTo>
                  <a:pt x="26789" y="8930"/>
                </a:lnTo>
                <a:lnTo>
                  <a:pt x="17860" y="17859"/>
                </a:lnTo>
                <a:lnTo>
                  <a:pt x="8930" y="35719"/>
                </a:lnTo>
                <a:lnTo>
                  <a:pt x="0" y="62508"/>
                </a:lnTo>
                <a:lnTo>
                  <a:pt x="0" y="89297"/>
                </a:lnTo>
                <a:lnTo>
                  <a:pt x="0" y="116086"/>
                </a:lnTo>
                <a:lnTo>
                  <a:pt x="0" y="142875"/>
                </a:lnTo>
                <a:lnTo>
                  <a:pt x="8930" y="160734"/>
                </a:lnTo>
                <a:lnTo>
                  <a:pt x="26789" y="169664"/>
                </a:lnTo>
                <a:lnTo>
                  <a:pt x="44649" y="178594"/>
                </a:lnTo>
                <a:lnTo>
                  <a:pt x="53578" y="178594"/>
                </a:lnTo>
                <a:lnTo>
                  <a:pt x="71438" y="169664"/>
                </a:lnTo>
                <a:lnTo>
                  <a:pt x="80367" y="151805"/>
                </a:lnTo>
                <a:lnTo>
                  <a:pt x="98227" y="133945"/>
                </a:lnTo>
                <a:lnTo>
                  <a:pt x="98227" y="98227"/>
                </a:lnTo>
                <a:lnTo>
                  <a:pt x="107156" y="71438"/>
                </a:lnTo>
                <a:lnTo>
                  <a:pt x="107156" y="44648"/>
                </a:lnTo>
                <a:lnTo>
                  <a:pt x="107156" y="35719"/>
                </a:lnTo>
                <a:lnTo>
                  <a:pt x="107156" y="35719"/>
                </a:lnTo>
                <a:lnTo>
                  <a:pt x="98227" y="44648"/>
                </a:lnTo>
                <a:lnTo>
                  <a:pt x="98227" y="62508"/>
                </a:lnTo>
                <a:lnTo>
                  <a:pt x="107156" y="89297"/>
                </a:lnTo>
                <a:lnTo>
                  <a:pt x="107156" y="125016"/>
                </a:lnTo>
                <a:lnTo>
                  <a:pt x="107156" y="151805"/>
                </a:lnTo>
                <a:lnTo>
                  <a:pt x="116086" y="169664"/>
                </a:lnTo>
                <a:lnTo>
                  <a:pt x="116086" y="187523"/>
                </a:lnTo>
                <a:lnTo>
                  <a:pt x="125016" y="196453"/>
                </a:lnTo>
                <a:lnTo>
                  <a:pt x="133946" y="196453"/>
                </a:lnTo>
                <a:lnTo>
                  <a:pt x="142875" y="187523"/>
                </a:lnTo>
                <a:lnTo>
                  <a:pt x="151805" y="169664"/>
                </a:lnTo>
                <a:lnTo>
                  <a:pt x="160735" y="142875"/>
                </a:lnTo>
                <a:lnTo>
                  <a:pt x="169664" y="116086"/>
                </a:lnTo>
                <a:lnTo>
                  <a:pt x="178594" y="89297"/>
                </a:lnTo>
                <a:lnTo>
                  <a:pt x="187524" y="71438"/>
                </a:lnTo>
                <a:lnTo>
                  <a:pt x="187524" y="62508"/>
                </a:lnTo>
                <a:lnTo>
                  <a:pt x="196453" y="71438"/>
                </a:lnTo>
                <a:lnTo>
                  <a:pt x="196453" y="98227"/>
                </a:lnTo>
                <a:lnTo>
                  <a:pt x="196453" y="116086"/>
                </a:lnTo>
                <a:lnTo>
                  <a:pt x="196453" y="142875"/>
                </a:lnTo>
                <a:lnTo>
                  <a:pt x="196453" y="169664"/>
                </a:lnTo>
                <a:lnTo>
                  <a:pt x="196453" y="178594"/>
                </a:lnTo>
                <a:lnTo>
                  <a:pt x="205383" y="196453"/>
                </a:lnTo>
                <a:lnTo>
                  <a:pt x="214313" y="196453"/>
                </a:lnTo>
                <a:lnTo>
                  <a:pt x="223242" y="187523"/>
                </a:lnTo>
                <a:lnTo>
                  <a:pt x="232172" y="169664"/>
                </a:lnTo>
                <a:lnTo>
                  <a:pt x="250031" y="133945"/>
                </a:lnTo>
                <a:lnTo>
                  <a:pt x="258961" y="98227"/>
                </a:lnTo>
                <a:lnTo>
                  <a:pt x="276821" y="62508"/>
                </a:lnTo>
                <a:lnTo>
                  <a:pt x="294680" y="44648"/>
                </a:lnTo>
                <a:lnTo>
                  <a:pt x="303610" y="35719"/>
                </a:lnTo>
                <a:lnTo>
                  <a:pt x="312539" y="44648"/>
                </a:lnTo>
                <a:lnTo>
                  <a:pt x="312539" y="62508"/>
                </a:lnTo>
                <a:lnTo>
                  <a:pt x="321469" y="89297"/>
                </a:lnTo>
                <a:lnTo>
                  <a:pt x="330399" y="125016"/>
                </a:lnTo>
                <a:lnTo>
                  <a:pt x="339328" y="151805"/>
                </a:lnTo>
                <a:lnTo>
                  <a:pt x="348258" y="169664"/>
                </a:lnTo>
                <a:lnTo>
                  <a:pt x="366117" y="187523"/>
                </a:lnTo>
                <a:lnTo>
                  <a:pt x="375047" y="196453"/>
                </a:lnTo>
                <a:lnTo>
                  <a:pt x="392906" y="196453"/>
                </a:lnTo>
                <a:lnTo>
                  <a:pt x="410766" y="178594"/>
                </a:lnTo>
                <a:lnTo>
                  <a:pt x="419696" y="151805"/>
                </a:lnTo>
                <a:lnTo>
                  <a:pt x="419696"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4661297" y="1741289"/>
            <a:ext cx="80368" cy="71438"/>
          </a:xfrm>
          <a:custGeom>
            <a:avLst/>
            <a:gdLst/>
            <a:ahLst/>
            <a:cxnLst/>
            <a:rect l="0" t="0" r="0" b="0"/>
            <a:pathLst>
              <a:path w="80368" h="71438">
                <a:moveTo>
                  <a:pt x="80367" y="0"/>
                </a:moveTo>
                <a:lnTo>
                  <a:pt x="71437" y="0"/>
                </a:lnTo>
                <a:lnTo>
                  <a:pt x="62508" y="8930"/>
                </a:lnTo>
                <a:lnTo>
                  <a:pt x="44648" y="17859"/>
                </a:lnTo>
                <a:lnTo>
                  <a:pt x="35719" y="26789"/>
                </a:lnTo>
                <a:lnTo>
                  <a:pt x="17859" y="44648"/>
                </a:lnTo>
                <a:lnTo>
                  <a:pt x="8930" y="53578"/>
                </a:lnTo>
                <a:lnTo>
                  <a:pt x="0" y="62508"/>
                </a:lnTo>
                <a:lnTo>
                  <a:pt x="0" y="71437"/>
                </a:lnTo>
                <a:lnTo>
                  <a:pt x="0" y="71437"/>
                </a:lnTo>
                <a:lnTo>
                  <a:pt x="0" y="71437"/>
                </a:lnTo>
                <a:lnTo>
                  <a:pt x="8930" y="71437"/>
                </a:lnTo>
                <a:lnTo>
                  <a:pt x="26789" y="62508"/>
                </a:lnTo>
                <a:lnTo>
                  <a:pt x="35719" y="53578"/>
                </a:lnTo>
                <a:lnTo>
                  <a:pt x="53578" y="44648"/>
                </a:lnTo>
                <a:lnTo>
                  <a:pt x="62508" y="26789"/>
                </a:lnTo>
                <a:lnTo>
                  <a:pt x="71437" y="26789"/>
                </a:lnTo>
                <a:lnTo>
                  <a:pt x="71437" y="17859"/>
                </a:lnTo>
                <a:lnTo>
                  <a:pt x="71437" y="17859"/>
                </a:lnTo>
                <a:lnTo>
                  <a:pt x="71437" y="17859"/>
                </a:lnTo>
                <a:lnTo>
                  <a:pt x="62508" y="26789"/>
                </a:lnTo>
                <a:lnTo>
                  <a:pt x="62508" y="35719"/>
                </a:lnTo>
                <a:lnTo>
                  <a:pt x="53578" y="44648"/>
                </a:lnTo>
                <a:lnTo>
                  <a:pt x="53578" y="53578"/>
                </a:lnTo>
                <a:lnTo>
                  <a:pt x="53578" y="62508"/>
                </a:lnTo>
                <a:lnTo>
                  <a:pt x="53578" y="71437"/>
                </a:lnTo>
                <a:lnTo>
                  <a:pt x="53578"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4589859" y="1803797"/>
            <a:ext cx="178595" cy="339329"/>
          </a:xfrm>
          <a:custGeom>
            <a:avLst/>
            <a:gdLst/>
            <a:ahLst/>
            <a:cxnLst/>
            <a:rect l="0" t="0" r="0" b="0"/>
            <a:pathLst>
              <a:path w="178595" h="339329">
                <a:moveTo>
                  <a:pt x="125016" y="0"/>
                </a:moveTo>
                <a:lnTo>
                  <a:pt x="125016" y="17859"/>
                </a:lnTo>
                <a:lnTo>
                  <a:pt x="125016" y="35718"/>
                </a:lnTo>
                <a:lnTo>
                  <a:pt x="125016" y="62507"/>
                </a:lnTo>
                <a:lnTo>
                  <a:pt x="125016" y="98226"/>
                </a:lnTo>
                <a:lnTo>
                  <a:pt x="133946" y="133945"/>
                </a:lnTo>
                <a:lnTo>
                  <a:pt x="142875" y="169664"/>
                </a:lnTo>
                <a:lnTo>
                  <a:pt x="151805" y="205382"/>
                </a:lnTo>
                <a:lnTo>
                  <a:pt x="160735" y="241101"/>
                </a:lnTo>
                <a:lnTo>
                  <a:pt x="169664" y="276820"/>
                </a:lnTo>
                <a:lnTo>
                  <a:pt x="178594" y="303609"/>
                </a:lnTo>
                <a:lnTo>
                  <a:pt x="178594" y="321468"/>
                </a:lnTo>
                <a:lnTo>
                  <a:pt x="169664" y="339328"/>
                </a:lnTo>
                <a:lnTo>
                  <a:pt x="160735" y="339328"/>
                </a:lnTo>
                <a:lnTo>
                  <a:pt x="142875" y="339328"/>
                </a:lnTo>
                <a:lnTo>
                  <a:pt x="116086" y="330398"/>
                </a:lnTo>
                <a:lnTo>
                  <a:pt x="89297" y="312539"/>
                </a:lnTo>
                <a:lnTo>
                  <a:pt x="62508" y="285750"/>
                </a:lnTo>
                <a:lnTo>
                  <a:pt x="26789" y="267890"/>
                </a:lnTo>
                <a:lnTo>
                  <a:pt x="0" y="258961"/>
                </a:lnTo>
                <a:lnTo>
                  <a:pt x="0"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4768453" y="1705570"/>
            <a:ext cx="232173" cy="187525"/>
          </a:xfrm>
          <a:custGeom>
            <a:avLst/>
            <a:gdLst/>
            <a:ahLst/>
            <a:cxnLst/>
            <a:rect l="0" t="0" r="0" b="0"/>
            <a:pathLst>
              <a:path w="232173" h="187525">
                <a:moveTo>
                  <a:pt x="26789" y="17859"/>
                </a:moveTo>
                <a:lnTo>
                  <a:pt x="26789" y="17859"/>
                </a:lnTo>
                <a:lnTo>
                  <a:pt x="17860" y="35719"/>
                </a:lnTo>
                <a:lnTo>
                  <a:pt x="8930" y="53578"/>
                </a:lnTo>
                <a:lnTo>
                  <a:pt x="0" y="71438"/>
                </a:lnTo>
                <a:lnTo>
                  <a:pt x="0" y="98227"/>
                </a:lnTo>
                <a:lnTo>
                  <a:pt x="0" y="116086"/>
                </a:lnTo>
                <a:lnTo>
                  <a:pt x="8930" y="133945"/>
                </a:lnTo>
                <a:lnTo>
                  <a:pt x="17860" y="142875"/>
                </a:lnTo>
                <a:lnTo>
                  <a:pt x="26789" y="151805"/>
                </a:lnTo>
                <a:lnTo>
                  <a:pt x="44649" y="151805"/>
                </a:lnTo>
                <a:lnTo>
                  <a:pt x="53578" y="142875"/>
                </a:lnTo>
                <a:lnTo>
                  <a:pt x="71438" y="125016"/>
                </a:lnTo>
                <a:lnTo>
                  <a:pt x="80367" y="107156"/>
                </a:lnTo>
                <a:lnTo>
                  <a:pt x="98227" y="71438"/>
                </a:lnTo>
                <a:lnTo>
                  <a:pt x="107156" y="35719"/>
                </a:lnTo>
                <a:lnTo>
                  <a:pt x="107156" y="8930"/>
                </a:lnTo>
                <a:lnTo>
                  <a:pt x="116086" y="0"/>
                </a:lnTo>
                <a:lnTo>
                  <a:pt x="116086" y="0"/>
                </a:lnTo>
                <a:lnTo>
                  <a:pt x="107156" y="26789"/>
                </a:lnTo>
                <a:lnTo>
                  <a:pt x="107156" y="53578"/>
                </a:lnTo>
                <a:lnTo>
                  <a:pt x="107156" y="89297"/>
                </a:lnTo>
                <a:lnTo>
                  <a:pt x="98227" y="125016"/>
                </a:lnTo>
                <a:lnTo>
                  <a:pt x="98227" y="151805"/>
                </a:lnTo>
                <a:lnTo>
                  <a:pt x="107156" y="169664"/>
                </a:lnTo>
                <a:lnTo>
                  <a:pt x="116086" y="187524"/>
                </a:lnTo>
                <a:lnTo>
                  <a:pt x="125016" y="187524"/>
                </a:lnTo>
                <a:lnTo>
                  <a:pt x="151805" y="187524"/>
                </a:lnTo>
                <a:lnTo>
                  <a:pt x="169664" y="169664"/>
                </a:lnTo>
                <a:lnTo>
                  <a:pt x="187524" y="142875"/>
                </a:lnTo>
                <a:lnTo>
                  <a:pt x="214313" y="116086"/>
                </a:lnTo>
                <a:lnTo>
                  <a:pt x="232172" y="89297"/>
                </a:lnTo>
                <a:lnTo>
                  <a:pt x="232172"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4955977" y="1705570"/>
            <a:ext cx="98227" cy="401837"/>
          </a:xfrm>
          <a:custGeom>
            <a:avLst/>
            <a:gdLst/>
            <a:ahLst/>
            <a:cxnLst/>
            <a:rect l="0" t="0" r="0" b="0"/>
            <a:pathLst>
              <a:path w="98227" h="401837">
                <a:moveTo>
                  <a:pt x="89296" y="0"/>
                </a:moveTo>
                <a:lnTo>
                  <a:pt x="80367" y="8930"/>
                </a:lnTo>
                <a:lnTo>
                  <a:pt x="71437" y="17859"/>
                </a:lnTo>
                <a:lnTo>
                  <a:pt x="53578" y="35719"/>
                </a:lnTo>
                <a:lnTo>
                  <a:pt x="44648" y="62508"/>
                </a:lnTo>
                <a:lnTo>
                  <a:pt x="26789" y="98227"/>
                </a:lnTo>
                <a:lnTo>
                  <a:pt x="8929" y="133945"/>
                </a:lnTo>
                <a:lnTo>
                  <a:pt x="0" y="160734"/>
                </a:lnTo>
                <a:lnTo>
                  <a:pt x="0" y="178594"/>
                </a:lnTo>
                <a:lnTo>
                  <a:pt x="0" y="187524"/>
                </a:lnTo>
                <a:lnTo>
                  <a:pt x="0" y="187524"/>
                </a:lnTo>
                <a:lnTo>
                  <a:pt x="8929" y="187524"/>
                </a:lnTo>
                <a:lnTo>
                  <a:pt x="17859" y="169664"/>
                </a:lnTo>
                <a:lnTo>
                  <a:pt x="26789" y="142875"/>
                </a:lnTo>
                <a:lnTo>
                  <a:pt x="44648" y="116086"/>
                </a:lnTo>
                <a:lnTo>
                  <a:pt x="62507" y="89297"/>
                </a:lnTo>
                <a:lnTo>
                  <a:pt x="71437" y="62508"/>
                </a:lnTo>
                <a:lnTo>
                  <a:pt x="80367" y="44649"/>
                </a:lnTo>
                <a:lnTo>
                  <a:pt x="80367" y="44649"/>
                </a:lnTo>
                <a:lnTo>
                  <a:pt x="80367" y="62508"/>
                </a:lnTo>
                <a:lnTo>
                  <a:pt x="80367" y="80367"/>
                </a:lnTo>
                <a:lnTo>
                  <a:pt x="80367" y="116086"/>
                </a:lnTo>
                <a:lnTo>
                  <a:pt x="80367" y="151805"/>
                </a:lnTo>
                <a:lnTo>
                  <a:pt x="80367" y="187524"/>
                </a:lnTo>
                <a:lnTo>
                  <a:pt x="89296" y="232172"/>
                </a:lnTo>
                <a:lnTo>
                  <a:pt x="89296" y="267891"/>
                </a:lnTo>
                <a:lnTo>
                  <a:pt x="98226" y="303609"/>
                </a:lnTo>
                <a:lnTo>
                  <a:pt x="98226" y="339328"/>
                </a:lnTo>
                <a:lnTo>
                  <a:pt x="98226" y="366117"/>
                </a:lnTo>
                <a:lnTo>
                  <a:pt x="98226" y="383977"/>
                </a:lnTo>
                <a:lnTo>
                  <a:pt x="89296" y="401836"/>
                </a:lnTo>
                <a:lnTo>
                  <a:pt x="71437" y="401836"/>
                </a:lnTo>
                <a:lnTo>
                  <a:pt x="62507" y="401836"/>
                </a:lnTo>
                <a:lnTo>
                  <a:pt x="53578" y="383977"/>
                </a:lnTo>
                <a:lnTo>
                  <a:pt x="44648" y="375047"/>
                </a:lnTo>
                <a:lnTo>
                  <a:pt x="35718" y="348258"/>
                </a:lnTo>
                <a:lnTo>
                  <a:pt x="35718" y="330399"/>
                </a:lnTo>
                <a:lnTo>
                  <a:pt x="35718" y="321469"/>
                </a:lnTo>
                <a:lnTo>
                  <a:pt x="35718" y="3214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5072063" y="1759148"/>
            <a:ext cx="205383" cy="241103"/>
          </a:xfrm>
          <a:custGeom>
            <a:avLst/>
            <a:gdLst/>
            <a:ahLst/>
            <a:cxnLst/>
            <a:rect l="0" t="0" r="0" b="0"/>
            <a:pathLst>
              <a:path w="205383" h="241103">
                <a:moveTo>
                  <a:pt x="0" y="53578"/>
                </a:moveTo>
                <a:lnTo>
                  <a:pt x="0" y="62508"/>
                </a:lnTo>
                <a:lnTo>
                  <a:pt x="0" y="80367"/>
                </a:lnTo>
                <a:lnTo>
                  <a:pt x="0" y="98227"/>
                </a:lnTo>
                <a:lnTo>
                  <a:pt x="0" y="116086"/>
                </a:lnTo>
                <a:lnTo>
                  <a:pt x="8929" y="125016"/>
                </a:lnTo>
                <a:lnTo>
                  <a:pt x="26789" y="133946"/>
                </a:lnTo>
                <a:lnTo>
                  <a:pt x="44648" y="133946"/>
                </a:lnTo>
                <a:lnTo>
                  <a:pt x="62507" y="125016"/>
                </a:lnTo>
                <a:lnTo>
                  <a:pt x="80367" y="116086"/>
                </a:lnTo>
                <a:lnTo>
                  <a:pt x="98226" y="98227"/>
                </a:lnTo>
                <a:lnTo>
                  <a:pt x="107156" y="71438"/>
                </a:lnTo>
                <a:lnTo>
                  <a:pt x="116085" y="53578"/>
                </a:lnTo>
                <a:lnTo>
                  <a:pt x="116085" y="26789"/>
                </a:lnTo>
                <a:lnTo>
                  <a:pt x="107156" y="8930"/>
                </a:lnTo>
                <a:lnTo>
                  <a:pt x="98226" y="0"/>
                </a:lnTo>
                <a:lnTo>
                  <a:pt x="80367" y="0"/>
                </a:lnTo>
                <a:lnTo>
                  <a:pt x="62507" y="26789"/>
                </a:lnTo>
                <a:lnTo>
                  <a:pt x="44648" y="62508"/>
                </a:lnTo>
                <a:lnTo>
                  <a:pt x="35718" y="98227"/>
                </a:lnTo>
                <a:lnTo>
                  <a:pt x="26789" y="142875"/>
                </a:lnTo>
                <a:lnTo>
                  <a:pt x="26789" y="178594"/>
                </a:lnTo>
                <a:lnTo>
                  <a:pt x="26789" y="205383"/>
                </a:lnTo>
                <a:lnTo>
                  <a:pt x="44648" y="223242"/>
                </a:lnTo>
                <a:lnTo>
                  <a:pt x="62507" y="241102"/>
                </a:lnTo>
                <a:lnTo>
                  <a:pt x="89296" y="241102"/>
                </a:lnTo>
                <a:lnTo>
                  <a:pt x="116085" y="232172"/>
                </a:lnTo>
                <a:lnTo>
                  <a:pt x="142875" y="214313"/>
                </a:lnTo>
                <a:lnTo>
                  <a:pt x="169664" y="187524"/>
                </a:lnTo>
                <a:lnTo>
                  <a:pt x="205382" y="160735"/>
                </a:lnTo>
                <a:lnTo>
                  <a:pt x="205382"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5286375" y="1777008"/>
            <a:ext cx="71439" cy="17860"/>
          </a:xfrm>
          <a:custGeom>
            <a:avLst/>
            <a:gdLst/>
            <a:ahLst/>
            <a:cxnLst/>
            <a:rect l="0" t="0" r="0" b="0"/>
            <a:pathLst>
              <a:path w="71439" h="17860">
                <a:moveTo>
                  <a:pt x="71438" y="0"/>
                </a:moveTo>
                <a:lnTo>
                  <a:pt x="71438" y="8929"/>
                </a:lnTo>
                <a:lnTo>
                  <a:pt x="62508" y="8929"/>
                </a:lnTo>
                <a:lnTo>
                  <a:pt x="53578" y="8929"/>
                </a:lnTo>
                <a:lnTo>
                  <a:pt x="35719" y="8929"/>
                </a:lnTo>
                <a:lnTo>
                  <a:pt x="26789" y="17859"/>
                </a:lnTo>
                <a:lnTo>
                  <a:pt x="8930" y="17859"/>
                </a:lnTo>
                <a:lnTo>
                  <a:pt x="0" y="17859"/>
                </a:lnTo>
                <a:lnTo>
                  <a:pt x="0"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5125641" y="1714500"/>
            <a:ext cx="98227" cy="71438"/>
          </a:xfrm>
          <a:custGeom>
            <a:avLst/>
            <a:gdLst/>
            <a:ahLst/>
            <a:cxnLst/>
            <a:rect l="0" t="0" r="0" b="0"/>
            <a:pathLst>
              <a:path w="98227" h="71438">
                <a:moveTo>
                  <a:pt x="98226" y="71437"/>
                </a:moveTo>
                <a:lnTo>
                  <a:pt x="98226" y="71437"/>
                </a:lnTo>
                <a:lnTo>
                  <a:pt x="89297" y="62508"/>
                </a:lnTo>
                <a:lnTo>
                  <a:pt x="80367" y="62508"/>
                </a:lnTo>
                <a:lnTo>
                  <a:pt x="71437" y="62508"/>
                </a:lnTo>
                <a:lnTo>
                  <a:pt x="62507" y="62508"/>
                </a:lnTo>
                <a:lnTo>
                  <a:pt x="53578" y="53578"/>
                </a:lnTo>
                <a:lnTo>
                  <a:pt x="44648" y="53578"/>
                </a:lnTo>
                <a:lnTo>
                  <a:pt x="35718" y="53578"/>
                </a:lnTo>
                <a:lnTo>
                  <a:pt x="35718" y="44648"/>
                </a:lnTo>
                <a:lnTo>
                  <a:pt x="26789" y="44648"/>
                </a:lnTo>
                <a:lnTo>
                  <a:pt x="26789" y="35719"/>
                </a:lnTo>
                <a:lnTo>
                  <a:pt x="26789" y="35719"/>
                </a:lnTo>
                <a:lnTo>
                  <a:pt x="26789" y="35719"/>
                </a:lnTo>
                <a:lnTo>
                  <a:pt x="26789" y="35719"/>
                </a:lnTo>
                <a:lnTo>
                  <a:pt x="26789" y="35719"/>
                </a:lnTo>
                <a:lnTo>
                  <a:pt x="26789" y="35719"/>
                </a:lnTo>
                <a:lnTo>
                  <a:pt x="17859" y="35719"/>
                </a:lnTo>
                <a:lnTo>
                  <a:pt x="8929" y="35719"/>
                </a:lnTo>
                <a:lnTo>
                  <a:pt x="8929" y="35719"/>
                </a:lnTo>
                <a:lnTo>
                  <a:pt x="8929" y="35719"/>
                </a:lnTo>
                <a:lnTo>
                  <a:pt x="0" y="35719"/>
                </a:lnTo>
                <a:lnTo>
                  <a:pt x="8929" y="35719"/>
                </a:lnTo>
                <a:lnTo>
                  <a:pt x="8929" y="35719"/>
                </a:lnTo>
                <a:lnTo>
                  <a:pt x="8929" y="26789"/>
                </a:lnTo>
                <a:lnTo>
                  <a:pt x="8929" y="26789"/>
                </a:lnTo>
                <a:lnTo>
                  <a:pt x="8929" y="26789"/>
                </a:lnTo>
                <a:lnTo>
                  <a:pt x="17859" y="17859"/>
                </a:lnTo>
                <a:lnTo>
                  <a:pt x="17859" y="17859"/>
                </a:lnTo>
                <a:lnTo>
                  <a:pt x="17859" y="17859"/>
                </a:lnTo>
                <a:lnTo>
                  <a:pt x="17859" y="17859"/>
                </a:lnTo>
                <a:lnTo>
                  <a:pt x="8929" y="17859"/>
                </a:lnTo>
                <a:lnTo>
                  <a:pt x="8929" y="17859"/>
                </a:lnTo>
                <a:lnTo>
                  <a:pt x="8929" y="17859"/>
                </a:lnTo>
                <a:lnTo>
                  <a:pt x="8929" y="17859"/>
                </a:lnTo>
                <a:lnTo>
                  <a:pt x="8929" y="8929"/>
                </a:lnTo>
                <a:lnTo>
                  <a:pt x="8929" y="8929"/>
                </a:lnTo>
                <a:lnTo>
                  <a:pt x="8929" y="0"/>
                </a:lnTo>
                <a:lnTo>
                  <a:pt x="8929" y="0"/>
                </a:lnTo>
                <a:lnTo>
                  <a:pt x="8929" y="0"/>
                </a:lnTo>
                <a:lnTo>
                  <a:pt x="8929" y="0"/>
                </a:lnTo>
                <a:lnTo>
                  <a:pt x="8929" y="0"/>
                </a:lnTo>
                <a:lnTo>
                  <a:pt x="8929" y="0"/>
                </a:lnTo>
                <a:lnTo>
                  <a:pt x="8929" y="0"/>
                </a:lnTo>
                <a:lnTo>
                  <a:pt x="8929" y="0"/>
                </a:lnTo>
                <a:lnTo>
                  <a:pt x="8929" y="0"/>
                </a:lnTo>
                <a:lnTo>
                  <a:pt x="8929" y="0"/>
                </a:lnTo>
                <a:lnTo>
                  <a:pt x="8929" y="0"/>
                </a:lnTo>
                <a:lnTo>
                  <a:pt x="8929" y="0"/>
                </a:lnTo>
                <a:lnTo>
                  <a:pt x="8929" y="0"/>
                </a:lnTo>
                <a:lnTo>
                  <a:pt x="8929" y="8929"/>
                </a:lnTo>
                <a:lnTo>
                  <a:pt x="8929" y="8929"/>
                </a:lnTo>
                <a:lnTo>
                  <a:pt x="8929" y="8929"/>
                </a:lnTo>
                <a:lnTo>
                  <a:pt x="0" y="8929"/>
                </a:lnTo>
                <a:lnTo>
                  <a:pt x="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4884539" y="1687711"/>
            <a:ext cx="142876" cy="178594"/>
          </a:xfrm>
          <a:custGeom>
            <a:avLst/>
            <a:gdLst/>
            <a:ahLst/>
            <a:cxnLst/>
            <a:rect l="0" t="0" r="0" b="0"/>
            <a:pathLst>
              <a:path w="142876" h="178594">
                <a:moveTo>
                  <a:pt x="44649" y="44648"/>
                </a:moveTo>
                <a:lnTo>
                  <a:pt x="44649" y="44648"/>
                </a:lnTo>
                <a:lnTo>
                  <a:pt x="44649" y="35718"/>
                </a:lnTo>
                <a:lnTo>
                  <a:pt x="44649" y="35718"/>
                </a:lnTo>
                <a:lnTo>
                  <a:pt x="44649" y="35718"/>
                </a:lnTo>
                <a:lnTo>
                  <a:pt x="44649" y="35718"/>
                </a:lnTo>
                <a:lnTo>
                  <a:pt x="44649" y="26789"/>
                </a:lnTo>
                <a:lnTo>
                  <a:pt x="44649" y="26789"/>
                </a:lnTo>
                <a:lnTo>
                  <a:pt x="44649" y="26789"/>
                </a:lnTo>
                <a:lnTo>
                  <a:pt x="44649" y="26789"/>
                </a:lnTo>
                <a:lnTo>
                  <a:pt x="44649" y="26789"/>
                </a:lnTo>
                <a:lnTo>
                  <a:pt x="44649" y="26789"/>
                </a:lnTo>
                <a:lnTo>
                  <a:pt x="44649" y="17859"/>
                </a:lnTo>
                <a:lnTo>
                  <a:pt x="44649" y="17859"/>
                </a:lnTo>
                <a:lnTo>
                  <a:pt x="44649" y="8929"/>
                </a:lnTo>
                <a:lnTo>
                  <a:pt x="44649" y="8929"/>
                </a:lnTo>
                <a:lnTo>
                  <a:pt x="44649" y="0"/>
                </a:lnTo>
                <a:lnTo>
                  <a:pt x="44649" y="0"/>
                </a:lnTo>
                <a:lnTo>
                  <a:pt x="35719" y="0"/>
                </a:lnTo>
                <a:lnTo>
                  <a:pt x="35719" y="0"/>
                </a:lnTo>
                <a:lnTo>
                  <a:pt x="35719" y="8929"/>
                </a:lnTo>
                <a:lnTo>
                  <a:pt x="26789" y="26789"/>
                </a:lnTo>
                <a:lnTo>
                  <a:pt x="17859" y="44648"/>
                </a:lnTo>
                <a:lnTo>
                  <a:pt x="8930" y="62508"/>
                </a:lnTo>
                <a:lnTo>
                  <a:pt x="0" y="89297"/>
                </a:lnTo>
                <a:lnTo>
                  <a:pt x="0" y="107156"/>
                </a:lnTo>
                <a:lnTo>
                  <a:pt x="0" y="125015"/>
                </a:lnTo>
                <a:lnTo>
                  <a:pt x="0" y="133945"/>
                </a:lnTo>
                <a:lnTo>
                  <a:pt x="8930" y="133945"/>
                </a:lnTo>
                <a:lnTo>
                  <a:pt x="26789" y="125015"/>
                </a:lnTo>
                <a:lnTo>
                  <a:pt x="35719" y="116086"/>
                </a:lnTo>
                <a:lnTo>
                  <a:pt x="53578" y="98226"/>
                </a:lnTo>
                <a:lnTo>
                  <a:pt x="62508" y="71437"/>
                </a:lnTo>
                <a:lnTo>
                  <a:pt x="71438" y="53578"/>
                </a:lnTo>
                <a:lnTo>
                  <a:pt x="80367" y="35718"/>
                </a:lnTo>
                <a:lnTo>
                  <a:pt x="80367" y="26789"/>
                </a:lnTo>
                <a:lnTo>
                  <a:pt x="80367" y="26789"/>
                </a:lnTo>
                <a:lnTo>
                  <a:pt x="71438" y="35718"/>
                </a:lnTo>
                <a:lnTo>
                  <a:pt x="71438" y="53578"/>
                </a:lnTo>
                <a:lnTo>
                  <a:pt x="62508" y="80367"/>
                </a:lnTo>
                <a:lnTo>
                  <a:pt x="71438" y="116086"/>
                </a:lnTo>
                <a:lnTo>
                  <a:pt x="71438" y="142875"/>
                </a:lnTo>
                <a:lnTo>
                  <a:pt x="89297" y="160734"/>
                </a:lnTo>
                <a:lnTo>
                  <a:pt x="98227" y="178593"/>
                </a:lnTo>
                <a:lnTo>
                  <a:pt x="125016" y="178593"/>
                </a:lnTo>
                <a:lnTo>
                  <a:pt x="142875" y="169664"/>
                </a:lnTo>
                <a:lnTo>
                  <a:pt x="142875"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5268516" y="1723429"/>
            <a:ext cx="500063" cy="26791"/>
          </a:xfrm>
          <a:custGeom>
            <a:avLst/>
            <a:gdLst/>
            <a:ahLst/>
            <a:cxnLst/>
            <a:rect l="0" t="0" r="0" b="0"/>
            <a:pathLst>
              <a:path w="500063" h="26791">
                <a:moveTo>
                  <a:pt x="26789" y="8930"/>
                </a:moveTo>
                <a:lnTo>
                  <a:pt x="26789" y="8930"/>
                </a:lnTo>
                <a:lnTo>
                  <a:pt x="17859" y="8930"/>
                </a:lnTo>
                <a:lnTo>
                  <a:pt x="17859" y="8930"/>
                </a:lnTo>
                <a:lnTo>
                  <a:pt x="8929" y="8930"/>
                </a:lnTo>
                <a:lnTo>
                  <a:pt x="0" y="17860"/>
                </a:lnTo>
                <a:lnTo>
                  <a:pt x="0" y="17860"/>
                </a:lnTo>
                <a:lnTo>
                  <a:pt x="0" y="26790"/>
                </a:lnTo>
                <a:lnTo>
                  <a:pt x="0" y="26790"/>
                </a:lnTo>
                <a:lnTo>
                  <a:pt x="8929" y="26790"/>
                </a:lnTo>
                <a:lnTo>
                  <a:pt x="26789" y="26790"/>
                </a:lnTo>
                <a:lnTo>
                  <a:pt x="53578" y="26790"/>
                </a:lnTo>
                <a:lnTo>
                  <a:pt x="89297" y="17860"/>
                </a:lnTo>
                <a:lnTo>
                  <a:pt x="125015" y="17860"/>
                </a:lnTo>
                <a:lnTo>
                  <a:pt x="178593" y="8930"/>
                </a:lnTo>
                <a:lnTo>
                  <a:pt x="223242" y="8930"/>
                </a:lnTo>
                <a:lnTo>
                  <a:pt x="276820" y="8930"/>
                </a:lnTo>
                <a:lnTo>
                  <a:pt x="330398" y="8930"/>
                </a:lnTo>
                <a:lnTo>
                  <a:pt x="375047" y="8930"/>
                </a:lnTo>
                <a:lnTo>
                  <a:pt x="410765" y="8930"/>
                </a:lnTo>
                <a:lnTo>
                  <a:pt x="446484" y="8930"/>
                </a:lnTo>
                <a:lnTo>
                  <a:pt x="464343" y="8930"/>
                </a:lnTo>
                <a:lnTo>
                  <a:pt x="482203" y="8930"/>
                </a:lnTo>
                <a:lnTo>
                  <a:pt x="500062" y="0"/>
                </a:lnTo>
                <a:lnTo>
                  <a:pt x="500062" y="0"/>
                </a:lnTo>
                <a:lnTo>
                  <a:pt x="500062" y="0"/>
                </a:lnTo>
                <a:lnTo>
                  <a:pt x="50006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 name="Freeform 31"/>
          <p:cNvSpPr/>
          <p:nvPr/>
        </p:nvSpPr>
        <p:spPr bwMode="auto">
          <a:xfrm>
            <a:off x="5357813" y="1803797"/>
            <a:ext cx="428626" cy="53579"/>
          </a:xfrm>
          <a:custGeom>
            <a:avLst/>
            <a:gdLst/>
            <a:ahLst/>
            <a:cxnLst/>
            <a:rect l="0" t="0" r="0" b="0"/>
            <a:pathLst>
              <a:path w="428626" h="53579">
                <a:moveTo>
                  <a:pt x="17859" y="44648"/>
                </a:moveTo>
                <a:lnTo>
                  <a:pt x="8929" y="44648"/>
                </a:lnTo>
                <a:lnTo>
                  <a:pt x="8929" y="44648"/>
                </a:lnTo>
                <a:lnTo>
                  <a:pt x="0" y="44648"/>
                </a:lnTo>
                <a:lnTo>
                  <a:pt x="8929" y="53578"/>
                </a:lnTo>
                <a:lnTo>
                  <a:pt x="8929" y="53578"/>
                </a:lnTo>
                <a:lnTo>
                  <a:pt x="26789" y="53578"/>
                </a:lnTo>
                <a:lnTo>
                  <a:pt x="53578" y="44648"/>
                </a:lnTo>
                <a:lnTo>
                  <a:pt x="89296" y="44648"/>
                </a:lnTo>
                <a:lnTo>
                  <a:pt x="133945" y="35718"/>
                </a:lnTo>
                <a:lnTo>
                  <a:pt x="178593" y="26789"/>
                </a:lnTo>
                <a:lnTo>
                  <a:pt x="223242" y="17859"/>
                </a:lnTo>
                <a:lnTo>
                  <a:pt x="267890" y="17859"/>
                </a:lnTo>
                <a:lnTo>
                  <a:pt x="312539" y="8929"/>
                </a:lnTo>
                <a:lnTo>
                  <a:pt x="348257" y="8929"/>
                </a:lnTo>
                <a:lnTo>
                  <a:pt x="375046" y="17859"/>
                </a:lnTo>
                <a:lnTo>
                  <a:pt x="401835" y="17859"/>
                </a:lnTo>
                <a:lnTo>
                  <a:pt x="419695" y="17859"/>
                </a:lnTo>
                <a:lnTo>
                  <a:pt x="428625" y="17859"/>
                </a:lnTo>
                <a:lnTo>
                  <a:pt x="428625" y="0"/>
                </a:lnTo>
                <a:lnTo>
                  <a:pt x="42862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3" name="Freeform 32"/>
          <p:cNvSpPr/>
          <p:nvPr/>
        </p:nvSpPr>
        <p:spPr bwMode="auto">
          <a:xfrm>
            <a:off x="5536406" y="1616273"/>
            <a:ext cx="330400" cy="348259"/>
          </a:xfrm>
          <a:custGeom>
            <a:avLst/>
            <a:gdLst/>
            <a:ahLst/>
            <a:cxnLst/>
            <a:rect l="0" t="0" r="0" b="0"/>
            <a:pathLst>
              <a:path w="330400" h="348259">
                <a:moveTo>
                  <a:pt x="17860" y="0"/>
                </a:moveTo>
                <a:lnTo>
                  <a:pt x="17860" y="0"/>
                </a:lnTo>
                <a:lnTo>
                  <a:pt x="8930" y="8930"/>
                </a:lnTo>
                <a:lnTo>
                  <a:pt x="0" y="17860"/>
                </a:lnTo>
                <a:lnTo>
                  <a:pt x="8930" y="17860"/>
                </a:lnTo>
                <a:lnTo>
                  <a:pt x="17860" y="26789"/>
                </a:lnTo>
                <a:lnTo>
                  <a:pt x="44649" y="35719"/>
                </a:lnTo>
                <a:lnTo>
                  <a:pt x="80367" y="35719"/>
                </a:lnTo>
                <a:lnTo>
                  <a:pt x="125016" y="35719"/>
                </a:lnTo>
                <a:lnTo>
                  <a:pt x="169664" y="44649"/>
                </a:lnTo>
                <a:lnTo>
                  <a:pt x="214313" y="44649"/>
                </a:lnTo>
                <a:lnTo>
                  <a:pt x="258961" y="53578"/>
                </a:lnTo>
                <a:lnTo>
                  <a:pt x="303610" y="71438"/>
                </a:lnTo>
                <a:lnTo>
                  <a:pt x="330399" y="89297"/>
                </a:lnTo>
                <a:lnTo>
                  <a:pt x="330399" y="116086"/>
                </a:lnTo>
                <a:lnTo>
                  <a:pt x="330399" y="151805"/>
                </a:lnTo>
                <a:lnTo>
                  <a:pt x="303610" y="187524"/>
                </a:lnTo>
                <a:lnTo>
                  <a:pt x="276821" y="232172"/>
                </a:lnTo>
                <a:lnTo>
                  <a:pt x="241102" y="267891"/>
                </a:lnTo>
                <a:lnTo>
                  <a:pt x="196453" y="303610"/>
                </a:lnTo>
                <a:lnTo>
                  <a:pt x="169664" y="330399"/>
                </a:lnTo>
                <a:lnTo>
                  <a:pt x="142875" y="339328"/>
                </a:lnTo>
                <a:lnTo>
                  <a:pt x="133946" y="348258"/>
                </a:lnTo>
                <a:lnTo>
                  <a:pt x="142875" y="339328"/>
                </a:lnTo>
                <a:lnTo>
                  <a:pt x="160735" y="330399"/>
                </a:lnTo>
                <a:lnTo>
                  <a:pt x="196453" y="321469"/>
                </a:lnTo>
                <a:lnTo>
                  <a:pt x="196453" y="3214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4" name="Freeform 33"/>
          <p:cNvSpPr/>
          <p:nvPr/>
        </p:nvSpPr>
        <p:spPr bwMode="auto">
          <a:xfrm>
            <a:off x="6161484" y="1687711"/>
            <a:ext cx="178595" cy="214313"/>
          </a:xfrm>
          <a:custGeom>
            <a:avLst/>
            <a:gdLst/>
            <a:ahLst/>
            <a:cxnLst/>
            <a:rect l="0" t="0" r="0" b="0"/>
            <a:pathLst>
              <a:path w="178595" h="214313">
                <a:moveTo>
                  <a:pt x="0" y="0"/>
                </a:moveTo>
                <a:lnTo>
                  <a:pt x="0" y="0"/>
                </a:lnTo>
                <a:lnTo>
                  <a:pt x="0" y="0"/>
                </a:lnTo>
                <a:lnTo>
                  <a:pt x="0" y="0"/>
                </a:lnTo>
                <a:lnTo>
                  <a:pt x="0" y="0"/>
                </a:lnTo>
                <a:lnTo>
                  <a:pt x="0" y="0"/>
                </a:lnTo>
                <a:lnTo>
                  <a:pt x="0" y="17859"/>
                </a:lnTo>
                <a:lnTo>
                  <a:pt x="8930" y="35718"/>
                </a:lnTo>
                <a:lnTo>
                  <a:pt x="8930" y="62508"/>
                </a:lnTo>
                <a:lnTo>
                  <a:pt x="17860" y="98226"/>
                </a:lnTo>
                <a:lnTo>
                  <a:pt x="26789" y="125015"/>
                </a:lnTo>
                <a:lnTo>
                  <a:pt x="35719" y="160734"/>
                </a:lnTo>
                <a:lnTo>
                  <a:pt x="35719" y="178593"/>
                </a:lnTo>
                <a:lnTo>
                  <a:pt x="35719" y="196453"/>
                </a:lnTo>
                <a:lnTo>
                  <a:pt x="44649" y="214312"/>
                </a:lnTo>
                <a:lnTo>
                  <a:pt x="44649" y="214312"/>
                </a:lnTo>
                <a:lnTo>
                  <a:pt x="44649" y="205383"/>
                </a:lnTo>
                <a:lnTo>
                  <a:pt x="53579" y="187523"/>
                </a:lnTo>
                <a:lnTo>
                  <a:pt x="53579" y="160734"/>
                </a:lnTo>
                <a:lnTo>
                  <a:pt x="62508" y="133945"/>
                </a:lnTo>
                <a:lnTo>
                  <a:pt x="71438" y="107156"/>
                </a:lnTo>
                <a:lnTo>
                  <a:pt x="89297" y="89297"/>
                </a:lnTo>
                <a:lnTo>
                  <a:pt x="107157" y="80367"/>
                </a:lnTo>
                <a:lnTo>
                  <a:pt x="125016" y="80367"/>
                </a:lnTo>
                <a:lnTo>
                  <a:pt x="151805" y="80367"/>
                </a:lnTo>
                <a:lnTo>
                  <a:pt x="178594" y="80367"/>
                </a:lnTo>
                <a:lnTo>
                  <a:pt x="178594"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 name="Freeform 34"/>
          <p:cNvSpPr/>
          <p:nvPr/>
        </p:nvSpPr>
        <p:spPr bwMode="auto">
          <a:xfrm>
            <a:off x="6295430" y="1562695"/>
            <a:ext cx="392907" cy="410767"/>
          </a:xfrm>
          <a:custGeom>
            <a:avLst/>
            <a:gdLst/>
            <a:ahLst/>
            <a:cxnLst/>
            <a:rect l="0" t="0" r="0" b="0"/>
            <a:pathLst>
              <a:path w="392907" h="410767">
                <a:moveTo>
                  <a:pt x="26789" y="250031"/>
                </a:moveTo>
                <a:lnTo>
                  <a:pt x="17859" y="258961"/>
                </a:lnTo>
                <a:lnTo>
                  <a:pt x="8929" y="267891"/>
                </a:lnTo>
                <a:lnTo>
                  <a:pt x="8929" y="276820"/>
                </a:lnTo>
                <a:lnTo>
                  <a:pt x="0" y="294680"/>
                </a:lnTo>
                <a:lnTo>
                  <a:pt x="8929" y="303609"/>
                </a:lnTo>
                <a:lnTo>
                  <a:pt x="17859" y="312539"/>
                </a:lnTo>
                <a:lnTo>
                  <a:pt x="35718" y="312539"/>
                </a:lnTo>
                <a:lnTo>
                  <a:pt x="53578" y="312539"/>
                </a:lnTo>
                <a:lnTo>
                  <a:pt x="80367" y="303609"/>
                </a:lnTo>
                <a:lnTo>
                  <a:pt x="107156" y="294680"/>
                </a:lnTo>
                <a:lnTo>
                  <a:pt x="125015" y="285750"/>
                </a:lnTo>
                <a:lnTo>
                  <a:pt x="142875" y="276820"/>
                </a:lnTo>
                <a:lnTo>
                  <a:pt x="151804" y="258961"/>
                </a:lnTo>
                <a:lnTo>
                  <a:pt x="160734" y="241102"/>
                </a:lnTo>
                <a:lnTo>
                  <a:pt x="160734" y="232172"/>
                </a:lnTo>
                <a:lnTo>
                  <a:pt x="151804" y="223242"/>
                </a:lnTo>
                <a:lnTo>
                  <a:pt x="142875" y="223242"/>
                </a:lnTo>
                <a:lnTo>
                  <a:pt x="133945" y="232172"/>
                </a:lnTo>
                <a:lnTo>
                  <a:pt x="125015" y="250031"/>
                </a:lnTo>
                <a:lnTo>
                  <a:pt x="116086" y="276820"/>
                </a:lnTo>
                <a:lnTo>
                  <a:pt x="116086" y="303609"/>
                </a:lnTo>
                <a:lnTo>
                  <a:pt x="116086" y="330399"/>
                </a:lnTo>
                <a:lnTo>
                  <a:pt x="133945" y="357188"/>
                </a:lnTo>
                <a:lnTo>
                  <a:pt x="151804" y="375047"/>
                </a:lnTo>
                <a:lnTo>
                  <a:pt x="169664" y="383977"/>
                </a:lnTo>
                <a:lnTo>
                  <a:pt x="196453" y="392906"/>
                </a:lnTo>
                <a:lnTo>
                  <a:pt x="223242" y="383977"/>
                </a:lnTo>
                <a:lnTo>
                  <a:pt x="250031" y="357188"/>
                </a:lnTo>
                <a:lnTo>
                  <a:pt x="276820" y="330399"/>
                </a:lnTo>
                <a:lnTo>
                  <a:pt x="294679" y="285750"/>
                </a:lnTo>
                <a:lnTo>
                  <a:pt x="312539" y="241102"/>
                </a:lnTo>
                <a:lnTo>
                  <a:pt x="321468" y="187524"/>
                </a:lnTo>
                <a:lnTo>
                  <a:pt x="330398" y="125016"/>
                </a:lnTo>
                <a:lnTo>
                  <a:pt x="339328" y="80367"/>
                </a:lnTo>
                <a:lnTo>
                  <a:pt x="339328" y="44649"/>
                </a:lnTo>
                <a:lnTo>
                  <a:pt x="330398" y="17859"/>
                </a:lnTo>
                <a:lnTo>
                  <a:pt x="321468" y="0"/>
                </a:lnTo>
                <a:lnTo>
                  <a:pt x="312539" y="0"/>
                </a:lnTo>
                <a:lnTo>
                  <a:pt x="294679" y="17859"/>
                </a:lnTo>
                <a:lnTo>
                  <a:pt x="267890" y="44649"/>
                </a:lnTo>
                <a:lnTo>
                  <a:pt x="250031" y="80367"/>
                </a:lnTo>
                <a:lnTo>
                  <a:pt x="232172" y="133945"/>
                </a:lnTo>
                <a:lnTo>
                  <a:pt x="223242" y="187524"/>
                </a:lnTo>
                <a:lnTo>
                  <a:pt x="223242" y="250031"/>
                </a:lnTo>
                <a:lnTo>
                  <a:pt x="241101" y="303609"/>
                </a:lnTo>
                <a:lnTo>
                  <a:pt x="258961" y="348258"/>
                </a:lnTo>
                <a:lnTo>
                  <a:pt x="276820" y="383977"/>
                </a:lnTo>
                <a:lnTo>
                  <a:pt x="294679" y="401836"/>
                </a:lnTo>
                <a:lnTo>
                  <a:pt x="321468" y="410766"/>
                </a:lnTo>
                <a:lnTo>
                  <a:pt x="348258" y="401836"/>
                </a:lnTo>
                <a:lnTo>
                  <a:pt x="366117" y="392906"/>
                </a:lnTo>
                <a:lnTo>
                  <a:pt x="383976" y="366117"/>
                </a:lnTo>
                <a:lnTo>
                  <a:pt x="392906" y="339328"/>
                </a:lnTo>
                <a:lnTo>
                  <a:pt x="392906" y="33932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6" name="Freeform 35"/>
          <p:cNvSpPr/>
          <p:nvPr/>
        </p:nvSpPr>
        <p:spPr bwMode="auto">
          <a:xfrm>
            <a:off x="6679406" y="1518047"/>
            <a:ext cx="303611" cy="482204"/>
          </a:xfrm>
          <a:custGeom>
            <a:avLst/>
            <a:gdLst/>
            <a:ahLst/>
            <a:cxnLst/>
            <a:rect l="0" t="0" r="0" b="0"/>
            <a:pathLst>
              <a:path w="303611" h="482204">
                <a:moveTo>
                  <a:pt x="53578" y="241101"/>
                </a:moveTo>
                <a:lnTo>
                  <a:pt x="44649" y="250031"/>
                </a:lnTo>
                <a:lnTo>
                  <a:pt x="35719" y="276820"/>
                </a:lnTo>
                <a:lnTo>
                  <a:pt x="26789" y="303609"/>
                </a:lnTo>
                <a:lnTo>
                  <a:pt x="17860" y="339328"/>
                </a:lnTo>
                <a:lnTo>
                  <a:pt x="8930" y="375047"/>
                </a:lnTo>
                <a:lnTo>
                  <a:pt x="0" y="401836"/>
                </a:lnTo>
                <a:lnTo>
                  <a:pt x="0" y="428625"/>
                </a:lnTo>
                <a:lnTo>
                  <a:pt x="0" y="446484"/>
                </a:lnTo>
                <a:lnTo>
                  <a:pt x="8930" y="446484"/>
                </a:lnTo>
                <a:lnTo>
                  <a:pt x="17860" y="446484"/>
                </a:lnTo>
                <a:lnTo>
                  <a:pt x="35719" y="437554"/>
                </a:lnTo>
                <a:lnTo>
                  <a:pt x="53578" y="410765"/>
                </a:lnTo>
                <a:lnTo>
                  <a:pt x="71438" y="383976"/>
                </a:lnTo>
                <a:lnTo>
                  <a:pt x="89297" y="357187"/>
                </a:lnTo>
                <a:lnTo>
                  <a:pt x="98227" y="339328"/>
                </a:lnTo>
                <a:lnTo>
                  <a:pt x="107157" y="330398"/>
                </a:lnTo>
                <a:lnTo>
                  <a:pt x="107157" y="348257"/>
                </a:lnTo>
                <a:lnTo>
                  <a:pt x="107157" y="366117"/>
                </a:lnTo>
                <a:lnTo>
                  <a:pt x="107157" y="383976"/>
                </a:lnTo>
                <a:lnTo>
                  <a:pt x="116086" y="410765"/>
                </a:lnTo>
                <a:lnTo>
                  <a:pt x="116086" y="428625"/>
                </a:lnTo>
                <a:lnTo>
                  <a:pt x="125016" y="437554"/>
                </a:lnTo>
                <a:lnTo>
                  <a:pt x="133946" y="446484"/>
                </a:lnTo>
                <a:lnTo>
                  <a:pt x="151805" y="437554"/>
                </a:lnTo>
                <a:lnTo>
                  <a:pt x="160735" y="428625"/>
                </a:lnTo>
                <a:lnTo>
                  <a:pt x="187524" y="401836"/>
                </a:lnTo>
                <a:lnTo>
                  <a:pt x="214313" y="366117"/>
                </a:lnTo>
                <a:lnTo>
                  <a:pt x="232172" y="321468"/>
                </a:lnTo>
                <a:lnTo>
                  <a:pt x="258961" y="267890"/>
                </a:lnTo>
                <a:lnTo>
                  <a:pt x="276821" y="214312"/>
                </a:lnTo>
                <a:lnTo>
                  <a:pt x="285750" y="151804"/>
                </a:lnTo>
                <a:lnTo>
                  <a:pt x="303610" y="107156"/>
                </a:lnTo>
                <a:lnTo>
                  <a:pt x="303610" y="62507"/>
                </a:lnTo>
                <a:lnTo>
                  <a:pt x="303610" y="26789"/>
                </a:lnTo>
                <a:lnTo>
                  <a:pt x="294680" y="8929"/>
                </a:lnTo>
                <a:lnTo>
                  <a:pt x="285750" y="0"/>
                </a:lnTo>
                <a:lnTo>
                  <a:pt x="267891" y="0"/>
                </a:lnTo>
                <a:lnTo>
                  <a:pt x="241102" y="8929"/>
                </a:lnTo>
                <a:lnTo>
                  <a:pt x="223242" y="35718"/>
                </a:lnTo>
                <a:lnTo>
                  <a:pt x="205383" y="71437"/>
                </a:lnTo>
                <a:lnTo>
                  <a:pt x="196453" y="125015"/>
                </a:lnTo>
                <a:lnTo>
                  <a:pt x="187524" y="187523"/>
                </a:lnTo>
                <a:lnTo>
                  <a:pt x="196453" y="250031"/>
                </a:lnTo>
                <a:lnTo>
                  <a:pt x="205383" y="312539"/>
                </a:lnTo>
                <a:lnTo>
                  <a:pt x="232172" y="375047"/>
                </a:lnTo>
                <a:lnTo>
                  <a:pt x="250032" y="419695"/>
                </a:lnTo>
                <a:lnTo>
                  <a:pt x="267891" y="455414"/>
                </a:lnTo>
                <a:lnTo>
                  <a:pt x="285750" y="473273"/>
                </a:lnTo>
                <a:lnTo>
                  <a:pt x="294680" y="482203"/>
                </a:lnTo>
                <a:lnTo>
                  <a:pt x="294680" y="473273"/>
                </a:lnTo>
                <a:lnTo>
                  <a:pt x="285750" y="455414"/>
                </a:lnTo>
                <a:lnTo>
                  <a:pt x="267891" y="410765"/>
                </a:lnTo>
                <a:lnTo>
                  <a:pt x="241102" y="366117"/>
                </a:lnTo>
                <a:lnTo>
                  <a:pt x="205383" y="303609"/>
                </a:lnTo>
                <a:lnTo>
                  <a:pt x="169664" y="241101"/>
                </a:lnTo>
                <a:lnTo>
                  <a:pt x="169664"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7" name="Freeform 36"/>
          <p:cNvSpPr/>
          <p:nvPr/>
        </p:nvSpPr>
        <p:spPr bwMode="auto">
          <a:xfrm>
            <a:off x="6679406" y="1651992"/>
            <a:ext cx="357189" cy="294681"/>
          </a:xfrm>
          <a:custGeom>
            <a:avLst/>
            <a:gdLst/>
            <a:ahLst/>
            <a:cxnLst/>
            <a:rect l="0" t="0" r="0" b="0"/>
            <a:pathLst>
              <a:path w="357189" h="294681">
                <a:moveTo>
                  <a:pt x="17860" y="0"/>
                </a:moveTo>
                <a:lnTo>
                  <a:pt x="8930" y="0"/>
                </a:lnTo>
                <a:lnTo>
                  <a:pt x="8930" y="8930"/>
                </a:lnTo>
                <a:lnTo>
                  <a:pt x="0" y="17859"/>
                </a:lnTo>
                <a:lnTo>
                  <a:pt x="8930" y="35719"/>
                </a:lnTo>
                <a:lnTo>
                  <a:pt x="26789" y="44648"/>
                </a:lnTo>
                <a:lnTo>
                  <a:pt x="53578" y="53578"/>
                </a:lnTo>
                <a:lnTo>
                  <a:pt x="98227" y="62508"/>
                </a:lnTo>
                <a:lnTo>
                  <a:pt x="142875" y="62508"/>
                </a:lnTo>
                <a:lnTo>
                  <a:pt x="196453" y="62508"/>
                </a:lnTo>
                <a:lnTo>
                  <a:pt x="241102" y="71437"/>
                </a:lnTo>
                <a:lnTo>
                  <a:pt x="276821" y="89297"/>
                </a:lnTo>
                <a:lnTo>
                  <a:pt x="303610" y="116086"/>
                </a:lnTo>
                <a:lnTo>
                  <a:pt x="330399" y="151805"/>
                </a:lnTo>
                <a:lnTo>
                  <a:pt x="339328" y="187523"/>
                </a:lnTo>
                <a:lnTo>
                  <a:pt x="348258" y="223242"/>
                </a:lnTo>
                <a:lnTo>
                  <a:pt x="348258" y="250031"/>
                </a:lnTo>
                <a:lnTo>
                  <a:pt x="339328" y="276820"/>
                </a:lnTo>
                <a:lnTo>
                  <a:pt x="339328" y="285750"/>
                </a:lnTo>
                <a:lnTo>
                  <a:pt x="330399" y="294680"/>
                </a:lnTo>
                <a:lnTo>
                  <a:pt x="339328" y="285750"/>
                </a:lnTo>
                <a:lnTo>
                  <a:pt x="339328" y="276820"/>
                </a:lnTo>
                <a:lnTo>
                  <a:pt x="348258" y="258961"/>
                </a:lnTo>
                <a:lnTo>
                  <a:pt x="357188" y="241102"/>
                </a:lnTo>
                <a:lnTo>
                  <a:pt x="357188"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 name="Freeform 37"/>
          <p:cNvSpPr/>
          <p:nvPr/>
        </p:nvSpPr>
        <p:spPr bwMode="auto">
          <a:xfrm>
            <a:off x="6956227" y="1616273"/>
            <a:ext cx="62508" cy="53579"/>
          </a:xfrm>
          <a:custGeom>
            <a:avLst/>
            <a:gdLst/>
            <a:ahLst/>
            <a:cxnLst/>
            <a:rect l="0" t="0" r="0" b="0"/>
            <a:pathLst>
              <a:path w="62508" h="53579">
                <a:moveTo>
                  <a:pt x="0" y="8930"/>
                </a:moveTo>
                <a:lnTo>
                  <a:pt x="8929" y="8930"/>
                </a:lnTo>
                <a:lnTo>
                  <a:pt x="17859" y="0"/>
                </a:lnTo>
                <a:lnTo>
                  <a:pt x="26789" y="0"/>
                </a:lnTo>
                <a:lnTo>
                  <a:pt x="35718" y="8930"/>
                </a:lnTo>
                <a:lnTo>
                  <a:pt x="44648" y="17860"/>
                </a:lnTo>
                <a:lnTo>
                  <a:pt x="53578" y="35719"/>
                </a:lnTo>
                <a:lnTo>
                  <a:pt x="62507" y="53578"/>
                </a:lnTo>
                <a:lnTo>
                  <a:pt x="62507"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9" name="Freeform 38"/>
          <p:cNvSpPr/>
          <p:nvPr/>
        </p:nvSpPr>
        <p:spPr bwMode="auto">
          <a:xfrm>
            <a:off x="7045523" y="1669851"/>
            <a:ext cx="687587" cy="258962"/>
          </a:xfrm>
          <a:custGeom>
            <a:avLst/>
            <a:gdLst/>
            <a:ahLst/>
            <a:cxnLst/>
            <a:rect l="0" t="0" r="0" b="0"/>
            <a:pathLst>
              <a:path w="687587" h="258962">
                <a:moveTo>
                  <a:pt x="26790" y="125016"/>
                </a:moveTo>
                <a:lnTo>
                  <a:pt x="26790" y="125016"/>
                </a:lnTo>
                <a:lnTo>
                  <a:pt x="17860" y="133946"/>
                </a:lnTo>
                <a:lnTo>
                  <a:pt x="8930" y="151805"/>
                </a:lnTo>
                <a:lnTo>
                  <a:pt x="8930" y="178594"/>
                </a:lnTo>
                <a:lnTo>
                  <a:pt x="8930" y="205383"/>
                </a:lnTo>
                <a:lnTo>
                  <a:pt x="0" y="223243"/>
                </a:lnTo>
                <a:lnTo>
                  <a:pt x="0" y="241102"/>
                </a:lnTo>
                <a:lnTo>
                  <a:pt x="0" y="250032"/>
                </a:lnTo>
                <a:lnTo>
                  <a:pt x="8930" y="250032"/>
                </a:lnTo>
                <a:lnTo>
                  <a:pt x="8930" y="241102"/>
                </a:lnTo>
                <a:lnTo>
                  <a:pt x="26790" y="232172"/>
                </a:lnTo>
                <a:lnTo>
                  <a:pt x="44649" y="214313"/>
                </a:lnTo>
                <a:lnTo>
                  <a:pt x="62508" y="187524"/>
                </a:lnTo>
                <a:lnTo>
                  <a:pt x="71438" y="169664"/>
                </a:lnTo>
                <a:lnTo>
                  <a:pt x="89297" y="151805"/>
                </a:lnTo>
                <a:lnTo>
                  <a:pt x="98227" y="142875"/>
                </a:lnTo>
                <a:lnTo>
                  <a:pt x="107157" y="142875"/>
                </a:lnTo>
                <a:lnTo>
                  <a:pt x="107157" y="160735"/>
                </a:lnTo>
                <a:lnTo>
                  <a:pt x="107157" y="178594"/>
                </a:lnTo>
                <a:lnTo>
                  <a:pt x="107157" y="205383"/>
                </a:lnTo>
                <a:lnTo>
                  <a:pt x="107157" y="223243"/>
                </a:lnTo>
                <a:lnTo>
                  <a:pt x="98227" y="241102"/>
                </a:lnTo>
                <a:lnTo>
                  <a:pt x="98227" y="258961"/>
                </a:lnTo>
                <a:lnTo>
                  <a:pt x="98227" y="258961"/>
                </a:lnTo>
                <a:lnTo>
                  <a:pt x="98227" y="258961"/>
                </a:lnTo>
                <a:lnTo>
                  <a:pt x="116086" y="258961"/>
                </a:lnTo>
                <a:lnTo>
                  <a:pt x="125016" y="250032"/>
                </a:lnTo>
                <a:lnTo>
                  <a:pt x="142875" y="232172"/>
                </a:lnTo>
                <a:lnTo>
                  <a:pt x="160735" y="205383"/>
                </a:lnTo>
                <a:lnTo>
                  <a:pt x="178594" y="187524"/>
                </a:lnTo>
                <a:lnTo>
                  <a:pt x="196454" y="169664"/>
                </a:lnTo>
                <a:lnTo>
                  <a:pt x="205383" y="160735"/>
                </a:lnTo>
                <a:lnTo>
                  <a:pt x="214313" y="169664"/>
                </a:lnTo>
                <a:lnTo>
                  <a:pt x="223243" y="178594"/>
                </a:lnTo>
                <a:lnTo>
                  <a:pt x="223243" y="196453"/>
                </a:lnTo>
                <a:lnTo>
                  <a:pt x="223243" y="214313"/>
                </a:lnTo>
                <a:lnTo>
                  <a:pt x="223243" y="232172"/>
                </a:lnTo>
                <a:lnTo>
                  <a:pt x="223243" y="241102"/>
                </a:lnTo>
                <a:lnTo>
                  <a:pt x="232172" y="250032"/>
                </a:lnTo>
                <a:lnTo>
                  <a:pt x="241102" y="250032"/>
                </a:lnTo>
                <a:lnTo>
                  <a:pt x="258961" y="250032"/>
                </a:lnTo>
                <a:lnTo>
                  <a:pt x="267891" y="241102"/>
                </a:lnTo>
                <a:lnTo>
                  <a:pt x="285750" y="232172"/>
                </a:lnTo>
                <a:lnTo>
                  <a:pt x="312540" y="223243"/>
                </a:lnTo>
                <a:lnTo>
                  <a:pt x="321469" y="214313"/>
                </a:lnTo>
                <a:lnTo>
                  <a:pt x="339329" y="205383"/>
                </a:lnTo>
                <a:lnTo>
                  <a:pt x="348258" y="205383"/>
                </a:lnTo>
                <a:lnTo>
                  <a:pt x="357188" y="205383"/>
                </a:lnTo>
                <a:lnTo>
                  <a:pt x="357188" y="214313"/>
                </a:lnTo>
                <a:lnTo>
                  <a:pt x="357188" y="232172"/>
                </a:lnTo>
                <a:lnTo>
                  <a:pt x="357188" y="241102"/>
                </a:lnTo>
                <a:lnTo>
                  <a:pt x="357188" y="250032"/>
                </a:lnTo>
                <a:lnTo>
                  <a:pt x="357188" y="250032"/>
                </a:lnTo>
                <a:lnTo>
                  <a:pt x="357188" y="258961"/>
                </a:lnTo>
                <a:lnTo>
                  <a:pt x="366118" y="250032"/>
                </a:lnTo>
                <a:lnTo>
                  <a:pt x="375047" y="250032"/>
                </a:lnTo>
                <a:lnTo>
                  <a:pt x="383977" y="241102"/>
                </a:lnTo>
                <a:lnTo>
                  <a:pt x="383977" y="223243"/>
                </a:lnTo>
                <a:lnTo>
                  <a:pt x="392907" y="214313"/>
                </a:lnTo>
                <a:lnTo>
                  <a:pt x="392907" y="205383"/>
                </a:lnTo>
                <a:lnTo>
                  <a:pt x="392907" y="196453"/>
                </a:lnTo>
                <a:lnTo>
                  <a:pt x="383977" y="196453"/>
                </a:lnTo>
                <a:lnTo>
                  <a:pt x="383977" y="196453"/>
                </a:lnTo>
                <a:lnTo>
                  <a:pt x="375047" y="205383"/>
                </a:lnTo>
                <a:lnTo>
                  <a:pt x="366118" y="223243"/>
                </a:lnTo>
                <a:lnTo>
                  <a:pt x="366118" y="232172"/>
                </a:lnTo>
                <a:lnTo>
                  <a:pt x="357188" y="241102"/>
                </a:lnTo>
                <a:lnTo>
                  <a:pt x="357188" y="241102"/>
                </a:lnTo>
                <a:lnTo>
                  <a:pt x="357188" y="250032"/>
                </a:lnTo>
                <a:lnTo>
                  <a:pt x="357188" y="250032"/>
                </a:lnTo>
                <a:lnTo>
                  <a:pt x="366118" y="250032"/>
                </a:lnTo>
                <a:lnTo>
                  <a:pt x="375047" y="241102"/>
                </a:lnTo>
                <a:lnTo>
                  <a:pt x="383977" y="241102"/>
                </a:lnTo>
                <a:lnTo>
                  <a:pt x="392907" y="241102"/>
                </a:lnTo>
                <a:lnTo>
                  <a:pt x="401836" y="232172"/>
                </a:lnTo>
                <a:lnTo>
                  <a:pt x="410766" y="241102"/>
                </a:lnTo>
                <a:lnTo>
                  <a:pt x="419696" y="241102"/>
                </a:lnTo>
                <a:lnTo>
                  <a:pt x="419696" y="250032"/>
                </a:lnTo>
                <a:lnTo>
                  <a:pt x="428625" y="250032"/>
                </a:lnTo>
                <a:lnTo>
                  <a:pt x="437555" y="250032"/>
                </a:lnTo>
                <a:lnTo>
                  <a:pt x="455415" y="250032"/>
                </a:lnTo>
                <a:lnTo>
                  <a:pt x="464344" y="250032"/>
                </a:lnTo>
                <a:lnTo>
                  <a:pt x="482204" y="232172"/>
                </a:lnTo>
                <a:lnTo>
                  <a:pt x="491133" y="223243"/>
                </a:lnTo>
                <a:lnTo>
                  <a:pt x="508993" y="205383"/>
                </a:lnTo>
                <a:lnTo>
                  <a:pt x="517922" y="178594"/>
                </a:lnTo>
                <a:lnTo>
                  <a:pt x="535782" y="151805"/>
                </a:lnTo>
                <a:lnTo>
                  <a:pt x="544711" y="107157"/>
                </a:lnTo>
                <a:lnTo>
                  <a:pt x="562571" y="71438"/>
                </a:lnTo>
                <a:lnTo>
                  <a:pt x="571500" y="35719"/>
                </a:lnTo>
                <a:lnTo>
                  <a:pt x="580430" y="17860"/>
                </a:lnTo>
                <a:lnTo>
                  <a:pt x="571500" y="0"/>
                </a:lnTo>
                <a:lnTo>
                  <a:pt x="571500" y="8930"/>
                </a:lnTo>
                <a:lnTo>
                  <a:pt x="562571" y="26789"/>
                </a:lnTo>
                <a:lnTo>
                  <a:pt x="544711" y="53578"/>
                </a:lnTo>
                <a:lnTo>
                  <a:pt x="535782" y="80368"/>
                </a:lnTo>
                <a:lnTo>
                  <a:pt x="526852" y="116086"/>
                </a:lnTo>
                <a:lnTo>
                  <a:pt x="517922" y="151805"/>
                </a:lnTo>
                <a:lnTo>
                  <a:pt x="517922" y="178594"/>
                </a:lnTo>
                <a:lnTo>
                  <a:pt x="526852" y="205383"/>
                </a:lnTo>
                <a:lnTo>
                  <a:pt x="535782" y="223243"/>
                </a:lnTo>
                <a:lnTo>
                  <a:pt x="553641" y="241102"/>
                </a:lnTo>
                <a:lnTo>
                  <a:pt x="571500" y="250032"/>
                </a:lnTo>
                <a:lnTo>
                  <a:pt x="598290" y="250032"/>
                </a:lnTo>
                <a:lnTo>
                  <a:pt x="625079" y="241102"/>
                </a:lnTo>
                <a:lnTo>
                  <a:pt x="651868" y="232172"/>
                </a:lnTo>
                <a:lnTo>
                  <a:pt x="687586" y="223243"/>
                </a:lnTo>
                <a:lnTo>
                  <a:pt x="687586" y="22324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0" name="Freeform 39"/>
          <p:cNvSpPr/>
          <p:nvPr/>
        </p:nvSpPr>
        <p:spPr bwMode="auto">
          <a:xfrm>
            <a:off x="7795617" y="1732359"/>
            <a:ext cx="53579" cy="223243"/>
          </a:xfrm>
          <a:custGeom>
            <a:avLst/>
            <a:gdLst/>
            <a:ahLst/>
            <a:cxnLst/>
            <a:rect l="0" t="0" r="0" b="0"/>
            <a:pathLst>
              <a:path w="53579" h="223243">
                <a:moveTo>
                  <a:pt x="0" y="0"/>
                </a:moveTo>
                <a:lnTo>
                  <a:pt x="0" y="17860"/>
                </a:lnTo>
                <a:lnTo>
                  <a:pt x="8930" y="35719"/>
                </a:lnTo>
                <a:lnTo>
                  <a:pt x="0" y="62508"/>
                </a:lnTo>
                <a:lnTo>
                  <a:pt x="0" y="98227"/>
                </a:lnTo>
                <a:lnTo>
                  <a:pt x="0" y="133945"/>
                </a:lnTo>
                <a:lnTo>
                  <a:pt x="0" y="160735"/>
                </a:lnTo>
                <a:lnTo>
                  <a:pt x="0" y="187524"/>
                </a:lnTo>
                <a:lnTo>
                  <a:pt x="0" y="205383"/>
                </a:lnTo>
                <a:lnTo>
                  <a:pt x="0" y="214313"/>
                </a:lnTo>
                <a:lnTo>
                  <a:pt x="8930" y="223242"/>
                </a:lnTo>
                <a:lnTo>
                  <a:pt x="17860" y="223242"/>
                </a:lnTo>
                <a:lnTo>
                  <a:pt x="26789" y="214313"/>
                </a:lnTo>
                <a:lnTo>
                  <a:pt x="44649" y="205383"/>
                </a:lnTo>
                <a:lnTo>
                  <a:pt x="44649" y="187524"/>
                </a:lnTo>
                <a:lnTo>
                  <a:pt x="53578" y="160735"/>
                </a:lnTo>
                <a:lnTo>
                  <a:pt x="44649" y="125016"/>
                </a:lnTo>
                <a:lnTo>
                  <a:pt x="26789" y="80367"/>
                </a:lnTo>
                <a:lnTo>
                  <a:pt x="26789"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 name="Freeform 40"/>
          <p:cNvSpPr/>
          <p:nvPr/>
        </p:nvSpPr>
        <p:spPr bwMode="auto">
          <a:xfrm>
            <a:off x="7661672" y="1643062"/>
            <a:ext cx="321470" cy="330400"/>
          </a:xfrm>
          <a:custGeom>
            <a:avLst/>
            <a:gdLst/>
            <a:ahLst/>
            <a:cxnLst/>
            <a:rect l="0" t="0" r="0" b="0"/>
            <a:pathLst>
              <a:path w="321470" h="330400">
                <a:moveTo>
                  <a:pt x="8930" y="0"/>
                </a:moveTo>
                <a:lnTo>
                  <a:pt x="8930" y="0"/>
                </a:lnTo>
                <a:lnTo>
                  <a:pt x="0" y="0"/>
                </a:lnTo>
                <a:lnTo>
                  <a:pt x="0" y="0"/>
                </a:lnTo>
                <a:lnTo>
                  <a:pt x="0" y="0"/>
                </a:lnTo>
                <a:lnTo>
                  <a:pt x="8930" y="0"/>
                </a:lnTo>
                <a:lnTo>
                  <a:pt x="26789" y="8930"/>
                </a:lnTo>
                <a:lnTo>
                  <a:pt x="62508" y="8930"/>
                </a:lnTo>
                <a:lnTo>
                  <a:pt x="107156" y="17860"/>
                </a:lnTo>
                <a:lnTo>
                  <a:pt x="151805" y="26789"/>
                </a:lnTo>
                <a:lnTo>
                  <a:pt x="205383" y="44649"/>
                </a:lnTo>
                <a:lnTo>
                  <a:pt x="250031" y="62508"/>
                </a:lnTo>
                <a:lnTo>
                  <a:pt x="285750" y="98227"/>
                </a:lnTo>
                <a:lnTo>
                  <a:pt x="312539" y="125016"/>
                </a:lnTo>
                <a:lnTo>
                  <a:pt x="321469" y="160735"/>
                </a:lnTo>
                <a:lnTo>
                  <a:pt x="312539" y="196453"/>
                </a:lnTo>
                <a:lnTo>
                  <a:pt x="294680" y="232172"/>
                </a:lnTo>
                <a:lnTo>
                  <a:pt x="267891" y="258961"/>
                </a:lnTo>
                <a:lnTo>
                  <a:pt x="223242" y="285750"/>
                </a:lnTo>
                <a:lnTo>
                  <a:pt x="187523" y="312539"/>
                </a:lnTo>
                <a:lnTo>
                  <a:pt x="151805" y="330399"/>
                </a:lnTo>
                <a:lnTo>
                  <a:pt x="125016" y="330399"/>
                </a:lnTo>
                <a:lnTo>
                  <a:pt x="98226" y="330399"/>
                </a:lnTo>
                <a:lnTo>
                  <a:pt x="71437" y="321469"/>
                </a:lnTo>
                <a:lnTo>
                  <a:pt x="71437" y="3214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2" name="Freeform 41"/>
          <p:cNvSpPr/>
          <p:nvPr/>
        </p:nvSpPr>
        <p:spPr bwMode="auto">
          <a:xfrm>
            <a:off x="7992070" y="1669851"/>
            <a:ext cx="62509" cy="232173"/>
          </a:xfrm>
          <a:custGeom>
            <a:avLst/>
            <a:gdLst/>
            <a:ahLst/>
            <a:cxnLst/>
            <a:rect l="0" t="0" r="0" b="0"/>
            <a:pathLst>
              <a:path w="62509" h="232173">
                <a:moveTo>
                  <a:pt x="8930" y="0"/>
                </a:moveTo>
                <a:lnTo>
                  <a:pt x="8930" y="0"/>
                </a:lnTo>
                <a:lnTo>
                  <a:pt x="8930" y="0"/>
                </a:lnTo>
                <a:lnTo>
                  <a:pt x="8930" y="17860"/>
                </a:lnTo>
                <a:lnTo>
                  <a:pt x="8930" y="35719"/>
                </a:lnTo>
                <a:lnTo>
                  <a:pt x="8930" y="62508"/>
                </a:lnTo>
                <a:lnTo>
                  <a:pt x="0" y="98227"/>
                </a:lnTo>
                <a:lnTo>
                  <a:pt x="8930" y="133946"/>
                </a:lnTo>
                <a:lnTo>
                  <a:pt x="8930" y="169664"/>
                </a:lnTo>
                <a:lnTo>
                  <a:pt x="8930" y="187524"/>
                </a:lnTo>
                <a:lnTo>
                  <a:pt x="8930" y="205383"/>
                </a:lnTo>
                <a:lnTo>
                  <a:pt x="8930" y="223243"/>
                </a:lnTo>
                <a:lnTo>
                  <a:pt x="17860" y="232172"/>
                </a:lnTo>
                <a:lnTo>
                  <a:pt x="26789" y="232172"/>
                </a:lnTo>
                <a:lnTo>
                  <a:pt x="35719" y="232172"/>
                </a:lnTo>
                <a:lnTo>
                  <a:pt x="44649" y="223243"/>
                </a:lnTo>
                <a:lnTo>
                  <a:pt x="53578" y="214313"/>
                </a:lnTo>
                <a:lnTo>
                  <a:pt x="62508" y="187524"/>
                </a:lnTo>
                <a:lnTo>
                  <a:pt x="62508"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 name="Freeform 42"/>
          <p:cNvSpPr/>
          <p:nvPr/>
        </p:nvSpPr>
        <p:spPr bwMode="auto">
          <a:xfrm>
            <a:off x="7884914" y="1634133"/>
            <a:ext cx="321469" cy="276821"/>
          </a:xfrm>
          <a:custGeom>
            <a:avLst/>
            <a:gdLst/>
            <a:ahLst/>
            <a:cxnLst/>
            <a:rect l="0" t="0" r="0" b="0"/>
            <a:pathLst>
              <a:path w="321469" h="276821">
                <a:moveTo>
                  <a:pt x="0" y="0"/>
                </a:moveTo>
                <a:lnTo>
                  <a:pt x="0" y="0"/>
                </a:lnTo>
                <a:lnTo>
                  <a:pt x="8930" y="0"/>
                </a:lnTo>
                <a:lnTo>
                  <a:pt x="17859" y="8929"/>
                </a:lnTo>
                <a:lnTo>
                  <a:pt x="35719" y="8929"/>
                </a:lnTo>
                <a:lnTo>
                  <a:pt x="62508" y="17859"/>
                </a:lnTo>
                <a:lnTo>
                  <a:pt x="107156" y="26789"/>
                </a:lnTo>
                <a:lnTo>
                  <a:pt x="151805" y="26789"/>
                </a:lnTo>
                <a:lnTo>
                  <a:pt x="196453" y="35718"/>
                </a:lnTo>
                <a:lnTo>
                  <a:pt x="241102" y="44648"/>
                </a:lnTo>
                <a:lnTo>
                  <a:pt x="276820" y="44648"/>
                </a:lnTo>
                <a:lnTo>
                  <a:pt x="303609" y="53578"/>
                </a:lnTo>
                <a:lnTo>
                  <a:pt x="303609" y="62507"/>
                </a:lnTo>
                <a:lnTo>
                  <a:pt x="294680" y="71437"/>
                </a:lnTo>
                <a:lnTo>
                  <a:pt x="267891" y="80367"/>
                </a:lnTo>
                <a:lnTo>
                  <a:pt x="232172" y="89296"/>
                </a:lnTo>
                <a:lnTo>
                  <a:pt x="196453" y="107156"/>
                </a:lnTo>
                <a:lnTo>
                  <a:pt x="160734" y="116086"/>
                </a:lnTo>
                <a:lnTo>
                  <a:pt x="133945" y="125015"/>
                </a:lnTo>
                <a:lnTo>
                  <a:pt x="116086" y="133945"/>
                </a:lnTo>
                <a:lnTo>
                  <a:pt x="125016" y="133945"/>
                </a:lnTo>
                <a:lnTo>
                  <a:pt x="142875" y="142875"/>
                </a:lnTo>
                <a:lnTo>
                  <a:pt x="178594" y="142875"/>
                </a:lnTo>
                <a:lnTo>
                  <a:pt x="214313" y="151804"/>
                </a:lnTo>
                <a:lnTo>
                  <a:pt x="258961" y="160734"/>
                </a:lnTo>
                <a:lnTo>
                  <a:pt x="294680" y="169664"/>
                </a:lnTo>
                <a:lnTo>
                  <a:pt x="312538" y="178593"/>
                </a:lnTo>
                <a:lnTo>
                  <a:pt x="321468" y="196453"/>
                </a:lnTo>
                <a:lnTo>
                  <a:pt x="321468" y="214312"/>
                </a:lnTo>
                <a:lnTo>
                  <a:pt x="294680" y="223242"/>
                </a:lnTo>
                <a:lnTo>
                  <a:pt x="258961" y="241101"/>
                </a:lnTo>
                <a:lnTo>
                  <a:pt x="214313" y="250031"/>
                </a:lnTo>
                <a:lnTo>
                  <a:pt x="160734" y="258961"/>
                </a:lnTo>
                <a:lnTo>
                  <a:pt x="116086" y="267890"/>
                </a:lnTo>
                <a:lnTo>
                  <a:pt x="89297" y="276820"/>
                </a:lnTo>
                <a:lnTo>
                  <a:pt x="71438" y="276820"/>
                </a:lnTo>
                <a:lnTo>
                  <a:pt x="80367" y="267890"/>
                </a:lnTo>
                <a:lnTo>
                  <a:pt x="98227" y="267890"/>
                </a:lnTo>
                <a:lnTo>
                  <a:pt x="98227" y="26789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4" name="Freeform 43"/>
          <p:cNvSpPr/>
          <p:nvPr/>
        </p:nvSpPr>
        <p:spPr bwMode="auto">
          <a:xfrm>
            <a:off x="2428875" y="2035969"/>
            <a:ext cx="1062634" cy="482204"/>
          </a:xfrm>
          <a:custGeom>
            <a:avLst/>
            <a:gdLst/>
            <a:ahLst/>
            <a:cxnLst/>
            <a:rect l="0" t="0" r="0" b="0"/>
            <a:pathLst>
              <a:path w="1062634" h="482204">
                <a:moveTo>
                  <a:pt x="17859" y="17859"/>
                </a:moveTo>
                <a:lnTo>
                  <a:pt x="17859" y="8929"/>
                </a:lnTo>
                <a:lnTo>
                  <a:pt x="17859" y="8929"/>
                </a:lnTo>
                <a:lnTo>
                  <a:pt x="8930" y="0"/>
                </a:lnTo>
                <a:lnTo>
                  <a:pt x="8930" y="0"/>
                </a:lnTo>
                <a:lnTo>
                  <a:pt x="8930" y="8929"/>
                </a:lnTo>
                <a:lnTo>
                  <a:pt x="0" y="8929"/>
                </a:lnTo>
                <a:lnTo>
                  <a:pt x="0" y="8929"/>
                </a:lnTo>
                <a:lnTo>
                  <a:pt x="0" y="17859"/>
                </a:lnTo>
                <a:lnTo>
                  <a:pt x="0" y="17859"/>
                </a:lnTo>
                <a:lnTo>
                  <a:pt x="0" y="26789"/>
                </a:lnTo>
                <a:lnTo>
                  <a:pt x="8930" y="26789"/>
                </a:lnTo>
                <a:lnTo>
                  <a:pt x="17859" y="35718"/>
                </a:lnTo>
                <a:lnTo>
                  <a:pt x="35719" y="53578"/>
                </a:lnTo>
                <a:lnTo>
                  <a:pt x="53578" y="62507"/>
                </a:lnTo>
                <a:lnTo>
                  <a:pt x="80367" y="71437"/>
                </a:lnTo>
                <a:lnTo>
                  <a:pt x="107156" y="89296"/>
                </a:lnTo>
                <a:lnTo>
                  <a:pt x="142875" y="107156"/>
                </a:lnTo>
                <a:lnTo>
                  <a:pt x="178594" y="133945"/>
                </a:lnTo>
                <a:lnTo>
                  <a:pt x="223242" y="151804"/>
                </a:lnTo>
                <a:lnTo>
                  <a:pt x="276820" y="178593"/>
                </a:lnTo>
                <a:lnTo>
                  <a:pt x="321469" y="205382"/>
                </a:lnTo>
                <a:lnTo>
                  <a:pt x="375047" y="232171"/>
                </a:lnTo>
                <a:lnTo>
                  <a:pt x="428625" y="258960"/>
                </a:lnTo>
                <a:lnTo>
                  <a:pt x="491133" y="276820"/>
                </a:lnTo>
                <a:lnTo>
                  <a:pt x="553641" y="294679"/>
                </a:lnTo>
                <a:lnTo>
                  <a:pt x="616148" y="321468"/>
                </a:lnTo>
                <a:lnTo>
                  <a:pt x="687586" y="339328"/>
                </a:lnTo>
                <a:lnTo>
                  <a:pt x="750094" y="357187"/>
                </a:lnTo>
                <a:lnTo>
                  <a:pt x="812602" y="383976"/>
                </a:lnTo>
                <a:lnTo>
                  <a:pt x="875109" y="410765"/>
                </a:lnTo>
                <a:lnTo>
                  <a:pt x="937617" y="428625"/>
                </a:lnTo>
                <a:lnTo>
                  <a:pt x="1000125" y="455414"/>
                </a:lnTo>
                <a:lnTo>
                  <a:pt x="1062633" y="482203"/>
                </a:lnTo>
                <a:lnTo>
                  <a:pt x="1062633" y="48220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 name="Freeform 44"/>
          <p:cNvSpPr/>
          <p:nvPr/>
        </p:nvSpPr>
        <p:spPr bwMode="auto">
          <a:xfrm>
            <a:off x="4027289" y="2616398"/>
            <a:ext cx="44650" cy="1071564"/>
          </a:xfrm>
          <a:custGeom>
            <a:avLst/>
            <a:gdLst/>
            <a:ahLst/>
            <a:cxnLst/>
            <a:rect l="0" t="0" r="0" b="0"/>
            <a:pathLst>
              <a:path w="44650" h="1071564">
                <a:moveTo>
                  <a:pt x="0" y="0"/>
                </a:moveTo>
                <a:lnTo>
                  <a:pt x="0" y="0"/>
                </a:lnTo>
                <a:lnTo>
                  <a:pt x="0" y="0"/>
                </a:lnTo>
                <a:lnTo>
                  <a:pt x="0" y="0"/>
                </a:lnTo>
                <a:lnTo>
                  <a:pt x="0" y="0"/>
                </a:lnTo>
                <a:lnTo>
                  <a:pt x="0" y="8930"/>
                </a:lnTo>
                <a:lnTo>
                  <a:pt x="8930" y="26790"/>
                </a:lnTo>
                <a:lnTo>
                  <a:pt x="8930" y="44649"/>
                </a:lnTo>
                <a:lnTo>
                  <a:pt x="8930" y="71438"/>
                </a:lnTo>
                <a:lnTo>
                  <a:pt x="8930" y="116086"/>
                </a:lnTo>
                <a:lnTo>
                  <a:pt x="17859" y="178594"/>
                </a:lnTo>
                <a:lnTo>
                  <a:pt x="17859" y="250031"/>
                </a:lnTo>
                <a:lnTo>
                  <a:pt x="26789" y="330398"/>
                </a:lnTo>
                <a:lnTo>
                  <a:pt x="35719" y="437555"/>
                </a:lnTo>
                <a:lnTo>
                  <a:pt x="44649" y="544711"/>
                </a:lnTo>
                <a:lnTo>
                  <a:pt x="44649" y="642938"/>
                </a:lnTo>
                <a:lnTo>
                  <a:pt x="44649" y="732234"/>
                </a:lnTo>
                <a:lnTo>
                  <a:pt x="44649" y="812602"/>
                </a:lnTo>
                <a:lnTo>
                  <a:pt x="44649" y="884039"/>
                </a:lnTo>
                <a:lnTo>
                  <a:pt x="44649" y="946547"/>
                </a:lnTo>
                <a:lnTo>
                  <a:pt x="44649" y="991195"/>
                </a:lnTo>
                <a:lnTo>
                  <a:pt x="44649" y="1026914"/>
                </a:lnTo>
                <a:lnTo>
                  <a:pt x="35719" y="1053703"/>
                </a:lnTo>
                <a:lnTo>
                  <a:pt x="35719" y="1071563"/>
                </a:lnTo>
                <a:lnTo>
                  <a:pt x="35719" y="1071563"/>
                </a:lnTo>
                <a:lnTo>
                  <a:pt x="35719" y="1062633"/>
                </a:lnTo>
                <a:lnTo>
                  <a:pt x="26789" y="1044773"/>
                </a:lnTo>
                <a:lnTo>
                  <a:pt x="17859" y="1009055"/>
                </a:lnTo>
                <a:lnTo>
                  <a:pt x="17859" y="100905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6" name="Freeform 45"/>
          <p:cNvSpPr/>
          <p:nvPr/>
        </p:nvSpPr>
        <p:spPr bwMode="auto">
          <a:xfrm>
            <a:off x="3991570" y="2482453"/>
            <a:ext cx="2777134" cy="1116212"/>
          </a:xfrm>
          <a:custGeom>
            <a:avLst/>
            <a:gdLst/>
            <a:ahLst/>
            <a:cxnLst/>
            <a:rect l="0" t="0" r="0" b="0"/>
            <a:pathLst>
              <a:path w="2777134" h="1116212">
                <a:moveTo>
                  <a:pt x="0" y="0"/>
                </a:moveTo>
                <a:lnTo>
                  <a:pt x="0" y="0"/>
                </a:lnTo>
                <a:lnTo>
                  <a:pt x="0" y="0"/>
                </a:lnTo>
                <a:lnTo>
                  <a:pt x="8930" y="0"/>
                </a:lnTo>
                <a:lnTo>
                  <a:pt x="26789" y="0"/>
                </a:lnTo>
                <a:lnTo>
                  <a:pt x="44649" y="8930"/>
                </a:lnTo>
                <a:lnTo>
                  <a:pt x="62508" y="17860"/>
                </a:lnTo>
                <a:lnTo>
                  <a:pt x="98227" y="26789"/>
                </a:lnTo>
                <a:lnTo>
                  <a:pt x="125016" y="35719"/>
                </a:lnTo>
                <a:lnTo>
                  <a:pt x="169664" y="53578"/>
                </a:lnTo>
                <a:lnTo>
                  <a:pt x="214313" y="62508"/>
                </a:lnTo>
                <a:lnTo>
                  <a:pt x="267891" y="62508"/>
                </a:lnTo>
                <a:lnTo>
                  <a:pt x="330399" y="71438"/>
                </a:lnTo>
                <a:lnTo>
                  <a:pt x="401836" y="71438"/>
                </a:lnTo>
                <a:lnTo>
                  <a:pt x="473274" y="71438"/>
                </a:lnTo>
                <a:lnTo>
                  <a:pt x="553641" y="71438"/>
                </a:lnTo>
                <a:lnTo>
                  <a:pt x="642938" y="71438"/>
                </a:lnTo>
                <a:lnTo>
                  <a:pt x="732235" y="71438"/>
                </a:lnTo>
                <a:lnTo>
                  <a:pt x="830461" y="71438"/>
                </a:lnTo>
                <a:lnTo>
                  <a:pt x="928688" y="71438"/>
                </a:lnTo>
                <a:lnTo>
                  <a:pt x="1035844" y="71438"/>
                </a:lnTo>
                <a:lnTo>
                  <a:pt x="1143000" y="71438"/>
                </a:lnTo>
                <a:lnTo>
                  <a:pt x="1250157" y="71438"/>
                </a:lnTo>
                <a:lnTo>
                  <a:pt x="1348383" y="71438"/>
                </a:lnTo>
                <a:lnTo>
                  <a:pt x="1455539" y="62508"/>
                </a:lnTo>
                <a:lnTo>
                  <a:pt x="1571625" y="62508"/>
                </a:lnTo>
                <a:lnTo>
                  <a:pt x="1678782" y="62508"/>
                </a:lnTo>
                <a:lnTo>
                  <a:pt x="1777008" y="53578"/>
                </a:lnTo>
                <a:lnTo>
                  <a:pt x="1884164" y="53578"/>
                </a:lnTo>
                <a:lnTo>
                  <a:pt x="1982391" y="44649"/>
                </a:lnTo>
                <a:lnTo>
                  <a:pt x="2080618" y="44649"/>
                </a:lnTo>
                <a:lnTo>
                  <a:pt x="2178844" y="35719"/>
                </a:lnTo>
                <a:lnTo>
                  <a:pt x="2268141" y="35719"/>
                </a:lnTo>
                <a:lnTo>
                  <a:pt x="2357438" y="26789"/>
                </a:lnTo>
                <a:lnTo>
                  <a:pt x="2437805" y="26789"/>
                </a:lnTo>
                <a:lnTo>
                  <a:pt x="2509243" y="17860"/>
                </a:lnTo>
                <a:lnTo>
                  <a:pt x="2571750" y="17860"/>
                </a:lnTo>
                <a:lnTo>
                  <a:pt x="2625328" y="8930"/>
                </a:lnTo>
                <a:lnTo>
                  <a:pt x="2669977" y="0"/>
                </a:lnTo>
                <a:lnTo>
                  <a:pt x="2705696" y="0"/>
                </a:lnTo>
                <a:lnTo>
                  <a:pt x="2732485" y="0"/>
                </a:lnTo>
                <a:lnTo>
                  <a:pt x="2750344" y="0"/>
                </a:lnTo>
                <a:lnTo>
                  <a:pt x="2768203" y="0"/>
                </a:lnTo>
                <a:lnTo>
                  <a:pt x="2777133" y="0"/>
                </a:lnTo>
                <a:lnTo>
                  <a:pt x="2777133" y="8930"/>
                </a:lnTo>
                <a:lnTo>
                  <a:pt x="2777133" y="26789"/>
                </a:lnTo>
                <a:lnTo>
                  <a:pt x="2777133" y="35719"/>
                </a:lnTo>
                <a:lnTo>
                  <a:pt x="2768203" y="62508"/>
                </a:lnTo>
                <a:lnTo>
                  <a:pt x="2750344" y="89297"/>
                </a:lnTo>
                <a:lnTo>
                  <a:pt x="2741414" y="133945"/>
                </a:lnTo>
                <a:lnTo>
                  <a:pt x="2723555" y="178594"/>
                </a:lnTo>
                <a:lnTo>
                  <a:pt x="2714625" y="223242"/>
                </a:lnTo>
                <a:lnTo>
                  <a:pt x="2696766" y="267891"/>
                </a:lnTo>
                <a:lnTo>
                  <a:pt x="2687836" y="321468"/>
                </a:lnTo>
                <a:lnTo>
                  <a:pt x="2678907" y="375047"/>
                </a:lnTo>
                <a:lnTo>
                  <a:pt x="2669977" y="428625"/>
                </a:lnTo>
                <a:lnTo>
                  <a:pt x="2661047" y="482203"/>
                </a:lnTo>
                <a:lnTo>
                  <a:pt x="2661047" y="544711"/>
                </a:lnTo>
                <a:lnTo>
                  <a:pt x="2661047" y="598289"/>
                </a:lnTo>
                <a:lnTo>
                  <a:pt x="2669977" y="660797"/>
                </a:lnTo>
                <a:lnTo>
                  <a:pt x="2669977" y="723304"/>
                </a:lnTo>
                <a:lnTo>
                  <a:pt x="2678907" y="776883"/>
                </a:lnTo>
                <a:lnTo>
                  <a:pt x="2687836" y="821531"/>
                </a:lnTo>
                <a:lnTo>
                  <a:pt x="2696766" y="866179"/>
                </a:lnTo>
                <a:lnTo>
                  <a:pt x="2705696" y="910828"/>
                </a:lnTo>
                <a:lnTo>
                  <a:pt x="2714625" y="937617"/>
                </a:lnTo>
                <a:lnTo>
                  <a:pt x="2714625" y="964406"/>
                </a:lnTo>
                <a:lnTo>
                  <a:pt x="2723555" y="991195"/>
                </a:lnTo>
                <a:lnTo>
                  <a:pt x="2732485" y="1009054"/>
                </a:lnTo>
                <a:lnTo>
                  <a:pt x="2732485" y="1026914"/>
                </a:lnTo>
                <a:lnTo>
                  <a:pt x="2741414" y="1044773"/>
                </a:lnTo>
                <a:lnTo>
                  <a:pt x="2741414" y="1062633"/>
                </a:lnTo>
                <a:lnTo>
                  <a:pt x="2741414" y="1071562"/>
                </a:lnTo>
                <a:lnTo>
                  <a:pt x="2741414" y="1089422"/>
                </a:lnTo>
                <a:lnTo>
                  <a:pt x="2741414" y="1098351"/>
                </a:lnTo>
                <a:lnTo>
                  <a:pt x="2741414" y="1098351"/>
                </a:lnTo>
                <a:lnTo>
                  <a:pt x="2732485" y="1107281"/>
                </a:lnTo>
                <a:lnTo>
                  <a:pt x="2732485" y="1107281"/>
                </a:lnTo>
                <a:lnTo>
                  <a:pt x="2732485" y="1107281"/>
                </a:lnTo>
                <a:lnTo>
                  <a:pt x="2723555" y="1098351"/>
                </a:lnTo>
                <a:lnTo>
                  <a:pt x="2705696" y="1098351"/>
                </a:lnTo>
                <a:lnTo>
                  <a:pt x="2696766" y="1089422"/>
                </a:lnTo>
                <a:lnTo>
                  <a:pt x="2669977" y="1080492"/>
                </a:lnTo>
                <a:lnTo>
                  <a:pt x="2643188" y="1080492"/>
                </a:lnTo>
                <a:lnTo>
                  <a:pt x="2607469" y="1080492"/>
                </a:lnTo>
                <a:lnTo>
                  <a:pt x="2562821" y="1071562"/>
                </a:lnTo>
                <a:lnTo>
                  <a:pt x="2509243" y="1071562"/>
                </a:lnTo>
                <a:lnTo>
                  <a:pt x="2446735" y="1071562"/>
                </a:lnTo>
                <a:lnTo>
                  <a:pt x="2375297" y="1080492"/>
                </a:lnTo>
                <a:lnTo>
                  <a:pt x="2294930" y="1080492"/>
                </a:lnTo>
                <a:lnTo>
                  <a:pt x="2205633" y="1080492"/>
                </a:lnTo>
                <a:lnTo>
                  <a:pt x="2107407" y="1080492"/>
                </a:lnTo>
                <a:lnTo>
                  <a:pt x="2000250" y="1080492"/>
                </a:lnTo>
                <a:lnTo>
                  <a:pt x="1884164" y="1080492"/>
                </a:lnTo>
                <a:lnTo>
                  <a:pt x="1768078" y="1080492"/>
                </a:lnTo>
                <a:lnTo>
                  <a:pt x="1643063" y="1089422"/>
                </a:lnTo>
                <a:lnTo>
                  <a:pt x="1518047" y="1089422"/>
                </a:lnTo>
                <a:lnTo>
                  <a:pt x="1401961" y="1098351"/>
                </a:lnTo>
                <a:lnTo>
                  <a:pt x="1276946" y="1107281"/>
                </a:lnTo>
                <a:lnTo>
                  <a:pt x="1160860" y="1116211"/>
                </a:lnTo>
                <a:lnTo>
                  <a:pt x="1044774" y="1116211"/>
                </a:lnTo>
                <a:lnTo>
                  <a:pt x="928688" y="1116211"/>
                </a:lnTo>
                <a:lnTo>
                  <a:pt x="821532" y="1116211"/>
                </a:lnTo>
                <a:lnTo>
                  <a:pt x="723305" y="1116211"/>
                </a:lnTo>
                <a:lnTo>
                  <a:pt x="634008" y="1116211"/>
                </a:lnTo>
                <a:lnTo>
                  <a:pt x="544711" y="1107281"/>
                </a:lnTo>
                <a:lnTo>
                  <a:pt x="464344" y="1107281"/>
                </a:lnTo>
                <a:lnTo>
                  <a:pt x="383977" y="1107281"/>
                </a:lnTo>
                <a:lnTo>
                  <a:pt x="321469" y="1098351"/>
                </a:lnTo>
                <a:lnTo>
                  <a:pt x="267891" y="1098351"/>
                </a:lnTo>
                <a:lnTo>
                  <a:pt x="223243" y="1098351"/>
                </a:lnTo>
                <a:lnTo>
                  <a:pt x="178594" y="1098351"/>
                </a:lnTo>
                <a:lnTo>
                  <a:pt x="178594" y="109835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7" name="Freeform 46"/>
          <p:cNvSpPr/>
          <p:nvPr/>
        </p:nvSpPr>
        <p:spPr bwMode="auto">
          <a:xfrm>
            <a:off x="4277320" y="2116336"/>
            <a:ext cx="116087" cy="321469"/>
          </a:xfrm>
          <a:custGeom>
            <a:avLst/>
            <a:gdLst/>
            <a:ahLst/>
            <a:cxnLst/>
            <a:rect l="0" t="0" r="0" b="0"/>
            <a:pathLst>
              <a:path w="116087" h="321469">
                <a:moveTo>
                  <a:pt x="44649" y="8929"/>
                </a:moveTo>
                <a:lnTo>
                  <a:pt x="44649" y="8929"/>
                </a:lnTo>
                <a:lnTo>
                  <a:pt x="44649" y="8929"/>
                </a:lnTo>
                <a:lnTo>
                  <a:pt x="44649" y="8929"/>
                </a:lnTo>
                <a:lnTo>
                  <a:pt x="44649" y="0"/>
                </a:lnTo>
                <a:lnTo>
                  <a:pt x="35719" y="0"/>
                </a:lnTo>
                <a:lnTo>
                  <a:pt x="35719" y="8929"/>
                </a:lnTo>
                <a:lnTo>
                  <a:pt x="35719" y="17859"/>
                </a:lnTo>
                <a:lnTo>
                  <a:pt x="26789" y="35718"/>
                </a:lnTo>
                <a:lnTo>
                  <a:pt x="17860" y="71437"/>
                </a:lnTo>
                <a:lnTo>
                  <a:pt x="17860" y="107156"/>
                </a:lnTo>
                <a:lnTo>
                  <a:pt x="8930" y="142875"/>
                </a:lnTo>
                <a:lnTo>
                  <a:pt x="8930" y="187523"/>
                </a:lnTo>
                <a:lnTo>
                  <a:pt x="0" y="232172"/>
                </a:lnTo>
                <a:lnTo>
                  <a:pt x="8930" y="267890"/>
                </a:lnTo>
                <a:lnTo>
                  <a:pt x="8930" y="294679"/>
                </a:lnTo>
                <a:lnTo>
                  <a:pt x="17860" y="312539"/>
                </a:lnTo>
                <a:lnTo>
                  <a:pt x="35719" y="321468"/>
                </a:lnTo>
                <a:lnTo>
                  <a:pt x="53578" y="321468"/>
                </a:lnTo>
                <a:lnTo>
                  <a:pt x="71438" y="312539"/>
                </a:lnTo>
                <a:lnTo>
                  <a:pt x="89297" y="294679"/>
                </a:lnTo>
                <a:lnTo>
                  <a:pt x="98227" y="276820"/>
                </a:lnTo>
                <a:lnTo>
                  <a:pt x="116086" y="258961"/>
                </a:lnTo>
                <a:lnTo>
                  <a:pt x="116086" y="232172"/>
                </a:lnTo>
                <a:lnTo>
                  <a:pt x="107157" y="214312"/>
                </a:lnTo>
                <a:lnTo>
                  <a:pt x="98227" y="187523"/>
                </a:lnTo>
                <a:lnTo>
                  <a:pt x="98227"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8" name="Freeform 47"/>
          <p:cNvSpPr/>
          <p:nvPr/>
        </p:nvSpPr>
        <p:spPr bwMode="auto">
          <a:xfrm>
            <a:off x="4107656" y="2241351"/>
            <a:ext cx="232173" cy="80369"/>
          </a:xfrm>
          <a:custGeom>
            <a:avLst/>
            <a:gdLst/>
            <a:ahLst/>
            <a:cxnLst/>
            <a:rect l="0" t="0" r="0" b="0"/>
            <a:pathLst>
              <a:path w="232173" h="80369">
                <a:moveTo>
                  <a:pt x="0" y="80368"/>
                </a:moveTo>
                <a:lnTo>
                  <a:pt x="0" y="80368"/>
                </a:lnTo>
                <a:lnTo>
                  <a:pt x="8930" y="71438"/>
                </a:lnTo>
                <a:lnTo>
                  <a:pt x="26789" y="71438"/>
                </a:lnTo>
                <a:lnTo>
                  <a:pt x="44649" y="62508"/>
                </a:lnTo>
                <a:lnTo>
                  <a:pt x="80367" y="53578"/>
                </a:lnTo>
                <a:lnTo>
                  <a:pt x="116086" y="35719"/>
                </a:lnTo>
                <a:lnTo>
                  <a:pt x="151805" y="26789"/>
                </a:lnTo>
                <a:lnTo>
                  <a:pt x="196453" y="17860"/>
                </a:lnTo>
                <a:lnTo>
                  <a:pt x="232172" y="0"/>
                </a:lnTo>
                <a:lnTo>
                  <a:pt x="23217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9" name="Freeform 48"/>
          <p:cNvSpPr/>
          <p:nvPr/>
        </p:nvSpPr>
        <p:spPr bwMode="auto">
          <a:xfrm>
            <a:off x="4438055" y="2232422"/>
            <a:ext cx="125016" cy="187524"/>
          </a:xfrm>
          <a:custGeom>
            <a:avLst/>
            <a:gdLst/>
            <a:ahLst/>
            <a:cxnLst/>
            <a:rect l="0" t="0" r="0" b="0"/>
            <a:pathLst>
              <a:path w="125016" h="187524">
                <a:moveTo>
                  <a:pt x="35718" y="0"/>
                </a:moveTo>
                <a:lnTo>
                  <a:pt x="35718" y="0"/>
                </a:lnTo>
                <a:lnTo>
                  <a:pt x="35718" y="8929"/>
                </a:lnTo>
                <a:lnTo>
                  <a:pt x="26789" y="17859"/>
                </a:lnTo>
                <a:lnTo>
                  <a:pt x="26789" y="35718"/>
                </a:lnTo>
                <a:lnTo>
                  <a:pt x="17859" y="62507"/>
                </a:lnTo>
                <a:lnTo>
                  <a:pt x="8929" y="89297"/>
                </a:lnTo>
                <a:lnTo>
                  <a:pt x="0" y="116086"/>
                </a:lnTo>
                <a:lnTo>
                  <a:pt x="0" y="151804"/>
                </a:lnTo>
                <a:lnTo>
                  <a:pt x="0" y="169664"/>
                </a:lnTo>
                <a:lnTo>
                  <a:pt x="0" y="178593"/>
                </a:lnTo>
                <a:lnTo>
                  <a:pt x="8929" y="187523"/>
                </a:lnTo>
                <a:lnTo>
                  <a:pt x="17859" y="178593"/>
                </a:lnTo>
                <a:lnTo>
                  <a:pt x="26789" y="160734"/>
                </a:lnTo>
                <a:lnTo>
                  <a:pt x="44648" y="142875"/>
                </a:lnTo>
                <a:lnTo>
                  <a:pt x="62508" y="107156"/>
                </a:lnTo>
                <a:lnTo>
                  <a:pt x="71437" y="80367"/>
                </a:lnTo>
                <a:lnTo>
                  <a:pt x="89297" y="53578"/>
                </a:lnTo>
                <a:lnTo>
                  <a:pt x="98226" y="44648"/>
                </a:lnTo>
                <a:lnTo>
                  <a:pt x="98226" y="44648"/>
                </a:lnTo>
                <a:lnTo>
                  <a:pt x="98226" y="53578"/>
                </a:lnTo>
                <a:lnTo>
                  <a:pt x="98226" y="71437"/>
                </a:lnTo>
                <a:lnTo>
                  <a:pt x="89297" y="98226"/>
                </a:lnTo>
                <a:lnTo>
                  <a:pt x="89297" y="116086"/>
                </a:lnTo>
                <a:lnTo>
                  <a:pt x="89297" y="133945"/>
                </a:lnTo>
                <a:lnTo>
                  <a:pt x="89297" y="151804"/>
                </a:lnTo>
                <a:lnTo>
                  <a:pt x="89297" y="151804"/>
                </a:lnTo>
                <a:lnTo>
                  <a:pt x="98226" y="151804"/>
                </a:lnTo>
                <a:lnTo>
                  <a:pt x="107156" y="142875"/>
                </a:lnTo>
                <a:lnTo>
                  <a:pt x="125015" y="125015"/>
                </a:lnTo>
                <a:lnTo>
                  <a:pt x="125015"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0" name="Freeform 49"/>
          <p:cNvSpPr/>
          <p:nvPr/>
        </p:nvSpPr>
        <p:spPr bwMode="auto">
          <a:xfrm>
            <a:off x="4607719" y="2178844"/>
            <a:ext cx="98227" cy="232172"/>
          </a:xfrm>
          <a:custGeom>
            <a:avLst/>
            <a:gdLst/>
            <a:ahLst/>
            <a:cxnLst/>
            <a:rect l="0" t="0" r="0" b="0"/>
            <a:pathLst>
              <a:path w="98227" h="232172">
                <a:moveTo>
                  <a:pt x="17859" y="0"/>
                </a:moveTo>
                <a:lnTo>
                  <a:pt x="17859" y="8929"/>
                </a:lnTo>
                <a:lnTo>
                  <a:pt x="17859" y="26789"/>
                </a:lnTo>
                <a:lnTo>
                  <a:pt x="8929" y="53578"/>
                </a:lnTo>
                <a:lnTo>
                  <a:pt x="8929" y="80367"/>
                </a:lnTo>
                <a:lnTo>
                  <a:pt x="0" y="107156"/>
                </a:lnTo>
                <a:lnTo>
                  <a:pt x="0" y="133945"/>
                </a:lnTo>
                <a:lnTo>
                  <a:pt x="0" y="151804"/>
                </a:lnTo>
                <a:lnTo>
                  <a:pt x="0" y="169664"/>
                </a:lnTo>
                <a:lnTo>
                  <a:pt x="8929" y="169664"/>
                </a:lnTo>
                <a:lnTo>
                  <a:pt x="17859" y="169664"/>
                </a:lnTo>
                <a:lnTo>
                  <a:pt x="26789" y="151804"/>
                </a:lnTo>
                <a:lnTo>
                  <a:pt x="44648" y="133945"/>
                </a:lnTo>
                <a:lnTo>
                  <a:pt x="53578" y="116085"/>
                </a:lnTo>
                <a:lnTo>
                  <a:pt x="71437" y="98226"/>
                </a:lnTo>
                <a:lnTo>
                  <a:pt x="89297" y="89296"/>
                </a:lnTo>
                <a:lnTo>
                  <a:pt x="89297" y="89296"/>
                </a:lnTo>
                <a:lnTo>
                  <a:pt x="98226" y="98226"/>
                </a:lnTo>
                <a:lnTo>
                  <a:pt x="89297" y="116085"/>
                </a:lnTo>
                <a:lnTo>
                  <a:pt x="80367" y="142875"/>
                </a:lnTo>
                <a:lnTo>
                  <a:pt x="71437" y="169664"/>
                </a:lnTo>
                <a:lnTo>
                  <a:pt x="53578" y="196453"/>
                </a:lnTo>
                <a:lnTo>
                  <a:pt x="35719" y="223242"/>
                </a:lnTo>
                <a:lnTo>
                  <a:pt x="26789" y="232171"/>
                </a:lnTo>
                <a:lnTo>
                  <a:pt x="17859" y="232171"/>
                </a:lnTo>
                <a:lnTo>
                  <a:pt x="17859" y="223242"/>
                </a:lnTo>
                <a:lnTo>
                  <a:pt x="26789" y="196453"/>
                </a:lnTo>
                <a:lnTo>
                  <a:pt x="44648" y="160734"/>
                </a:lnTo>
                <a:lnTo>
                  <a:pt x="44648"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1" name="Freeform 50"/>
          <p:cNvSpPr/>
          <p:nvPr/>
        </p:nvSpPr>
        <p:spPr bwMode="auto">
          <a:xfrm>
            <a:off x="4750594" y="2089547"/>
            <a:ext cx="53579" cy="294680"/>
          </a:xfrm>
          <a:custGeom>
            <a:avLst/>
            <a:gdLst/>
            <a:ahLst/>
            <a:cxnLst/>
            <a:rect l="0" t="0" r="0" b="0"/>
            <a:pathLst>
              <a:path w="53579" h="294680">
                <a:moveTo>
                  <a:pt x="53578" y="0"/>
                </a:moveTo>
                <a:lnTo>
                  <a:pt x="53578" y="0"/>
                </a:lnTo>
                <a:lnTo>
                  <a:pt x="44648" y="8929"/>
                </a:lnTo>
                <a:lnTo>
                  <a:pt x="35719" y="26789"/>
                </a:lnTo>
                <a:lnTo>
                  <a:pt x="26789" y="53578"/>
                </a:lnTo>
                <a:lnTo>
                  <a:pt x="17859" y="80367"/>
                </a:lnTo>
                <a:lnTo>
                  <a:pt x="17859" y="125015"/>
                </a:lnTo>
                <a:lnTo>
                  <a:pt x="8929" y="160734"/>
                </a:lnTo>
                <a:lnTo>
                  <a:pt x="8929" y="205382"/>
                </a:lnTo>
                <a:lnTo>
                  <a:pt x="0" y="241101"/>
                </a:lnTo>
                <a:lnTo>
                  <a:pt x="0" y="267890"/>
                </a:lnTo>
                <a:lnTo>
                  <a:pt x="0" y="285750"/>
                </a:lnTo>
                <a:lnTo>
                  <a:pt x="0" y="294679"/>
                </a:lnTo>
                <a:lnTo>
                  <a:pt x="0" y="294679"/>
                </a:lnTo>
                <a:lnTo>
                  <a:pt x="8929" y="294679"/>
                </a:lnTo>
                <a:lnTo>
                  <a:pt x="8929" y="267890"/>
                </a:lnTo>
                <a:lnTo>
                  <a:pt x="8929" y="26789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2" name="Freeform 51"/>
          <p:cNvSpPr/>
          <p:nvPr/>
        </p:nvSpPr>
        <p:spPr bwMode="auto">
          <a:xfrm>
            <a:off x="4777383" y="2205633"/>
            <a:ext cx="125016" cy="151805"/>
          </a:xfrm>
          <a:custGeom>
            <a:avLst/>
            <a:gdLst/>
            <a:ahLst/>
            <a:cxnLst/>
            <a:rect l="0" t="0" r="0" b="0"/>
            <a:pathLst>
              <a:path w="125016" h="151805">
                <a:moveTo>
                  <a:pt x="0" y="133945"/>
                </a:moveTo>
                <a:lnTo>
                  <a:pt x="0" y="133945"/>
                </a:lnTo>
                <a:lnTo>
                  <a:pt x="0" y="133945"/>
                </a:lnTo>
                <a:lnTo>
                  <a:pt x="8930" y="133945"/>
                </a:lnTo>
                <a:lnTo>
                  <a:pt x="17859" y="133945"/>
                </a:lnTo>
                <a:lnTo>
                  <a:pt x="26789" y="133945"/>
                </a:lnTo>
                <a:lnTo>
                  <a:pt x="35719" y="125015"/>
                </a:lnTo>
                <a:lnTo>
                  <a:pt x="53578" y="116086"/>
                </a:lnTo>
                <a:lnTo>
                  <a:pt x="62508" y="98226"/>
                </a:lnTo>
                <a:lnTo>
                  <a:pt x="80367" y="80367"/>
                </a:lnTo>
                <a:lnTo>
                  <a:pt x="89297" y="53578"/>
                </a:lnTo>
                <a:lnTo>
                  <a:pt x="89297" y="35718"/>
                </a:lnTo>
                <a:lnTo>
                  <a:pt x="89297" y="8929"/>
                </a:lnTo>
                <a:lnTo>
                  <a:pt x="80367" y="0"/>
                </a:lnTo>
                <a:lnTo>
                  <a:pt x="71437" y="0"/>
                </a:lnTo>
                <a:lnTo>
                  <a:pt x="62508" y="8929"/>
                </a:lnTo>
                <a:lnTo>
                  <a:pt x="53578" y="35718"/>
                </a:lnTo>
                <a:lnTo>
                  <a:pt x="53578" y="62507"/>
                </a:lnTo>
                <a:lnTo>
                  <a:pt x="53578" y="89296"/>
                </a:lnTo>
                <a:lnTo>
                  <a:pt x="62508" y="116086"/>
                </a:lnTo>
                <a:lnTo>
                  <a:pt x="80367" y="133945"/>
                </a:lnTo>
                <a:lnTo>
                  <a:pt x="89297" y="142875"/>
                </a:lnTo>
                <a:lnTo>
                  <a:pt x="107156" y="151804"/>
                </a:lnTo>
                <a:lnTo>
                  <a:pt x="125015" y="142875"/>
                </a:lnTo>
                <a:lnTo>
                  <a:pt x="125015"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3" name="Freeform 52"/>
          <p:cNvSpPr/>
          <p:nvPr/>
        </p:nvSpPr>
        <p:spPr bwMode="auto">
          <a:xfrm>
            <a:off x="4714875" y="2598539"/>
            <a:ext cx="26790" cy="35720"/>
          </a:xfrm>
          <a:custGeom>
            <a:avLst/>
            <a:gdLst/>
            <a:ahLst/>
            <a:cxnLst/>
            <a:rect l="0" t="0" r="0" b="0"/>
            <a:pathLst>
              <a:path w="26790" h="35720">
                <a:moveTo>
                  <a:pt x="26789" y="0"/>
                </a:moveTo>
                <a:lnTo>
                  <a:pt x="26789" y="0"/>
                </a:lnTo>
                <a:lnTo>
                  <a:pt x="26789" y="0"/>
                </a:lnTo>
                <a:lnTo>
                  <a:pt x="17859" y="0"/>
                </a:lnTo>
                <a:lnTo>
                  <a:pt x="8930" y="0"/>
                </a:lnTo>
                <a:lnTo>
                  <a:pt x="8930" y="0"/>
                </a:lnTo>
                <a:lnTo>
                  <a:pt x="8930" y="0"/>
                </a:lnTo>
                <a:lnTo>
                  <a:pt x="0" y="0"/>
                </a:lnTo>
                <a:lnTo>
                  <a:pt x="0" y="0"/>
                </a:lnTo>
                <a:lnTo>
                  <a:pt x="8930" y="0"/>
                </a:lnTo>
                <a:lnTo>
                  <a:pt x="8930" y="0"/>
                </a:lnTo>
                <a:lnTo>
                  <a:pt x="8930" y="8930"/>
                </a:lnTo>
                <a:lnTo>
                  <a:pt x="8930" y="8930"/>
                </a:lnTo>
                <a:lnTo>
                  <a:pt x="8930" y="17859"/>
                </a:lnTo>
                <a:lnTo>
                  <a:pt x="8930" y="26789"/>
                </a:lnTo>
                <a:lnTo>
                  <a:pt x="8930" y="26789"/>
                </a:lnTo>
                <a:lnTo>
                  <a:pt x="8930" y="35719"/>
                </a:lnTo>
                <a:lnTo>
                  <a:pt x="8930" y="35719"/>
                </a:lnTo>
                <a:lnTo>
                  <a:pt x="8930" y="35719"/>
                </a:lnTo>
                <a:lnTo>
                  <a:pt x="8930" y="26789"/>
                </a:lnTo>
                <a:lnTo>
                  <a:pt x="17859" y="17859"/>
                </a:lnTo>
                <a:lnTo>
                  <a:pt x="17859" y="8930"/>
                </a:lnTo>
                <a:lnTo>
                  <a:pt x="17859" y="8930"/>
                </a:lnTo>
                <a:lnTo>
                  <a:pt x="17859" y="0"/>
                </a:lnTo>
                <a:lnTo>
                  <a:pt x="1785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4" name="Freeform 53"/>
          <p:cNvSpPr/>
          <p:nvPr/>
        </p:nvSpPr>
        <p:spPr bwMode="auto">
          <a:xfrm>
            <a:off x="4679156" y="2509242"/>
            <a:ext cx="44650" cy="1080493"/>
          </a:xfrm>
          <a:custGeom>
            <a:avLst/>
            <a:gdLst/>
            <a:ahLst/>
            <a:cxnLst/>
            <a:rect l="0" t="0" r="0" b="0"/>
            <a:pathLst>
              <a:path w="44650" h="1080493">
                <a:moveTo>
                  <a:pt x="44649" y="0"/>
                </a:moveTo>
                <a:lnTo>
                  <a:pt x="44649" y="8930"/>
                </a:lnTo>
                <a:lnTo>
                  <a:pt x="44649" y="8930"/>
                </a:lnTo>
                <a:lnTo>
                  <a:pt x="44649" y="17860"/>
                </a:lnTo>
                <a:lnTo>
                  <a:pt x="35719" y="35719"/>
                </a:lnTo>
                <a:lnTo>
                  <a:pt x="44649" y="53578"/>
                </a:lnTo>
                <a:lnTo>
                  <a:pt x="44649" y="89297"/>
                </a:lnTo>
                <a:lnTo>
                  <a:pt x="35719" y="125016"/>
                </a:lnTo>
                <a:lnTo>
                  <a:pt x="35719" y="169664"/>
                </a:lnTo>
                <a:lnTo>
                  <a:pt x="26789" y="223242"/>
                </a:lnTo>
                <a:lnTo>
                  <a:pt x="26789" y="285750"/>
                </a:lnTo>
                <a:lnTo>
                  <a:pt x="17860" y="357187"/>
                </a:lnTo>
                <a:lnTo>
                  <a:pt x="8930" y="437554"/>
                </a:lnTo>
                <a:lnTo>
                  <a:pt x="8930" y="517922"/>
                </a:lnTo>
                <a:lnTo>
                  <a:pt x="0" y="598289"/>
                </a:lnTo>
                <a:lnTo>
                  <a:pt x="0" y="678656"/>
                </a:lnTo>
                <a:lnTo>
                  <a:pt x="0" y="750094"/>
                </a:lnTo>
                <a:lnTo>
                  <a:pt x="8930" y="821531"/>
                </a:lnTo>
                <a:lnTo>
                  <a:pt x="8930" y="884039"/>
                </a:lnTo>
                <a:lnTo>
                  <a:pt x="17860" y="937617"/>
                </a:lnTo>
                <a:lnTo>
                  <a:pt x="26789" y="991195"/>
                </a:lnTo>
                <a:lnTo>
                  <a:pt x="26789" y="1035844"/>
                </a:lnTo>
                <a:lnTo>
                  <a:pt x="35719" y="1062633"/>
                </a:lnTo>
                <a:lnTo>
                  <a:pt x="35719" y="1080492"/>
                </a:lnTo>
                <a:lnTo>
                  <a:pt x="35719" y="1080492"/>
                </a:lnTo>
                <a:lnTo>
                  <a:pt x="26789" y="1071562"/>
                </a:lnTo>
                <a:lnTo>
                  <a:pt x="17860" y="1035844"/>
                </a:lnTo>
                <a:lnTo>
                  <a:pt x="8930" y="1000125"/>
                </a:lnTo>
                <a:lnTo>
                  <a:pt x="8930" y="100012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5" name="Freeform 54"/>
          <p:cNvSpPr/>
          <p:nvPr/>
        </p:nvSpPr>
        <p:spPr bwMode="auto">
          <a:xfrm>
            <a:off x="3982641" y="2723555"/>
            <a:ext cx="2446735" cy="62509"/>
          </a:xfrm>
          <a:custGeom>
            <a:avLst/>
            <a:gdLst/>
            <a:ahLst/>
            <a:cxnLst/>
            <a:rect l="0" t="0" r="0" b="0"/>
            <a:pathLst>
              <a:path w="2446735" h="62509">
                <a:moveTo>
                  <a:pt x="0" y="44648"/>
                </a:moveTo>
                <a:lnTo>
                  <a:pt x="0" y="44648"/>
                </a:lnTo>
                <a:lnTo>
                  <a:pt x="0" y="53578"/>
                </a:lnTo>
                <a:lnTo>
                  <a:pt x="0" y="53578"/>
                </a:lnTo>
                <a:lnTo>
                  <a:pt x="0" y="53578"/>
                </a:lnTo>
                <a:lnTo>
                  <a:pt x="8929" y="53578"/>
                </a:lnTo>
                <a:lnTo>
                  <a:pt x="26789" y="44648"/>
                </a:lnTo>
                <a:lnTo>
                  <a:pt x="44648" y="44648"/>
                </a:lnTo>
                <a:lnTo>
                  <a:pt x="62507" y="35718"/>
                </a:lnTo>
                <a:lnTo>
                  <a:pt x="80367" y="35718"/>
                </a:lnTo>
                <a:lnTo>
                  <a:pt x="107156" y="35718"/>
                </a:lnTo>
                <a:lnTo>
                  <a:pt x="142875" y="35718"/>
                </a:lnTo>
                <a:lnTo>
                  <a:pt x="169664" y="44648"/>
                </a:lnTo>
                <a:lnTo>
                  <a:pt x="214312" y="53578"/>
                </a:lnTo>
                <a:lnTo>
                  <a:pt x="250031" y="53578"/>
                </a:lnTo>
                <a:lnTo>
                  <a:pt x="294679" y="62508"/>
                </a:lnTo>
                <a:lnTo>
                  <a:pt x="348257" y="62508"/>
                </a:lnTo>
                <a:lnTo>
                  <a:pt x="401836" y="62508"/>
                </a:lnTo>
                <a:lnTo>
                  <a:pt x="464343" y="62508"/>
                </a:lnTo>
                <a:lnTo>
                  <a:pt x="526851" y="62508"/>
                </a:lnTo>
                <a:lnTo>
                  <a:pt x="598289" y="53578"/>
                </a:lnTo>
                <a:lnTo>
                  <a:pt x="660797" y="53578"/>
                </a:lnTo>
                <a:lnTo>
                  <a:pt x="732234" y="44648"/>
                </a:lnTo>
                <a:lnTo>
                  <a:pt x="803672" y="44648"/>
                </a:lnTo>
                <a:lnTo>
                  <a:pt x="875109" y="35718"/>
                </a:lnTo>
                <a:lnTo>
                  <a:pt x="955476" y="35718"/>
                </a:lnTo>
                <a:lnTo>
                  <a:pt x="1035843" y="35718"/>
                </a:lnTo>
                <a:lnTo>
                  <a:pt x="1116211" y="35718"/>
                </a:lnTo>
                <a:lnTo>
                  <a:pt x="1205507" y="35718"/>
                </a:lnTo>
                <a:lnTo>
                  <a:pt x="1294804" y="35718"/>
                </a:lnTo>
                <a:lnTo>
                  <a:pt x="1384101" y="26789"/>
                </a:lnTo>
                <a:lnTo>
                  <a:pt x="1482328" y="26789"/>
                </a:lnTo>
                <a:lnTo>
                  <a:pt x="1580554" y="17859"/>
                </a:lnTo>
                <a:lnTo>
                  <a:pt x="1678781" y="17859"/>
                </a:lnTo>
                <a:lnTo>
                  <a:pt x="1777007" y="8929"/>
                </a:lnTo>
                <a:lnTo>
                  <a:pt x="1866304" y="8929"/>
                </a:lnTo>
                <a:lnTo>
                  <a:pt x="1955601" y="0"/>
                </a:lnTo>
                <a:lnTo>
                  <a:pt x="2044898" y="0"/>
                </a:lnTo>
                <a:lnTo>
                  <a:pt x="2125265" y="0"/>
                </a:lnTo>
                <a:lnTo>
                  <a:pt x="2205632" y="8929"/>
                </a:lnTo>
                <a:lnTo>
                  <a:pt x="2286000" y="8929"/>
                </a:lnTo>
                <a:lnTo>
                  <a:pt x="2348507" y="8929"/>
                </a:lnTo>
                <a:lnTo>
                  <a:pt x="2402086" y="17859"/>
                </a:lnTo>
                <a:lnTo>
                  <a:pt x="2446734" y="17859"/>
                </a:lnTo>
                <a:lnTo>
                  <a:pt x="2446734"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6" name="Freeform 55"/>
          <p:cNvSpPr/>
          <p:nvPr/>
        </p:nvSpPr>
        <p:spPr bwMode="auto">
          <a:xfrm>
            <a:off x="3937992" y="2902148"/>
            <a:ext cx="2589611" cy="98228"/>
          </a:xfrm>
          <a:custGeom>
            <a:avLst/>
            <a:gdLst/>
            <a:ahLst/>
            <a:cxnLst/>
            <a:rect l="0" t="0" r="0" b="0"/>
            <a:pathLst>
              <a:path w="2589611" h="98228">
                <a:moveTo>
                  <a:pt x="0" y="98227"/>
                </a:moveTo>
                <a:lnTo>
                  <a:pt x="0" y="89297"/>
                </a:lnTo>
                <a:lnTo>
                  <a:pt x="0" y="89297"/>
                </a:lnTo>
                <a:lnTo>
                  <a:pt x="8930" y="89297"/>
                </a:lnTo>
                <a:lnTo>
                  <a:pt x="26789" y="89297"/>
                </a:lnTo>
                <a:lnTo>
                  <a:pt x="44649" y="89297"/>
                </a:lnTo>
                <a:lnTo>
                  <a:pt x="71438" y="89297"/>
                </a:lnTo>
                <a:lnTo>
                  <a:pt x="98227" y="89297"/>
                </a:lnTo>
                <a:lnTo>
                  <a:pt x="133946" y="80367"/>
                </a:lnTo>
                <a:lnTo>
                  <a:pt x="169664" y="80367"/>
                </a:lnTo>
                <a:lnTo>
                  <a:pt x="205383" y="89297"/>
                </a:lnTo>
                <a:lnTo>
                  <a:pt x="250031" y="89297"/>
                </a:lnTo>
                <a:lnTo>
                  <a:pt x="294680" y="89297"/>
                </a:lnTo>
                <a:lnTo>
                  <a:pt x="348258" y="89297"/>
                </a:lnTo>
                <a:lnTo>
                  <a:pt x="410766" y="89297"/>
                </a:lnTo>
                <a:lnTo>
                  <a:pt x="473274" y="89297"/>
                </a:lnTo>
                <a:lnTo>
                  <a:pt x="544711" y="89297"/>
                </a:lnTo>
                <a:lnTo>
                  <a:pt x="616149" y="89297"/>
                </a:lnTo>
                <a:lnTo>
                  <a:pt x="696516" y="89297"/>
                </a:lnTo>
                <a:lnTo>
                  <a:pt x="776883" y="80367"/>
                </a:lnTo>
                <a:lnTo>
                  <a:pt x="857250" y="80367"/>
                </a:lnTo>
                <a:lnTo>
                  <a:pt x="946547" y="80367"/>
                </a:lnTo>
                <a:lnTo>
                  <a:pt x="1035844" y="71438"/>
                </a:lnTo>
                <a:lnTo>
                  <a:pt x="1125141" y="71438"/>
                </a:lnTo>
                <a:lnTo>
                  <a:pt x="1223367" y="62508"/>
                </a:lnTo>
                <a:lnTo>
                  <a:pt x="1321594" y="62508"/>
                </a:lnTo>
                <a:lnTo>
                  <a:pt x="1419821" y="53578"/>
                </a:lnTo>
                <a:lnTo>
                  <a:pt x="1518047" y="44648"/>
                </a:lnTo>
                <a:lnTo>
                  <a:pt x="1625203" y="35719"/>
                </a:lnTo>
                <a:lnTo>
                  <a:pt x="1732360" y="26789"/>
                </a:lnTo>
                <a:lnTo>
                  <a:pt x="1830586" y="17859"/>
                </a:lnTo>
                <a:lnTo>
                  <a:pt x="1928813" y="17859"/>
                </a:lnTo>
                <a:lnTo>
                  <a:pt x="2027039" y="8930"/>
                </a:lnTo>
                <a:lnTo>
                  <a:pt x="2107406" y="8930"/>
                </a:lnTo>
                <a:lnTo>
                  <a:pt x="2196703" y="8930"/>
                </a:lnTo>
                <a:lnTo>
                  <a:pt x="2277071" y="0"/>
                </a:lnTo>
                <a:lnTo>
                  <a:pt x="2348508" y="0"/>
                </a:lnTo>
                <a:lnTo>
                  <a:pt x="2411016" y="0"/>
                </a:lnTo>
                <a:lnTo>
                  <a:pt x="2464594" y="8930"/>
                </a:lnTo>
                <a:lnTo>
                  <a:pt x="2518172" y="8930"/>
                </a:lnTo>
                <a:lnTo>
                  <a:pt x="2562821" y="17859"/>
                </a:lnTo>
                <a:lnTo>
                  <a:pt x="2589610" y="17859"/>
                </a:lnTo>
                <a:lnTo>
                  <a:pt x="2589610"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7" name="Freeform 56"/>
          <p:cNvSpPr/>
          <p:nvPr/>
        </p:nvSpPr>
        <p:spPr bwMode="auto">
          <a:xfrm>
            <a:off x="4000500" y="3134320"/>
            <a:ext cx="2678907" cy="107157"/>
          </a:xfrm>
          <a:custGeom>
            <a:avLst/>
            <a:gdLst/>
            <a:ahLst/>
            <a:cxnLst/>
            <a:rect l="0" t="0" r="0" b="0"/>
            <a:pathLst>
              <a:path w="2678907" h="107157">
                <a:moveTo>
                  <a:pt x="0" y="107156"/>
                </a:moveTo>
                <a:lnTo>
                  <a:pt x="8930" y="107156"/>
                </a:lnTo>
                <a:lnTo>
                  <a:pt x="26789" y="107156"/>
                </a:lnTo>
                <a:lnTo>
                  <a:pt x="53578" y="98226"/>
                </a:lnTo>
                <a:lnTo>
                  <a:pt x="89297" y="89297"/>
                </a:lnTo>
                <a:lnTo>
                  <a:pt x="133945" y="89297"/>
                </a:lnTo>
                <a:lnTo>
                  <a:pt x="178594" y="89297"/>
                </a:lnTo>
                <a:lnTo>
                  <a:pt x="232172" y="89297"/>
                </a:lnTo>
                <a:lnTo>
                  <a:pt x="276820" y="89297"/>
                </a:lnTo>
                <a:lnTo>
                  <a:pt x="330398" y="80367"/>
                </a:lnTo>
                <a:lnTo>
                  <a:pt x="392906" y="80367"/>
                </a:lnTo>
                <a:lnTo>
                  <a:pt x="446484" y="89297"/>
                </a:lnTo>
                <a:lnTo>
                  <a:pt x="508992" y="89297"/>
                </a:lnTo>
                <a:lnTo>
                  <a:pt x="580430" y="89297"/>
                </a:lnTo>
                <a:lnTo>
                  <a:pt x="651867" y="89297"/>
                </a:lnTo>
                <a:lnTo>
                  <a:pt x="723305" y="98226"/>
                </a:lnTo>
                <a:lnTo>
                  <a:pt x="803672" y="98226"/>
                </a:lnTo>
                <a:lnTo>
                  <a:pt x="884039" y="98226"/>
                </a:lnTo>
                <a:lnTo>
                  <a:pt x="964406" y="98226"/>
                </a:lnTo>
                <a:lnTo>
                  <a:pt x="1062633" y="98226"/>
                </a:lnTo>
                <a:lnTo>
                  <a:pt x="1151930" y="89297"/>
                </a:lnTo>
                <a:lnTo>
                  <a:pt x="1250156" y="89297"/>
                </a:lnTo>
                <a:lnTo>
                  <a:pt x="1357313" y="80367"/>
                </a:lnTo>
                <a:lnTo>
                  <a:pt x="1464469" y="71437"/>
                </a:lnTo>
                <a:lnTo>
                  <a:pt x="1571625" y="62508"/>
                </a:lnTo>
                <a:lnTo>
                  <a:pt x="1678781" y="53578"/>
                </a:lnTo>
                <a:lnTo>
                  <a:pt x="1785938" y="44648"/>
                </a:lnTo>
                <a:lnTo>
                  <a:pt x="1893094" y="44648"/>
                </a:lnTo>
                <a:lnTo>
                  <a:pt x="2000250" y="35719"/>
                </a:lnTo>
                <a:lnTo>
                  <a:pt x="2107406" y="26789"/>
                </a:lnTo>
                <a:lnTo>
                  <a:pt x="2196703" y="17859"/>
                </a:lnTo>
                <a:lnTo>
                  <a:pt x="2294930" y="17859"/>
                </a:lnTo>
                <a:lnTo>
                  <a:pt x="2375297" y="8930"/>
                </a:lnTo>
                <a:lnTo>
                  <a:pt x="2446734" y="0"/>
                </a:lnTo>
                <a:lnTo>
                  <a:pt x="2518172" y="0"/>
                </a:lnTo>
                <a:lnTo>
                  <a:pt x="2571750" y="0"/>
                </a:lnTo>
                <a:lnTo>
                  <a:pt x="2616398" y="0"/>
                </a:lnTo>
                <a:lnTo>
                  <a:pt x="2652117" y="0"/>
                </a:lnTo>
                <a:lnTo>
                  <a:pt x="2669977" y="0"/>
                </a:lnTo>
                <a:lnTo>
                  <a:pt x="2678906" y="0"/>
                </a:lnTo>
                <a:lnTo>
                  <a:pt x="267890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8" name="Freeform 57"/>
          <p:cNvSpPr/>
          <p:nvPr/>
        </p:nvSpPr>
        <p:spPr bwMode="auto">
          <a:xfrm>
            <a:off x="4063008" y="3321843"/>
            <a:ext cx="2732485" cy="160736"/>
          </a:xfrm>
          <a:custGeom>
            <a:avLst/>
            <a:gdLst/>
            <a:ahLst/>
            <a:cxnLst/>
            <a:rect l="0" t="0" r="0" b="0"/>
            <a:pathLst>
              <a:path w="2732485" h="160736">
                <a:moveTo>
                  <a:pt x="0" y="160735"/>
                </a:moveTo>
                <a:lnTo>
                  <a:pt x="8930" y="160735"/>
                </a:lnTo>
                <a:lnTo>
                  <a:pt x="26789" y="160735"/>
                </a:lnTo>
                <a:lnTo>
                  <a:pt x="35719" y="151805"/>
                </a:lnTo>
                <a:lnTo>
                  <a:pt x="62508" y="151805"/>
                </a:lnTo>
                <a:lnTo>
                  <a:pt x="89297" y="151805"/>
                </a:lnTo>
                <a:lnTo>
                  <a:pt x="107156" y="151805"/>
                </a:lnTo>
                <a:lnTo>
                  <a:pt x="133945" y="151805"/>
                </a:lnTo>
                <a:lnTo>
                  <a:pt x="169664" y="142875"/>
                </a:lnTo>
                <a:lnTo>
                  <a:pt x="205383" y="142875"/>
                </a:lnTo>
                <a:lnTo>
                  <a:pt x="250031" y="133946"/>
                </a:lnTo>
                <a:lnTo>
                  <a:pt x="285750" y="133946"/>
                </a:lnTo>
                <a:lnTo>
                  <a:pt x="339328" y="125016"/>
                </a:lnTo>
                <a:lnTo>
                  <a:pt x="392906" y="125016"/>
                </a:lnTo>
                <a:lnTo>
                  <a:pt x="455414" y="116086"/>
                </a:lnTo>
                <a:lnTo>
                  <a:pt x="526851" y="107157"/>
                </a:lnTo>
                <a:lnTo>
                  <a:pt x="589359" y="98227"/>
                </a:lnTo>
                <a:lnTo>
                  <a:pt x="660797" y="89297"/>
                </a:lnTo>
                <a:lnTo>
                  <a:pt x="732234" y="89297"/>
                </a:lnTo>
                <a:lnTo>
                  <a:pt x="812601" y="80368"/>
                </a:lnTo>
                <a:lnTo>
                  <a:pt x="892969" y="71438"/>
                </a:lnTo>
                <a:lnTo>
                  <a:pt x="973336" y="62508"/>
                </a:lnTo>
                <a:lnTo>
                  <a:pt x="1062633" y="62508"/>
                </a:lnTo>
                <a:lnTo>
                  <a:pt x="1151930" y="53578"/>
                </a:lnTo>
                <a:lnTo>
                  <a:pt x="1241226" y="53578"/>
                </a:lnTo>
                <a:lnTo>
                  <a:pt x="1339453" y="44649"/>
                </a:lnTo>
                <a:lnTo>
                  <a:pt x="1428750" y="44649"/>
                </a:lnTo>
                <a:lnTo>
                  <a:pt x="1526976" y="44649"/>
                </a:lnTo>
                <a:lnTo>
                  <a:pt x="1616273" y="35719"/>
                </a:lnTo>
                <a:lnTo>
                  <a:pt x="1714500" y="35719"/>
                </a:lnTo>
                <a:lnTo>
                  <a:pt x="1812726" y="35719"/>
                </a:lnTo>
                <a:lnTo>
                  <a:pt x="1910953" y="35719"/>
                </a:lnTo>
                <a:lnTo>
                  <a:pt x="2009180" y="35719"/>
                </a:lnTo>
                <a:lnTo>
                  <a:pt x="2107406" y="26789"/>
                </a:lnTo>
                <a:lnTo>
                  <a:pt x="2196703" y="26789"/>
                </a:lnTo>
                <a:lnTo>
                  <a:pt x="2294930" y="26789"/>
                </a:lnTo>
                <a:lnTo>
                  <a:pt x="2384226" y="26789"/>
                </a:lnTo>
                <a:lnTo>
                  <a:pt x="2464594" y="17860"/>
                </a:lnTo>
                <a:lnTo>
                  <a:pt x="2544961" y="17860"/>
                </a:lnTo>
                <a:lnTo>
                  <a:pt x="2616398" y="8930"/>
                </a:lnTo>
                <a:lnTo>
                  <a:pt x="2678906" y="8930"/>
                </a:lnTo>
                <a:lnTo>
                  <a:pt x="2732484" y="0"/>
                </a:lnTo>
                <a:lnTo>
                  <a:pt x="273248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9" name="Freeform 58"/>
          <p:cNvSpPr/>
          <p:nvPr/>
        </p:nvSpPr>
        <p:spPr bwMode="auto">
          <a:xfrm>
            <a:off x="4214813" y="2544961"/>
            <a:ext cx="17860" cy="133946"/>
          </a:xfrm>
          <a:custGeom>
            <a:avLst/>
            <a:gdLst/>
            <a:ahLst/>
            <a:cxnLst/>
            <a:rect l="0" t="0" r="0" b="0"/>
            <a:pathLst>
              <a:path w="17860" h="133946">
                <a:moveTo>
                  <a:pt x="8929" y="0"/>
                </a:moveTo>
                <a:lnTo>
                  <a:pt x="8929" y="0"/>
                </a:lnTo>
                <a:lnTo>
                  <a:pt x="8929" y="0"/>
                </a:lnTo>
                <a:lnTo>
                  <a:pt x="0" y="8930"/>
                </a:lnTo>
                <a:lnTo>
                  <a:pt x="0" y="8930"/>
                </a:lnTo>
                <a:lnTo>
                  <a:pt x="0" y="17859"/>
                </a:lnTo>
                <a:lnTo>
                  <a:pt x="0" y="26789"/>
                </a:lnTo>
                <a:lnTo>
                  <a:pt x="0" y="35719"/>
                </a:lnTo>
                <a:lnTo>
                  <a:pt x="0" y="53578"/>
                </a:lnTo>
                <a:lnTo>
                  <a:pt x="0" y="71437"/>
                </a:lnTo>
                <a:lnTo>
                  <a:pt x="8929" y="89297"/>
                </a:lnTo>
                <a:lnTo>
                  <a:pt x="8929" y="98227"/>
                </a:lnTo>
                <a:lnTo>
                  <a:pt x="8929" y="116086"/>
                </a:lnTo>
                <a:lnTo>
                  <a:pt x="8929" y="125016"/>
                </a:lnTo>
                <a:lnTo>
                  <a:pt x="8929" y="133945"/>
                </a:lnTo>
                <a:lnTo>
                  <a:pt x="8929" y="133945"/>
                </a:lnTo>
                <a:lnTo>
                  <a:pt x="17859" y="133945"/>
                </a:lnTo>
                <a:lnTo>
                  <a:pt x="17859" y="133945"/>
                </a:lnTo>
                <a:lnTo>
                  <a:pt x="17859"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0" name="Freeform 59"/>
          <p:cNvSpPr/>
          <p:nvPr/>
        </p:nvSpPr>
        <p:spPr bwMode="auto">
          <a:xfrm>
            <a:off x="4241602" y="2544961"/>
            <a:ext cx="116087" cy="133946"/>
          </a:xfrm>
          <a:custGeom>
            <a:avLst/>
            <a:gdLst/>
            <a:ahLst/>
            <a:cxnLst/>
            <a:rect l="0" t="0" r="0" b="0"/>
            <a:pathLst>
              <a:path w="116087" h="133946">
                <a:moveTo>
                  <a:pt x="53578" y="0"/>
                </a:moveTo>
                <a:lnTo>
                  <a:pt x="53578" y="0"/>
                </a:lnTo>
                <a:lnTo>
                  <a:pt x="53578" y="0"/>
                </a:lnTo>
                <a:lnTo>
                  <a:pt x="44648" y="8930"/>
                </a:lnTo>
                <a:lnTo>
                  <a:pt x="35718" y="17859"/>
                </a:lnTo>
                <a:lnTo>
                  <a:pt x="26789" y="26789"/>
                </a:lnTo>
                <a:lnTo>
                  <a:pt x="17859" y="35719"/>
                </a:lnTo>
                <a:lnTo>
                  <a:pt x="8929" y="53578"/>
                </a:lnTo>
                <a:lnTo>
                  <a:pt x="8929" y="62508"/>
                </a:lnTo>
                <a:lnTo>
                  <a:pt x="0" y="71437"/>
                </a:lnTo>
                <a:lnTo>
                  <a:pt x="0" y="80367"/>
                </a:lnTo>
                <a:lnTo>
                  <a:pt x="0" y="89297"/>
                </a:lnTo>
                <a:lnTo>
                  <a:pt x="8929" y="98227"/>
                </a:lnTo>
                <a:lnTo>
                  <a:pt x="17859" y="107156"/>
                </a:lnTo>
                <a:lnTo>
                  <a:pt x="35718" y="116086"/>
                </a:lnTo>
                <a:lnTo>
                  <a:pt x="53578" y="125016"/>
                </a:lnTo>
                <a:lnTo>
                  <a:pt x="71437" y="133945"/>
                </a:lnTo>
                <a:lnTo>
                  <a:pt x="89296" y="133945"/>
                </a:lnTo>
                <a:lnTo>
                  <a:pt x="98226" y="133945"/>
                </a:lnTo>
                <a:lnTo>
                  <a:pt x="107156" y="133945"/>
                </a:lnTo>
                <a:lnTo>
                  <a:pt x="116086" y="133945"/>
                </a:lnTo>
                <a:lnTo>
                  <a:pt x="116086" y="133945"/>
                </a:lnTo>
                <a:lnTo>
                  <a:pt x="116086"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 name="Freeform 60"/>
          <p:cNvSpPr/>
          <p:nvPr/>
        </p:nvSpPr>
        <p:spPr bwMode="auto">
          <a:xfrm>
            <a:off x="4321969" y="2571750"/>
            <a:ext cx="125016" cy="133946"/>
          </a:xfrm>
          <a:custGeom>
            <a:avLst/>
            <a:gdLst/>
            <a:ahLst/>
            <a:cxnLst/>
            <a:rect l="0" t="0" r="0" b="0"/>
            <a:pathLst>
              <a:path w="125016" h="133946">
                <a:moveTo>
                  <a:pt x="0" y="80367"/>
                </a:moveTo>
                <a:lnTo>
                  <a:pt x="0" y="80367"/>
                </a:lnTo>
                <a:lnTo>
                  <a:pt x="0" y="80367"/>
                </a:lnTo>
                <a:lnTo>
                  <a:pt x="8929" y="89297"/>
                </a:lnTo>
                <a:lnTo>
                  <a:pt x="8929" y="89297"/>
                </a:lnTo>
                <a:lnTo>
                  <a:pt x="17859" y="89297"/>
                </a:lnTo>
                <a:lnTo>
                  <a:pt x="26789" y="89297"/>
                </a:lnTo>
                <a:lnTo>
                  <a:pt x="44648" y="80367"/>
                </a:lnTo>
                <a:lnTo>
                  <a:pt x="53578" y="80367"/>
                </a:lnTo>
                <a:lnTo>
                  <a:pt x="62508" y="71438"/>
                </a:lnTo>
                <a:lnTo>
                  <a:pt x="71437" y="62508"/>
                </a:lnTo>
                <a:lnTo>
                  <a:pt x="71437" y="53578"/>
                </a:lnTo>
                <a:lnTo>
                  <a:pt x="80367" y="35719"/>
                </a:lnTo>
                <a:lnTo>
                  <a:pt x="71437" y="26789"/>
                </a:lnTo>
                <a:lnTo>
                  <a:pt x="71437" y="17859"/>
                </a:lnTo>
                <a:lnTo>
                  <a:pt x="62508" y="0"/>
                </a:lnTo>
                <a:lnTo>
                  <a:pt x="53578" y="0"/>
                </a:lnTo>
                <a:lnTo>
                  <a:pt x="53578" y="0"/>
                </a:lnTo>
                <a:lnTo>
                  <a:pt x="44648" y="17859"/>
                </a:lnTo>
                <a:lnTo>
                  <a:pt x="44648" y="35719"/>
                </a:lnTo>
                <a:lnTo>
                  <a:pt x="35719" y="62508"/>
                </a:lnTo>
                <a:lnTo>
                  <a:pt x="35719" y="89297"/>
                </a:lnTo>
                <a:lnTo>
                  <a:pt x="44648" y="107156"/>
                </a:lnTo>
                <a:lnTo>
                  <a:pt x="53578" y="125016"/>
                </a:lnTo>
                <a:lnTo>
                  <a:pt x="53578" y="133945"/>
                </a:lnTo>
                <a:lnTo>
                  <a:pt x="71437" y="133945"/>
                </a:lnTo>
                <a:lnTo>
                  <a:pt x="80367" y="133945"/>
                </a:lnTo>
                <a:lnTo>
                  <a:pt x="89297" y="133945"/>
                </a:lnTo>
                <a:lnTo>
                  <a:pt x="98226" y="116086"/>
                </a:lnTo>
                <a:lnTo>
                  <a:pt x="107156" y="89297"/>
                </a:lnTo>
                <a:lnTo>
                  <a:pt x="116086" y="62508"/>
                </a:lnTo>
                <a:lnTo>
                  <a:pt x="125015" y="26789"/>
                </a:lnTo>
                <a:lnTo>
                  <a:pt x="125015"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2" name="Freeform 61"/>
          <p:cNvSpPr/>
          <p:nvPr/>
        </p:nvSpPr>
        <p:spPr bwMode="auto">
          <a:xfrm>
            <a:off x="4446984" y="2562820"/>
            <a:ext cx="80369" cy="241102"/>
          </a:xfrm>
          <a:custGeom>
            <a:avLst/>
            <a:gdLst/>
            <a:ahLst/>
            <a:cxnLst/>
            <a:rect l="0" t="0" r="0" b="0"/>
            <a:pathLst>
              <a:path w="80369" h="241102">
                <a:moveTo>
                  <a:pt x="8930" y="0"/>
                </a:moveTo>
                <a:lnTo>
                  <a:pt x="8930" y="8930"/>
                </a:lnTo>
                <a:lnTo>
                  <a:pt x="8930" y="26789"/>
                </a:lnTo>
                <a:lnTo>
                  <a:pt x="0" y="44649"/>
                </a:lnTo>
                <a:lnTo>
                  <a:pt x="0" y="62508"/>
                </a:lnTo>
                <a:lnTo>
                  <a:pt x="0" y="89297"/>
                </a:lnTo>
                <a:lnTo>
                  <a:pt x="0" y="98227"/>
                </a:lnTo>
                <a:lnTo>
                  <a:pt x="0" y="116086"/>
                </a:lnTo>
                <a:lnTo>
                  <a:pt x="8930" y="116086"/>
                </a:lnTo>
                <a:lnTo>
                  <a:pt x="17860" y="116086"/>
                </a:lnTo>
                <a:lnTo>
                  <a:pt x="17860" y="107157"/>
                </a:lnTo>
                <a:lnTo>
                  <a:pt x="26789" y="98227"/>
                </a:lnTo>
                <a:lnTo>
                  <a:pt x="35719" y="80368"/>
                </a:lnTo>
                <a:lnTo>
                  <a:pt x="44649" y="62508"/>
                </a:lnTo>
                <a:lnTo>
                  <a:pt x="53579" y="44649"/>
                </a:lnTo>
                <a:lnTo>
                  <a:pt x="53579" y="44649"/>
                </a:lnTo>
                <a:lnTo>
                  <a:pt x="62508" y="44649"/>
                </a:lnTo>
                <a:lnTo>
                  <a:pt x="62508" y="53578"/>
                </a:lnTo>
                <a:lnTo>
                  <a:pt x="71438" y="71438"/>
                </a:lnTo>
                <a:lnTo>
                  <a:pt x="71438" y="98227"/>
                </a:lnTo>
                <a:lnTo>
                  <a:pt x="80368" y="116086"/>
                </a:lnTo>
                <a:lnTo>
                  <a:pt x="80368" y="133946"/>
                </a:lnTo>
                <a:lnTo>
                  <a:pt x="80368" y="151805"/>
                </a:lnTo>
                <a:lnTo>
                  <a:pt x="80368" y="178594"/>
                </a:lnTo>
                <a:lnTo>
                  <a:pt x="80368" y="196453"/>
                </a:lnTo>
                <a:lnTo>
                  <a:pt x="71438" y="205383"/>
                </a:lnTo>
                <a:lnTo>
                  <a:pt x="62508" y="223243"/>
                </a:lnTo>
                <a:lnTo>
                  <a:pt x="53579" y="232172"/>
                </a:lnTo>
                <a:lnTo>
                  <a:pt x="35719" y="241101"/>
                </a:lnTo>
                <a:lnTo>
                  <a:pt x="26789" y="232172"/>
                </a:lnTo>
                <a:lnTo>
                  <a:pt x="26789"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3" name="Freeform 62"/>
          <p:cNvSpPr/>
          <p:nvPr/>
        </p:nvSpPr>
        <p:spPr bwMode="auto">
          <a:xfrm>
            <a:off x="5152430" y="2536031"/>
            <a:ext cx="44649" cy="1017985"/>
          </a:xfrm>
          <a:custGeom>
            <a:avLst/>
            <a:gdLst/>
            <a:ahLst/>
            <a:cxnLst/>
            <a:rect l="0" t="0" r="0" b="0"/>
            <a:pathLst>
              <a:path w="44649" h="1017985">
                <a:moveTo>
                  <a:pt x="44648" y="0"/>
                </a:moveTo>
                <a:lnTo>
                  <a:pt x="44648" y="0"/>
                </a:lnTo>
                <a:lnTo>
                  <a:pt x="44648" y="0"/>
                </a:lnTo>
                <a:lnTo>
                  <a:pt x="44648" y="0"/>
                </a:lnTo>
                <a:lnTo>
                  <a:pt x="35718" y="0"/>
                </a:lnTo>
                <a:lnTo>
                  <a:pt x="35718" y="0"/>
                </a:lnTo>
                <a:lnTo>
                  <a:pt x="35718" y="0"/>
                </a:lnTo>
                <a:lnTo>
                  <a:pt x="35718" y="8930"/>
                </a:lnTo>
                <a:lnTo>
                  <a:pt x="35718" y="8930"/>
                </a:lnTo>
                <a:lnTo>
                  <a:pt x="35718" y="26789"/>
                </a:lnTo>
                <a:lnTo>
                  <a:pt x="35718" y="44649"/>
                </a:lnTo>
                <a:lnTo>
                  <a:pt x="35718" y="80367"/>
                </a:lnTo>
                <a:lnTo>
                  <a:pt x="35718" y="133946"/>
                </a:lnTo>
                <a:lnTo>
                  <a:pt x="35718" y="196453"/>
                </a:lnTo>
                <a:lnTo>
                  <a:pt x="35718" y="267890"/>
                </a:lnTo>
                <a:lnTo>
                  <a:pt x="35718" y="348258"/>
                </a:lnTo>
                <a:lnTo>
                  <a:pt x="35718" y="428625"/>
                </a:lnTo>
                <a:lnTo>
                  <a:pt x="26789" y="508992"/>
                </a:lnTo>
                <a:lnTo>
                  <a:pt x="26789" y="580430"/>
                </a:lnTo>
                <a:lnTo>
                  <a:pt x="17859" y="651867"/>
                </a:lnTo>
                <a:lnTo>
                  <a:pt x="8929" y="705445"/>
                </a:lnTo>
                <a:lnTo>
                  <a:pt x="0" y="759023"/>
                </a:lnTo>
                <a:lnTo>
                  <a:pt x="0" y="812601"/>
                </a:lnTo>
                <a:lnTo>
                  <a:pt x="0" y="848320"/>
                </a:lnTo>
                <a:lnTo>
                  <a:pt x="0" y="892969"/>
                </a:lnTo>
                <a:lnTo>
                  <a:pt x="0" y="919758"/>
                </a:lnTo>
                <a:lnTo>
                  <a:pt x="0" y="955476"/>
                </a:lnTo>
                <a:lnTo>
                  <a:pt x="0" y="982265"/>
                </a:lnTo>
                <a:lnTo>
                  <a:pt x="8929" y="1000125"/>
                </a:lnTo>
                <a:lnTo>
                  <a:pt x="8929" y="1009055"/>
                </a:lnTo>
                <a:lnTo>
                  <a:pt x="8929" y="1017984"/>
                </a:lnTo>
                <a:lnTo>
                  <a:pt x="17859" y="1017984"/>
                </a:lnTo>
                <a:lnTo>
                  <a:pt x="17859" y="101798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4" name="Freeform 63"/>
          <p:cNvSpPr/>
          <p:nvPr/>
        </p:nvSpPr>
        <p:spPr bwMode="auto">
          <a:xfrm>
            <a:off x="4839891" y="2527102"/>
            <a:ext cx="116087" cy="169665"/>
          </a:xfrm>
          <a:custGeom>
            <a:avLst/>
            <a:gdLst/>
            <a:ahLst/>
            <a:cxnLst/>
            <a:rect l="0" t="0" r="0" b="0"/>
            <a:pathLst>
              <a:path w="116087" h="169665">
                <a:moveTo>
                  <a:pt x="98226" y="8929"/>
                </a:moveTo>
                <a:lnTo>
                  <a:pt x="98226" y="8929"/>
                </a:lnTo>
                <a:lnTo>
                  <a:pt x="89297" y="0"/>
                </a:lnTo>
                <a:lnTo>
                  <a:pt x="89297" y="0"/>
                </a:lnTo>
                <a:lnTo>
                  <a:pt x="80367" y="0"/>
                </a:lnTo>
                <a:lnTo>
                  <a:pt x="80367" y="0"/>
                </a:lnTo>
                <a:lnTo>
                  <a:pt x="80367" y="8929"/>
                </a:lnTo>
                <a:lnTo>
                  <a:pt x="71437" y="17859"/>
                </a:lnTo>
                <a:lnTo>
                  <a:pt x="71437" y="26789"/>
                </a:lnTo>
                <a:lnTo>
                  <a:pt x="71437" y="44648"/>
                </a:lnTo>
                <a:lnTo>
                  <a:pt x="71437" y="53578"/>
                </a:lnTo>
                <a:lnTo>
                  <a:pt x="71437" y="71437"/>
                </a:lnTo>
                <a:lnTo>
                  <a:pt x="71437" y="80367"/>
                </a:lnTo>
                <a:lnTo>
                  <a:pt x="80367" y="98226"/>
                </a:lnTo>
                <a:lnTo>
                  <a:pt x="80367" y="107156"/>
                </a:lnTo>
                <a:lnTo>
                  <a:pt x="80367" y="125015"/>
                </a:lnTo>
                <a:lnTo>
                  <a:pt x="71437" y="142875"/>
                </a:lnTo>
                <a:lnTo>
                  <a:pt x="71437" y="151804"/>
                </a:lnTo>
                <a:lnTo>
                  <a:pt x="62507" y="160734"/>
                </a:lnTo>
                <a:lnTo>
                  <a:pt x="53578" y="169664"/>
                </a:lnTo>
                <a:lnTo>
                  <a:pt x="44648" y="169664"/>
                </a:lnTo>
                <a:lnTo>
                  <a:pt x="35718" y="169664"/>
                </a:lnTo>
                <a:lnTo>
                  <a:pt x="17859" y="151804"/>
                </a:lnTo>
                <a:lnTo>
                  <a:pt x="8929" y="142875"/>
                </a:lnTo>
                <a:lnTo>
                  <a:pt x="8929" y="125015"/>
                </a:lnTo>
                <a:lnTo>
                  <a:pt x="0" y="116086"/>
                </a:lnTo>
                <a:lnTo>
                  <a:pt x="8929" y="107156"/>
                </a:lnTo>
                <a:lnTo>
                  <a:pt x="17859" y="98226"/>
                </a:lnTo>
                <a:lnTo>
                  <a:pt x="26789" y="107156"/>
                </a:lnTo>
                <a:lnTo>
                  <a:pt x="35718" y="116086"/>
                </a:lnTo>
                <a:lnTo>
                  <a:pt x="53578" y="116086"/>
                </a:lnTo>
                <a:lnTo>
                  <a:pt x="71437" y="116086"/>
                </a:lnTo>
                <a:lnTo>
                  <a:pt x="89297" y="125015"/>
                </a:lnTo>
                <a:lnTo>
                  <a:pt x="98226" y="116086"/>
                </a:lnTo>
                <a:lnTo>
                  <a:pt x="107156" y="116086"/>
                </a:lnTo>
                <a:lnTo>
                  <a:pt x="116086" y="98226"/>
                </a:lnTo>
                <a:lnTo>
                  <a:pt x="116086"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5" name="Freeform 64"/>
          <p:cNvSpPr/>
          <p:nvPr/>
        </p:nvSpPr>
        <p:spPr bwMode="auto">
          <a:xfrm>
            <a:off x="4982766" y="2571750"/>
            <a:ext cx="35719" cy="116087"/>
          </a:xfrm>
          <a:custGeom>
            <a:avLst/>
            <a:gdLst/>
            <a:ahLst/>
            <a:cxnLst/>
            <a:rect l="0" t="0" r="0" b="0"/>
            <a:pathLst>
              <a:path w="35719" h="116087">
                <a:moveTo>
                  <a:pt x="0" y="0"/>
                </a:moveTo>
                <a:lnTo>
                  <a:pt x="0" y="0"/>
                </a:lnTo>
                <a:lnTo>
                  <a:pt x="0" y="0"/>
                </a:lnTo>
                <a:lnTo>
                  <a:pt x="0" y="17859"/>
                </a:lnTo>
                <a:lnTo>
                  <a:pt x="0" y="26789"/>
                </a:lnTo>
                <a:lnTo>
                  <a:pt x="0" y="53578"/>
                </a:lnTo>
                <a:lnTo>
                  <a:pt x="0" y="71438"/>
                </a:lnTo>
                <a:lnTo>
                  <a:pt x="8929" y="89297"/>
                </a:lnTo>
                <a:lnTo>
                  <a:pt x="8929" y="107156"/>
                </a:lnTo>
                <a:lnTo>
                  <a:pt x="17859" y="116086"/>
                </a:lnTo>
                <a:lnTo>
                  <a:pt x="26789" y="107156"/>
                </a:lnTo>
                <a:lnTo>
                  <a:pt x="35718" y="107156"/>
                </a:lnTo>
                <a:lnTo>
                  <a:pt x="35718"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6" name="Freeform 65"/>
          <p:cNvSpPr/>
          <p:nvPr/>
        </p:nvSpPr>
        <p:spPr bwMode="auto">
          <a:xfrm>
            <a:off x="5331023" y="2544961"/>
            <a:ext cx="53580" cy="151806"/>
          </a:xfrm>
          <a:custGeom>
            <a:avLst/>
            <a:gdLst/>
            <a:ahLst/>
            <a:cxnLst/>
            <a:rect l="0" t="0" r="0" b="0"/>
            <a:pathLst>
              <a:path w="53580" h="151806">
                <a:moveTo>
                  <a:pt x="53579" y="17859"/>
                </a:moveTo>
                <a:lnTo>
                  <a:pt x="53579" y="17859"/>
                </a:lnTo>
                <a:lnTo>
                  <a:pt x="53579" y="8930"/>
                </a:lnTo>
                <a:lnTo>
                  <a:pt x="44649" y="8930"/>
                </a:lnTo>
                <a:lnTo>
                  <a:pt x="44649" y="0"/>
                </a:lnTo>
                <a:lnTo>
                  <a:pt x="35719" y="0"/>
                </a:lnTo>
                <a:lnTo>
                  <a:pt x="26790" y="0"/>
                </a:lnTo>
                <a:lnTo>
                  <a:pt x="26790" y="8930"/>
                </a:lnTo>
                <a:lnTo>
                  <a:pt x="17860" y="17859"/>
                </a:lnTo>
                <a:lnTo>
                  <a:pt x="17860" y="26789"/>
                </a:lnTo>
                <a:lnTo>
                  <a:pt x="17860" y="35719"/>
                </a:lnTo>
                <a:lnTo>
                  <a:pt x="17860" y="53578"/>
                </a:lnTo>
                <a:lnTo>
                  <a:pt x="17860" y="71437"/>
                </a:lnTo>
                <a:lnTo>
                  <a:pt x="17860" y="89297"/>
                </a:lnTo>
                <a:lnTo>
                  <a:pt x="17860" y="107156"/>
                </a:lnTo>
                <a:lnTo>
                  <a:pt x="17860" y="125016"/>
                </a:lnTo>
                <a:lnTo>
                  <a:pt x="17860" y="133945"/>
                </a:lnTo>
                <a:lnTo>
                  <a:pt x="8930" y="142875"/>
                </a:lnTo>
                <a:lnTo>
                  <a:pt x="8930" y="151805"/>
                </a:lnTo>
                <a:lnTo>
                  <a:pt x="0" y="151805"/>
                </a:lnTo>
                <a:lnTo>
                  <a:pt x="0"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7" name="Freeform 66"/>
          <p:cNvSpPr/>
          <p:nvPr/>
        </p:nvSpPr>
        <p:spPr bwMode="auto">
          <a:xfrm>
            <a:off x="5304234" y="2625328"/>
            <a:ext cx="80369" cy="26790"/>
          </a:xfrm>
          <a:custGeom>
            <a:avLst/>
            <a:gdLst/>
            <a:ahLst/>
            <a:cxnLst/>
            <a:rect l="0" t="0" r="0" b="0"/>
            <a:pathLst>
              <a:path w="80369" h="26790">
                <a:moveTo>
                  <a:pt x="0" y="17860"/>
                </a:moveTo>
                <a:lnTo>
                  <a:pt x="0" y="17860"/>
                </a:lnTo>
                <a:lnTo>
                  <a:pt x="8930" y="17860"/>
                </a:lnTo>
                <a:lnTo>
                  <a:pt x="17860" y="26789"/>
                </a:lnTo>
                <a:lnTo>
                  <a:pt x="26789" y="26789"/>
                </a:lnTo>
                <a:lnTo>
                  <a:pt x="44649" y="26789"/>
                </a:lnTo>
                <a:lnTo>
                  <a:pt x="53579" y="26789"/>
                </a:lnTo>
                <a:lnTo>
                  <a:pt x="62508" y="17860"/>
                </a:lnTo>
                <a:lnTo>
                  <a:pt x="71438" y="8930"/>
                </a:lnTo>
                <a:lnTo>
                  <a:pt x="80368" y="0"/>
                </a:lnTo>
                <a:lnTo>
                  <a:pt x="8036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8" name="Freeform 67"/>
          <p:cNvSpPr/>
          <p:nvPr/>
        </p:nvSpPr>
        <p:spPr bwMode="auto">
          <a:xfrm>
            <a:off x="5402461" y="2580680"/>
            <a:ext cx="116087" cy="89298"/>
          </a:xfrm>
          <a:custGeom>
            <a:avLst/>
            <a:gdLst/>
            <a:ahLst/>
            <a:cxnLst/>
            <a:rect l="0" t="0" r="0" b="0"/>
            <a:pathLst>
              <a:path w="116087" h="89298">
                <a:moveTo>
                  <a:pt x="0" y="17859"/>
                </a:moveTo>
                <a:lnTo>
                  <a:pt x="0" y="17859"/>
                </a:lnTo>
                <a:lnTo>
                  <a:pt x="8930" y="8929"/>
                </a:lnTo>
                <a:lnTo>
                  <a:pt x="8930" y="8929"/>
                </a:lnTo>
                <a:lnTo>
                  <a:pt x="26789" y="0"/>
                </a:lnTo>
                <a:lnTo>
                  <a:pt x="26789" y="0"/>
                </a:lnTo>
                <a:lnTo>
                  <a:pt x="35719" y="0"/>
                </a:lnTo>
                <a:lnTo>
                  <a:pt x="44648" y="0"/>
                </a:lnTo>
                <a:lnTo>
                  <a:pt x="53578" y="8929"/>
                </a:lnTo>
                <a:lnTo>
                  <a:pt x="44648" y="17859"/>
                </a:lnTo>
                <a:lnTo>
                  <a:pt x="44648" y="35718"/>
                </a:lnTo>
                <a:lnTo>
                  <a:pt x="35719" y="53578"/>
                </a:lnTo>
                <a:lnTo>
                  <a:pt x="35719" y="62508"/>
                </a:lnTo>
                <a:lnTo>
                  <a:pt x="35719" y="80367"/>
                </a:lnTo>
                <a:lnTo>
                  <a:pt x="44648" y="80367"/>
                </a:lnTo>
                <a:lnTo>
                  <a:pt x="53578" y="89297"/>
                </a:lnTo>
                <a:lnTo>
                  <a:pt x="71437" y="89297"/>
                </a:lnTo>
                <a:lnTo>
                  <a:pt x="89297" y="80367"/>
                </a:lnTo>
                <a:lnTo>
                  <a:pt x="98227" y="71437"/>
                </a:lnTo>
                <a:lnTo>
                  <a:pt x="116086" y="53578"/>
                </a:lnTo>
                <a:lnTo>
                  <a:pt x="116086"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9" name="Freeform 68"/>
          <p:cNvSpPr/>
          <p:nvPr/>
        </p:nvSpPr>
        <p:spPr bwMode="auto">
          <a:xfrm>
            <a:off x="5652492" y="2518172"/>
            <a:ext cx="62509" cy="964407"/>
          </a:xfrm>
          <a:custGeom>
            <a:avLst/>
            <a:gdLst/>
            <a:ahLst/>
            <a:cxnLst/>
            <a:rect l="0" t="0" r="0" b="0"/>
            <a:pathLst>
              <a:path w="62509" h="964407">
                <a:moveTo>
                  <a:pt x="0" y="8930"/>
                </a:moveTo>
                <a:lnTo>
                  <a:pt x="8930" y="0"/>
                </a:lnTo>
                <a:lnTo>
                  <a:pt x="8930" y="0"/>
                </a:lnTo>
                <a:lnTo>
                  <a:pt x="8930" y="0"/>
                </a:lnTo>
                <a:lnTo>
                  <a:pt x="8930" y="0"/>
                </a:lnTo>
                <a:lnTo>
                  <a:pt x="8930" y="0"/>
                </a:lnTo>
                <a:lnTo>
                  <a:pt x="8930" y="0"/>
                </a:lnTo>
                <a:lnTo>
                  <a:pt x="8930" y="17859"/>
                </a:lnTo>
                <a:lnTo>
                  <a:pt x="8930" y="44648"/>
                </a:lnTo>
                <a:lnTo>
                  <a:pt x="8930" y="80367"/>
                </a:lnTo>
                <a:lnTo>
                  <a:pt x="8930" y="116086"/>
                </a:lnTo>
                <a:lnTo>
                  <a:pt x="17860" y="169664"/>
                </a:lnTo>
                <a:lnTo>
                  <a:pt x="17860" y="223242"/>
                </a:lnTo>
                <a:lnTo>
                  <a:pt x="17860" y="285749"/>
                </a:lnTo>
                <a:lnTo>
                  <a:pt x="17860" y="348257"/>
                </a:lnTo>
                <a:lnTo>
                  <a:pt x="17860" y="410765"/>
                </a:lnTo>
                <a:lnTo>
                  <a:pt x="17860" y="482203"/>
                </a:lnTo>
                <a:lnTo>
                  <a:pt x="26789" y="553640"/>
                </a:lnTo>
                <a:lnTo>
                  <a:pt x="26789" y="625078"/>
                </a:lnTo>
                <a:lnTo>
                  <a:pt x="35719" y="687585"/>
                </a:lnTo>
                <a:lnTo>
                  <a:pt x="35719" y="750093"/>
                </a:lnTo>
                <a:lnTo>
                  <a:pt x="35719" y="812601"/>
                </a:lnTo>
                <a:lnTo>
                  <a:pt x="35719" y="857249"/>
                </a:lnTo>
                <a:lnTo>
                  <a:pt x="35719" y="892968"/>
                </a:lnTo>
                <a:lnTo>
                  <a:pt x="35719" y="928687"/>
                </a:lnTo>
                <a:lnTo>
                  <a:pt x="35719" y="946546"/>
                </a:lnTo>
                <a:lnTo>
                  <a:pt x="35719" y="964406"/>
                </a:lnTo>
                <a:lnTo>
                  <a:pt x="44649" y="964406"/>
                </a:lnTo>
                <a:lnTo>
                  <a:pt x="44649" y="964406"/>
                </a:lnTo>
                <a:lnTo>
                  <a:pt x="44649" y="955476"/>
                </a:lnTo>
                <a:lnTo>
                  <a:pt x="53578" y="946546"/>
                </a:lnTo>
                <a:lnTo>
                  <a:pt x="62508" y="937617"/>
                </a:lnTo>
                <a:lnTo>
                  <a:pt x="62508" y="93761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0" name="Freeform 69"/>
          <p:cNvSpPr/>
          <p:nvPr/>
        </p:nvSpPr>
        <p:spPr bwMode="auto">
          <a:xfrm>
            <a:off x="5813227" y="2536031"/>
            <a:ext cx="26790" cy="151806"/>
          </a:xfrm>
          <a:custGeom>
            <a:avLst/>
            <a:gdLst/>
            <a:ahLst/>
            <a:cxnLst/>
            <a:rect l="0" t="0" r="0" b="0"/>
            <a:pathLst>
              <a:path w="26790" h="151806">
                <a:moveTo>
                  <a:pt x="26789" y="44649"/>
                </a:moveTo>
                <a:lnTo>
                  <a:pt x="26789" y="44649"/>
                </a:lnTo>
                <a:lnTo>
                  <a:pt x="26789" y="44649"/>
                </a:lnTo>
                <a:lnTo>
                  <a:pt x="26789" y="35719"/>
                </a:lnTo>
                <a:lnTo>
                  <a:pt x="26789" y="35719"/>
                </a:lnTo>
                <a:lnTo>
                  <a:pt x="17859" y="26789"/>
                </a:lnTo>
                <a:lnTo>
                  <a:pt x="17859" y="17860"/>
                </a:lnTo>
                <a:lnTo>
                  <a:pt x="17859" y="8930"/>
                </a:lnTo>
                <a:lnTo>
                  <a:pt x="17859" y="0"/>
                </a:lnTo>
                <a:lnTo>
                  <a:pt x="17859" y="0"/>
                </a:lnTo>
                <a:lnTo>
                  <a:pt x="8929" y="0"/>
                </a:lnTo>
                <a:lnTo>
                  <a:pt x="8929" y="0"/>
                </a:lnTo>
                <a:lnTo>
                  <a:pt x="0" y="8930"/>
                </a:lnTo>
                <a:lnTo>
                  <a:pt x="0" y="8930"/>
                </a:lnTo>
                <a:lnTo>
                  <a:pt x="0" y="26789"/>
                </a:lnTo>
                <a:lnTo>
                  <a:pt x="0" y="35719"/>
                </a:lnTo>
                <a:lnTo>
                  <a:pt x="0" y="53578"/>
                </a:lnTo>
                <a:lnTo>
                  <a:pt x="0" y="62508"/>
                </a:lnTo>
                <a:lnTo>
                  <a:pt x="8929" y="80367"/>
                </a:lnTo>
                <a:lnTo>
                  <a:pt x="8929" y="89297"/>
                </a:lnTo>
                <a:lnTo>
                  <a:pt x="8929" y="107157"/>
                </a:lnTo>
                <a:lnTo>
                  <a:pt x="8929" y="125016"/>
                </a:lnTo>
                <a:lnTo>
                  <a:pt x="8929" y="133946"/>
                </a:lnTo>
                <a:lnTo>
                  <a:pt x="0" y="151805"/>
                </a:lnTo>
                <a:lnTo>
                  <a:pt x="0"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1" name="Freeform 70"/>
          <p:cNvSpPr/>
          <p:nvPr/>
        </p:nvSpPr>
        <p:spPr bwMode="auto">
          <a:xfrm>
            <a:off x="5732859" y="2634258"/>
            <a:ext cx="133947" cy="35720"/>
          </a:xfrm>
          <a:custGeom>
            <a:avLst/>
            <a:gdLst/>
            <a:ahLst/>
            <a:cxnLst/>
            <a:rect l="0" t="0" r="0" b="0"/>
            <a:pathLst>
              <a:path w="133947" h="35720">
                <a:moveTo>
                  <a:pt x="0" y="35719"/>
                </a:moveTo>
                <a:lnTo>
                  <a:pt x="0" y="35719"/>
                </a:lnTo>
                <a:lnTo>
                  <a:pt x="8930" y="35719"/>
                </a:lnTo>
                <a:lnTo>
                  <a:pt x="8930" y="35719"/>
                </a:lnTo>
                <a:lnTo>
                  <a:pt x="26789" y="35719"/>
                </a:lnTo>
                <a:lnTo>
                  <a:pt x="35719" y="35719"/>
                </a:lnTo>
                <a:lnTo>
                  <a:pt x="53579" y="35719"/>
                </a:lnTo>
                <a:lnTo>
                  <a:pt x="71438" y="26789"/>
                </a:lnTo>
                <a:lnTo>
                  <a:pt x="89297" y="26789"/>
                </a:lnTo>
                <a:lnTo>
                  <a:pt x="107157" y="17859"/>
                </a:lnTo>
                <a:lnTo>
                  <a:pt x="125016" y="17859"/>
                </a:lnTo>
                <a:lnTo>
                  <a:pt x="133946" y="0"/>
                </a:lnTo>
                <a:lnTo>
                  <a:pt x="13394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2" name="Freeform 71"/>
          <p:cNvSpPr/>
          <p:nvPr/>
        </p:nvSpPr>
        <p:spPr bwMode="auto">
          <a:xfrm>
            <a:off x="5884664" y="2580680"/>
            <a:ext cx="89298" cy="98227"/>
          </a:xfrm>
          <a:custGeom>
            <a:avLst/>
            <a:gdLst/>
            <a:ahLst/>
            <a:cxnLst/>
            <a:rect l="0" t="0" r="0" b="0"/>
            <a:pathLst>
              <a:path w="89298" h="98227">
                <a:moveTo>
                  <a:pt x="17859" y="0"/>
                </a:moveTo>
                <a:lnTo>
                  <a:pt x="8930" y="0"/>
                </a:lnTo>
                <a:lnTo>
                  <a:pt x="8930" y="0"/>
                </a:lnTo>
                <a:lnTo>
                  <a:pt x="8930" y="0"/>
                </a:lnTo>
                <a:lnTo>
                  <a:pt x="8930" y="0"/>
                </a:lnTo>
                <a:lnTo>
                  <a:pt x="17859" y="0"/>
                </a:lnTo>
                <a:lnTo>
                  <a:pt x="26789" y="0"/>
                </a:lnTo>
                <a:lnTo>
                  <a:pt x="35719" y="0"/>
                </a:lnTo>
                <a:lnTo>
                  <a:pt x="44649" y="0"/>
                </a:lnTo>
                <a:lnTo>
                  <a:pt x="53578" y="0"/>
                </a:lnTo>
                <a:lnTo>
                  <a:pt x="53578" y="0"/>
                </a:lnTo>
                <a:lnTo>
                  <a:pt x="62508" y="0"/>
                </a:lnTo>
                <a:lnTo>
                  <a:pt x="62508" y="0"/>
                </a:lnTo>
                <a:lnTo>
                  <a:pt x="53578" y="0"/>
                </a:lnTo>
                <a:lnTo>
                  <a:pt x="53578" y="8929"/>
                </a:lnTo>
                <a:lnTo>
                  <a:pt x="44649" y="17859"/>
                </a:lnTo>
                <a:lnTo>
                  <a:pt x="44649" y="17859"/>
                </a:lnTo>
                <a:lnTo>
                  <a:pt x="44649" y="17859"/>
                </a:lnTo>
                <a:lnTo>
                  <a:pt x="44649" y="17859"/>
                </a:lnTo>
                <a:lnTo>
                  <a:pt x="53578" y="17859"/>
                </a:lnTo>
                <a:lnTo>
                  <a:pt x="62508" y="26789"/>
                </a:lnTo>
                <a:lnTo>
                  <a:pt x="71438" y="26789"/>
                </a:lnTo>
                <a:lnTo>
                  <a:pt x="80367" y="35718"/>
                </a:lnTo>
                <a:lnTo>
                  <a:pt x="89297" y="44648"/>
                </a:lnTo>
                <a:lnTo>
                  <a:pt x="89297" y="53578"/>
                </a:lnTo>
                <a:lnTo>
                  <a:pt x="80367" y="62508"/>
                </a:lnTo>
                <a:lnTo>
                  <a:pt x="71438" y="71437"/>
                </a:lnTo>
                <a:lnTo>
                  <a:pt x="53578" y="80367"/>
                </a:lnTo>
                <a:lnTo>
                  <a:pt x="35719" y="89297"/>
                </a:lnTo>
                <a:lnTo>
                  <a:pt x="17859" y="89297"/>
                </a:lnTo>
                <a:lnTo>
                  <a:pt x="0" y="89297"/>
                </a:lnTo>
                <a:lnTo>
                  <a:pt x="0" y="98226"/>
                </a:lnTo>
                <a:lnTo>
                  <a:pt x="0" y="98226"/>
                </a:lnTo>
                <a:lnTo>
                  <a:pt x="8930" y="98226"/>
                </a:lnTo>
                <a:lnTo>
                  <a:pt x="8930"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3" name="Freeform 72"/>
          <p:cNvSpPr/>
          <p:nvPr/>
        </p:nvSpPr>
        <p:spPr bwMode="auto">
          <a:xfrm>
            <a:off x="6027539" y="2509242"/>
            <a:ext cx="44650" cy="1009055"/>
          </a:xfrm>
          <a:custGeom>
            <a:avLst/>
            <a:gdLst/>
            <a:ahLst/>
            <a:cxnLst/>
            <a:rect l="0" t="0" r="0" b="0"/>
            <a:pathLst>
              <a:path w="44650" h="1009055">
                <a:moveTo>
                  <a:pt x="44649" y="0"/>
                </a:moveTo>
                <a:lnTo>
                  <a:pt x="44649" y="0"/>
                </a:lnTo>
                <a:lnTo>
                  <a:pt x="35719" y="8930"/>
                </a:lnTo>
                <a:lnTo>
                  <a:pt x="35719" y="8930"/>
                </a:lnTo>
                <a:lnTo>
                  <a:pt x="35719" y="26789"/>
                </a:lnTo>
                <a:lnTo>
                  <a:pt x="26789" y="35719"/>
                </a:lnTo>
                <a:lnTo>
                  <a:pt x="26789" y="53578"/>
                </a:lnTo>
                <a:lnTo>
                  <a:pt x="26789" y="62508"/>
                </a:lnTo>
                <a:lnTo>
                  <a:pt x="26789" y="80367"/>
                </a:lnTo>
                <a:lnTo>
                  <a:pt x="26789" y="98227"/>
                </a:lnTo>
                <a:lnTo>
                  <a:pt x="26789" y="116086"/>
                </a:lnTo>
                <a:lnTo>
                  <a:pt x="26789" y="142875"/>
                </a:lnTo>
                <a:lnTo>
                  <a:pt x="26789" y="178594"/>
                </a:lnTo>
                <a:lnTo>
                  <a:pt x="26789" y="223242"/>
                </a:lnTo>
                <a:lnTo>
                  <a:pt x="26789" y="276821"/>
                </a:lnTo>
                <a:lnTo>
                  <a:pt x="17859" y="348258"/>
                </a:lnTo>
                <a:lnTo>
                  <a:pt x="17859" y="410765"/>
                </a:lnTo>
                <a:lnTo>
                  <a:pt x="17859" y="473273"/>
                </a:lnTo>
                <a:lnTo>
                  <a:pt x="17859" y="535781"/>
                </a:lnTo>
                <a:lnTo>
                  <a:pt x="8930" y="589359"/>
                </a:lnTo>
                <a:lnTo>
                  <a:pt x="8930" y="642937"/>
                </a:lnTo>
                <a:lnTo>
                  <a:pt x="0" y="687586"/>
                </a:lnTo>
                <a:lnTo>
                  <a:pt x="0" y="732234"/>
                </a:lnTo>
                <a:lnTo>
                  <a:pt x="0" y="776883"/>
                </a:lnTo>
                <a:lnTo>
                  <a:pt x="0" y="821531"/>
                </a:lnTo>
                <a:lnTo>
                  <a:pt x="0" y="866179"/>
                </a:lnTo>
                <a:lnTo>
                  <a:pt x="0" y="901898"/>
                </a:lnTo>
                <a:lnTo>
                  <a:pt x="8930" y="937617"/>
                </a:lnTo>
                <a:lnTo>
                  <a:pt x="8930" y="973336"/>
                </a:lnTo>
                <a:lnTo>
                  <a:pt x="17859" y="1000125"/>
                </a:lnTo>
                <a:lnTo>
                  <a:pt x="17859" y="1009054"/>
                </a:lnTo>
                <a:lnTo>
                  <a:pt x="26789" y="1009054"/>
                </a:lnTo>
                <a:lnTo>
                  <a:pt x="26789" y="1009054"/>
                </a:lnTo>
                <a:lnTo>
                  <a:pt x="26789" y="991195"/>
                </a:lnTo>
                <a:lnTo>
                  <a:pt x="35719" y="973336"/>
                </a:lnTo>
                <a:lnTo>
                  <a:pt x="35719" y="955476"/>
                </a:lnTo>
                <a:lnTo>
                  <a:pt x="35719" y="946547"/>
                </a:lnTo>
                <a:lnTo>
                  <a:pt x="35719" y="937617"/>
                </a:lnTo>
                <a:lnTo>
                  <a:pt x="35719" y="93761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4" name="Freeform 73"/>
          <p:cNvSpPr/>
          <p:nvPr/>
        </p:nvSpPr>
        <p:spPr bwMode="auto">
          <a:xfrm>
            <a:off x="6179344" y="2544961"/>
            <a:ext cx="26790" cy="8931"/>
          </a:xfrm>
          <a:custGeom>
            <a:avLst/>
            <a:gdLst/>
            <a:ahLst/>
            <a:cxnLst/>
            <a:rect l="0" t="0" r="0" b="0"/>
            <a:pathLst>
              <a:path w="26790" h="8931">
                <a:moveTo>
                  <a:pt x="26789" y="0"/>
                </a:moveTo>
                <a:lnTo>
                  <a:pt x="26789" y="0"/>
                </a:lnTo>
                <a:lnTo>
                  <a:pt x="26789" y="0"/>
                </a:lnTo>
                <a:lnTo>
                  <a:pt x="17859" y="8930"/>
                </a:lnTo>
                <a:lnTo>
                  <a:pt x="17859" y="8930"/>
                </a:lnTo>
                <a:lnTo>
                  <a:pt x="17859" y="8930"/>
                </a:lnTo>
                <a:lnTo>
                  <a:pt x="8929" y="8930"/>
                </a:lnTo>
                <a:lnTo>
                  <a:pt x="8929" y="8930"/>
                </a:lnTo>
                <a:lnTo>
                  <a:pt x="0" y="893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5" name="Freeform 74"/>
          <p:cNvSpPr/>
          <p:nvPr/>
        </p:nvSpPr>
        <p:spPr bwMode="auto">
          <a:xfrm>
            <a:off x="6357938" y="2589609"/>
            <a:ext cx="17860" cy="17861"/>
          </a:xfrm>
          <a:custGeom>
            <a:avLst/>
            <a:gdLst/>
            <a:ahLst/>
            <a:cxnLst/>
            <a:rect l="0" t="0" r="0" b="0"/>
            <a:pathLst>
              <a:path w="17860" h="17861">
                <a:moveTo>
                  <a:pt x="0" y="0"/>
                </a:moveTo>
                <a:lnTo>
                  <a:pt x="0" y="0"/>
                </a:lnTo>
                <a:lnTo>
                  <a:pt x="0" y="0"/>
                </a:lnTo>
                <a:lnTo>
                  <a:pt x="0" y="0"/>
                </a:lnTo>
                <a:lnTo>
                  <a:pt x="0" y="8930"/>
                </a:lnTo>
                <a:lnTo>
                  <a:pt x="8929" y="17860"/>
                </a:lnTo>
                <a:lnTo>
                  <a:pt x="8929" y="17860"/>
                </a:lnTo>
                <a:lnTo>
                  <a:pt x="17859" y="17860"/>
                </a:lnTo>
                <a:lnTo>
                  <a:pt x="17859"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6" name="Freeform 75"/>
          <p:cNvSpPr/>
          <p:nvPr/>
        </p:nvSpPr>
        <p:spPr bwMode="auto">
          <a:xfrm>
            <a:off x="6509742" y="2536031"/>
            <a:ext cx="26790" cy="8931"/>
          </a:xfrm>
          <a:custGeom>
            <a:avLst/>
            <a:gdLst/>
            <a:ahLst/>
            <a:cxnLst/>
            <a:rect l="0" t="0" r="0" b="0"/>
            <a:pathLst>
              <a:path w="26790" h="8931">
                <a:moveTo>
                  <a:pt x="26789" y="0"/>
                </a:moveTo>
                <a:lnTo>
                  <a:pt x="26789" y="8930"/>
                </a:lnTo>
                <a:lnTo>
                  <a:pt x="26789" y="8930"/>
                </a:lnTo>
                <a:lnTo>
                  <a:pt x="17860" y="8930"/>
                </a:lnTo>
                <a:lnTo>
                  <a:pt x="8930" y="8930"/>
                </a:lnTo>
                <a:lnTo>
                  <a:pt x="0" y="8930"/>
                </a:lnTo>
                <a:lnTo>
                  <a:pt x="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7" name="Freeform 76"/>
          <p:cNvSpPr/>
          <p:nvPr/>
        </p:nvSpPr>
        <p:spPr bwMode="auto">
          <a:xfrm>
            <a:off x="1589484" y="4018359"/>
            <a:ext cx="142876" cy="241103"/>
          </a:xfrm>
          <a:custGeom>
            <a:avLst/>
            <a:gdLst/>
            <a:ahLst/>
            <a:cxnLst/>
            <a:rect l="0" t="0" r="0" b="0"/>
            <a:pathLst>
              <a:path w="142876" h="241103">
                <a:moveTo>
                  <a:pt x="53579" y="26789"/>
                </a:moveTo>
                <a:lnTo>
                  <a:pt x="53579" y="26789"/>
                </a:lnTo>
                <a:lnTo>
                  <a:pt x="53579" y="26789"/>
                </a:lnTo>
                <a:lnTo>
                  <a:pt x="44649" y="26789"/>
                </a:lnTo>
                <a:lnTo>
                  <a:pt x="44649" y="26789"/>
                </a:lnTo>
                <a:lnTo>
                  <a:pt x="35719" y="26789"/>
                </a:lnTo>
                <a:lnTo>
                  <a:pt x="35719" y="17859"/>
                </a:lnTo>
                <a:lnTo>
                  <a:pt x="35719" y="8930"/>
                </a:lnTo>
                <a:lnTo>
                  <a:pt x="26789" y="8930"/>
                </a:lnTo>
                <a:lnTo>
                  <a:pt x="26789" y="0"/>
                </a:lnTo>
                <a:lnTo>
                  <a:pt x="26789" y="0"/>
                </a:lnTo>
                <a:lnTo>
                  <a:pt x="17860" y="0"/>
                </a:lnTo>
                <a:lnTo>
                  <a:pt x="8930" y="0"/>
                </a:lnTo>
                <a:lnTo>
                  <a:pt x="8930" y="17859"/>
                </a:lnTo>
                <a:lnTo>
                  <a:pt x="0" y="26789"/>
                </a:lnTo>
                <a:lnTo>
                  <a:pt x="0" y="44648"/>
                </a:lnTo>
                <a:lnTo>
                  <a:pt x="0" y="71437"/>
                </a:lnTo>
                <a:lnTo>
                  <a:pt x="0" y="107156"/>
                </a:lnTo>
                <a:lnTo>
                  <a:pt x="0" y="142875"/>
                </a:lnTo>
                <a:lnTo>
                  <a:pt x="8930" y="178594"/>
                </a:lnTo>
                <a:lnTo>
                  <a:pt x="17860" y="205383"/>
                </a:lnTo>
                <a:lnTo>
                  <a:pt x="35719" y="232172"/>
                </a:lnTo>
                <a:lnTo>
                  <a:pt x="44649" y="241102"/>
                </a:lnTo>
                <a:lnTo>
                  <a:pt x="62508" y="232172"/>
                </a:lnTo>
                <a:lnTo>
                  <a:pt x="80368" y="214312"/>
                </a:lnTo>
                <a:lnTo>
                  <a:pt x="107157" y="187523"/>
                </a:lnTo>
                <a:lnTo>
                  <a:pt x="125016" y="151805"/>
                </a:lnTo>
                <a:lnTo>
                  <a:pt x="133946" y="116086"/>
                </a:lnTo>
                <a:lnTo>
                  <a:pt x="142875" y="80367"/>
                </a:lnTo>
                <a:lnTo>
                  <a:pt x="142875" y="53578"/>
                </a:lnTo>
                <a:lnTo>
                  <a:pt x="133946" y="26789"/>
                </a:lnTo>
                <a:lnTo>
                  <a:pt x="125016" y="8930"/>
                </a:lnTo>
                <a:lnTo>
                  <a:pt x="107157" y="0"/>
                </a:lnTo>
                <a:lnTo>
                  <a:pt x="80368" y="0"/>
                </a:lnTo>
                <a:lnTo>
                  <a:pt x="62508" y="8930"/>
                </a:lnTo>
                <a:lnTo>
                  <a:pt x="44649" y="26789"/>
                </a:lnTo>
                <a:lnTo>
                  <a:pt x="26789" y="35719"/>
                </a:lnTo>
                <a:lnTo>
                  <a:pt x="26789" y="44648"/>
                </a:lnTo>
                <a:lnTo>
                  <a:pt x="26789" y="53578"/>
                </a:lnTo>
                <a:lnTo>
                  <a:pt x="35719" y="44648"/>
                </a:lnTo>
                <a:lnTo>
                  <a:pt x="44649" y="26789"/>
                </a:lnTo>
                <a:lnTo>
                  <a:pt x="62508" y="8930"/>
                </a:lnTo>
                <a:lnTo>
                  <a:pt x="62508"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8" name="Freeform 77"/>
          <p:cNvSpPr/>
          <p:nvPr/>
        </p:nvSpPr>
        <p:spPr bwMode="auto">
          <a:xfrm>
            <a:off x="1812727" y="3937992"/>
            <a:ext cx="35719" cy="303610"/>
          </a:xfrm>
          <a:custGeom>
            <a:avLst/>
            <a:gdLst/>
            <a:ahLst/>
            <a:cxnLst/>
            <a:rect l="0" t="0" r="0" b="0"/>
            <a:pathLst>
              <a:path w="35719" h="303610">
                <a:moveTo>
                  <a:pt x="0" y="8929"/>
                </a:moveTo>
                <a:lnTo>
                  <a:pt x="0" y="8929"/>
                </a:lnTo>
                <a:lnTo>
                  <a:pt x="0" y="8929"/>
                </a:lnTo>
                <a:lnTo>
                  <a:pt x="0" y="0"/>
                </a:lnTo>
                <a:lnTo>
                  <a:pt x="0" y="0"/>
                </a:lnTo>
                <a:lnTo>
                  <a:pt x="0" y="8929"/>
                </a:lnTo>
                <a:lnTo>
                  <a:pt x="0" y="17859"/>
                </a:lnTo>
                <a:lnTo>
                  <a:pt x="8929" y="35719"/>
                </a:lnTo>
                <a:lnTo>
                  <a:pt x="8929" y="53578"/>
                </a:lnTo>
                <a:lnTo>
                  <a:pt x="17859" y="89297"/>
                </a:lnTo>
                <a:lnTo>
                  <a:pt x="26789" y="125015"/>
                </a:lnTo>
                <a:lnTo>
                  <a:pt x="26789" y="169664"/>
                </a:lnTo>
                <a:lnTo>
                  <a:pt x="35718" y="223242"/>
                </a:lnTo>
                <a:lnTo>
                  <a:pt x="35718" y="258961"/>
                </a:lnTo>
                <a:lnTo>
                  <a:pt x="35718" y="285750"/>
                </a:lnTo>
                <a:lnTo>
                  <a:pt x="26789" y="303609"/>
                </a:lnTo>
                <a:lnTo>
                  <a:pt x="26789" y="303609"/>
                </a:lnTo>
                <a:lnTo>
                  <a:pt x="26789" y="294679"/>
                </a:lnTo>
                <a:lnTo>
                  <a:pt x="26789" y="267890"/>
                </a:lnTo>
                <a:lnTo>
                  <a:pt x="17859" y="241101"/>
                </a:lnTo>
                <a:lnTo>
                  <a:pt x="17859"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9" name="Freeform 78"/>
          <p:cNvSpPr/>
          <p:nvPr/>
        </p:nvSpPr>
        <p:spPr bwMode="auto">
          <a:xfrm>
            <a:off x="1768078" y="3929062"/>
            <a:ext cx="178595" cy="339329"/>
          </a:xfrm>
          <a:custGeom>
            <a:avLst/>
            <a:gdLst/>
            <a:ahLst/>
            <a:cxnLst/>
            <a:rect l="0" t="0" r="0" b="0"/>
            <a:pathLst>
              <a:path w="178595" h="339329">
                <a:moveTo>
                  <a:pt x="8930" y="62508"/>
                </a:moveTo>
                <a:lnTo>
                  <a:pt x="8930" y="62508"/>
                </a:lnTo>
                <a:lnTo>
                  <a:pt x="0" y="62508"/>
                </a:lnTo>
                <a:lnTo>
                  <a:pt x="0" y="62508"/>
                </a:lnTo>
                <a:lnTo>
                  <a:pt x="8930" y="62508"/>
                </a:lnTo>
                <a:lnTo>
                  <a:pt x="17860" y="44649"/>
                </a:lnTo>
                <a:lnTo>
                  <a:pt x="26789" y="35719"/>
                </a:lnTo>
                <a:lnTo>
                  <a:pt x="44649" y="17859"/>
                </a:lnTo>
                <a:lnTo>
                  <a:pt x="71438" y="8930"/>
                </a:lnTo>
                <a:lnTo>
                  <a:pt x="89297" y="0"/>
                </a:lnTo>
                <a:lnTo>
                  <a:pt x="116086" y="0"/>
                </a:lnTo>
                <a:lnTo>
                  <a:pt x="133945" y="8930"/>
                </a:lnTo>
                <a:lnTo>
                  <a:pt x="160735" y="26789"/>
                </a:lnTo>
                <a:lnTo>
                  <a:pt x="169664" y="53578"/>
                </a:lnTo>
                <a:lnTo>
                  <a:pt x="178594" y="98227"/>
                </a:lnTo>
                <a:lnTo>
                  <a:pt x="178594" y="142875"/>
                </a:lnTo>
                <a:lnTo>
                  <a:pt x="169664" y="196453"/>
                </a:lnTo>
                <a:lnTo>
                  <a:pt x="151805" y="250031"/>
                </a:lnTo>
                <a:lnTo>
                  <a:pt x="133945" y="285750"/>
                </a:lnTo>
                <a:lnTo>
                  <a:pt x="116086" y="321469"/>
                </a:lnTo>
                <a:lnTo>
                  <a:pt x="98227" y="339328"/>
                </a:lnTo>
                <a:lnTo>
                  <a:pt x="80367" y="339328"/>
                </a:lnTo>
                <a:lnTo>
                  <a:pt x="80367" y="330399"/>
                </a:lnTo>
                <a:lnTo>
                  <a:pt x="80367" y="303609"/>
                </a:lnTo>
                <a:lnTo>
                  <a:pt x="98227" y="267891"/>
                </a:lnTo>
                <a:lnTo>
                  <a:pt x="116086" y="232172"/>
                </a:lnTo>
                <a:lnTo>
                  <a:pt x="116086"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0" name="Freeform 79"/>
          <p:cNvSpPr/>
          <p:nvPr/>
        </p:nvSpPr>
        <p:spPr bwMode="auto">
          <a:xfrm>
            <a:off x="2027039" y="3902273"/>
            <a:ext cx="44650" cy="366118"/>
          </a:xfrm>
          <a:custGeom>
            <a:avLst/>
            <a:gdLst/>
            <a:ahLst/>
            <a:cxnLst/>
            <a:rect l="0" t="0" r="0" b="0"/>
            <a:pathLst>
              <a:path w="44650" h="366118">
                <a:moveTo>
                  <a:pt x="0" y="0"/>
                </a:moveTo>
                <a:lnTo>
                  <a:pt x="0" y="0"/>
                </a:lnTo>
                <a:lnTo>
                  <a:pt x="0" y="8930"/>
                </a:lnTo>
                <a:lnTo>
                  <a:pt x="0" y="26789"/>
                </a:lnTo>
                <a:lnTo>
                  <a:pt x="0" y="53578"/>
                </a:lnTo>
                <a:lnTo>
                  <a:pt x="8930" y="98227"/>
                </a:lnTo>
                <a:lnTo>
                  <a:pt x="8930" y="151805"/>
                </a:lnTo>
                <a:lnTo>
                  <a:pt x="17859" y="214313"/>
                </a:lnTo>
                <a:lnTo>
                  <a:pt x="17859" y="267891"/>
                </a:lnTo>
                <a:lnTo>
                  <a:pt x="26789" y="312539"/>
                </a:lnTo>
                <a:lnTo>
                  <a:pt x="35719" y="348258"/>
                </a:lnTo>
                <a:lnTo>
                  <a:pt x="35719" y="366117"/>
                </a:lnTo>
                <a:lnTo>
                  <a:pt x="35719" y="366117"/>
                </a:lnTo>
                <a:lnTo>
                  <a:pt x="44649" y="348258"/>
                </a:lnTo>
                <a:lnTo>
                  <a:pt x="35719" y="321469"/>
                </a:lnTo>
                <a:lnTo>
                  <a:pt x="26789" y="276820"/>
                </a:lnTo>
                <a:lnTo>
                  <a:pt x="26789"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1" name="Freeform 80"/>
          <p:cNvSpPr/>
          <p:nvPr/>
        </p:nvSpPr>
        <p:spPr bwMode="auto">
          <a:xfrm>
            <a:off x="1946672" y="3884414"/>
            <a:ext cx="267892" cy="500063"/>
          </a:xfrm>
          <a:custGeom>
            <a:avLst/>
            <a:gdLst/>
            <a:ahLst/>
            <a:cxnLst/>
            <a:rect l="0" t="0" r="0" b="0"/>
            <a:pathLst>
              <a:path w="267892" h="500063">
                <a:moveTo>
                  <a:pt x="0" y="151804"/>
                </a:moveTo>
                <a:lnTo>
                  <a:pt x="0" y="151804"/>
                </a:lnTo>
                <a:lnTo>
                  <a:pt x="8930" y="142875"/>
                </a:lnTo>
                <a:lnTo>
                  <a:pt x="17859" y="133945"/>
                </a:lnTo>
                <a:lnTo>
                  <a:pt x="26789" y="107156"/>
                </a:lnTo>
                <a:lnTo>
                  <a:pt x="53578" y="80367"/>
                </a:lnTo>
                <a:lnTo>
                  <a:pt x="80367" y="53578"/>
                </a:lnTo>
                <a:lnTo>
                  <a:pt x="107156" y="26789"/>
                </a:lnTo>
                <a:lnTo>
                  <a:pt x="133945" y="8929"/>
                </a:lnTo>
                <a:lnTo>
                  <a:pt x="151805" y="0"/>
                </a:lnTo>
                <a:lnTo>
                  <a:pt x="169664" y="8929"/>
                </a:lnTo>
                <a:lnTo>
                  <a:pt x="169664" y="35718"/>
                </a:lnTo>
                <a:lnTo>
                  <a:pt x="169664" y="62507"/>
                </a:lnTo>
                <a:lnTo>
                  <a:pt x="160734" y="107156"/>
                </a:lnTo>
                <a:lnTo>
                  <a:pt x="151805" y="142875"/>
                </a:lnTo>
                <a:lnTo>
                  <a:pt x="133945" y="178593"/>
                </a:lnTo>
                <a:lnTo>
                  <a:pt x="125016" y="205382"/>
                </a:lnTo>
                <a:lnTo>
                  <a:pt x="116086" y="214312"/>
                </a:lnTo>
                <a:lnTo>
                  <a:pt x="116086" y="223242"/>
                </a:lnTo>
                <a:lnTo>
                  <a:pt x="125016" y="214312"/>
                </a:lnTo>
                <a:lnTo>
                  <a:pt x="142875" y="187523"/>
                </a:lnTo>
                <a:lnTo>
                  <a:pt x="160734" y="169664"/>
                </a:lnTo>
                <a:lnTo>
                  <a:pt x="187523" y="151804"/>
                </a:lnTo>
                <a:lnTo>
                  <a:pt x="214312" y="142875"/>
                </a:lnTo>
                <a:lnTo>
                  <a:pt x="241101" y="133945"/>
                </a:lnTo>
                <a:lnTo>
                  <a:pt x="258961" y="151804"/>
                </a:lnTo>
                <a:lnTo>
                  <a:pt x="267891" y="178593"/>
                </a:lnTo>
                <a:lnTo>
                  <a:pt x="267891" y="223242"/>
                </a:lnTo>
                <a:lnTo>
                  <a:pt x="258961" y="276820"/>
                </a:lnTo>
                <a:lnTo>
                  <a:pt x="250031" y="339328"/>
                </a:lnTo>
                <a:lnTo>
                  <a:pt x="223242" y="401836"/>
                </a:lnTo>
                <a:lnTo>
                  <a:pt x="196453" y="455414"/>
                </a:lnTo>
                <a:lnTo>
                  <a:pt x="169664" y="491132"/>
                </a:lnTo>
                <a:lnTo>
                  <a:pt x="151805" y="500062"/>
                </a:lnTo>
                <a:lnTo>
                  <a:pt x="142875" y="500062"/>
                </a:lnTo>
                <a:lnTo>
                  <a:pt x="133945" y="473273"/>
                </a:lnTo>
                <a:lnTo>
                  <a:pt x="133945" y="47327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 name="Freeform 81"/>
          <p:cNvSpPr/>
          <p:nvPr/>
        </p:nvSpPr>
        <p:spPr bwMode="auto">
          <a:xfrm>
            <a:off x="1544836" y="3536156"/>
            <a:ext cx="214313" cy="53579"/>
          </a:xfrm>
          <a:custGeom>
            <a:avLst/>
            <a:gdLst/>
            <a:ahLst/>
            <a:cxnLst/>
            <a:rect l="0" t="0" r="0" b="0"/>
            <a:pathLst>
              <a:path w="214313" h="53579">
                <a:moveTo>
                  <a:pt x="0" y="53578"/>
                </a:moveTo>
                <a:lnTo>
                  <a:pt x="0" y="44648"/>
                </a:lnTo>
                <a:lnTo>
                  <a:pt x="8930" y="44648"/>
                </a:lnTo>
                <a:lnTo>
                  <a:pt x="8930" y="35719"/>
                </a:lnTo>
                <a:lnTo>
                  <a:pt x="17859" y="26789"/>
                </a:lnTo>
                <a:lnTo>
                  <a:pt x="26789" y="17859"/>
                </a:lnTo>
                <a:lnTo>
                  <a:pt x="35719" y="8930"/>
                </a:lnTo>
                <a:lnTo>
                  <a:pt x="53578" y="0"/>
                </a:lnTo>
                <a:lnTo>
                  <a:pt x="62508" y="0"/>
                </a:lnTo>
                <a:lnTo>
                  <a:pt x="89297" y="0"/>
                </a:lnTo>
                <a:lnTo>
                  <a:pt x="116086" y="0"/>
                </a:lnTo>
                <a:lnTo>
                  <a:pt x="142875" y="0"/>
                </a:lnTo>
                <a:lnTo>
                  <a:pt x="178594" y="8930"/>
                </a:lnTo>
                <a:lnTo>
                  <a:pt x="214312" y="8930"/>
                </a:lnTo>
                <a:lnTo>
                  <a:pt x="214312"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3" name="Freeform 82"/>
          <p:cNvSpPr/>
          <p:nvPr/>
        </p:nvSpPr>
        <p:spPr bwMode="auto">
          <a:xfrm>
            <a:off x="1991320" y="3375421"/>
            <a:ext cx="178595" cy="267892"/>
          </a:xfrm>
          <a:custGeom>
            <a:avLst/>
            <a:gdLst/>
            <a:ahLst/>
            <a:cxnLst/>
            <a:rect l="0" t="0" r="0" b="0"/>
            <a:pathLst>
              <a:path w="178595" h="267892">
                <a:moveTo>
                  <a:pt x="26789" y="0"/>
                </a:moveTo>
                <a:lnTo>
                  <a:pt x="26789" y="8930"/>
                </a:lnTo>
                <a:lnTo>
                  <a:pt x="26789" y="17860"/>
                </a:lnTo>
                <a:lnTo>
                  <a:pt x="26789" y="44649"/>
                </a:lnTo>
                <a:lnTo>
                  <a:pt x="17860" y="80368"/>
                </a:lnTo>
                <a:lnTo>
                  <a:pt x="17860" y="125016"/>
                </a:lnTo>
                <a:lnTo>
                  <a:pt x="17860" y="169665"/>
                </a:lnTo>
                <a:lnTo>
                  <a:pt x="8930" y="205383"/>
                </a:lnTo>
                <a:lnTo>
                  <a:pt x="8930" y="232172"/>
                </a:lnTo>
                <a:lnTo>
                  <a:pt x="0" y="250032"/>
                </a:lnTo>
                <a:lnTo>
                  <a:pt x="0" y="258961"/>
                </a:lnTo>
                <a:lnTo>
                  <a:pt x="0" y="250032"/>
                </a:lnTo>
                <a:lnTo>
                  <a:pt x="8930" y="232172"/>
                </a:lnTo>
                <a:lnTo>
                  <a:pt x="8930" y="196454"/>
                </a:lnTo>
                <a:lnTo>
                  <a:pt x="8930" y="160735"/>
                </a:lnTo>
                <a:lnTo>
                  <a:pt x="17860" y="116086"/>
                </a:lnTo>
                <a:lnTo>
                  <a:pt x="26789" y="80368"/>
                </a:lnTo>
                <a:lnTo>
                  <a:pt x="35719" y="44649"/>
                </a:lnTo>
                <a:lnTo>
                  <a:pt x="53578" y="17860"/>
                </a:lnTo>
                <a:lnTo>
                  <a:pt x="62508" y="0"/>
                </a:lnTo>
                <a:lnTo>
                  <a:pt x="80368" y="0"/>
                </a:lnTo>
                <a:lnTo>
                  <a:pt x="98227" y="8930"/>
                </a:lnTo>
                <a:lnTo>
                  <a:pt x="116086" y="35719"/>
                </a:lnTo>
                <a:lnTo>
                  <a:pt x="133946" y="71438"/>
                </a:lnTo>
                <a:lnTo>
                  <a:pt x="142875" y="107157"/>
                </a:lnTo>
                <a:lnTo>
                  <a:pt x="160735" y="142875"/>
                </a:lnTo>
                <a:lnTo>
                  <a:pt x="169664" y="187524"/>
                </a:lnTo>
                <a:lnTo>
                  <a:pt x="169664" y="214313"/>
                </a:lnTo>
                <a:lnTo>
                  <a:pt x="178594" y="241102"/>
                </a:lnTo>
                <a:lnTo>
                  <a:pt x="178594" y="258961"/>
                </a:lnTo>
                <a:lnTo>
                  <a:pt x="169664" y="267891"/>
                </a:lnTo>
                <a:lnTo>
                  <a:pt x="160735" y="267891"/>
                </a:lnTo>
                <a:lnTo>
                  <a:pt x="151805" y="267891"/>
                </a:lnTo>
                <a:lnTo>
                  <a:pt x="133946" y="258961"/>
                </a:lnTo>
                <a:lnTo>
                  <a:pt x="116086" y="241102"/>
                </a:lnTo>
                <a:lnTo>
                  <a:pt x="89297" y="223243"/>
                </a:lnTo>
                <a:lnTo>
                  <a:pt x="89297" y="22324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4" name="Freeform 83"/>
          <p:cNvSpPr/>
          <p:nvPr/>
        </p:nvSpPr>
        <p:spPr bwMode="auto">
          <a:xfrm>
            <a:off x="2018109" y="3554015"/>
            <a:ext cx="160736" cy="53579"/>
          </a:xfrm>
          <a:custGeom>
            <a:avLst/>
            <a:gdLst/>
            <a:ahLst/>
            <a:cxnLst/>
            <a:rect l="0" t="0" r="0" b="0"/>
            <a:pathLst>
              <a:path w="160736" h="53579">
                <a:moveTo>
                  <a:pt x="0" y="8930"/>
                </a:moveTo>
                <a:lnTo>
                  <a:pt x="0" y="17860"/>
                </a:lnTo>
                <a:lnTo>
                  <a:pt x="8930" y="26789"/>
                </a:lnTo>
                <a:lnTo>
                  <a:pt x="17860" y="35719"/>
                </a:lnTo>
                <a:lnTo>
                  <a:pt x="26789" y="44649"/>
                </a:lnTo>
                <a:lnTo>
                  <a:pt x="44649" y="53578"/>
                </a:lnTo>
                <a:lnTo>
                  <a:pt x="62508" y="53578"/>
                </a:lnTo>
                <a:lnTo>
                  <a:pt x="80368" y="53578"/>
                </a:lnTo>
                <a:lnTo>
                  <a:pt x="107157" y="44649"/>
                </a:lnTo>
                <a:lnTo>
                  <a:pt x="125016" y="26789"/>
                </a:lnTo>
                <a:lnTo>
                  <a:pt x="142875" y="8930"/>
                </a:lnTo>
                <a:lnTo>
                  <a:pt x="160735" y="0"/>
                </a:lnTo>
                <a:lnTo>
                  <a:pt x="16073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5" name="Freeform 84"/>
          <p:cNvSpPr/>
          <p:nvPr/>
        </p:nvSpPr>
        <p:spPr bwMode="auto">
          <a:xfrm>
            <a:off x="2250281" y="3357562"/>
            <a:ext cx="35720" cy="366118"/>
          </a:xfrm>
          <a:custGeom>
            <a:avLst/>
            <a:gdLst/>
            <a:ahLst/>
            <a:cxnLst/>
            <a:rect l="0" t="0" r="0" b="0"/>
            <a:pathLst>
              <a:path w="35720" h="366118">
                <a:moveTo>
                  <a:pt x="8930" y="0"/>
                </a:moveTo>
                <a:lnTo>
                  <a:pt x="8930" y="8930"/>
                </a:lnTo>
                <a:lnTo>
                  <a:pt x="0" y="26789"/>
                </a:lnTo>
                <a:lnTo>
                  <a:pt x="0" y="53578"/>
                </a:lnTo>
                <a:lnTo>
                  <a:pt x="0" y="107156"/>
                </a:lnTo>
                <a:lnTo>
                  <a:pt x="0" y="160734"/>
                </a:lnTo>
                <a:lnTo>
                  <a:pt x="8930" y="223242"/>
                </a:lnTo>
                <a:lnTo>
                  <a:pt x="8930" y="276820"/>
                </a:lnTo>
                <a:lnTo>
                  <a:pt x="8930" y="321469"/>
                </a:lnTo>
                <a:lnTo>
                  <a:pt x="8930" y="348258"/>
                </a:lnTo>
                <a:lnTo>
                  <a:pt x="17860" y="366117"/>
                </a:lnTo>
                <a:lnTo>
                  <a:pt x="17860" y="357188"/>
                </a:lnTo>
                <a:lnTo>
                  <a:pt x="26789" y="339328"/>
                </a:lnTo>
                <a:lnTo>
                  <a:pt x="35719" y="312539"/>
                </a:lnTo>
                <a:lnTo>
                  <a:pt x="35719"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6" name="Freeform 85"/>
          <p:cNvSpPr/>
          <p:nvPr/>
        </p:nvSpPr>
        <p:spPr bwMode="auto">
          <a:xfrm>
            <a:off x="2339578" y="3286125"/>
            <a:ext cx="44650" cy="446485"/>
          </a:xfrm>
          <a:custGeom>
            <a:avLst/>
            <a:gdLst/>
            <a:ahLst/>
            <a:cxnLst/>
            <a:rect l="0" t="0" r="0" b="0"/>
            <a:pathLst>
              <a:path w="44650" h="446485">
                <a:moveTo>
                  <a:pt x="8930" y="0"/>
                </a:moveTo>
                <a:lnTo>
                  <a:pt x="17860" y="0"/>
                </a:lnTo>
                <a:lnTo>
                  <a:pt x="17860" y="8929"/>
                </a:lnTo>
                <a:lnTo>
                  <a:pt x="17860" y="35718"/>
                </a:lnTo>
                <a:lnTo>
                  <a:pt x="26789" y="62507"/>
                </a:lnTo>
                <a:lnTo>
                  <a:pt x="17860" y="116086"/>
                </a:lnTo>
                <a:lnTo>
                  <a:pt x="17860" y="178593"/>
                </a:lnTo>
                <a:lnTo>
                  <a:pt x="8930" y="241101"/>
                </a:lnTo>
                <a:lnTo>
                  <a:pt x="0" y="303609"/>
                </a:lnTo>
                <a:lnTo>
                  <a:pt x="0" y="357187"/>
                </a:lnTo>
                <a:lnTo>
                  <a:pt x="0" y="392906"/>
                </a:lnTo>
                <a:lnTo>
                  <a:pt x="0" y="419695"/>
                </a:lnTo>
                <a:lnTo>
                  <a:pt x="0" y="437554"/>
                </a:lnTo>
                <a:lnTo>
                  <a:pt x="17860" y="446484"/>
                </a:lnTo>
                <a:lnTo>
                  <a:pt x="26789" y="446484"/>
                </a:lnTo>
                <a:lnTo>
                  <a:pt x="44649" y="428625"/>
                </a:lnTo>
                <a:lnTo>
                  <a:pt x="44649" y="42862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7" name="Freeform 86"/>
          <p:cNvSpPr/>
          <p:nvPr/>
        </p:nvSpPr>
        <p:spPr bwMode="auto">
          <a:xfrm>
            <a:off x="2419945" y="3580804"/>
            <a:ext cx="107158" cy="169665"/>
          </a:xfrm>
          <a:custGeom>
            <a:avLst/>
            <a:gdLst/>
            <a:ahLst/>
            <a:cxnLst/>
            <a:rect l="0" t="0" r="0" b="0"/>
            <a:pathLst>
              <a:path w="107158" h="169665">
                <a:moveTo>
                  <a:pt x="0" y="53578"/>
                </a:moveTo>
                <a:lnTo>
                  <a:pt x="0" y="62508"/>
                </a:lnTo>
                <a:lnTo>
                  <a:pt x="8930" y="89297"/>
                </a:lnTo>
                <a:lnTo>
                  <a:pt x="8930" y="116086"/>
                </a:lnTo>
                <a:lnTo>
                  <a:pt x="26789" y="142875"/>
                </a:lnTo>
                <a:lnTo>
                  <a:pt x="35719" y="160735"/>
                </a:lnTo>
                <a:lnTo>
                  <a:pt x="53578" y="169664"/>
                </a:lnTo>
                <a:lnTo>
                  <a:pt x="71438" y="169664"/>
                </a:lnTo>
                <a:lnTo>
                  <a:pt x="80368" y="151805"/>
                </a:lnTo>
                <a:lnTo>
                  <a:pt x="98227" y="133946"/>
                </a:lnTo>
                <a:lnTo>
                  <a:pt x="107157" y="107157"/>
                </a:lnTo>
                <a:lnTo>
                  <a:pt x="107157" y="71438"/>
                </a:lnTo>
                <a:lnTo>
                  <a:pt x="98227" y="35719"/>
                </a:lnTo>
                <a:lnTo>
                  <a:pt x="80368" y="17860"/>
                </a:lnTo>
                <a:lnTo>
                  <a:pt x="62508" y="0"/>
                </a:lnTo>
                <a:lnTo>
                  <a:pt x="53578" y="0"/>
                </a:lnTo>
                <a:lnTo>
                  <a:pt x="35719" y="17860"/>
                </a:lnTo>
                <a:lnTo>
                  <a:pt x="26789" y="44649"/>
                </a:lnTo>
                <a:lnTo>
                  <a:pt x="17860" y="71438"/>
                </a:lnTo>
                <a:lnTo>
                  <a:pt x="17860" y="98227"/>
                </a:lnTo>
                <a:lnTo>
                  <a:pt x="17860" y="116086"/>
                </a:lnTo>
                <a:lnTo>
                  <a:pt x="17860" y="125016"/>
                </a:lnTo>
                <a:lnTo>
                  <a:pt x="17860"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 name="Freeform 87"/>
          <p:cNvSpPr/>
          <p:nvPr/>
        </p:nvSpPr>
        <p:spPr bwMode="auto">
          <a:xfrm>
            <a:off x="2553891" y="3536156"/>
            <a:ext cx="160735" cy="241102"/>
          </a:xfrm>
          <a:custGeom>
            <a:avLst/>
            <a:gdLst/>
            <a:ahLst/>
            <a:cxnLst/>
            <a:rect l="0" t="0" r="0" b="0"/>
            <a:pathLst>
              <a:path w="160735" h="241102">
                <a:moveTo>
                  <a:pt x="0" y="0"/>
                </a:moveTo>
                <a:lnTo>
                  <a:pt x="0" y="8930"/>
                </a:lnTo>
                <a:lnTo>
                  <a:pt x="0" y="35719"/>
                </a:lnTo>
                <a:lnTo>
                  <a:pt x="0" y="62508"/>
                </a:lnTo>
                <a:lnTo>
                  <a:pt x="0" y="107156"/>
                </a:lnTo>
                <a:lnTo>
                  <a:pt x="0" y="142875"/>
                </a:lnTo>
                <a:lnTo>
                  <a:pt x="0" y="169664"/>
                </a:lnTo>
                <a:lnTo>
                  <a:pt x="8929" y="187523"/>
                </a:lnTo>
                <a:lnTo>
                  <a:pt x="17859" y="196453"/>
                </a:lnTo>
                <a:lnTo>
                  <a:pt x="17859" y="196453"/>
                </a:lnTo>
                <a:lnTo>
                  <a:pt x="26789" y="178594"/>
                </a:lnTo>
                <a:lnTo>
                  <a:pt x="35718" y="160734"/>
                </a:lnTo>
                <a:lnTo>
                  <a:pt x="44648" y="125015"/>
                </a:lnTo>
                <a:lnTo>
                  <a:pt x="53578" y="98226"/>
                </a:lnTo>
                <a:lnTo>
                  <a:pt x="62507" y="71437"/>
                </a:lnTo>
                <a:lnTo>
                  <a:pt x="71437" y="53578"/>
                </a:lnTo>
                <a:lnTo>
                  <a:pt x="80367" y="53578"/>
                </a:lnTo>
                <a:lnTo>
                  <a:pt x="80367" y="71437"/>
                </a:lnTo>
                <a:lnTo>
                  <a:pt x="80367" y="107156"/>
                </a:lnTo>
                <a:lnTo>
                  <a:pt x="89297" y="142875"/>
                </a:lnTo>
                <a:lnTo>
                  <a:pt x="89297" y="187523"/>
                </a:lnTo>
                <a:lnTo>
                  <a:pt x="98226" y="214312"/>
                </a:lnTo>
                <a:lnTo>
                  <a:pt x="107156" y="232172"/>
                </a:lnTo>
                <a:lnTo>
                  <a:pt x="116086" y="241101"/>
                </a:lnTo>
                <a:lnTo>
                  <a:pt x="125015" y="241101"/>
                </a:lnTo>
                <a:lnTo>
                  <a:pt x="142875" y="223242"/>
                </a:lnTo>
                <a:lnTo>
                  <a:pt x="151804" y="196453"/>
                </a:lnTo>
                <a:lnTo>
                  <a:pt x="160734" y="169664"/>
                </a:lnTo>
                <a:lnTo>
                  <a:pt x="160734" y="125015"/>
                </a:lnTo>
                <a:lnTo>
                  <a:pt x="160734" y="89297"/>
                </a:lnTo>
                <a:lnTo>
                  <a:pt x="160734" y="53578"/>
                </a:lnTo>
                <a:lnTo>
                  <a:pt x="151804" y="35719"/>
                </a:lnTo>
                <a:lnTo>
                  <a:pt x="151804" y="26789"/>
                </a:lnTo>
                <a:lnTo>
                  <a:pt x="142875" y="35719"/>
                </a:lnTo>
                <a:lnTo>
                  <a:pt x="142875" y="53578"/>
                </a:lnTo>
                <a:lnTo>
                  <a:pt x="142875" y="71437"/>
                </a:lnTo>
                <a:lnTo>
                  <a:pt x="151804" y="89297"/>
                </a:lnTo>
                <a:lnTo>
                  <a:pt x="160734" y="107156"/>
                </a:lnTo>
                <a:lnTo>
                  <a:pt x="160734"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9" name="Freeform 88"/>
          <p:cNvSpPr/>
          <p:nvPr/>
        </p:nvSpPr>
        <p:spPr bwMode="auto">
          <a:xfrm>
            <a:off x="2821781" y="3339703"/>
            <a:ext cx="214314" cy="491134"/>
          </a:xfrm>
          <a:custGeom>
            <a:avLst/>
            <a:gdLst/>
            <a:ahLst/>
            <a:cxnLst/>
            <a:rect l="0" t="0" r="0" b="0"/>
            <a:pathLst>
              <a:path w="214314" h="491134">
                <a:moveTo>
                  <a:pt x="187524" y="17859"/>
                </a:moveTo>
                <a:lnTo>
                  <a:pt x="178594" y="17859"/>
                </a:lnTo>
                <a:lnTo>
                  <a:pt x="169664" y="8929"/>
                </a:lnTo>
                <a:lnTo>
                  <a:pt x="151805" y="0"/>
                </a:lnTo>
                <a:lnTo>
                  <a:pt x="133946" y="0"/>
                </a:lnTo>
                <a:lnTo>
                  <a:pt x="125016" y="8929"/>
                </a:lnTo>
                <a:lnTo>
                  <a:pt x="116086" y="26789"/>
                </a:lnTo>
                <a:lnTo>
                  <a:pt x="107157" y="62508"/>
                </a:lnTo>
                <a:lnTo>
                  <a:pt x="98227" y="98226"/>
                </a:lnTo>
                <a:lnTo>
                  <a:pt x="107157" y="151804"/>
                </a:lnTo>
                <a:lnTo>
                  <a:pt x="107157" y="205383"/>
                </a:lnTo>
                <a:lnTo>
                  <a:pt x="116086" y="267890"/>
                </a:lnTo>
                <a:lnTo>
                  <a:pt x="125016" y="321468"/>
                </a:lnTo>
                <a:lnTo>
                  <a:pt x="133946" y="375047"/>
                </a:lnTo>
                <a:lnTo>
                  <a:pt x="142875" y="419695"/>
                </a:lnTo>
                <a:lnTo>
                  <a:pt x="133946" y="455414"/>
                </a:lnTo>
                <a:lnTo>
                  <a:pt x="125016" y="482203"/>
                </a:lnTo>
                <a:lnTo>
                  <a:pt x="116086" y="491133"/>
                </a:lnTo>
                <a:lnTo>
                  <a:pt x="98227" y="491133"/>
                </a:lnTo>
                <a:lnTo>
                  <a:pt x="71438" y="473273"/>
                </a:lnTo>
                <a:lnTo>
                  <a:pt x="44649" y="455414"/>
                </a:lnTo>
                <a:lnTo>
                  <a:pt x="26789" y="419695"/>
                </a:lnTo>
                <a:lnTo>
                  <a:pt x="8930" y="392906"/>
                </a:lnTo>
                <a:lnTo>
                  <a:pt x="0" y="375047"/>
                </a:lnTo>
                <a:lnTo>
                  <a:pt x="0" y="357187"/>
                </a:lnTo>
                <a:lnTo>
                  <a:pt x="0" y="357187"/>
                </a:lnTo>
                <a:lnTo>
                  <a:pt x="0" y="366117"/>
                </a:lnTo>
                <a:lnTo>
                  <a:pt x="8930" y="375047"/>
                </a:lnTo>
                <a:lnTo>
                  <a:pt x="17860" y="383976"/>
                </a:lnTo>
                <a:lnTo>
                  <a:pt x="35719" y="383976"/>
                </a:lnTo>
                <a:lnTo>
                  <a:pt x="53578" y="392906"/>
                </a:lnTo>
                <a:lnTo>
                  <a:pt x="71438" y="383976"/>
                </a:lnTo>
                <a:lnTo>
                  <a:pt x="89297" y="383976"/>
                </a:lnTo>
                <a:lnTo>
                  <a:pt x="107157" y="375047"/>
                </a:lnTo>
                <a:lnTo>
                  <a:pt x="125016" y="375047"/>
                </a:lnTo>
                <a:lnTo>
                  <a:pt x="142875" y="375047"/>
                </a:lnTo>
                <a:lnTo>
                  <a:pt x="151805" y="392906"/>
                </a:lnTo>
                <a:lnTo>
                  <a:pt x="160735" y="410765"/>
                </a:lnTo>
                <a:lnTo>
                  <a:pt x="160735" y="428625"/>
                </a:lnTo>
                <a:lnTo>
                  <a:pt x="169664" y="446484"/>
                </a:lnTo>
                <a:lnTo>
                  <a:pt x="178594" y="464343"/>
                </a:lnTo>
                <a:lnTo>
                  <a:pt x="178594" y="473273"/>
                </a:lnTo>
                <a:lnTo>
                  <a:pt x="187524" y="482203"/>
                </a:lnTo>
                <a:lnTo>
                  <a:pt x="196453" y="473273"/>
                </a:lnTo>
                <a:lnTo>
                  <a:pt x="205383" y="464343"/>
                </a:lnTo>
                <a:lnTo>
                  <a:pt x="205383" y="446484"/>
                </a:lnTo>
                <a:lnTo>
                  <a:pt x="214313" y="428625"/>
                </a:lnTo>
                <a:lnTo>
                  <a:pt x="214313" y="401836"/>
                </a:lnTo>
                <a:lnTo>
                  <a:pt x="205383" y="383976"/>
                </a:lnTo>
                <a:lnTo>
                  <a:pt x="205383" y="366117"/>
                </a:lnTo>
                <a:lnTo>
                  <a:pt x="187524" y="357187"/>
                </a:lnTo>
                <a:lnTo>
                  <a:pt x="178594" y="357187"/>
                </a:lnTo>
                <a:lnTo>
                  <a:pt x="178594" y="366117"/>
                </a:lnTo>
                <a:lnTo>
                  <a:pt x="169664" y="383976"/>
                </a:lnTo>
                <a:lnTo>
                  <a:pt x="169664" y="401836"/>
                </a:lnTo>
                <a:lnTo>
                  <a:pt x="169664" y="419695"/>
                </a:lnTo>
                <a:lnTo>
                  <a:pt x="178594" y="428625"/>
                </a:lnTo>
                <a:lnTo>
                  <a:pt x="187524" y="428625"/>
                </a:lnTo>
                <a:lnTo>
                  <a:pt x="196453" y="428625"/>
                </a:lnTo>
                <a:lnTo>
                  <a:pt x="205383" y="410765"/>
                </a:lnTo>
                <a:lnTo>
                  <a:pt x="205383" y="41076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 name="Freeform 89"/>
          <p:cNvSpPr/>
          <p:nvPr/>
        </p:nvSpPr>
        <p:spPr bwMode="auto">
          <a:xfrm>
            <a:off x="3089672" y="3661171"/>
            <a:ext cx="26790" cy="151806"/>
          </a:xfrm>
          <a:custGeom>
            <a:avLst/>
            <a:gdLst/>
            <a:ahLst/>
            <a:cxnLst/>
            <a:rect l="0" t="0" r="0" b="0"/>
            <a:pathLst>
              <a:path w="26790" h="151806">
                <a:moveTo>
                  <a:pt x="0" y="53579"/>
                </a:moveTo>
                <a:lnTo>
                  <a:pt x="0" y="62508"/>
                </a:lnTo>
                <a:lnTo>
                  <a:pt x="0" y="71438"/>
                </a:lnTo>
                <a:lnTo>
                  <a:pt x="0" y="80368"/>
                </a:lnTo>
                <a:lnTo>
                  <a:pt x="0" y="98227"/>
                </a:lnTo>
                <a:lnTo>
                  <a:pt x="0" y="116086"/>
                </a:lnTo>
                <a:lnTo>
                  <a:pt x="0" y="125016"/>
                </a:lnTo>
                <a:lnTo>
                  <a:pt x="0" y="133946"/>
                </a:lnTo>
                <a:lnTo>
                  <a:pt x="0" y="142875"/>
                </a:lnTo>
                <a:lnTo>
                  <a:pt x="0" y="151805"/>
                </a:lnTo>
                <a:lnTo>
                  <a:pt x="0" y="151805"/>
                </a:lnTo>
                <a:lnTo>
                  <a:pt x="0" y="151805"/>
                </a:lnTo>
                <a:lnTo>
                  <a:pt x="0" y="142875"/>
                </a:lnTo>
                <a:lnTo>
                  <a:pt x="0" y="142875"/>
                </a:lnTo>
                <a:lnTo>
                  <a:pt x="8930" y="125016"/>
                </a:lnTo>
                <a:lnTo>
                  <a:pt x="17859" y="98227"/>
                </a:lnTo>
                <a:lnTo>
                  <a:pt x="17859" y="71438"/>
                </a:lnTo>
                <a:lnTo>
                  <a:pt x="26789" y="44649"/>
                </a:lnTo>
                <a:lnTo>
                  <a:pt x="26789" y="17860"/>
                </a:ln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 name="Freeform 90"/>
          <p:cNvSpPr/>
          <p:nvPr/>
        </p:nvSpPr>
        <p:spPr bwMode="auto">
          <a:xfrm>
            <a:off x="3348633" y="3661171"/>
            <a:ext cx="232173" cy="285751"/>
          </a:xfrm>
          <a:custGeom>
            <a:avLst/>
            <a:gdLst/>
            <a:ahLst/>
            <a:cxnLst/>
            <a:rect l="0" t="0" r="0" b="0"/>
            <a:pathLst>
              <a:path w="232173" h="285751">
                <a:moveTo>
                  <a:pt x="17859" y="53579"/>
                </a:moveTo>
                <a:lnTo>
                  <a:pt x="17859" y="71438"/>
                </a:lnTo>
                <a:lnTo>
                  <a:pt x="17859" y="89297"/>
                </a:lnTo>
                <a:lnTo>
                  <a:pt x="17859" y="125016"/>
                </a:lnTo>
                <a:lnTo>
                  <a:pt x="8930" y="160735"/>
                </a:lnTo>
                <a:lnTo>
                  <a:pt x="8930" y="187524"/>
                </a:lnTo>
                <a:lnTo>
                  <a:pt x="0" y="205383"/>
                </a:lnTo>
                <a:lnTo>
                  <a:pt x="0" y="205383"/>
                </a:lnTo>
                <a:lnTo>
                  <a:pt x="0" y="196454"/>
                </a:lnTo>
                <a:lnTo>
                  <a:pt x="0" y="178594"/>
                </a:lnTo>
                <a:lnTo>
                  <a:pt x="8930" y="142875"/>
                </a:lnTo>
                <a:lnTo>
                  <a:pt x="17859" y="107157"/>
                </a:lnTo>
                <a:lnTo>
                  <a:pt x="26789" y="62508"/>
                </a:lnTo>
                <a:lnTo>
                  <a:pt x="35719" y="26790"/>
                </a:lnTo>
                <a:lnTo>
                  <a:pt x="53578" y="8930"/>
                </a:lnTo>
                <a:lnTo>
                  <a:pt x="71437" y="0"/>
                </a:lnTo>
                <a:lnTo>
                  <a:pt x="80367" y="8930"/>
                </a:lnTo>
                <a:lnTo>
                  <a:pt x="98226" y="35719"/>
                </a:lnTo>
                <a:lnTo>
                  <a:pt x="107156" y="80368"/>
                </a:lnTo>
                <a:lnTo>
                  <a:pt x="116086" y="125016"/>
                </a:lnTo>
                <a:lnTo>
                  <a:pt x="125015" y="169665"/>
                </a:lnTo>
                <a:lnTo>
                  <a:pt x="125015" y="214313"/>
                </a:lnTo>
                <a:lnTo>
                  <a:pt x="125015" y="232172"/>
                </a:lnTo>
                <a:lnTo>
                  <a:pt x="133945" y="250032"/>
                </a:lnTo>
                <a:lnTo>
                  <a:pt x="133945" y="241102"/>
                </a:lnTo>
                <a:lnTo>
                  <a:pt x="142875" y="214313"/>
                </a:lnTo>
                <a:lnTo>
                  <a:pt x="151805" y="187524"/>
                </a:lnTo>
                <a:lnTo>
                  <a:pt x="160734" y="142875"/>
                </a:lnTo>
                <a:lnTo>
                  <a:pt x="169664" y="98227"/>
                </a:lnTo>
                <a:lnTo>
                  <a:pt x="178594" y="62508"/>
                </a:lnTo>
                <a:lnTo>
                  <a:pt x="196453" y="35719"/>
                </a:lnTo>
                <a:lnTo>
                  <a:pt x="205383" y="35719"/>
                </a:lnTo>
                <a:lnTo>
                  <a:pt x="214312" y="44649"/>
                </a:lnTo>
                <a:lnTo>
                  <a:pt x="214312" y="80368"/>
                </a:lnTo>
                <a:lnTo>
                  <a:pt x="214312" y="125016"/>
                </a:lnTo>
                <a:lnTo>
                  <a:pt x="214312" y="178594"/>
                </a:lnTo>
                <a:lnTo>
                  <a:pt x="205383" y="223243"/>
                </a:lnTo>
                <a:lnTo>
                  <a:pt x="205383" y="258961"/>
                </a:lnTo>
                <a:lnTo>
                  <a:pt x="205383" y="276821"/>
                </a:lnTo>
                <a:lnTo>
                  <a:pt x="205383" y="285750"/>
                </a:lnTo>
                <a:lnTo>
                  <a:pt x="214312" y="285750"/>
                </a:lnTo>
                <a:lnTo>
                  <a:pt x="232172" y="276821"/>
                </a:lnTo>
                <a:lnTo>
                  <a:pt x="232172" y="27682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2" name="Freeform 91"/>
          <p:cNvSpPr/>
          <p:nvPr/>
        </p:nvSpPr>
        <p:spPr bwMode="auto">
          <a:xfrm>
            <a:off x="3616523" y="3741539"/>
            <a:ext cx="196455" cy="187524"/>
          </a:xfrm>
          <a:custGeom>
            <a:avLst/>
            <a:gdLst/>
            <a:ahLst/>
            <a:cxnLst/>
            <a:rect l="0" t="0" r="0" b="0"/>
            <a:pathLst>
              <a:path w="196455" h="187524">
                <a:moveTo>
                  <a:pt x="44649" y="0"/>
                </a:moveTo>
                <a:lnTo>
                  <a:pt x="35719" y="8929"/>
                </a:lnTo>
                <a:lnTo>
                  <a:pt x="26790" y="17859"/>
                </a:lnTo>
                <a:lnTo>
                  <a:pt x="26790" y="35718"/>
                </a:lnTo>
                <a:lnTo>
                  <a:pt x="17860" y="53578"/>
                </a:lnTo>
                <a:lnTo>
                  <a:pt x="8930" y="71437"/>
                </a:lnTo>
                <a:lnTo>
                  <a:pt x="8930" y="98226"/>
                </a:lnTo>
                <a:lnTo>
                  <a:pt x="0" y="116086"/>
                </a:lnTo>
                <a:lnTo>
                  <a:pt x="0" y="133945"/>
                </a:lnTo>
                <a:lnTo>
                  <a:pt x="0" y="142875"/>
                </a:lnTo>
                <a:lnTo>
                  <a:pt x="8930" y="142875"/>
                </a:lnTo>
                <a:lnTo>
                  <a:pt x="17860" y="133945"/>
                </a:lnTo>
                <a:lnTo>
                  <a:pt x="26790" y="116086"/>
                </a:lnTo>
                <a:lnTo>
                  <a:pt x="35719" y="89297"/>
                </a:lnTo>
                <a:lnTo>
                  <a:pt x="44649" y="62507"/>
                </a:lnTo>
                <a:lnTo>
                  <a:pt x="53579" y="53578"/>
                </a:lnTo>
                <a:lnTo>
                  <a:pt x="62508" y="44648"/>
                </a:lnTo>
                <a:lnTo>
                  <a:pt x="71438" y="53578"/>
                </a:lnTo>
                <a:lnTo>
                  <a:pt x="80368" y="71437"/>
                </a:lnTo>
                <a:lnTo>
                  <a:pt x="89297" y="98226"/>
                </a:lnTo>
                <a:lnTo>
                  <a:pt x="107157" y="133945"/>
                </a:lnTo>
                <a:lnTo>
                  <a:pt x="116086" y="160734"/>
                </a:lnTo>
                <a:lnTo>
                  <a:pt x="125016" y="178593"/>
                </a:lnTo>
                <a:lnTo>
                  <a:pt x="133946" y="187523"/>
                </a:lnTo>
                <a:lnTo>
                  <a:pt x="151805" y="187523"/>
                </a:lnTo>
                <a:lnTo>
                  <a:pt x="169665" y="178593"/>
                </a:lnTo>
                <a:lnTo>
                  <a:pt x="178594" y="160734"/>
                </a:lnTo>
                <a:lnTo>
                  <a:pt x="196454" y="133945"/>
                </a:lnTo>
                <a:lnTo>
                  <a:pt x="196454"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3" name="Freeform 92"/>
          <p:cNvSpPr/>
          <p:nvPr/>
        </p:nvSpPr>
        <p:spPr bwMode="auto">
          <a:xfrm>
            <a:off x="3795117" y="3759398"/>
            <a:ext cx="116087" cy="151806"/>
          </a:xfrm>
          <a:custGeom>
            <a:avLst/>
            <a:gdLst/>
            <a:ahLst/>
            <a:cxnLst/>
            <a:rect l="0" t="0" r="0" b="0"/>
            <a:pathLst>
              <a:path w="116087" h="151806">
                <a:moveTo>
                  <a:pt x="35719" y="8930"/>
                </a:moveTo>
                <a:lnTo>
                  <a:pt x="35719" y="8930"/>
                </a:lnTo>
                <a:lnTo>
                  <a:pt x="26789" y="8930"/>
                </a:lnTo>
                <a:lnTo>
                  <a:pt x="26789" y="0"/>
                </a:lnTo>
                <a:lnTo>
                  <a:pt x="17860" y="0"/>
                </a:lnTo>
                <a:lnTo>
                  <a:pt x="8930" y="8930"/>
                </a:lnTo>
                <a:lnTo>
                  <a:pt x="0" y="8930"/>
                </a:lnTo>
                <a:lnTo>
                  <a:pt x="0" y="17859"/>
                </a:lnTo>
                <a:lnTo>
                  <a:pt x="0" y="26789"/>
                </a:lnTo>
                <a:lnTo>
                  <a:pt x="0" y="26789"/>
                </a:lnTo>
                <a:lnTo>
                  <a:pt x="8930" y="35719"/>
                </a:lnTo>
                <a:lnTo>
                  <a:pt x="17860" y="35719"/>
                </a:lnTo>
                <a:lnTo>
                  <a:pt x="35719" y="44648"/>
                </a:lnTo>
                <a:lnTo>
                  <a:pt x="53578" y="44648"/>
                </a:lnTo>
                <a:lnTo>
                  <a:pt x="71438" y="53578"/>
                </a:lnTo>
                <a:lnTo>
                  <a:pt x="89297" y="62508"/>
                </a:lnTo>
                <a:lnTo>
                  <a:pt x="107156" y="80367"/>
                </a:lnTo>
                <a:lnTo>
                  <a:pt x="116086" y="98227"/>
                </a:lnTo>
                <a:lnTo>
                  <a:pt x="116086" y="116086"/>
                </a:lnTo>
                <a:lnTo>
                  <a:pt x="116086" y="133945"/>
                </a:lnTo>
                <a:lnTo>
                  <a:pt x="107156" y="142875"/>
                </a:lnTo>
                <a:lnTo>
                  <a:pt x="89297" y="151805"/>
                </a:lnTo>
                <a:lnTo>
                  <a:pt x="71438" y="151805"/>
                </a:lnTo>
                <a:lnTo>
                  <a:pt x="53578" y="142875"/>
                </a:lnTo>
                <a:lnTo>
                  <a:pt x="44649" y="133945"/>
                </a:lnTo>
                <a:lnTo>
                  <a:pt x="35719" y="125016"/>
                </a:lnTo>
                <a:lnTo>
                  <a:pt x="26789" y="116086"/>
                </a:lnTo>
                <a:lnTo>
                  <a:pt x="26789" y="107156"/>
                </a:lnTo>
                <a:lnTo>
                  <a:pt x="26789"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4" name="Freeform 93"/>
          <p:cNvSpPr/>
          <p:nvPr/>
        </p:nvSpPr>
        <p:spPr bwMode="auto">
          <a:xfrm>
            <a:off x="3929063" y="3732609"/>
            <a:ext cx="160735" cy="178595"/>
          </a:xfrm>
          <a:custGeom>
            <a:avLst/>
            <a:gdLst/>
            <a:ahLst/>
            <a:cxnLst/>
            <a:rect l="0" t="0" r="0" b="0"/>
            <a:pathLst>
              <a:path w="160735" h="178595">
                <a:moveTo>
                  <a:pt x="53578" y="0"/>
                </a:moveTo>
                <a:lnTo>
                  <a:pt x="44648" y="0"/>
                </a:lnTo>
                <a:lnTo>
                  <a:pt x="44648" y="0"/>
                </a:lnTo>
                <a:lnTo>
                  <a:pt x="44648" y="0"/>
                </a:lnTo>
                <a:lnTo>
                  <a:pt x="35718" y="0"/>
                </a:lnTo>
                <a:lnTo>
                  <a:pt x="26789" y="8930"/>
                </a:lnTo>
                <a:lnTo>
                  <a:pt x="17859" y="17859"/>
                </a:lnTo>
                <a:lnTo>
                  <a:pt x="8929" y="35719"/>
                </a:lnTo>
                <a:lnTo>
                  <a:pt x="0" y="44648"/>
                </a:lnTo>
                <a:lnTo>
                  <a:pt x="0" y="53578"/>
                </a:lnTo>
                <a:lnTo>
                  <a:pt x="0" y="62508"/>
                </a:lnTo>
                <a:lnTo>
                  <a:pt x="17859" y="62508"/>
                </a:lnTo>
                <a:lnTo>
                  <a:pt x="35718" y="62508"/>
                </a:lnTo>
                <a:lnTo>
                  <a:pt x="62507" y="71437"/>
                </a:lnTo>
                <a:lnTo>
                  <a:pt x="89296" y="71437"/>
                </a:lnTo>
                <a:lnTo>
                  <a:pt x="116085" y="80367"/>
                </a:lnTo>
                <a:lnTo>
                  <a:pt x="142875" y="98227"/>
                </a:lnTo>
                <a:lnTo>
                  <a:pt x="160734" y="116086"/>
                </a:lnTo>
                <a:lnTo>
                  <a:pt x="160734" y="133945"/>
                </a:lnTo>
                <a:lnTo>
                  <a:pt x="160734" y="151805"/>
                </a:lnTo>
                <a:lnTo>
                  <a:pt x="142875" y="160734"/>
                </a:lnTo>
                <a:lnTo>
                  <a:pt x="125015" y="169664"/>
                </a:lnTo>
                <a:lnTo>
                  <a:pt x="107156" y="178594"/>
                </a:lnTo>
                <a:lnTo>
                  <a:pt x="89296" y="178594"/>
                </a:lnTo>
                <a:lnTo>
                  <a:pt x="71437" y="178594"/>
                </a:lnTo>
                <a:lnTo>
                  <a:pt x="53578" y="169664"/>
                </a:lnTo>
                <a:lnTo>
                  <a:pt x="53578"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 name="Freeform 94"/>
          <p:cNvSpPr/>
          <p:nvPr/>
        </p:nvSpPr>
        <p:spPr bwMode="auto">
          <a:xfrm>
            <a:off x="4098727" y="3821906"/>
            <a:ext cx="17860" cy="125016"/>
          </a:xfrm>
          <a:custGeom>
            <a:avLst/>
            <a:gdLst/>
            <a:ahLst/>
            <a:cxnLst/>
            <a:rect l="0" t="0" r="0" b="0"/>
            <a:pathLst>
              <a:path w="17860" h="125016">
                <a:moveTo>
                  <a:pt x="17859" y="0"/>
                </a:moveTo>
                <a:lnTo>
                  <a:pt x="17859" y="8930"/>
                </a:lnTo>
                <a:lnTo>
                  <a:pt x="8929" y="17859"/>
                </a:lnTo>
                <a:lnTo>
                  <a:pt x="8929" y="35719"/>
                </a:lnTo>
                <a:lnTo>
                  <a:pt x="8929" y="62508"/>
                </a:lnTo>
                <a:lnTo>
                  <a:pt x="0" y="80367"/>
                </a:lnTo>
                <a:lnTo>
                  <a:pt x="0" y="107156"/>
                </a:lnTo>
                <a:lnTo>
                  <a:pt x="0" y="116086"/>
                </a:lnTo>
                <a:lnTo>
                  <a:pt x="0" y="125015"/>
                </a:lnTo>
                <a:lnTo>
                  <a:pt x="0" y="125015"/>
                </a:lnTo>
                <a:lnTo>
                  <a:pt x="0"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6" name="Freeform 95"/>
          <p:cNvSpPr/>
          <p:nvPr/>
        </p:nvSpPr>
        <p:spPr bwMode="auto">
          <a:xfrm>
            <a:off x="4134445" y="3643312"/>
            <a:ext cx="8931" cy="26790"/>
          </a:xfrm>
          <a:custGeom>
            <a:avLst/>
            <a:gdLst/>
            <a:ahLst/>
            <a:cxnLst/>
            <a:rect l="0" t="0" r="0" b="0"/>
            <a:pathLst>
              <a:path w="8931" h="26790">
                <a:moveTo>
                  <a:pt x="0" y="0"/>
                </a:moveTo>
                <a:lnTo>
                  <a:pt x="0" y="0"/>
                </a:lnTo>
                <a:lnTo>
                  <a:pt x="0" y="0"/>
                </a:lnTo>
                <a:lnTo>
                  <a:pt x="0" y="8930"/>
                </a:lnTo>
                <a:lnTo>
                  <a:pt x="8930" y="8930"/>
                </a:lnTo>
                <a:lnTo>
                  <a:pt x="8930" y="17859"/>
                </a:lnTo>
                <a:lnTo>
                  <a:pt x="8930" y="17859"/>
                </a:lnTo>
                <a:lnTo>
                  <a:pt x="8930" y="26789"/>
                </a:lnTo>
                <a:lnTo>
                  <a:pt x="8930" y="26789"/>
                </a:lnTo>
                <a:lnTo>
                  <a:pt x="8930" y="26789"/>
                </a:lnTo>
                <a:lnTo>
                  <a:pt x="8930"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7" name="Freeform 96"/>
          <p:cNvSpPr/>
          <p:nvPr/>
        </p:nvSpPr>
        <p:spPr bwMode="auto">
          <a:xfrm>
            <a:off x="4188023" y="3732609"/>
            <a:ext cx="116087" cy="187524"/>
          </a:xfrm>
          <a:custGeom>
            <a:avLst/>
            <a:gdLst/>
            <a:ahLst/>
            <a:cxnLst/>
            <a:rect l="0" t="0" r="0" b="0"/>
            <a:pathLst>
              <a:path w="116087" h="187524">
                <a:moveTo>
                  <a:pt x="0" y="0"/>
                </a:moveTo>
                <a:lnTo>
                  <a:pt x="0" y="0"/>
                </a:lnTo>
                <a:lnTo>
                  <a:pt x="0" y="0"/>
                </a:lnTo>
                <a:lnTo>
                  <a:pt x="0" y="8930"/>
                </a:lnTo>
                <a:lnTo>
                  <a:pt x="0" y="26789"/>
                </a:lnTo>
                <a:lnTo>
                  <a:pt x="8930" y="53578"/>
                </a:lnTo>
                <a:lnTo>
                  <a:pt x="26790" y="80367"/>
                </a:lnTo>
                <a:lnTo>
                  <a:pt x="35719" y="107156"/>
                </a:lnTo>
                <a:lnTo>
                  <a:pt x="53579" y="133945"/>
                </a:lnTo>
                <a:lnTo>
                  <a:pt x="62508" y="151805"/>
                </a:lnTo>
                <a:lnTo>
                  <a:pt x="62508" y="169664"/>
                </a:lnTo>
                <a:lnTo>
                  <a:pt x="71438" y="178594"/>
                </a:lnTo>
                <a:lnTo>
                  <a:pt x="71438" y="187523"/>
                </a:lnTo>
                <a:lnTo>
                  <a:pt x="62508" y="187523"/>
                </a:lnTo>
                <a:lnTo>
                  <a:pt x="53579" y="169664"/>
                </a:lnTo>
                <a:lnTo>
                  <a:pt x="53579" y="151805"/>
                </a:lnTo>
                <a:lnTo>
                  <a:pt x="44649" y="125016"/>
                </a:lnTo>
                <a:lnTo>
                  <a:pt x="53579" y="98227"/>
                </a:lnTo>
                <a:lnTo>
                  <a:pt x="62508" y="80367"/>
                </a:lnTo>
                <a:lnTo>
                  <a:pt x="80368" y="62508"/>
                </a:lnTo>
                <a:lnTo>
                  <a:pt x="98227" y="53578"/>
                </a:lnTo>
                <a:lnTo>
                  <a:pt x="116086" y="44648"/>
                </a:lnTo>
                <a:lnTo>
                  <a:pt x="116086"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8" name="Freeform 97"/>
          <p:cNvSpPr/>
          <p:nvPr/>
        </p:nvSpPr>
        <p:spPr bwMode="auto">
          <a:xfrm>
            <a:off x="4304109" y="3812976"/>
            <a:ext cx="133947" cy="133946"/>
          </a:xfrm>
          <a:custGeom>
            <a:avLst/>
            <a:gdLst/>
            <a:ahLst/>
            <a:cxnLst/>
            <a:rect l="0" t="0" r="0" b="0"/>
            <a:pathLst>
              <a:path w="133947" h="133946">
                <a:moveTo>
                  <a:pt x="0" y="80367"/>
                </a:moveTo>
                <a:lnTo>
                  <a:pt x="8930" y="80367"/>
                </a:lnTo>
                <a:lnTo>
                  <a:pt x="8930" y="80367"/>
                </a:lnTo>
                <a:lnTo>
                  <a:pt x="17860" y="89297"/>
                </a:lnTo>
                <a:lnTo>
                  <a:pt x="26789" y="89297"/>
                </a:lnTo>
                <a:lnTo>
                  <a:pt x="35719" y="89297"/>
                </a:lnTo>
                <a:lnTo>
                  <a:pt x="44649" y="80367"/>
                </a:lnTo>
                <a:lnTo>
                  <a:pt x="44649" y="71438"/>
                </a:lnTo>
                <a:lnTo>
                  <a:pt x="53579" y="53578"/>
                </a:lnTo>
                <a:lnTo>
                  <a:pt x="53579" y="35719"/>
                </a:lnTo>
                <a:lnTo>
                  <a:pt x="62508" y="17860"/>
                </a:lnTo>
                <a:lnTo>
                  <a:pt x="62508" y="0"/>
                </a:lnTo>
                <a:lnTo>
                  <a:pt x="62508" y="0"/>
                </a:lnTo>
                <a:lnTo>
                  <a:pt x="53579" y="0"/>
                </a:lnTo>
                <a:lnTo>
                  <a:pt x="53579" y="8930"/>
                </a:lnTo>
                <a:lnTo>
                  <a:pt x="53579" y="35719"/>
                </a:lnTo>
                <a:lnTo>
                  <a:pt x="62508" y="62508"/>
                </a:lnTo>
                <a:lnTo>
                  <a:pt x="71438" y="89297"/>
                </a:lnTo>
                <a:lnTo>
                  <a:pt x="80368" y="107156"/>
                </a:lnTo>
                <a:lnTo>
                  <a:pt x="98227" y="125016"/>
                </a:lnTo>
                <a:lnTo>
                  <a:pt x="116086" y="133945"/>
                </a:lnTo>
                <a:lnTo>
                  <a:pt x="133946" y="125016"/>
                </a:lnTo>
                <a:lnTo>
                  <a:pt x="133946"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 name="Freeform 98"/>
          <p:cNvSpPr/>
          <p:nvPr/>
        </p:nvSpPr>
        <p:spPr bwMode="auto">
          <a:xfrm>
            <a:off x="4705945" y="3732609"/>
            <a:ext cx="160736" cy="232173"/>
          </a:xfrm>
          <a:custGeom>
            <a:avLst/>
            <a:gdLst/>
            <a:ahLst/>
            <a:cxnLst/>
            <a:rect l="0" t="0" r="0" b="0"/>
            <a:pathLst>
              <a:path w="160736" h="232173">
                <a:moveTo>
                  <a:pt x="133946" y="17859"/>
                </a:moveTo>
                <a:lnTo>
                  <a:pt x="133946" y="17859"/>
                </a:lnTo>
                <a:lnTo>
                  <a:pt x="125016" y="17859"/>
                </a:lnTo>
                <a:lnTo>
                  <a:pt x="116086" y="17859"/>
                </a:lnTo>
                <a:lnTo>
                  <a:pt x="107157" y="17859"/>
                </a:lnTo>
                <a:lnTo>
                  <a:pt x="89297" y="17859"/>
                </a:lnTo>
                <a:lnTo>
                  <a:pt x="71438" y="8930"/>
                </a:lnTo>
                <a:lnTo>
                  <a:pt x="53578" y="0"/>
                </a:lnTo>
                <a:lnTo>
                  <a:pt x="35719" y="0"/>
                </a:lnTo>
                <a:lnTo>
                  <a:pt x="26789" y="0"/>
                </a:lnTo>
                <a:lnTo>
                  <a:pt x="17860" y="0"/>
                </a:lnTo>
                <a:lnTo>
                  <a:pt x="17860" y="0"/>
                </a:lnTo>
                <a:lnTo>
                  <a:pt x="26789" y="17859"/>
                </a:lnTo>
                <a:lnTo>
                  <a:pt x="35719" y="26789"/>
                </a:lnTo>
                <a:lnTo>
                  <a:pt x="53578" y="44648"/>
                </a:lnTo>
                <a:lnTo>
                  <a:pt x="71438" y="71437"/>
                </a:lnTo>
                <a:lnTo>
                  <a:pt x="98227" y="89297"/>
                </a:lnTo>
                <a:lnTo>
                  <a:pt x="125016" y="116086"/>
                </a:lnTo>
                <a:lnTo>
                  <a:pt x="151805" y="142875"/>
                </a:lnTo>
                <a:lnTo>
                  <a:pt x="160735" y="169664"/>
                </a:lnTo>
                <a:lnTo>
                  <a:pt x="160735" y="187523"/>
                </a:lnTo>
                <a:lnTo>
                  <a:pt x="151805" y="214312"/>
                </a:lnTo>
                <a:lnTo>
                  <a:pt x="133946" y="232172"/>
                </a:lnTo>
                <a:lnTo>
                  <a:pt x="107157" y="232172"/>
                </a:lnTo>
                <a:lnTo>
                  <a:pt x="80368" y="232172"/>
                </a:lnTo>
                <a:lnTo>
                  <a:pt x="44649" y="232172"/>
                </a:lnTo>
                <a:lnTo>
                  <a:pt x="17860" y="214312"/>
                </a:lnTo>
                <a:lnTo>
                  <a:pt x="0" y="205383"/>
                </a:lnTo>
                <a:lnTo>
                  <a:pt x="0" y="205383"/>
                </a:lnTo>
                <a:lnTo>
                  <a:pt x="0" y="196453"/>
                </a:lnTo>
                <a:lnTo>
                  <a:pt x="17860" y="196453"/>
                </a:lnTo>
                <a:lnTo>
                  <a:pt x="44649" y="196453"/>
                </a:lnTo>
                <a:lnTo>
                  <a:pt x="44649"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0" name="Freeform 99"/>
          <p:cNvSpPr/>
          <p:nvPr/>
        </p:nvSpPr>
        <p:spPr bwMode="auto">
          <a:xfrm>
            <a:off x="4902398" y="3741539"/>
            <a:ext cx="160736" cy="214313"/>
          </a:xfrm>
          <a:custGeom>
            <a:avLst/>
            <a:gdLst/>
            <a:ahLst/>
            <a:cxnLst/>
            <a:rect l="0" t="0" r="0" b="0"/>
            <a:pathLst>
              <a:path w="160736" h="214313">
                <a:moveTo>
                  <a:pt x="98227" y="0"/>
                </a:moveTo>
                <a:lnTo>
                  <a:pt x="98227" y="0"/>
                </a:lnTo>
                <a:lnTo>
                  <a:pt x="98227" y="0"/>
                </a:lnTo>
                <a:lnTo>
                  <a:pt x="89297" y="0"/>
                </a:lnTo>
                <a:lnTo>
                  <a:pt x="80368" y="8929"/>
                </a:lnTo>
                <a:lnTo>
                  <a:pt x="62508" y="26789"/>
                </a:lnTo>
                <a:lnTo>
                  <a:pt x="44649" y="53578"/>
                </a:lnTo>
                <a:lnTo>
                  <a:pt x="26790" y="80367"/>
                </a:lnTo>
                <a:lnTo>
                  <a:pt x="17860" y="116086"/>
                </a:lnTo>
                <a:lnTo>
                  <a:pt x="0" y="142875"/>
                </a:lnTo>
                <a:lnTo>
                  <a:pt x="0" y="169664"/>
                </a:lnTo>
                <a:lnTo>
                  <a:pt x="0" y="187523"/>
                </a:lnTo>
                <a:lnTo>
                  <a:pt x="17860" y="205382"/>
                </a:lnTo>
                <a:lnTo>
                  <a:pt x="26790" y="214312"/>
                </a:lnTo>
                <a:lnTo>
                  <a:pt x="53579" y="214312"/>
                </a:lnTo>
                <a:lnTo>
                  <a:pt x="71438" y="205382"/>
                </a:lnTo>
                <a:lnTo>
                  <a:pt x="98227" y="187523"/>
                </a:lnTo>
                <a:lnTo>
                  <a:pt x="116086" y="169664"/>
                </a:lnTo>
                <a:lnTo>
                  <a:pt x="142875" y="142875"/>
                </a:lnTo>
                <a:lnTo>
                  <a:pt x="160735" y="125015"/>
                </a:lnTo>
                <a:lnTo>
                  <a:pt x="160735"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1" name="Freeform 100"/>
          <p:cNvSpPr/>
          <p:nvPr/>
        </p:nvSpPr>
        <p:spPr bwMode="auto">
          <a:xfrm>
            <a:off x="5063133" y="3589734"/>
            <a:ext cx="330399" cy="428626"/>
          </a:xfrm>
          <a:custGeom>
            <a:avLst/>
            <a:gdLst/>
            <a:ahLst/>
            <a:cxnLst/>
            <a:rect l="0" t="0" r="0" b="0"/>
            <a:pathLst>
              <a:path w="330399" h="428626">
                <a:moveTo>
                  <a:pt x="8930" y="142875"/>
                </a:moveTo>
                <a:lnTo>
                  <a:pt x="8930" y="151805"/>
                </a:lnTo>
                <a:lnTo>
                  <a:pt x="8930" y="169664"/>
                </a:lnTo>
                <a:lnTo>
                  <a:pt x="8930" y="205383"/>
                </a:lnTo>
                <a:lnTo>
                  <a:pt x="8930" y="250031"/>
                </a:lnTo>
                <a:lnTo>
                  <a:pt x="8930" y="294680"/>
                </a:lnTo>
                <a:lnTo>
                  <a:pt x="8930" y="339328"/>
                </a:lnTo>
                <a:lnTo>
                  <a:pt x="0" y="375047"/>
                </a:lnTo>
                <a:lnTo>
                  <a:pt x="8930" y="401836"/>
                </a:lnTo>
                <a:lnTo>
                  <a:pt x="8930" y="419695"/>
                </a:lnTo>
                <a:lnTo>
                  <a:pt x="17859" y="428625"/>
                </a:lnTo>
                <a:lnTo>
                  <a:pt x="26789" y="419695"/>
                </a:lnTo>
                <a:lnTo>
                  <a:pt x="35719" y="401836"/>
                </a:lnTo>
                <a:lnTo>
                  <a:pt x="53578" y="375047"/>
                </a:lnTo>
                <a:lnTo>
                  <a:pt x="62508" y="339328"/>
                </a:lnTo>
                <a:lnTo>
                  <a:pt x="80367" y="303609"/>
                </a:lnTo>
                <a:lnTo>
                  <a:pt x="98226" y="267891"/>
                </a:lnTo>
                <a:lnTo>
                  <a:pt x="116086" y="258961"/>
                </a:lnTo>
                <a:lnTo>
                  <a:pt x="125015" y="258961"/>
                </a:lnTo>
                <a:lnTo>
                  <a:pt x="142875" y="285750"/>
                </a:lnTo>
                <a:lnTo>
                  <a:pt x="160734" y="312539"/>
                </a:lnTo>
                <a:lnTo>
                  <a:pt x="178594" y="339328"/>
                </a:lnTo>
                <a:lnTo>
                  <a:pt x="196453" y="375047"/>
                </a:lnTo>
                <a:lnTo>
                  <a:pt x="205383" y="392906"/>
                </a:lnTo>
                <a:lnTo>
                  <a:pt x="223242" y="401836"/>
                </a:lnTo>
                <a:lnTo>
                  <a:pt x="232172" y="410766"/>
                </a:lnTo>
                <a:lnTo>
                  <a:pt x="241101" y="401836"/>
                </a:lnTo>
                <a:lnTo>
                  <a:pt x="250031" y="383977"/>
                </a:lnTo>
                <a:lnTo>
                  <a:pt x="250031" y="357187"/>
                </a:lnTo>
                <a:lnTo>
                  <a:pt x="258961" y="321469"/>
                </a:lnTo>
                <a:lnTo>
                  <a:pt x="267890" y="276820"/>
                </a:lnTo>
                <a:lnTo>
                  <a:pt x="267890" y="214312"/>
                </a:lnTo>
                <a:lnTo>
                  <a:pt x="267890" y="151805"/>
                </a:lnTo>
                <a:lnTo>
                  <a:pt x="258961" y="89297"/>
                </a:lnTo>
                <a:lnTo>
                  <a:pt x="258961" y="35719"/>
                </a:lnTo>
                <a:lnTo>
                  <a:pt x="258961" y="8930"/>
                </a:lnTo>
                <a:lnTo>
                  <a:pt x="258961" y="0"/>
                </a:lnTo>
                <a:lnTo>
                  <a:pt x="258961" y="8930"/>
                </a:lnTo>
                <a:lnTo>
                  <a:pt x="250031" y="35719"/>
                </a:lnTo>
                <a:lnTo>
                  <a:pt x="250031" y="80367"/>
                </a:lnTo>
                <a:lnTo>
                  <a:pt x="241101" y="133945"/>
                </a:lnTo>
                <a:lnTo>
                  <a:pt x="232172" y="196453"/>
                </a:lnTo>
                <a:lnTo>
                  <a:pt x="232172" y="258961"/>
                </a:lnTo>
                <a:lnTo>
                  <a:pt x="232172" y="312539"/>
                </a:lnTo>
                <a:lnTo>
                  <a:pt x="241101" y="357187"/>
                </a:lnTo>
                <a:lnTo>
                  <a:pt x="258961" y="392906"/>
                </a:lnTo>
                <a:lnTo>
                  <a:pt x="276820" y="410766"/>
                </a:lnTo>
                <a:lnTo>
                  <a:pt x="294680" y="419695"/>
                </a:lnTo>
                <a:lnTo>
                  <a:pt x="312539" y="419695"/>
                </a:lnTo>
                <a:lnTo>
                  <a:pt x="330398" y="410766"/>
                </a:lnTo>
                <a:lnTo>
                  <a:pt x="330398" y="41076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2" name="Freeform 101"/>
          <p:cNvSpPr/>
          <p:nvPr/>
        </p:nvSpPr>
        <p:spPr bwMode="auto">
          <a:xfrm>
            <a:off x="5411391" y="3821906"/>
            <a:ext cx="169665" cy="187524"/>
          </a:xfrm>
          <a:custGeom>
            <a:avLst/>
            <a:gdLst/>
            <a:ahLst/>
            <a:cxnLst/>
            <a:rect l="0" t="0" r="0" b="0"/>
            <a:pathLst>
              <a:path w="169665" h="187524">
                <a:moveTo>
                  <a:pt x="8929" y="0"/>
                </a:moveTo>
                <a:lnTo>
                  <a:pt x="8929" y="0"/>
                </a:lnTo>
                <a:lnTo>
                  <a:pt x="8929" y="0"/>
                </a:lnTo>
                <a:lnTo>
                  <a:pt x="8929" y="0"/>
                </a:lnTo>
                <a:lnTo>
                  <a:pt x="8929" y="0"/>
                </a:lnTo>
                <a:lnTo>
                  <a:pt x="8929" y="0"/>
                </a:lnTo>
                <a:lnTo>
                  <a:pt x="0" y="8930"/>
                </a:lnTo>
                <a:lnTo>
                  <a:pt x="0" y="26789"/>
                </a:lnTo>
                <a:lnTo>
                  <a:pt x="0" y="53578"/>
                </a:lnTo>
                <a:lnTo>
                  <a:pt x="8929" y="89297"/>
                </a:lnTo>
                <a:lnTo>
                  <a:pt x="8929" y="125015"/>
                </a:lnTo>
                <a:lnTo>
                  <a:pt x="17859" y="151805"/>
                </a:lnTo>
                <a:lnTo>
                  <a:pt x="17859" y="169664"/>
                </a:lnTo>
                <a:lnTo>
                  <a:pt x="26789" y="178594"/>
                </a:lnTo>
                <a:lnTo>
                  <a:pt x="35718" y="178594"/>
                </a:lnTo>
                <a:lnTo>
                  <a:pt x="44648" y="169664"/>
                </a:lnTo>
                <a:lnTo>
                  <a:pt x="44648" y="151805"/>
                </a:lnTo>
                <a:lnTo>
                  <a:pt x="53578" y="125015"/>
                </a:lnTo>
                <a:lnTo>
                  <a:pt x="53578" y="98226"/>
                </a:lnTo>
                <a:lnTo>
                  <a:pt x="53578" y="71437"/>
                </a:lnTo>
                <a:lnTo>
                  <a:pt x="62507" y="53578"/>
                </a:lnTo>
                <a:lnTo>
                  <a:pt x="71437" y="53578"/>
                </a:lnTo>
                <a:lnTo>
                  <a:pt x="80367" y="62508"/>
                </a:lnTo>
                <a:lnTo>
                  <a:pt x="89297" y="89297"/>
                </a:lnTo>
                <a:lnTo>
                  <a:pt x="107156" y="116086"/>
                </a:lnTo>
                <a:lnTo>
                  <a:pt x="116086" y="142875"/>
                </a:lnTo>
                <a:lnTo>
                  <a:pt x="133945" y="169664"/>
                </a:lnTo>
                <a:lnTo>
                  <a:pt x="142875" y="178594"/>
                </a:lnTo>
                <a:lnTo>
                  <a:pt x="151804" y="187523"/>
                </a:lnTo>
                <a:lnTo>
                  <a:pt x="160734" y="178594"/>
                </a:lnTo>
                <a:lnTo>
                  <a:pt x="160734" y="160734"/>
                </a:lnTo>
                <a:lnTo>
                  <a:pt x="169664" y="142875"/>
                </a:lnTo>
                <a:lnTo>
                  <a:pt x="169664" y="107156"/>
                </a:lnTo>
                <a:lnTo>
                  <a:pt x="169664" y="62508"/>
                </a:lnTo>
                <a:lnTo>
                  <a:pt x="169664"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3" name="Freeform 102"/>
          <p:cNvSpPr/>
          <p:nvPr/>
        </p:nvSpPr>
        <p:spPr bwMode="auto">
          <a:xfrm>
            <a:off x="5581055" y="3616523"/>
            <a:ext cx="125016" cy="383978"/>
          </a:xfrm>
          <a:custGeom>
            <a:avLst/>
            <a:gdLst/>
            <a:ahLst/>
            <a:cxnLst/>
            <a:rect l="0" t="0" r="0" b="0"/>
            <a:pathLst>
              <a:path w="125016" h="383978">
                <a:moveTo>
                  <a:pt x="0" y="0"/>
                </a:moveTo>
                <a:lnTo>
                  <a:pt x="0" y="0"/>
                </a:lnTo>
                <a:lnTo>
                  <a:pt x="0" y="8930"/>
                </a:lnTo>
                <a:lnTo>
                  <a:pt x="0" y="35719"/>
                </a:lnTo>
                <a:lnTo>
                  <a:pt x="0" y="62508"/>
                </a:lnTo>
                <a:lnTo>
                  <a:pt x="0" y="98227"/>
                </a:lnTo>
                <a:lnTo>
                  <a:pt x="0" y="142875"/>
                </a:lnTo>
                <a:lnTo>
                  <a:pt x="8929" y="196453"/>
                </a:lnTo>
                <a:lnTo>
                  <a:pt x="8929" y="241102"/>
                </a:lnTo>
                <a:lnTo>
                  <a:pt x="8929" y="285750"/>
                </a:lnTo>
                <a:lnTo>
                  <a:pt x="8929" y="321469"/>
                </a:lnTo>
                <a:lnTo>
                  <a:pt x="8929" y="339328"/>
                </a:lnTo>
                <a:lnTo>
                  <a:pt x="17859" y="357188"/>
                </a:lnTo>
                <a:lnTo>
                  <a:pt x="17859" y="366117"/>
                </a:lnTo>
                <a:lnTo>
                  <a:pt x="26789" y="357188"/>
                </a:lnTo>
                <a:lnTo>
                  <a:pt x="35718" y="348258"/>
                </a:lnTo>
                <a:lnTo>
                  <a:pt x="44648" y="330398"/>
                </a:lnTo>
                <a:lnTo>
                  <a:pt x="53578" y="303609"/>
                </a:lnTo>
                <a:lnTo>
                  <a:pt x="62508" y="285750"/>
                </a:lnTo>
                <a:lnTo>
                  <a:pt x="80367" y="276820"/>
                </a:lnTo>
                <a:lnTo>
                  <a:pt x="89297" y="276820"/>
                </a:lnTo>
                <a:lnTo>
                  <a:pt x="107156" y="285750"/>
                </a:lnTo>
                <a:lnTo>
                  <a:pt x="116086" y="303609"/>
                </a:lnTo>
                <a:lnTo>
                  <a:pt x="125015" y="330398"/>
                </a:lnTo>
                <a:lnTo>
                  <a:pt x="125015" y="348258"/>
                </a:lnTo>
                <a:lnTo>
                  <a:pt x="125015" y="366117"/>
                </a:lnTo>
                <a:lnTo>
                  <a:pt x="116086" y="383977"/>
                </a:lnTo>
                <a:lnTo>
                  <a:pt x="107156" y="383977"/>
                </a:lnTo>
                <a:lnTo>
                  <a:pt x="98226" y="383977"/>
                </a:lnTo>
                <a:lnTo>
                  <a:pt x="89297" y="366117"/>
                </a:lnTo>
                <a:lnTo>
                  <a:pt x="89297" y="36611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4" name="Freeform 103"/>
          <p:cNvSpPr/>
          <p:nvPr/>
        </p:nvSpPr>
        <p:spPr bwMode="auto">
          <a:xfrm>
            <a:off x="5777508" y="3616523"/>
            <a:ext cx="62509" cy="357189"/>
          </a:xfrm>
          <a:custGeom>
            <a:avLst/>
            <a:gdLst/>
            <a:ahLst/>
            <a:cxnLst/>
            <a:rect l="0" t="0" r="0" b="0"/>
            <a:pathLst>
              <a:path w="62509" h="357189">
                <a:moveTo>
                  <a:pt x="35719" y="232172"/>
                </a:moveTo>
                <a:lnTo>
                  <a:pt x="35719" y="241102"/>
                </a:lnTo>
                <a:lnTo>
                  <a:pt x="26789" y="241102"/>
                </a:lnTo>
                <a:lnTo>
                  <a:pt x="26789" y="258961"/>
                </a:lnTo>
                <a:lnTo>
                  <a:pt x="17859" y="267891"/>
                </a:lnTo>
                <a:lnTo>
                  <a:pt x="8930" y="294680"/>
                </a:lnTo>
                <a:lnTo>
                  <a:pt x="8930" y="312539"/>
                </a:lnTo>
                <a:lnTo>
                  <a:pt x="0" y="339328"/>
                </a:lnTo>
                <a:lnTo>
                  <a:pt x="0" y="348258"/>
                </a:lnTo>
                <a:lnTo>
                  <a:pt x="0" y="357188"/>
                </a:lnTo>
                <a:lnTo>
                  <a:pt x="8930" y="357188"/>
                </a:lnTo>
                <a:lnTo>
                  <a:pt x="17859" y="348258"/>
                </a:lnTo>
                <a:lnTo>
                  <a:pt x="35719" y="330398"/>
                </a:lnTo>
                <a:lnTo>
                  <a:pt x="44648" y="312539"/>
                </a:lnTo>
                <a:lnTo>
                  <a:pt x="53578" y="285750"/>
                </a:lnTo>
                <a:lnTo>
                  <a:pt x="62508" y="250031"/>
                </a:lnTo>
                <a:lnTo>
                  <a:pt x="62508" y="214313"/>
                </a:lnTo>
                <a:lnTo>
                  <a:pt x="62508" y="169664"/>
                </a:lnTo>
                <a:lnTo>
                  <a:pt x="53578" y="125016"/>
                </a:lnTo>
                <a:lnTo>
                  <a:pt x="44648" y="80367"/>
                </a:lnTo>
                <a:lnTo>
                  <a:pt x="44648" y="53578"/>
                </a:lnTo>
                <a:lnTo>
                  <a:pt x="35719" y="26789"/>
                </a:lnTo>
                <a:lnTo>
                  <a:pt x="26789" y="8930"/>
                </a:lnTo>
                <a:lnTo>
                  <a:pt x="26789" y="0"/>
                </a:lnTo>
                <a:lnTo>
                  <a:pt x="17859" y="0"/>
                </a:lnTo>
                <a:lnTo>
                  <a:pt x="17859" y="8930"/>
                </a:lnTo>
                <a:lnTo>
                  <a:pt x="17859" y="8930"/>
                </a:lnTo>
                <a:lnTo>
                  <a:pt x="17859" y="8930"/>
                </a:lnTo>
                <a:lnTo>
                  <a:pt x="17859" y="8930"/>
                </a:lnTo>
                <a:lnTo>
                  <a:pt x="26789" y="8930"/>
                </a:lnTo>
                <a:lnTo>
                  <a:pt x="2678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5" name="Freeform 104"/>
          <p:cNvSpPr/>
          <p:nvPr/>
        </p:nvSpPr>
        <p:spPr bwMode="auto">
          <a:xfrm>
            <a:off x="5929313" y="3661171"/>
            <a:ext cx="53579" cy="401837"/>
          </a:xfrm>
          <a:custGeom>
            <a:avLst/>
            <a:gdLst/>
            <a:ahLst/>
            <a:cxnLst/>
            <a:rect l="0" t="0" r="0" b="0"/>
            <a:pathLst>
              <a:path w="53579" h="401837">
                <a:moveTo>
                  <a:pt x="0" y="53579"/>
                </a:moveTo>
                <a:lnTo>
                  <a:pt x="0" y="53579"/>
                </a:lnTo>
                <a:lnTo>
                  <a:pt x="0" y="44649"/>
                </a:lnTo>
                <a:lnTo>
                  <a:pt x="0" y="35719"/>
                </a:lnTo>
                <a:lnTo>
                  <a:pt x="0" y="17860"/>
                </a:lnTo>
                <a:lnTo>
                  <a:pt x="0" y="8930"/>
                </a:lnTo>
                <a:lnTo>
                  <a:pt x="0" y="0"/>
                </a:lnTo>
                <a:lnTo>
                  <a:pt x="0" y="8930"/>
                </a:lnTo>
                <a:lnTo>
                  <a:pt x="0" y="26790"/>
                </a:lnTo>
                <a:lnTo>
                  <a:pt x="8929" y="71438"/>
                </a:lnTo>
                <a:lnTo>
                  <a:pt x="17859" y="125016"/>
                </a:lnTo>
                <a:lnTo>
                  <a:pt x="26789" y="187524"/>
                </a:lnTo>
                <a:lnTo>
                  <a:pt x="26789" y="250032"/>
                </a:lnTo>
                <a:lnTo>
                  <a:pt x="35718" y="303610"/>
                </a:lnTo>
                <a:lnTo>
                  <a:pt x="35718" y="348258"/>
                </a:lnTo>
                <a:lnTo>
                  <a:pt x="44648" y="375047"/>
                </a:lnTo>
                <a:lnTo>
                  <a:pt x="44648" y="392907"/>
                </a:lnTo>
                <a:lnTo>
                  <a:pt x="53578" y="401836"/>
                </a:lnTo>
                <a:lnTo>
                  <a:pt x="53578" y="392907"/>
                </a:lnTo>
                <a:lnTo>
                  <a:pt x="53578" y="375047"/>
                </a:lnTo>
                <a:lnTo>
                  <a:pt x="53578" y="348258"/>
                </a:lnTo>
                <a:lnTo>
                  <a:pt x="53578" y="312540"/>
                </a:lnTo>
                <a:lnTo>
                  <a:pt x="53578" y="31254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6" name="Freeform 105"/>
          <p:cNvSpPr/>
          <p:nvPr/>
        </p:nvSpPr>
        <p:spPr bwMode="auto">
          <a:xfrm>
            <a:off x="6063258" y="3911203"/>
            <a:ext cx="1" cy="71438"/>
          </a:xfrm>
          <a:custGeom>
            <a:avLst/>
            <a:gdLst/>
            <a:ahLst/>
            <a:cxnLst/>
            <a:rect l="0" t="0" r="0" b="0"/>
            <a:pathLst>
              <a:path w="1" h="71438">
                <a:moveTo>
                  <a:pt x="0" y="0"/>
                </a:moveTo>
                <a:lnTo>
                  <a:pt x="0" y="0"/>
                </a:lnTo>
                <a:lnTo>
                  <a:pt x="0" y="8929"/>
                </a:lnTo>
                <a:lnTo>
                  <a:pt x="0" y="26789"/>
                </a:lnTo>
                <a:lnTo>
                  <a:pt x="0" y="35718"/>
                </a:lnTo>
                <a:lnTo>
                  <a:pt x="0" y="53578"/>
                </a:lnTo>
                <a:lnTo>
                  <a:pt x="0" y="62508"/>
                </a:lnTo>
                <a:lnTo>
                  <a:pt x="0" y="71437"/>
                </a:lnTo>
                <a:lnTo>
                  <a:pt x="0" y="71437"/>
                </a:lnTo>
                <a:lnTo>
                  <a:pt x="0" y="62508"/>
                </a:lnTo>
                <a:lnTo>
                  <a:pt x="0"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7" name="Freeform 106"/>
          <p:cNvSpPr/>
          <p:nvPr/>
        </p:nvSpPr>
        <p:spPr bwMode="auto">
          <a:xfrm>
            <a:off x="6027539" y="3705820"/>
            <a:ext cx="26790" cy="35720"/>
          </a:xfrm>
          <a:custGeom>
            <a:avLst/>
            <a:gdLst/>
            <a:ahLst/>
            <a:cxnLst/>
            <a:rect l="0" t="0" r="0" b="0"/>
            <a:pathLst>
              <a:path w="26790" h="35720">
                <a:moveTo>
                  <a:pt x="0" y="0"/>
                </a:moveTo>
                <a:lnTo>
                  <a:pt x="8930" y="8930"/>
                </a:lnTo>
                <a:lnTo>
                  <a:pt x="8930" y="17859"/>
                </a:lnTo>
                <a:lnTo>
                  <a:pt x="8930" y="26789"/>
                </a:lnTo>
                <a:lnTo>
                  <a:pt x="8930" y="35719"/>
                </a:lnTo>
                <a:lnTo>
                  <a:pt x="17859" y="35719"/>
                </a:lnTo>
                <a:lnTo>
                  <a:pt x="17859" y="35719"/>
                </a:lnTo>
                <a:lnTo>
                  <a:pt x="26789" y="26789"/>
                </a:lnTo>
                <a:lnTo>
                  <a:pt x="26789"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8" name="Freeform 107"/>
          <p:cNvSpPr/>
          <p:nvPr/>
        </p:nvSpPr>
        <p:spPr bwMode="auto">
          <a:xfrm>
            <a:off x="6134695" y="3670101"/>
            <a:ext cx="71439" cy="294681"/>
          </a:xfrm>
          <a:custGeom>
            <a:avLst/>
            <a:gdLst/>
            <a:ahLst/>
            <a:cxnLst/>
            <a:rect l="0" t="0" r="0" b="0"/>
            <a:pathLst>
              <a:path w="71439" h="294681">
                <a:moveTo>
                  <a:pt x="8930" y="35719"/>
                </a:moveTo>
                <a:lnTo>
                  <a:pt x="17860" y="26789"/>
                </a:lnTo>
                <a:lnTo>
                  <a:pt x="17860" y="26789"/>
                </a:lnTo>
                <a:lnTo>
                  <a:pt x="17860" y="17860"/>
                </a:lnTo>
                <a:lnTo>
                  <a:pt x="26789" y="8930"/>
                </a:lnTo>
                <a:lnTo>
                  <a:pt x="26789" y="0"/>
                </a:lnTo>
                <a:lnTo>
                  <a:pt x="35719" y="0"/>
                </a:lnTo>
                <a:lnTo>
                  <a:pt x="44649" y="8930"/>
                </a:lnTo>
                <a:lnTo>
                  <a:pt x="53578" y="35719"/>
                </a:lnTo>
                <a:lnTo>
                  <a:pt x="53578" y="71438"/>
                </a:lnTo>
                <a:lnTo>
                  <a:pt x="62508" y="116086"/>
                </a:lnTo>
                <a:lnTo>
                  <a:pt x="62508" y="160735"/>
                </a:lnTo>
                <a:lnTo>
                  <a:pt x="71438" y="205383"/>
                </a:lnTo>
                <a:lnTo>
                  <a:pt x="71438" y="241102"/>
                </a:lnTo>
                <a:lnTo>
                  <a:pt x="62508" y="276820"/>
                </a:lnTo>
                <a:lnTo>
                  <a:pt x="62508" y="294680"/>
                </a:lnTo>
                <a:lnTo>
                  <a:pt x="53578" y="294680"/>
                </a:lnTo>
                <a:lnTo>
                  <a:pt x="53578" y="294680"/>
                </a:lnTo>
                <a:lnTo>
                  <a:pt x="44649" y="276820"/>
                </a:lnTo>
                <a:lnTo>
                  <a:pt x="26789" y="258961"/>
                </a:lnTo>
                <a:lnTo>
                  <a:pt x="17860" y="232172"/>
                </a:lnTo>
                <a:lnTo>
                  <a:pt x="0" y="196453"/>
                </a:lnTo>
                <a:lnTo>
                  <a:pt x="0"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9" name="Freeform 108"/>
          <p:cNvSpPr/>
          <p:nvPr/>
        </p:nvSpPr>
        <p:spPr bwMode="auto">
          <a:xfrm>
            <a:off x="6081117" y="3830836"/>
            <a:ext cx="241103" cy="375047"/>
          </a:xfrm>
          <a:custGeom>
            <a:avLst/>
            <a:gdLst/>
            <a:ahLst/>
            <a:cxnLst/>
            <a:rect l="0" t="0" r="0" b="0"/>
            <a:pathLst>
              <a:path w="241103" h="375047">
                <a:moveTo>
                  <a:pt x="0" y="8929"/>
                </a:moveTo>
                <a:lnTo>
                  <a:pt x="0" y="26789"/>
                </a:lnTo>
                <a:lnTo>
                  <a:pt x="0" y="44648"/>
                </a:lnTo>
                <a:lnTo>
                  <a:pt x="8930" y="62507"/>
                </a:lnTo>
                <a:lnTo>
                  <a:pt x="17860" y="89296"/>
                </a:lnTo>
                <a:lnTo>
                  <a:pt x="26789" y="107156"/>
                </a:lnTo>
                <a:lnTo>
                  <a:pt x="44649" y="116085"/>
                </a:lnTo>
                <a:lnTo>
                  <a:pt x="53578" y="116085"/>
                </a:lnTo>
                <a:lnTo>
                  <a:pt x="71438" y="116085"/>
                </a:lnTo>
                <a:lnTo>
                  <a:pt x="89297" y="98226"/>
                </a:lnTo>
                <a:lnTo>
                  <a:pt x="107156" y="80367"/>
                </a:lnTo>
                <a:lnTo>
                  <a:pt x="116086" y="53578"/>
                </a:lnTo>
                <a:lnTo>
                  <a:pt x="133946" y="35718"/>
                </a:lnTo>
                <a:lnTo>
                  <a:pt x="142875" y="17859"/>
                </a:lnTo>
                <a:lnTo>
                  <a:pt x="151805" y="0"/>
                </a:lnTo>
                <a:lnTo>
                  <a:pt x="160735" y="8929"/>
                </a:lnTo>
                <a:lnTo>
                  <a:pt x="160735" y="17859"/>
                </a:lnTo>
                <a:lnTo>
                  <a:pt x="169664" y="35718"/>
                </a:lnTo>
                <a:lnTo>
                  <a:pt x="169664" y="62507"/>
                </a:lnTo>
                <a:lnTo>
                  <a:pt x="169664" y="80367"/>
                </a:lnTo>
                <a:lnTo>
                  <a:pt x="178594" y="89296"/>
                </a:lnTo>
                <a:lnTo>
                  <a:pt x="178594" y="98226"/>
                </a:lnTo>
                <a:lnTo>
                  <a:pt x="187524" y="98226"/>
                </a:lnTo>
                <a:lnTo>
                  <a:pt x="187524" y="89296"/>
                </a:lnTo>
                <a:lnTo>
                  <a:pt x="196453" y="80367"/>
                </a:lnTo>
                <a:lnTo>
                  <a:pt x="196453" y="62507"/>
                </a:lnTo>
                <a:lnTo>
                  <a:pt x="196453" y="44648"/>
                </a:lnTo>
                <a:lnTo>
                  <a:pt x="205383" y="35718"/>
                </a:lnTo>
                <a:lnTo>
                  <a:pt x="205383" y="26789"/>
                </a:lnTo>
                <a:lnTo>
                  <a:pt x="214313" y="35718"/>
                </a:lnTo>
                <a:lnTo>
                  <a:pt x="223242" y="53578"/>
                </a:lnTo>
                <a:lnTo>
                  <a:pt x="232172" y="80367"/>
                </a:lnTo>
                <a:lnTo>
                  <a:pt x="232172" y="125015"/>
                </a:lnTo>
                <a:lnTo>
                  <a:pt x="241102" y="160734"/>
                </a:lnTo>
                <a:lnTo>
                  <a:pt x="241102" y="196453"/>
                </a:lnTo>
                <a:lnTo>
                  <a:pt x="241102" y="241101"/>
                </a:lnTo>
                <a:lnTo>
                  <a:pt x="232172" y="267890"/>
                </a:lnTo>
                <a:lnTo>
                  <a:pt x="223242" y="303609"/>
                </a:lnTo>
                <a:lnTo>
                  <a:pt x="214313" y="330398"/>
                </a:lnTo>
                <a:lnTo>
                  <a:pt x="196453" y="348257"/>
                </a:lnTo>
                <a:lnTo>
                  <a:pt x="178594" y="357187"/>
                </a:lnTo>
                <a:lnTo>
                  <a:pt x="160735" y="375046"/>
                </a:lnTo>
                <a:lnTo>
                  <a:pt x="142875" y="375046"/>
                </a:lnTo>
                <a:lnTo>
                  <a:pt x="133946" y="375046"/>
                </a:lnTo>
                <a:lnTo>
                  <a:pt x="133946" y="3750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0" name="Freeform 109"/>
          <p:cNvSpPr/>
          <p:nvPr/>
        </p:nvSpPr>
        <p:spPr bwMode="auto">
          <a:xfrm>
            <a:off x="6500813" y="3643312"/>
            <a:ext cx="303610" cy="571501"/>
          </a:xfrm>
          <a:custGeom>
            <a:avLst/>
            <a:gdLst/>
            <a:ahLst/>
            <a:cxnLst/>
            <a:rect l="0" t="0" r="0" b="0"/>
            <a:pathLst>
              <a:path w="303610" h="571501">
                <a:moveTo>
                  <a:pt x="44648" y="250031"/>
                </a:moveTo>
                <a:lnTo>
                  <a:pt x="44648" y="250031"/>
                </a:lnTo>
                <a:lnTo>
                  <a:pt x="35718" y="250031"/>
                </a:lnTo>
                <a:lnTo>
                  <a:pt x="26789" y="241102"/>
                </a:lnTo>
                <a:lnTo>
                  <a:pt x="17859" y="241102"/>
                </a:lnTo>
                <a:lnTo>
                  <a:pt x="8929" y="241102"/>
                </a:lnTo>
                <a:lnTo>
                  <a:pt x="8929" y="250031"/>
                </a:lnTo>
                <a:lnTo>
                  <a:pt x="0" y="258961"/>
                </a:lnTo>
                <a:lnTo>
                  <a:pt x="0" y="276820"/>
                </a:lnTo>
                <a:lnTo>
                  <a:pt x="8929" y="294680"/>
                </a:lnTo>
                <a:lnTo>
                  <a:pt x="17859" y="312539"/>
                </a:lnTo>
                <a:lnTo>
                  <a:pt x="26789" y="321469"/>
                </a:lnTo>
                <a:lnTo>
                  <a:pt x="35718" y="330399"/>
                </a:lnTo>
                <a:lnTo>
                  <a:pt x="35718" y="330399"/>
                </a:lnTo>
                <a:lnTo>
                  <a:pt x="44648" y="321469"/>
                </a:lnTo>
                <a:lnTo>
                  <a:pt x="44648" y="303609"/>
                </a:lnTo>
                <a:lnTo>
                  <a:pt x="44648" y="276820"/>
                </a:lnTo>
                <a:lnTo>
                  <a:pt x="44648" y="250031"/>
                </a:lnTo>
                <a:lnTo>
                  <a:pt x="35718" y="223242"/>
                </a:lnTo>
                <a:lnTo>
                  <a:pt x="26789" y="187524"/>
                </a:lnTo>
                <a:lnTo>
                  <a:pt x="26789" y="169664"/>
                </a:lnTo>
                <a:lnTo>
                  <a:pt x="26789" y="151805"/>
                </a:lnTo>
                <a:lnTo>
                  <a:pt x="35718" y="142875"/>
                </a:lnTo>
                <a:lnTo>
                  <a:pt x="44648" y="142875"/>
                </a:lnTo>
                <a:lnTo>
                  <a:pt x="53578" y="142875"/>
                </a:lnTo>
                <a:lnTo>
                  <a:pt x="71437" y="142875"/>
                </a:lnTo>
                <a:lnTo>
                  <a:pt x="89296" y="142875"/>
                </a:lnTo>
                <a:lnTo>
                  <a:pt x="107156" y="133945"/>
                </a:lnTo>
                <a:lnTo>
                  <a:pt x="125015" y="125016"/>
                </a:lnTo>
                <a:lnTo>
                  <a:pt x="142875" y="98227"/>
                </a:lnTo>
                <a:lnTo>
                  <a:pt x="169664" y="71438"/>
                </a:lnTo>
                <a:lnTo>
                  <a:pt x="187523" y="44649"/>
                </a:lnTo>
                <a:lnTo>
                  <a:pt x="205382" y="17859"/>
                </a:lnTo>
                <a:lnTo>
                  <a:pt x="214312" y="0"/>
                </a:lnTo>
                <a:lnTo>
                  <a:pt x="223242" y="0"/>
                </a:lnTo>
                <a:lnTo>
                  <a:pt x="232171" y="26789"/>
                </a:lnTo>
                <a:lnTo>
                  <a:pt x="232171" y="71438"/>
                </a:lnTo>
                <a:lnTo>
                  <a:pt x="232171" y="142875"/>
                </a:lnTo>
                <a:lnTo>
                  <a:pt x="232171" y="223242"/>
                </a:lnTo>
                <a:lnTo>
                  <a:pt x="232171" y="303609"/>
                </a:lnTo>
                <a:lnTo>
                  <a:pt x="232171" y="383977"/>
                </a:lnTo>
                <a:lnTo>
                  <a:pt x="241101" y="455414"/>
                </a:lnTo>
                <a:lnTo>
                  <a:pt x="241101" y="508992"/>
                </a:lnTo>
                <a:lnTo>
                  <a:pt x="250031" y="544711"/>
                </a:lnTo>
                <a:lnTo>
                  <a:pt x="258960" y="562570"/>
                </a:lnTo>
                <a:lnTo>
                  <a:pt x="276820" y="571500"/>
                </a:lnTo>
                <a:lnTo>
                  <a:pt x="285750" y="562570"/>
                </a:lnTo>
                <a:lnTo>
                  <a:pt x="294679" y="535781"/>
                </a:lnTo>
                <a:lnTo>
                  <a:pt x="303609" y="500063"/>
                </a:lnTo>
                <a:lnTo>
                  <a:pt x="294679" y="455414"/>
                </a:lnTo>
                <a:lnTo>
                  <a:pt x="285750" y="392906"/>
                </a:lnTo>
                <a:lnTo>
                  <a:pt x="258960" y="339328"/>
                </a:lnTo>
                <a:lnTo>
                  <a:pt x="232171" y="294680"/>
                </a:lnTo>
                <a:lnTo>
                  <a:pt x="196453" y="267891"/>
                </a:lnTo>
                <a:lnTo>
                  <a:pt x="169664" y="267891"/>
                </a:lnTo>
                <a:lnTo>
                  <a:pt x="151804" y="285750"/>
                </a:lnTo>
                <a:lnTo>
                  <a:pt x="133945" y="303609"/>
                </a:lnTo>
                <a:lnTo>
                  <a:pt x="133945" y="330399"/>
                </a:lnTo>
                <a:lnTo>
                  <a:pt x="142875" y="348258"/>
                </a:lnTo>
                <a:lnTo>
                  <a:pt x="160734" y="357188"/>
                </a:lnTo>
                <a:lnTo>
                  <a:pt x="160734" y="35718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1" name="Freeform 110"/>
          <p:cNvSpPr/>
          <p:nvPr/>
        </p:nvSpPr>
        <p:spPr bwMode="auto">
          <a:xfrm>
            <a:off x="6884789" y="3518296"/>
            <a:ext cx="214314" cy="482205"/>
          </a:xfrm>
          <a:custGeom>
            <a:avLst/>
            <a:gdLst/>
            <a:ahLst/>
            <a:cxnLst/>
            <a:rect l="0" t="0" r="0" b="0"/>
            <a:pathLst>
              <a:path w="214314" h="482205">
                <a:moveTo>
                  <a:pt x="80367" y="0"/>
                </a:moveTo>
                <a:lnTo>
                  <a:pt x="80367" y="0"/>
                </a:lnTo>
                <a:lnTo>
                  <a:pt x="80367" y="8930"/>
                </a:lnTo>
                <a:lnTo>
                  <a:pt x="80367" y="17860"/>
                </a:lnTo>
                <a:lnTo>
                  <a:pt x="71438" y="44649"/>
                </a:lnTo>
                <a:lnTo>
                  <a:pt x="62508" y="80368"/>
                </a:lnTo>
                <a:lnTo>
                  <a:pt x="53578" y="133946"/>
                </a:lnTo>
                <a:lnTo>
                  <a:pt x="44649" y="196454"/>
                </a:lnTo>
                <a:lnTo>
                  <a:pt x="35719" y="258961"/>
                </a:lnTo>
                <a:lnTo>
                  <a:pt x="26789" y="321469"/>
                </a:lnTo>
                <a:lnTo>
                  <a:pt x="17859" y="375047"/>
                </a:lnTo>
                <a:lnTo>
                  <a:pt x="8930" y="419696"/>
                </a:lnTo>
                <a:lnTo>
                  <a:pt x="0" y="455415"/>
                </a:lnTo>
                <a:lnTo>
                  <a:pt x="0" y="482204"/>
                </a:lnTo>
                <a:lnTo>
                  <a:pt x="8930" y="482204"/>
                </a:lnTo>
                <a:lnTo>
                  <a:pt x="8930" y="473274"/>
                </a:lnTo>
                <a:lnTo>
                  <a:pt x="17859" y="437555"/>
                </a:lnTo>
                <a:lnTo>
                  <a:pt x="35719" y="392907"/>
                </a:lnTo>
                <a:lnTo>
                  <a:pt x="53578" y="330399"/>
                </a:lnTo>
                <a:lnTo>
                  <a:pt x="71438" y="276821"/>
                </a:lnTo>
                <a:lnTo>
                  <a:pt x="98227" y="223243"/>
                </a:lnTo>
                <a:lnTo>
                  <a:pt x="133945" y="205383"/>
                </a:lnTo>
                <a:lnTo>
                  <a:pt x="160734" y="196454"/>
                </a:lnTo>
                <a:lnTo>
                  <a:pt x="187524" y="214313"/>
                </a:lnTo>
                <a:lnTo>
                  <a:pt x="205383" y="232172"/>
                </a:lnTo>
                <a:lnTo>
                  <a:pt x="214313" y="267891"/>
                </a:lnTo>
                <a:lnTo>
                  <a:pt x="205383" y="303610"/>
                </a:lnTo>
                <a:lnTo>
                  <a:pt x="187524" y="330399"/>
                </a:lnTo>
                <a:lnTo>
                  <a:pt x="160734" y="357188"/>
                </a:lnTo>
                <a:lnTo>
                  <a:pt x="133945" y="383977"/>
                </a:lnTo>
                <a:lnTo>
                  <a:pt x="107156" y="392907"/>
                </a:lnTo>
                <a:lnTo>
                  <a:pt x="80367" y="401836"/>
                </a:lnTo>
                <a:lnTo>
                  <a:pt x="62508" y="401836"/>
                </a:lnTo>
                <a:lnTo>
                  <a:pt x="53578" y="392907"/>
                </a:lnTo>
                <a:lnTo>
                  <a:pt x="53578" y="3929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2" name="Freeform 111"/>
          <p:cNvSpPr/>
          <p:nvPr/>
        </p:nvSpPr>
        <p:spPr bwMode="auto">
          <a:xfrm>
            <a:off x="7116961" y="3679031"/>
            <a:ext cx="160735" cy="250032"/>
          </a:xfrm>
          <a:custGeom>
            <a:avLst/>
            <a:gdLst/>
            <a:ahLst/>
            <a:cxnLst/>
            <a:rect l="0" t="0" r="0" b="0"/>
            <a:pathLst>
              <a:path w="160735" h="250032">
                <a:moveTo>
                  <a:pt x="89297" y="0"/>
                </a:moveTo>
                <a:lnTo>
                  <a:pt x="89297" y="0"/>
                </a:lnTo>
                <a:lnTo>
                  <a:pt x="80367" y="0"/>
                </a:lnTo>
                <a:lnTo>
                  <a:pt x="71437" y="8930"/>
                </a:lnTo>
                <a:lnTo>
                  <a:pt x="71437" y="17859"/>
                </a:lnTo>
                <a:lnTo>
                  <a:pt x="62508" y="35719"/>
                </a:lnTo>
                <a:lnTo>
                  <a:pt x="53578" y="62508"/>
                </a:lnTo>
                <a:lnTo>
                  <a:pt x="44648" y="98226"/>
                </a:lnTo>
                <a:lnTo>
                  <a:pt x="26789" y="133945"/>
                </a:lnTo>
                <a:lnTo>
                  <a:pt x="17859" y="169664"/>
                </a:lnTo>
                <a:lnTo>
                  <a:pt x="8930" y="196453"/>
                </a:lnTo>
                <a:lnTo>
                  <a:pt x="0" y="214312"/>
                </a:lnTo>
                <a:lnTo>
                  <a:pt x="0" y="232172"/>
                </a:lnTo>
                <a:lnTo>
                  <a:pt x="0" y="232172"/>
                </a:lnTo>
                <a:lnTo>
                  <a:pt x="0" y="232172"/>
                </a:lnTo>
                <a:lnTo>
                  <a:pt x="8930" y="214312"/>
                </a:lnTo>
                <a:lnTo>
                  <a:pt x="26789" y="196453"/>
                </a:lnTo>
                <a:lnTo>
                  <a:pt x="35719" y="169664"/>
                </a:lnTo>
                <a:lnTo>
                  <a:pt x="44648" y="133945"/>
                </a:lnTo>
                <a:lnTo>
                  <a:pt x="53578" y="107156"/>
                </a:lnTo>
                <a:lnTo>
                  <a:pt x="53578" y="89297"/>
                </a:lnTo>
                <a:lnTo>
                  <a:pt x="62508" y="89297"/>
                </a:lnTo>
                <a:lnTo>
                  <a:pt x="71437" y="98226"/>
                </a:lnTo>
                <a:lnTo>
                  <a:pt x="80367" y="133945"/>
                </a:lnTo>
                <a:lnTo>
                  <a:pt x="89297" y="160734"/>
                </a:lnTo>
                <a:lnTo>
                  <a:pt x="98227" y="196453"/>
                </a:lnTo>
                <a:lnTo>
                  <a:pt x="107156" y="223242"/>
                </a:lnTo>
                <a:lnTo>
                  <a:pt x="107156" y="241101"/>
                </a:lnTo>
                <a:lnTo>
                  <a:pt x="116086" y="250031"/>
                </a:lnTo>
                <a:lnTo>
                  <a:pt x="125016" y="250031"/>
                </a:lnTo>
                <a:lnTo>
                  <a:pt x="133945" y="232172"/>
                </a:lnTo>
                <a:lnTo>
                  <a:pt x="142875" y="214312"/>
                </a:lnTo>
                <a:lnTo>
                  <a:pt x="160734" y="187523"/>
                </a:lnTo>
                <a:lnTo>
                  <a:pt x="160734"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3" name="Freeform 112"/>
          <p:cNvSpPr/>
          <p:nvPr/>
        </p:nvSpPr>
        <p:spPr bwMode="auto">
          <a:xfrm>
            <a:off x="7375922" y="3616523"/>
            <a:ext cx="17860" cy="17860"/>
          </a:xfrm>
          <a:custGeom>
            <a:avLst/>
            <a:gdLst/>
            <a:ahLst/>
            <a:cxnLst/>
            <a:rect l="0" t="0" r="0" b="0"/>
            <a:pathLst>
              <a:path w="17860" h="17860">
                <a:moveTo>
                  <a:pt x="17859" y="8930"/>
                </a:moveTo>
                <a:lnTo>
                  <a:pt x="17859" y="0"/>
                </a:lnTo>
                <a:lnTo>
                  <a:pt x="17859" y="0"/>
                </a:lnTo>
                <a:lnTo>
                  <a:pt x="8930" y="0"/>
                </a:lnTo>
                <a:lnTo>
                  <a:pt x="8930" y="8930"/>
                </a:lnTo>
                <a:lnTo>
                  <a:pt x="0" y="17859"/>
                </a:lnTo>
                <a:lnTo>
                  <a:pt x="0"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4" name="Freeform 113"/>
          <p:cNvSpPr/>
          <p:nvPr/>
        </p:nvSpPr>
        <p:spPr bwMode="auto">
          <a:xfrm>
            <a:off x="7295555" y="3643312"/>
            <a:ext cx="151805" cy="258962"/>
          </a:xfrm>
          <a:custGeom>
            <a:avLst/>
            <a:gdLst/>
            <a:ahLst/>
            <a:cxnLst/>
            <a:rect l="0" t="0" r="0" b="0"/>
            <a:pathLst>
              <a:path w="151805" h="258962">
                <a:moveTo>
                  <a:pt x="44648" y="62508"/>
                </a:moveTo>
                <a:lnTo>
                  <a:pt x="44648" y="53578"/>
                </a:lnTo>
                <a:lnTo>
                  <a:pt x="44648" y="53578"/>
                </a:lnTo>
                <a:lnTo>
                  <a:pt x="44648" y="53578"/>
                </a:lnTo>
                <a:lnTo>
                  <a:pt x="44648" y="44649"/>
                </a:lnTo>
                <a:lnTo>
                  <a:pt x="44648" y="44649"/>
                </a:lnTo>
                <a:lnTo>
                  <a:pt x="44648" y="26789"/>
                </a:lnTo>
                <a:lnTo>
                  <a:pt x="44648" y="17859"/>
                </a:lnTo>
                <a:lnTo>
                  <a:pt x="44648" y="8930"/>
                </a:lnTo>
                <a:lnTo>
                  <a:pt x="53578" y="0"/>
                </a:lnTo>
                <a:lnTo>
                  <a:pt x="53578" y="0"/>
                </a:lnTo>
                <a:lnTo>
                  <a:pt x="53578" y="0"/>
                </a:lnTo>
                <a:lnTo>
                  <a:pt x="62508" y="0"/>
                </a:lnTo>
                <a:lnTo>
                  <a:pt x="62508" y="0"/>
                </a:lnTo>
                <a:lnTo>
                  <a:pt x="62508" y="8930"/>
                </a:lnTo>
                <a:lnTo>
                  <a:pt x="62508" y="8930"/>
                </a:lnTo>
                <a:lnTo>
                  <a:pt x="62508" y="8930"/>
                </a:lnTo>
                <a:lnTo>
                  <a:pt x="62508" y="8930"/>
                </a:lnTo>
                <a:lnTo>
                  <a:pt x="53578" y="0"/>
                </a:lnTo>
                <a:lnTo>
                  <a:pt x="53578" y="0"/>
                </a:lnTo>
                <a:lnTo>
                  <a:pt x="44648" y="0"/>
                </a:lnTo>
                <a:lnTo>
                  <a:pt x="26789" y="0"/>
                </a:lnTo>
                <a:lnTo>
                  <a:pt x="17859" y="8930"/>
                </a:lnTo>
                <a:lnTo>
                  <a:pt x="8929" y="35719"/>
                </a:lnTo>
                <a:lnTo>
                  <a:pt x="0" y="71438"/>
                </a:lnTo>
                <a:lnTo>
                  <a:pt x="0" y="116086"/>
                </a:lnTo>
                <a:lnTo>
                  <a:pt x="0" y="160734"/>
                </a:lnTo>
                <a:lnTo>
                  <a:pt x="8929" y="205383"/>
                </a:lnTo>
                <a:lnTo>
                  <a:pt x="17859" y="232172"/>
                </a:lnTo>
                <a:lnTo>
                  <a:pt x="35718" y="250031"/>
                </a:lnTo>
                <a:lnTo>
                  <a:pt x="62508" y="258961"/>
                </a:lnTo>
                <a:lnTo>
                  <a:pt x="89297" y="250031"/>
                </a:lnTo>
                <a:lnTo>
                  <a:pt x="116086" y="223242"/>
                </a:lnTo>
                <a:lnTo>
                  <a:pt x="133945" y="196453"/>
                </a:lnTo>
                <a:lnTo>
                  <a:pt x="151804" y="160734"/>
                </a:lnTo>
                <a:lnTo>
                  <a:pt x="151804"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5" name="Freeform 114"/>
          <p:cNvSpPr/>
          <p:nvPr/>
        </p:nvSpPr>
        <p:spPr bwMode="auto">
          <a:xfrm>
            <a:off x="7456289" y="3598664"/>
            <a:ext cx="8931" cy="303610"/>
          </a:xfrm>
          <a:custGeom>
            <a:avLst/>
            <a:gdLst/>
            <a:ahLst/>
            <a:cxnLst/>
            <a:rect l="0" t="0" r="0" b="0"/>
            <a:pathLst>
              <a:path w="8931" h="303610">
                <a:moveTo>
                  <a:pt x="0" y="0"/>
                </a:moveTo>
                <a:lnTo>
                  <a:pt x="0" y="0"/>
                </a:lnTo>
                <a:lnTo>
                  <a:pt x="0" y="8929"/>
                </a:lnTo>
                <a:lnTo>
                  <a:pt x="0" y="26789"/>
                </a:lnTo>
                <a:lnTo>
                  <a:pt x="0" y="62507"/>
                </a:lnTo>
                <a:lnTo>
                  <a:pt x="8930" y="98226"/>
                </a:lnTo>
                <a:lnTo>
                  <a:pt x="8930" y="151804"/>
                </a:lnTo>
                <a:lnTo>
                  <a:pt x="8930" y="196453"/>
                </a:lnTo>
                <a:lnTo>
                  <a:pt x="8930" y="241101"/>
                </a:lnTo>
                <a:lnTo>
                  <a:pt x="8930" y="267890"/>
                </a:lnTo>
                <a:lnTo>
                  <a:pt x="8930" y="294679"/>
                </a:lnTo>
                <a:lnTo>
                  <a:pt x="0" y="303609"/>
                </a:lnTo>
                <a:lnTo>
                  <a:pt x="0" y="294679"/>
                </a:lnTo>
                <a:lnTo>
                  <a:pt x="0" y="285750"/>
                </a:lnTo>
                <a:lnTo>
                  <a:pt x="8930" y="258961"/>
                </a:lnTo>
                <a:lnTo>
                  <a:pt x="8930" y="223242"/>
                </a:lnTo>
                <a:lnTo>
                  <a:pt x="8930"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6" name="Freeform 115"/>
          <p:cNvSpPr/>
          <p:nvPr/>
        </p:nvSpPr>
        <p:spPr bwMode="auto">
          <a:xfrm>
            <a:off x="7509867" y="3589734"/>
            <a:ext cx="80368" cy="312540"/>
          </a:xfrm>
          <a:custGeom>
            <a:avLst/>
            <a:gdLst/>
            <a:ahLst/>
            <a:cxnLst/>
            <a:rect l="0" t="0" r="0" b="0"/>
            <a:pathLst>
              <a:path w="80368" h="312540">
                <a:moveTo>
                  <a:pt x="53578" y="0"/>
                </a:moveTo>
                <a:lnTo>
                  <a:pt x="53578" y="0"/>
                </a:lnTo>
                <a:lnTo>
                  <a:pt x="62508" y="0"/>
                </a:lnTo>
                <a:lnTo>
                  <a:pt x="62508" y="8930"/>
                </a:lnTo>
                <a:lnTo>
                  <a:pt x="62508" y="26789"/>
                </a:lnTo>
                <a:lnTo>
                  <a:pt x="53578" y="44648"/>
                </a:lnTo>
                <a:lnTo>
                  <a:pt x="44649" y="62508"/>
                </a:lnTo>
                <a:lnTo>
                  <a:pt x="26789" y="80367"/>
                </a:lnTo>
                <a:lnTo>
                  <a:pt x="17860" y="107156"/>
                </a:lnTo>
                <a:lnTo>
                  <a:pt x="8930" y="133945"/>
                </a:lnTo>
                <a:lnTo>
                  <a:pt x="0" y="169664"/>
                </a:lnTo>
                <a:lnTo>
                  <a:pt x="0" y="214312"/>
                </a:lnTo>
                <a:lnTo>
                  <a:pt x="8930" y="250031"/>
                </a:lnTo>
                <a:lnTo>
                  <a:pt x="17860" y="276820"/>
                </a:lnTo>
                <a:lnTo>
                  <a:pt x="26789" y="303609"/>
                </a:lnTo>
                <a:lnTo>
                  <a:pt x="44649" y="312539"/>
                </a:lnTo>
                <a:lnTo>
                  <a:pt x="62508" y="312539"/>
                </a:lnTo>
                <a:lnTo>
                  <a:pt x="80367" y="294680"/>
                </a:lnTo>
                <a:lnTo>
                  <a:pt x="80367" y="29468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7" name="Freeform 116"/>
          <p:cNvSpPr/>
          <p:nvPr/>
        </p:nvSpPr>
        <p:spPr bwMode="auto">
          <a:xfrm>
            <a:off x="7590234" y="3634382"/>
            <a:ext cx="419697" cy="250033"/>
          </a:xfrm>
          <a:custGeom>
            <a:avLst/>
            <a:gdLst/>
            <a:ahLst/>
            <a:cxnLst/>
            <a:rect l="0" t="0" r="0" b="0"/>
            <a:pathLst>
              <a:path w="419697" h="250033">
                <a:moveTo>
                  <a:pt x="0" y="62508"/>
                </a:moveTo>
                <a:lnTo>
                  <a:pt x="0" y="71438"/>
                </a:lnTo>
                <a:lnTo>
                  <a:pt x="0" y="89297"/>
                </a:lnTo>
                <a:lnTo>
                  <a:pt x="0" y="116086"/>
                </a:lnTo>
                <a:lnTo>
                  <a:pt x="8930" y="142875"/>
                </a:lnTo>
                <a:lnTo>
                  <a:pt x="8930" y="169664"/>
                </a:lnTo>
                <a:lnTo>
                  <a:pt x="26789" y="178594"/>
                </a:lnTo>
                <a:lnTo>
                  <a:pt x="35719" y="196454"/>
                </a:lnTo>
                <a:lnTo>
                  <a:pt x="53579" y="196454"/>
                </a:lnTo>
                <a:lnTo>
                  <a:pt x="71438" y="187524"/>
                </a:lnTo>
                <a:lnTo>
                  <a:pt x="80368" y="169664"/>
                </a:lnTo>
                <a:lnTo>
                  <a:pt x="98227" y="151805"/>
                </a:lnTo>
                <a:lnTo>
                  <a:pt x="107157" y="133946"/>
                </a:lnTo>
                <a:lnTo>
                  <a:pt x="116086" y="107157"/>
                </a:lnTo>
                <a:lnTo>
                  <a:pt x="116086" y="80368"/>
                </a:lnTo>
                <a:lnTo>
                  <a:pt x="116086" y="44649"/>
                </a:lnTo>
                <a:lnTo>
                  <a:pt x="107157" y="17860"/>
                </a:lnTo>
                <a:lnTo>
                  <a:pt x="98227" y="8930"/>
                </a:lnTo>
                <a:lnTo>
                  <a:pt x="89297" y="0"/>
                </a:lnTo>
                <a:lnTo>
                  <a:pt x="80368" y="17860"/>
                </a:lnTo>
                <a:lnTo>
                  <a:pt x="71438" y="53579"/>
                </a:lnTo>
                <a:lnTo>
                  <a:pt x="62508" y="98227"/>
                </a:lnTo>
                <a:lnTo>
                  <a:pt x="53579" y="142875"/>
                </a:lnTo>
                <a:lnTo>
                  <a:pt x="53579" y="187524"/>
                </a:lnTo>
                <a:lnTo>
                  <a:pt x="62508" y="214313"/>
                </a:lnTo>
                <a:lnTo>
                  <a:pt x="62508" y="241102"/>
                </a:lnTo>
                <a:lnTo>
                  <a:pt x="71438" y="250032"/>
                </a:lnTo>
                <a:lnTo>
                  <a:pt x="80368" y="250032"/>
                </a:lnTo>
                <a:lnTo>
                  <a:pt x="98227" y="241102"/>
                </a:lnTo>
                <a:lnTo>
                  <a:pt x="107157" y="223243"/>
                </a:lnTo>
                <a:lnTo>
                  <a:pt x="125016" y="196454"/>
                </a:lnTo>
                <a:lnTo>
                  <a:pt x="142875" y="160735"/>
                </a:lnTo>
                <a:lnTo>
                  <a:pt x="160735" y="125016"/>
                </a:lnTo>
                <a:lnTo>
                  <a:pt x="178594" y="89297"/>
                </a:lnTo>
                <a:lnTo>
                  <a:pt x="187524" y="53579"/>
                </a:lnTo>
                <a:lnTo>
                  <a:pt x="196454" y="35719"/>
                </a:lnTo>
                <a:lnTo>
                  <a:pt x="205383" y="35719"/>
                </a:lnTo>
                <a:lnTo>
                  <a:pt x="205383" y="44649"/>
                </a:lnTo>
                <a:lnTo>
                  <a:pt x="205383" y="71438"/>
                </a:lnTo>
                <a:lnTo>
                  <a:pt x="196454" y="107157"/>
                </a:lnTo>
                <a:lnTo>
                  <a:pt x="196454" y="142875"/>
                </a:lnTo>
                <a:lnTo>
                  <a:pt x="187524" y="178594"/>
                </a:lnTo>
                <a:lnTo>
                  <a:pt x="187524" y="214313"/>
                </a:lnTo>
                <a:lnTo>
                  <a:pt x="187524" y="241102"/>
                </a:lnTo>
                <a:lnTo>
                  <a:pt x="187524" y="250032"/>
                </a:lnTo>
                <a:lnTo>
                  <a:pt x="187524" y="250032"/>
                </a:lnTo>
                <a:lnTo>
                  <a:pt x="196454" y="250032"/>
                </a:lnTo>
                <a:lnTo>
                  <a:pt x="196454" y="223243"/>
                </a:lnTo>
                <a:lnTo>
                  <a:pt x="205383" y="196454"/>
                </a:lnTo>
                <a:lnTo>
                  <a:pt x="214313" y="160735"/>
                </a:lnTo>
                <a:lnTo>
                  <a:pt x="223243" y="116086"/>
                </a:lnTo>
                <a:lnTo>
                  <a:pt x="241102" y="89297"/>
                </a:lnTo>
                <a:lnTo>
                  <a:pt x="267891" y="62508"/>
                </a:lnTo>
                <a:lnTo>
                  <a:pt x="285750" y="62508"/>
                </a:lnTo>
                <a:lnTo>
                  <a:pt x="303610" y="80368"/>
                </a:lnTo>
                <a:lnTo>
                  <a:pt x="321469" y="116086"/>
                </a:lnTo>
                <a:lnTo>
                  <a:pt x="330399" y="151805"/>
                </a:lnTo>
                <a:lnTo>
                  <a:pt x="339329" y="187524"/>
                </a:lnTo>
                <a:lnTo>
                  <a:pt x="339329" y="223243"/>
                </a:lnTo>
                <a:lnTo>
                  <a:pt x="339329" y="250032"/>
                </a:lnTo>
                <a:lnTo>
                  <a:pt x="348258" y="250032"/>
                </a:lnTo>
                <a:lnTo>
                  <a:pt x="348258" y="250032"/>
                </a:lnTo>
                <a:lnTo>
                  <a:pt x="357188" y="241102"/>
                </a:lnTo>
                <a:lnTo>
                  <a:pt x="366118" y="205383"/>
                </a:lnTo>
                <a:lnTo>
                  <a:pt x="375047" y="169664"/>
                </a:lnTo>
                <a:lnTo>
                  <a:pt x="392907" y="133946"/>
                </a:lnTo>
                <a:lnTo>
                  <a:pt x="410766" y="98227"/>
                </a:lnTo>
                <a:lnTo>
                  <a:pt x="419696" y="71438"/>
                </a:lnTo>
                <a:lnTo>
                  <a:pt x="419696"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8" name="Freeform 117"/>
          <p:cNvSpPr/>
          <p:nvPr/>
        </p:nvSpPr>
        <p:spPr bwMode="auto">
          <a:xfrm>
            <a:off x="8009930" y="3429000"/>
            <a:ext cx="187523" cy="392907"/>
          </a:xfrm>
          <a:custGeom>
            <a:avLst/>
            <a:gdLst/>
            <a:ahLst/>
            <a:cxnLst/>
            <a:rect l="0" t="0" r="0" b="0"/>
            <a:pathLst>
              <a:path w="187523" h="392907">
                <a:moveTo>
                  <a:pt x="71437" y="276820"/>
                </a:moveTo>
                <a:lnTo>
                  <a:pt x="71437" y="276820"/>
                </a:lnTo>
                <a:lnTo>
                  <a:pt x="80367" y="276820"/>
                </a:lnTo>
                <a:lnTo>
                  <a:pt x="80367" y="276820"/>
                </a:lnTo>
                <a:lnTo>
                  <a:pt x="89297" y="267890"/>
                </a:lnTo>
                <a:lnTo>
                  <a:pt x="89297" y="250031"/>
                </a:lnTo>
                <a:lnTo>
                  <a:pt x="89297" y="232171"/>
                </a:lnTo>
                <a:lnTo>
                  <a:pt x="80367" y="205382"/>
                </a:lnTo>
                <a:lnTo>
                  <a:pt x="71437" y="187523"/>
                </a:lnTo>
                <a:lnTo>
                  <a:pt x="62508" y="187523"/>
                </a:lnTo>
                <a:lnTo>
                  <a:pt x="44648" y="196453"/>
                </a:lnTo>
                <a:lnTo>
                  <a:pt x="26789" y="214312"/>
                </a:lnTo>
                <a:lnTo>
                  <a:pt x="8929" y="250031"/>
                </a:lnTo>
                <a:lnTo>
                  <a:pt x="0" y="285750"/>
                </a:lnTo>
                <a:lnTo>
                  <a:pt x="0" y="321468"/>
                </a:lnTo>
                <a:lnTo>
                  <a:pt x="0" y="357187"/>
                </a:lnTo>
                <a:lnTo>
                  <a:pt x="0" y="375046"/>
                </a:lnTo>
                <a:lnTo>
                  <a:pt x="17859" y="392906"/>
                </a:lnTo>
                <a:lnTo>
                  <a:pt x="26789" y="383976"/>
                </a:lnTo>
                <a:lnTo>
                  <a:pt x="44648" y="375046"/>
                </a:lnTo>
                <a:lnTo>
                  <a:pt x="71437" y="348257"/>
                </a:lnTo>
                <a:lnTo>
                  <a:pt x="89297" y="312539"/>
                </a:lnTo>
                <a:lnTo>
                  <a:pt x="107156" y="276820"/>
                </a:lnTo>
                <a:lnTo>
                  <a:pt x="125015" y="223242"/>
                </a:lnTo>
                <a:lnTo>
                  <a:pt x="133945" y="169664"/>
                </a:lnTo>
                <a:lnTo>
                  <a:pt x="142875" y="107156"/>
                </a:lnTo>
                <a:lnTo>
                  <a:pt x="151804" y="53578"/>
                </a:lnTo>
                <a:lnTo>
                  <a:pt x="151804" y="17859"/>
                </a:lnTo>
                <a:lnTo>
                  <a:pt x="151804" y="0"/>
                </a:lnTo>
                <a:lnTo>
                  <a:pt x="142875" y="8929"/>
                </a:lnTo>
                <a:lnTo>
                  <a:pt x="142875" y="44648"/>
                </a:lnTo>
                <a:lnTo>
                  <a:pt x="125015" y="107156"/>
                </a:lnTo>
                <a:lnTo>
                  <a:pt x="125015" y="160734"/>
                </a:lnTo>
                <a:lnTo>
                  <a:pt x="125015" y="223242"/>
                </a:lnTo>
                <a:lnTo>
                  <a:pt x="125015" y="276820"/>
                </a:lnTo>
                <a:lnTo>
                  <a:pt x="125015" y="312539"/>
                </a:lnTo>
                <a:lnTo>
                  <a:pt x="133945" y="339328"/>
                </a:lnTo>
                <a:lnTo>
                  <a:pt x="151804" y="357187"/>
                </a:lnTo>
                <a:lnTo>
                  <a:pt x="169664" y="366117"/>
                </a:lnTo>
                <a:lnTo>
                  <a:pt x="187522" y="366117"/>
                </a:lnTo>
                <a:lnTo>
                  <a:pt x="187522" y="36611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9" name="Freeform 118"/>
          <p:cNvSpPr/>
          <p:nvPr/>
        </p:nvSpPr>
        <p:spPr bwMode="auto">
          <a:xfrm>
            <a:off x="8322468" y="3375421"/>
            <a:ext cx="8931" cy="366119"/>
          </a:xfrm>
          <a:custGeom>
            <a:avLst/>
            <a:gdLst/>
            <a:ahLst/>
            <a:cxnLst/>
            <a:rect l="0" t="0" r="0" b="0"/>
            <a:pathLst>
              <a:path w="8931" h="366119">
                <a:moveTo>
                  <a:pt x="8930" y="0"/>
                </a:moveTo>
                <a:lnTo>
                  <a:pt x="8930" y="0"/>
                </a:lnTo>
                <a:lnTo>
                  <a:pt x="0" y="8930"/>
                </a:lnTo>
                <a:lnTo>
                  <a:pt x="0" y="17860"/>
                </a:lnTo>
                <a:lnTo>
                  <a:pt x="0" y="35719"/>
                </a:lnTo>
                <a:lnTo>
                  <a:pt x="8930" y="53579"/>
                </a:lnTo>
                <a:lnTo>
                  <a:pt x="8930" y="89297"/>
                </a:lnTo>
                <a:lnTo>
                  <a:pt x="8930" y="133946"/>
                </a:lnTo>
                <a:lnTo>
                  <a:pt x="8930" y="178594"/>
                </a:lnTo>
                <a:lnTo>
                  <a:pt x="8930" y="232172"/>
                </a:lnTo>
                <a:lnTo>
                  <a:pt x="8930" y="276821"/>
                </a:lnTo>
                <a:lnTo>
                  <a:pt x="0" y="312540"/>
                </a:lnTo>
                <a:lnTo>
                  <a:pt x="0" y="339329"/>
                </a:lnTo>
                <a:lnTo>
                  <a:pt x="0" y="366118"/>
                </a:lnTo>
                <a:lnTo>
                  <a:pt x="0" y="366118"/>
                </a:lnTo>
                <a:lnTo>
                  <a:pt x="8930" y="366118"/>
                </a:lnTo>
                <a:lnTo>
                  <a:pt x="8930" y="348258"/>
                </a:lnTo>
                <a:lnTo>
                  <a:pt x="0" y="312540"/>
                </a:lnTo>
                <a:lnTo>
                  <a:pt x="0" y="31254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0" name="Freeform 119"/>
          <p:cNvSpPr/>
          <p:nvPr/>
        </p:nvSpPr>
        <p:spPr bwMode="auto">
          <a:xfrm>
            <a:off x="8242101" y="3321843"/>
            <a:ext cx="187524" cy="482204"/>
          </a:xfrm>
          <a:custGeom>
            <a:avLst/>
            <a:gdLst/>
            <a:ahLst/>
            <a:cxnLst/>
            <a:rect l="0" t="0" r="0" b="0"/>
            <a:pathLst>
              <a:path w="187524" h="482204">
                <a:moveTo>
                  <a:pt x="0" y="44649"/>
                </a:moveTo>
                <a:lnTo>
                  <a:pt x="0" y="53578"/>
                </a:lnTo>
                <a:lnTo>
                  <a:pt x="8929" y="53578"/>
                </a:lnTo>
                <a:lnTo>
                  <a:pt x="17859" y="53578"/>
                </a:lnTo>
                <a:lnTo>
                  <a:pt x="26789" y="44649"/>
                </a:lnTo>
                <a:lnTo>
                  <a:pt x="44648" y="44649"/>
                </a:lnTo>
                <a:lnTo>
                  <a:pt x="62508" y="35719"/>
                </a:lnTo>
                <a:lnTo>
                  <a:pt x="80367" y="17860"/>
                </a:lnTo>
                <a:lnTo>
                  <a:pt x="107156" y="8930"/>
                </a:lnTo>
                <a:lnTo>
                  <a:pt x="125015" y="0"/>
                </a:lnTo>
                <a:lnTo>
                  <a:pt x="142875" y="8930"/>
                </a:lnTo>
                <a:lnTo>
                  <a:pt x="169664" y="26789"/>
                </a:lnTo>
                <a:lnTo>
                  <a:pt x="178594" y="71438"/>
                </a:lnTo>
                <a:lnTo>
                  <a:pt x="187523" y="125016"/>
                </a:lnTo>
                <a:lnTo>
                  <a:pt x="187523" y="187524"/>
                </a:lnTo>
                <a:lnTo>
                  <a:pt x="178594" y="258961"/>
                </a:lnTo>
                <a:lnTo>
                  <a:pt x="169664" y="321469"/>
                </a:lnTo>
                <a:lnTo>
                  <a:pt x="151804" y="375047"/>
                </a:lnTo>
                <a:lnTo>
                  <a:pt x="133945" y="419696"/>
                </a:lnTo>
                <a:lnTo>
                  <a:pt x="107156" y="455414"/>
                </a:lnTo>
                <a:lnTo>
                  <a:pt x="80367" y="482203"/>
                </a:lnTo>
                <a:lnTo>
                  <a:pt x="62508" y="482203"/>
                </a:lnTo>
                <a:lnTo>
                  <a:pt x="44648" y="482203"/>
                </a:lnTo>
                <a:lnTo>
                  <a:pt x="26789" y="455414"/>
                </a:lnTo>
                <a:lnTo>
                  <a:pt x="26789" y="410766"/>
                </a:lnTo>
                <a:lnTo>
                  <a:pt x="35719" y="375047"/>
                </a:lnTo>
                <a:lnTo>
                  <a:pt x="53578" y="321469"/>
                </a:lnTo>
                <a:lnTo>
                  <a:pt x="62508" y="285750"/>
                </a:lnTo>
                <a:lnTo>
                  <a:pt x="62508"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1" name="Freeform 120"/>
          <p:cNvSpPr/>
          <p:nvPr/>
        </p:nvSpPr>
        <p:spPr bwMode="auto">
          <a:xfrm>
            <a:off x="8322468" y="3268265"/>
            <a:ext cx="276821" cy="517923"/>
          </a:xfrm>
          <a:custGeom>
            <a:avLst/>
            <a:gdLst/>
            <a:ahLst/>
            <a:cxnLst/>
            <a:rect l="0" t="0" r="0" b="0"/>
            <a:pathLst>
              <a:path w="276821" h="517923">
                <a:moveTo>
                  <a:pt x="89297" y="80367"/>
                </a:moveTo>
                <a:lnTo>
                  <a:pt x="89297" y="80367"/>
                </a:lnTo>
                <a:lnTo>
                  <a:pt x="89297" y="71438"/>
                </a:lnTo>
                <a:lnTo>
                  <a:pt x="80367" y="71438"/>
                </a:lnTo>
                <a:lnTo>
                  <a:pt x="80367" y="71438"/>
                </a:lnTo>
                <a:lnTo>
                  <a:pt x="80367" y="71438"/>
                </a:lnTo>
                <a:lnTo>
                  <a:pt x="80367" y="80367"/>
                </a:lnTo>
                <a:lnTo>
                  <a:pt x="71437" y="89297"/>
                </a:lnTo>
                <a:lnTo>
                  <a:pt x="71437" y="107156"/>
                </a:lnTo>
                <a:lnTo>
                  <a:pt x="71437" y="142875"/>
                </a:lnTo>
                <a:lnTo>
                  <a:pt x="71437" y="187524"/>
                </a:lnTo>
                <a:lnTo>
                  <a:pt x="62508" y="241102"/>
                </a:lnTo>
                <a:lnTo>
                  <a:pt x="62508" y="303610"/>
                </a:lnTo>
                <a:lnTo>
                  <a:pt x="71437" y="366117"/>
                </a:lnTo>
                <a:lnTo>
                  <a:pt x="80367" y="419696"/>
                </a:lnTo>
                <a:lnTo>
                  <a:pt x="89297" y="455414"/>
                </a:lnTo>
                <a:lnTo>
                  <a:pt x="98227" y="491133"/>
                </a:lnTo>
                <a:lnTo>
                  <a:pt x="98227" y="508992"/>
                </a:lnTo>
                <a:lnTo>
                  <a:pt x="98227" y="517922"/>
                </a:lnTo>
                <a:lnTo>
                  <a:pt x="98227" y="508992"/>
                </a:lnTo>
                <a:lnTo>
                  <a:pt x="98227" y="500063"/>
                </a:lnTo>
                <a:lnTo>
                  <a:pt x="89297" y="473274"/>
                </a:lnTo>
                <a:lnTo>
                  <a:pt x="80367" y="446485"/>
                </a:lnTo>
                <a:lnTo>
                  <a:pt x="71437" y="392906"/>
                </a:lnTo>
                <a:lnTo>
                  <a:pt x="62508" y="339328"/>
                </a:lnTo>
                <a:lnTo>
                  <a:pt x="53578" y="285750"/>
                </a:lnTo>
                <a:lnTo>
                  <a:pt x="44648" y="223242"/>
                </a:lnTo>
                <a:lnTo>
                  <a:pt x="35719" y="169664"/>
                </a:lnTo>
                <a:lnTo>
                  <a:pt x="17859" y="125016"/>
                </a:lnTo>
                <a:lnTo>
                  <a:pt x="8930" y="89297"/>
                </a:lnTo>
                <a:lnTo>
                  <a:pt x="8930" y="62508"/>
                </a:lnTo>
                <a:lnTo>
                  <a:pt x="0" y="44649"/>
                </a:lnTo>
                <a:lnTo>
                  <a:pt x="8930" y="35719"/>
                </a:lnTo>
                <a:lnTo>
                  <a:pt x="8930" y="26789"/>
                </a:lnTo>
                <a:lnTo>
                  <a:pt x="26789" y="26789"/>
                </a:lnTo>
                <a:lnTo>
                  <a:pt x="44648" y="17860"/>
                </a:lnTo>
                <a:lnTo>
                  <a:pt x="80367" y="8930"/>
                </a:lnTo>
                <a:lnTo>
                  <a:pt x="107156" y="8930"/>
                </a:lnTo>
                <a:lnTo>
                  <a:pt x="142875" y="0"/>
                </a:lnTo>
                <a:lnTo>
                  <a:pt x="178594" y="0"/>
                </a:lnTo>
                <a:lnTo>
                  <a:pt x="214312" y="0"/>
                </a:lnTo>
                <a:lnTo>
                  <a:pt x="232172" y="8930"/>
                </a:lnTo>
                <a:lnTo>
                  <a:pt x="250031" y="17860"/>
                </a:lnTo>
                <a:lnTo>
                  <a:pt x="250031" y="26789"/>
                </a:lnTo>
                <a:lnTo>
                  <a:pt x="241102" y="44649"/>
                </a:lnTo>
                <a:lnTo>
                  <a:pt x="223242" y="71438"/>
                </a:lnTo>
                <a:lnTo>
                  <a:pt x="205383" y="107156"/>
                </a:lnTo>
                <a:lnTo>
                  <a:pt x="169664" y="142875"/>
                </a:lnTo>
                <a:lnTo>
                  <a:pt x="142875" y="187524"/>
                </a:lnTo>
                <a:lnTo>
                  <a:pt x="116086" y="223242"/>
                </a:lnTo>
                <a:lnTo>
                  <a:pt x="89297" y="258961"/>
                </a:lnTo>
                <a:lnTo>
                  <a:pt x="71437" y="276821"/>
                </a:lnTo>
                <a:lnTo>
                  <a:pt x="62508" y="285750"/>
                </a:lnTo>
                <a:lnTo>
                  <a:pt x="62508" y="285750"/>
                </a:lnTo>
                <a:lnTo>
                  <a:pt x="71437" y="267891"/>
                </a:lnTo>
                <a:lnTo>
                  <a:pt x="89297" y="241102"/>
                </a:lnTo>
                <a:lnTo>
                  <a:pt x="125016" y="205383"/>
                </a:lnTo>
                <a:lnTo>
                  <a:pt x="169664" y="187524"/>
                </a:lnTo>
                <a:lnTo>
                  <a:pt x="205383" y="178594"/>
                </a:lnTo>
                <a:lnTo>
                  <a:pt x="241102" y="196453"/>
                </a:lnTo>
                <a:lnTo>
                  <a:pt x="258961" y="241102"/>
                </a:lnTo>
                <a:lnTo>
                  <a:pt x="276820" y="294680"/>
                </a:lnTo>
                <a:lnTo>
                  <a:pt x="267891" y="348258"/>
                </a:lnTo>
                <a:lnTo>
                  <a:pt x="250031" y="401836"/>
                </a:lnTo>
                <a:lnTo>
                  <a:pt x="205383" y="446485"/>
                </a:lnTo>
                <a:lnTo>
                  <a:pt x="160734" y="473274"/>
                </a:lnTo>
                <a:lnTo>
                  <a:pt x="133945" y="491133"/>
                </a:lnTo>
                <a:lnTo>
                  <a:pt x="107156" y="482203"/>
                </a:lnTo>
                <a:lnTo>
                  <a:pt x="89297" y="455414"/>
                </a:lnTo>
                <a:lnTo>
                  <a:pt x="80367" y="410766"/>
                </a:lnTo>
                <a:lnTo>
                  <a:pt x="80367" y="41076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2" name="Freeform 121"/>
          <p:cNvSpPr/>
          <p:nvPr/>
        </p:nvSpPr>
        <p:spPr bwMode="auto">
          <a:xfrm>
            <a:off x="5973961" y="4188023"/>
            <a:ext cx="44649" cy="401837"/>
          </a:xfrm>
          <a:custGeom>
            <a:avLst/>
            <a:gdLst/>
            <a:ahLst/>
            <a:cxnLst/>
            <a:rect l="0" t="0" r="0" b="0"/>
            <a:pathLst>
              <a:path w="44649" h="401837">
                <a:moveTo>
                  <a:pt x="35719" y="26789"/>
                </a:moveTo>
                <a:lnTo>
                  <a:pt x="26789" y="26789"/>
                </a:lnTo>
                <a:lnTo>
                  <a:pt x="26789" y="17859"/>
                </a:lnTo>
                <a:lnTo>
                  <a:pt x="26789" y="17859"/>
                </a:lnTo>
                <a:lnTo>
                  <a:pt x="17859" y="8930"/>
                </a:lnTo>
                <a:lnTo>
                  <a:pt x="17859" y="0"/>
                </a:lnTo>
                <a:lnTo>
                  <a:pt x="8930" y="0"/>
                </a:lnTo>
                <a:lnTo>
                  <a:pt x="8930" y="0"/>
                </a:lnTo>
                <a:lnTo>
                  <a:pt x="0" y="8930"/>
                </a:lnTo>
                <a:lnTo>
                  <a:pt x="0" y="26789"/>
                </a:lnTo>
                <a:lnTo>
                  <a:pt x="0" y="62508"/>
                </a:lnTo>
                <a:lnTo>
                  <a:pt x="8930" y="107156"/>
                </a:lnTo>
                <a:lnTo>
                  <a:pt x="8930" y="169664"/>
                </a:lnTo>
                <a:lnTo>
                  <a:pt x="8930" y="241102"/>
                </a:lnTo>
                <a:lnTo>
                  <a:pt x="17859" y="312539"/>
                </a:lnTo>
                <a:lnTo>
                  <a:pt x="26789" y="357188"/>
                </a:lnTo>
                <a:lnTo>
                  <a:pt x="35719" y="392906"/>
                </a:lnTo>
                <a:lnTo>
                  <a:pt x="44648" y="401836"/>
                </a:lnTo>
                <a:lnTo>
                  <a:pt x="44648" y="392906"/>
                </a:lnTo>
                <a:lnTo>
                  <a:pt x="44648" y="375047"/>
                </a:lnTo>
                <a:lnTo>
                  <a:pt x="44648" y="37504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 name="Freeform 122"/>
          <p:cNvSpPr/>
          <p:nvPr/>
        </p:nvSpPr>
        <p:spPr bwMode="auto">
          <a:xfrm>
            <a:off x="5813227" y="4179093"/>
            <a:ext cx="482204" cy="401837"/>
          </a:xfrm>
          <a:custGeom>
            <a:avLst/>
            <a:gdLst/>
            <a:ahLst/>
            <a:cxnLst/>
            <a:rect l="0" t="0" r="0" b="0"/>
            <a:pathLst>
              <a:path w="482204" h="401837">
                <a:moveTo>
                  <a:pt x="0" y="0"/>
                </a:moveTo>
                <a:lnTo>
                  <a:pt x="8929" y="0"/>
                </a:lnTo>
                <a:lnTo>
                  <a:pt x="17859" y="0"/>
                </a:lnTo>
                <a:lnTo>
                  <a:pt x="35718" y="8930"/>
                </a:lnTo>
                <a:lnTo>
                  <a:pt x="62507" y="17860"/>
                </a:lnTo>
                <a:lnTo>
                  <a:pt x="98226" y="26789"/>
                </a:lnTo>
                <a:lnTo>
                  <a:pt x="133945" y="26789"/>
                </a:lnTo>
                <a:lnTo>
                  <a:pt x="187523" y="35719"/>
                </a:lnTo>
                <a:lnTo>
                  <a:pt x="241101" y="53578"/>
                </a:lnTo>
                <a:lnTo>
                  <a:pt x="303609" y="62508"/>
                </a:lnTo>
                <a:lnTo>
                  <a:pt x="357187" y="80368"/>
                </a:lnTo>
                <a:lnTo>
                  <a:pt x="410765" y="98227"/>
                </a:lnTo>
                <a:lnTo>
                  <a:pt x="455414" y="116086"/>
                </a:lnTo>
                <a:lnTo>
                  <a:pt x="482203" y="142875"/>
                </a:lnTo>
                <a:lnTo>
                  <a:pt x="482203" y="169664"/>
                </a:lnTo>
                <a:lnTo>
                  <a:pt x="464343" y="205383"/>
                </a:lnTo>
                <a:lnTo>
                  <a:pt x="428625" y="241102"/>
                </a:lnTo>
                <a:lnTo>
                  <a:pt x="383976" y="276821"/>
                </a:lnTo>
                <a:lnTo>
                  <a:pt x="321468" y="312539"/>
                </a:lnTo>
                <a:lnTo>
                  <a:pt x="258961" y="348258"/>
                </a:lnTo>
                <a:lnTo>
                  <a:pt x="205382" y="375047"/>
                </a:lnTo>
                <a:lnTo>
                  <a:pt x="160734" y="392907"/>
                </a:lnTo>
                <a:lnTo>
                  <a:pt x="133945" y="401836"/>
                </a:lnTo>
                <a:lnTo>
                  <a:pt x="116086" y="392907"/>
                </a:lnTo>
                <a:lnTo>
                  <a:pt x="125015" y="383977"/>
                </a:lnTo>
                <a:lnTo>
                  <a:pt x="142875" y="357188"/>
                </a:lnTo>
                <a:lnTo>
                  <a:pt x="142875" y="35718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4" name="Freeform 123"/>
          <p:cNvSpPr/>
          <p:nvPr/>
        </p:nvSpPr>
        <p:spPr bwMode="auto">
          <a:xfrm>
            <a:off x="6366867" y="4250531"/>
            <a:ext cx="62509" cy="223243"/>
          </a:xfrm>
          <a:custGeom>
            <a:avLst/>
            <a:gdLst/>
            <a:ahLst/>
            <a:cxnLst/>
            <a:rect l="0" t="0" r="0" b="0"/>
            <a:pathLst>
              <a:path w="62509" h="223243">
                <a:moveTo>
                  <a:pt x="0" y="26789"/>
                </a:moveTo>
                <a:lnTo>
                  <a:pt x="0" y="17859"/>
                </a:lnTo>
                <a:lnTo>
                  <a:pt x="8930" y="8930"/>
                </a:lnTo>
                <a:lnTo>
                  <a:pt x="8930" y="8930"/>
                </a:lnTo>
                <a:lnTo>
                  <a:pt x="17860" y="0"/>
                </a:lnTo>
                <a:lnTo>
                  <a:pt x="26789" y="8930"/>
                </a:lnTo>
                <a:lnTo>
                  <a:pt x="35719" y="26789"/>
                </a:lnTo>
                <a:lnTo>
                  <a:pt x="44649" y="53578"/>
                </a:lnTo>
                <a:lnTo>
                  <a:pt x="53578" y="89297"/>
                </a:lnTo>
                <a:lnTo>
                  <a:pt x="53578" y="133945"/>
                </a:lnTo>
                <a:lnTo>
                  <a:pt x="53578" y="169664"/>
                </a:lnTo>
                <a:lnTo>
                  <a:pt x="62508" y="205383"/>
                </a:lnTo>
                <a:lnTo>
                  <a:pt x="62508" y="223242"/>
                </a:lnTo>
                <a:lnTo>
                  <a:pt x="62508"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5" name="Freeform 124"/>
          <p:cNvSpPr/>
          <p:nvPr/>
        </p:nvSpPr>
        <p:spPr bwMode="auto">
          <a:xfrm>
            <a:off x="6429375" y="4446984"/>
            <a:ext cx="1" cy="26790"/>
          </a:xfrm>
          <a:custGeom>
            <a:avLst/>
            <a:gdLst/>
            <a:ahLst/>
            <a:cxnLst/>
            <a:rect l="0" t="0" r="0" b="0"/>
            <a:pathLst>
              <a:path w="1" h="26790">
                <a:moveTo>
                  <a:pt x="0" y="26789"/>
                </a:move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6" name="Freeform 125"/>
          <p:cNvSpPr/>
          <p:nvPr/>
        </p:nvSpPr>
        <p:spPr bwMode="auto">
          <a:xfrm>
            <a:off x="6250781" y="4196953"/>
            <a:ext cx="392908" cy="312540"/>
          </a:xfrm>
          <a:custGeom>
            <a:avLst/>
            <a:gdLst/>
            <a:ahLst/>
            <a:cxnLst/>
            <a:rect l="0" t="0" r="0" b="0"/>
            <a:pathLst>
              <a:path w="392908" h="312540">
                <a:moveTo>
                  <a:pt x="0" y="26789"/>
                </a:moveTo>
                <a:lnTo>
                  <a:pt x="0" y="26789"/>
                </a:lnTo>
                <a:lnTo>
                  <a:pt x="0" y="26789"/>
                </a:lnTo>
                <a:lnTo>
                  <a:pt x="0" y="26789"/>
                </a:lnTo>
                <a:lnTo>
                  <a:pt x="8930" y="17859"/>
                </a:lnTo>
                <a:lnTo>
                  <a:pt x="26789" y="17859"/>
                </a:lnTo>
                <a:lnTo>
                  <a:pt x="62508" y="17859"/>
                </a:lnTo>
                <a:lnTo>
                  <a:pt x="107157" y="8929"/>
                </a:lnTo>
                <a:lnTo>
                  <a:pt x="151805" y="8929"/>
                </a:lnTo>
                <a:lnTo>
                  <a:pt x="196453" y="0"/>
                </a:lnTo>
                <a:lnTo>
                  <a:pt x="241102" y="0"/>
                </a:lnTo>
                <a:lnTo>
                  <a:pt x="285750" y="0"/>
                </a:lnTo>
                <a:lnTo>
                  <a:pt x="312539" y="0"/>
                </a:lnTo>
                <a:lnTo>
                  <a:pt x="330399" y="8929"/>
                </a:lnTo>
                <a:lnTo>
                  <a:pt x="339328" y="8929"/>
                </a:lnTo>
                <a:lnTo>
                  <a:pt x="339328" y="17859"/>
                </a:lnTo>
                <a:lnTo>
                  <a:pt x="321469" y="26789"/>
                </a:lnTo>
                <a:lnTo>
                  <a:pt x="294680" y="35718"/>
                </a:lnTo>
                <a:lnTo>
                  <a:pt x="267891" y="44648"/>
                </a:lnTo>
                <a:lnTo>
                  <a:pt x="241102" y="62508"/>
                </a:lnTo>
                <a:lnTo>
                  <a:pt x="214313" y="71437"/>
                </a:lnTo>
                <a:lnTo>
                  <a:pt x="187524" y="89297"/>
                </a:lnTo>
                <a:lnTo>
                  <a:pt x="169664" y="107156"/>
                </a:lnTo>
                <a:lnTo>
                  <a:pt x="151805" y="116086"/>
                </a:lnTo>
                <a:lnTo>
                  <a:pt x="151805" y="125015"/>
                </a:lnTo>
                <a:lnTo>
                  <a:pt x="151805" y="142875"/>
                </a:lnTo>
                <a:lnTo>
                  <a:pt x="160735" y="142875"/>
                </a:lnTo>
                <a:lnTo>
                  <a:pt x="178594" y="142875"/>
                </a:lnTo>
                <a:lnTo>
                  <a:pt x="205383" y="142875"/>
                </a:lnTo>
                <a:lnTo>
                  <a:pt x="232172" y="133945"/>
                </a:lnTo>
                <a:lnTo>
                  <a:pt x="276821" y="125015"/>
                </a:lnTo>
                <a:lnTo>
                  <a:pt x="312539" y="125015"/>
                </a:lnTo>
                <a:lnTo>
                  <a:pt x="339328" y="125015"/>
                </a:lnTo>
                <a:lnTo>
                  <a:pt x="375047" y="125015"/>
                </a:lnTo>
                <a:lnTo>
                  <a:pt x="383977" y="133945"/>
                </a:lnTo>
                <a:lnTo>
                  <a:pt x="392907" y="151804"/>
                </a:lnTo>
                <a:lnTo>
                  <a:pt x="383977" y="169664"/>
                </a:lnTo>
                <a:lnTo>
                  <a:pt x="357188" y="196453"/>
                </a:lnTo>
                <a:lnTo>
                  <a:pt x="321469" y="223242"/>
                </a:lnTo>
                <a:lnTo>
                  <a:pt x="285750" y="241101"/>
                </a:lnTo>
                <a:lnTo>
                  <a:pt x="241102" y="267890"/>
                </a:lnTo>
                <a:lnTo>
                  <a:pt x="205383" y="285750"/>
                </a:lnTo>
                <a:lnTo>
                  <a:pt x="169664" y="303609"/>
                </a:lnTo>
                <a:lnTo>
                  <a:pt x="142875" y="312539"/>
                </a:lnTo>
                <a:lnTo>
                  <a:pt x="125016" y="312539"/>
                </a:lnTo>
                <a:lnTo>
                  <a:pt x="116086" y="303609"/>
                </a:lnTo>
                <a:lnTo>
                  <a:pt x="125016" y="294679"/>
                </a:lnTo>
                <a:lnTo>
                  <a:pt x="133946" y="285750"/>
                </a:lnTo>
                <a:lnTo>
                  <a:pt x="133946"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7" name="Freeform 126"/>
          <p:cNvSpPr/>
          <p:nvPr/>
        </p:nvSpPr>
        <p:spPr bwMode="auto">
          <a:xfrm>
            <a:off x="6634758" y="4313039"/>
            <a:ext cx="151806" cy="178594"/>
          </a:xfrm>
          <a:custGeom>
            <a:avLst/>
            <a:gdLst/>
            <a:ahLst/>
            <a:cxnLst/>
            <a:rect l="0" t="0" r="0" b="0"/>
            <a:pathLst>
              <a:path w="151806" h="178594">
                <a:moveTo>
                  <a:pt x="142875" y="8929"/>
                </a:moveTo>
                <a:lnTo>
                  <a:pt x="142875" y="8929"/>
                </a:lnTo>
                <a:lnTo>
                  <a:pt x="142875" y="8929"/>
                </a:lnTo>
                <a:lnTo>
                  <a:pt x="133945" y="8929"/>
                </a:lnTo>
                <a:lnTo>
                  <a:pt x="125015" y="8929"/>
                </a:lnTo>
                <a:lnTo>
                  <a:pt x="116086" y="0"/>
                </a:lnTo>
                <a:lnTo>
                  <a:pt x="116086" y="0"/>
                </a:lnTo>
                <a:lnTo>
                  <a:pt x="107156" y="8929"/>
                </a:lnTo>
                <a:lnTo>
                  <a:pt x="89297" y="8929"/>
                </a:lnTo>
                <a:lnTo>
                  <a:pt x="80367" y="17859"/>
                </a:lnTo>
                <a:lnTo>
                  <a:pt x="62508" y="26789"/>
                </a:lnTo>
                <a:lnTo>
                  <a:pt x="53578" y="35718"/>
                </a:lnTo>
                <a:lnTo>
                  <a:pt x="44648" y="44648"/>
                </a:lnTo>
                <a:lnTo>
                  <a:pt x="44648" y="44648"/>
                </a:lnTo>
                <a:lnTo>
                  <a:pt x="53578" y="53578"/>
                </a:lnTo>
                <a:lnTo>
                  <a:pt x="62508" y="62507"/>
                </a:lnTo>
                <a:lnTo>
                  <a:pt x="80367" y="80367"/>
                </a:lnTo>
                <a:lnTo>
                  <a:pt x="98226" y="89297"/>
                </a:lnTo>
                <a:lnTo>
                  <a:pt x="125015" y="98226"/>
                </a:lnTo>
                <a:lnTo>
                  <a:pt x="142875" y="107156"/>
                </a:lnTo>
                <a:lnTo>
                  <a:pt x="151805" y="125015"/>
                </a:lnTo>
                <a:lnTo>
                  <a:pt x="151805" y="133945"/>
                </a:lnTo>
                <a:lnTo>
                  <a:pt x="133945" y="142875"/>
                </a:lnTo>
                <a:lnTo>
                  <a:pt x="107156" y="160734"/>
                </a:lnTo>
                <a:lnTo>
                  <a:pt x="71437" y="169664"/>
                </a:lnTo>
                <a:lnTo>
                  <a:pt x="44648" y="178593"/>
                </a:lnTo>
                <a:lnTo>
                  <a:pt x="17859" y="178593"/>
                </a:lnTo>
                <a:lnTo>
                  <a:pt x="0" y="178593"/>
                </a:lnTo>
                <a:lnTo>
                  <a:pt x="0" y="169664"/>
                </a:lnTo>
                <a:lnTo>
                  <a:pt x="26789" y="151804"/>
                </a:lnTo>
                <a:lnTo>
                  <a:pt x="26789"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8" name="Freeform 127"/>
          <p:cNvSpPr/>
          <p:nvPr/>
        </p:nvSpPr>
        <p:spPr bwMode="auto">
          <a:xfrm>
            <a:off x="8277820" y="3232546"/>
            <a:ext cx="232172" cy="553642"/>
          </a:xfrm>
          <a:custGeom>
            <a:avLst/>
            <a:gdLst/>
            <a:ahLst/>
            <a:cxnLst/>
            <a:rect l="0" t="0" r="0" b="0"/>
            <a:pathLst>
              <a:path w="232172" h="553642">
                <a:moveTo>
                  <a:pt x="17859" y="26790"/>
                </a:moveTo>
                <a:lnTo>
                  <a:pt x="17859" y="26790"/>
                </a:lnTo>
                <a:lnTo>
                  <a:pt x="17859" y="26790"/>
                </a:lnTo>
                <a:lnTo>
                  <a:pt x="8929" y="26790"/>
                </a:lnTo>
                <a:lnTo>
                  <a:pt x="8929" y="26790"/>
                </a:lnTo>
                <a:lnTo>
                  <a:pt x="0" y="35719"/>
                </a:lnTo>
                <a:lnTo>
                  <a:pt x="0" y="35719"/>
                </a:lnTo>
                <a:lnTo>
                  <a:pt x="0" y="35719"/>
                </a:lnTo>
                <a:lnTo>
                  <a:pt x="8929" y="35719"/>
                </a:lnTo>
                <a:lnTo>
                  <a:pt x="17859" y="35719"/>
                </a:lnTo>
                <a:lnTo>
                  <a:pt x="26789" y="35719"/>
                </a:lnTo>
                <a:lnTo>
                  <a:pt x="35718" y="26790"/>
                </a:lnTo>
                <a:lnTo>
                  <a:pt x="44648" y="26790"/>
                </a:lnTo>
                <a:lnTo>
                  <a:pt x="71437" y="17860"/>
                </a:lnTo>
                <a:lnTo>
                  <a:pt x="89296" y="8930"/>
                </a:lnTo>
                <a:lnTo>
                  <a:pt x="107156" y="8930"/>
                </a:lnTo>
                <a:lnTo>
                  <a:pt x="125015" y="0"/>
                </a:lnTo>
                <a:lnTo>
                  <a:pt x="142875" y="0"/>
                </a:lnTo>
                <a:lnTo>
                  <a:pt x="142875" y="0"/>
                </a:lnTo>
                <a:lnTo>
                  <a:pt x="151804" y="8930"/>
                </a:lnTo>
                <a:lnTo>
                  <a:pt x="142875" y="8930"/>
                </a:lnTo>
                <a:lnTo>
                  <a:pt x="133945" y="26790"/>
                </a:lnTo>
                <a:lnTo>
                  <a:pt x="125015" y="35719"/>
                </a:lnTo>
                <a:lnTo>
                  <a:pt x="107156" y="53579"/>
                </a:lnTo>
                <a:lnTo>
                  <a:pt x="80367" y="71438"/>
                </a:lnTo>
                <a:lnTo>
                  <a:pt x="62507" y="80368"/>
                </a:lnTo>
                <a:lnTo>
                  <a:pt x="53578" y="89297"/>
                </a:lnTo>
                <a:lnTo>
                  <a:pt x="44648" y="107157"/>
                </a:lnTo>
                <a:lnTo>
                  <a:pt x="35718" y="107157"/>
                </a:lnTo>
                <a:lnTo>
                  <a:pt x="35718" y="116086"/>
                </a:lnTo>
                <a:lnTo>
                  <a:pt x="44648" y="116086"/>
                </a:lnTo>
                <a:lnTo>
                  <a:pt x="62507" y="107157"/>
                </a:lnTo>
                <a:lnTo>
                  <a:pt x="80367" y="107157"/>
                </a:lnTo>
                <a:lnTo>
                  <a:pt x="98226" y="98227"/>
                </a:lnTo>
                <a:lnTo>
                  <a:pt x="116085" y="89297"/>
                </a:lnTo>
                <a:lnTo>
                  <a:pt x="133945" y="89297"/>
                </a:lnTo>
                <a:lnTo>
                  <a:pt x="142875" y="89297"/>
                </a:lnTo>
                <a:lnTo>
                  <a:pt x="142875" y="89297"/>
                </a:lnTo>
                <a:lnTo>
                  <a:pt x="142875" y="89297"/>
                </a:lnTo>
                <a:lnTo>
                  <a:pt x="133945" y="98227"/>
                </a:lnTo>
                <a:lnTo>
                  <a:pt x="125015" y="116086"/>
                </a:lnTo>
                <a:lnTo>
                  <a:pt x="116085" y="125016"/>
                </a:lnTo>
                <a:lnTo>
                  <a:pt x="98226" y="142875"/>
                </a:lnTo>
                <a:lnTo>
                  <a:pt x="80367" y="160735"/>
                </a:lnTo>
                <a:lnTo>
                  <a:pt x="62507" y="178594"/>
                </a:lnTo>
                <a:lnTo>
                  <a:pt x="53578" y="196454"/>
                </a:lnTo>
                <a:lnTo>
                  <a:pt x="44648" y="205383"/>
                </a:lnTo>
                <a:lnTo>
                  <a:pt x="44648" y="214313"/>
                </a:lnTo>
                <a:lnTo>
                  <a:pt x="53578" y="223243"/>
                </a:lnTo>
                <a:lnTo>
                  <a:pt x="71437" y="223243"/>
                </a:lnTo>
                <a:lnTo>
                  <a:pt x="89296" y="214313"/>
                </a:lnTo>
                <a:lnTo>
                  <a:pt x="116085" y="205383"/>
                </a:lnTo>
                <a:lnTo>
                  <a:pt x="133945" y="196454"/>
                </a:lnTo>
                <a:lnTo>
                  <a:pt x="160734" y="187524"/>
                </a:lnTo>
                <a:lnTo>
                  <a:pt x="169664" y="178594"/>
                </a:lnTo>
                <a:lnTo>
                  <a:pt x="178593" y="178594"/>
                </a:lnTo>
                <a:lnTo>
                  <a:pt x="178593" y="178594"/>
                </a:lnTo>
                <a:lnTo>
                  <a:pt x="169664" y="196454"/>
                </a:lnTo>
                <a:lnTo>
                  <a:pt x="151804" y="214313"/>
                </a:lnTo>
                <a:lnTo>
                  <a:pt x="133945" y="250032"/>
                </a:lnTo>
                <a:lnTo>
                  <a:pt x="107156" y="285750"/>
                </a:lnTo>
                <a:lnTo>
                  <a:pt x="89296" y="321469"/>
                </a:lnTo>
                <a:lnTo>
                  <a:pt x="71437" y="357188"/>
                </a:lnTo>
                <a:lnTo>
                  <a:pt x="62507" y="375047"/>
                </a:lnTo>
                <a:lnTo>
                  <a:pt x="62507" y="392907"/>
                </a:lnTo>
                <a:lnTo>
                  <a:pt x="62507" y="392907"/>
                </a:lnTo>
                <a:lnTo>
                  <a:pt x="71437" y="392907"/>
                </a:lnTo>
                <a:lnTo>
                  <a:pt x="80367" y="392907"/>
                </a:lnTo>
                <a:lnTo>
                  <a:pt x="98226" y="375047"/>
                </a:lnTo>
                <a:lnTo>
                  <a:pt x="125015" y="366118"/>
                </a:lnTo>
                <a:lnTo>
                  <a:pt x="151804" y="339329"/>
                </a:lnTo>
                <a:lnTo>
                  <a:pt x="178593" y="330399"/>
                </a:lnTo>
                <a:lnTo>
                  <a:pt x="187523" y="312540"/>
                </a:lnTo>
                <a:lnTo>
                  <a:pt x="205382" y="312540"/>
                </a:lnTo>
                <a:lnTo>
                  <a:pt x="205382" y="312540"/>
                </a:lnTo>
                <a:lnTo>
                  <a:pt x="205382" y="312540"/>
                </a:lnTo>
                <a:lnTo>
                  <a:pt x="187523" y="330399"/>
                </a:lnTo>
                <a:lnTo>
                  <a:pt x="169664" y="357188"/>
                </a:lnTo>
                <a:lnTo>
                  <a:pt x="151804" y="375047"/>
                </a:lnTo>
                <a:lnTo>
                  <a:pt x="133945" y="401836"/>
                </a:lnTo>
                <a:lnTo>
                  <a:pt x="116085" y="428625"/>
                </a:lnTo>
                <a:lnTo>
                  <a:pt x="98226" y="446485"/>
                </a:lnTo>
                <a:lnTo>
                  <a:pt x="98226" y="464344"/>
                </a:lnTo>
                <a:lnTo>
                  <a:pt x="89296" y="473274"/>
                </a:lnTo>
                <a:lnTo>
                  <a:pt x="89296" y="473274"/>
                </a:lnTo>
                <a:lnTo>
                  <a:pt x="98226" y="473274"/>
                </a:lnTo>
                <a:lnTo>
                  <a:pt x="107156" y="455415"/>
                </a:lnTo>
                <a:lnTo>
                  <a:pt x="133945" y="437555"/>
                </a:lnTo>
                <a:lnTo>
                  <a:pt x="160734" y="419696"/>
                </a:lnTo>
                <a:lnTo>
                  <a:pt x="187523" y="392907"/>
                </a:lnTo>
                <a:lnTo>
                  <a:pt x="205382" y="366118"/>
                </a:lnTo>
                <a:lnTo>
                  <a:pt x="223242" y="348258"/>
                </a:lnTo>
                <a:lnTo>
                  <a:pt x="232171" y="339329"/>
                </a:lnTo>
                <a:lnTo>
                  <a:pt x="223242" y="339329"/>
                </a:lnTo>
                <a:lnTo>
                  <a:pt x="214312" y="357188"/>
                </a:lnTo>
                <a:lnTo>
                  <a:pt x="196453" y="392907"/>
                </a:lnTo>
                <a:lnTo>
                  <a:pt x="178593" y="428625"/>
                </a:lnTo>
                <a:lnTo>
                  <a:pt x="151804" y="464344"/>
                </a:lnTo>
                <a:lnTo>
                  <a:pt x="133945" y="500063"/>
                </a:lnTo>
                <a:lnTo>
                  <a:pt x="125015" y="517922"/>
                </a:lnTo>
                <a:lnTo>
                  <a:pt x="116085" y="526852"/>
                </a:lnTo>
                <a:lnTo>
                  <a:pt x="107156" y="535782"/>
                </a:lnTo>
                <a:lnTo>
                  <a:pt x="107156" y="526852"/>
                </a:lnTo>
                <a:lnTo>
                  <a:pt x="116085" y="508993"/>
                </a:lnTo>
                <a:lnTo>
                  <a:pt x="125015" y="491133"/>
                </a:lnTo>
                <a:lnTo>
                  <a:pt x="142875" y="464344"/>
                </a:lnTo>
                <a:lnTo>
                  <a:pt x="160734" y="437555"/>
                </a:lnTo>
                <a:lnTo>
                  <a:pt x="178593" y="410766"/>
                </a:lnTo>
                <a:lnTo>
                  <a:pt x="187523" y="383977"/>
                </a:lnTo>
                <a:lnTo>
                  <a:pt x="187523" y="366118"/>
                </a:lnTo>
                <a:lnTo>
                  <a:pt x="187523" y="366118"/>
                </a:lnTo>
                <a:lnTo>
                  <a:pt x="178593" y="375047"/>
                </a:lnTo>
                <a:lnTo>
                  <a:pt x="169664" y="392907"/>
                </a:lnTo>
                <a:lnTo>
                  <a:pt x="151804" y="428625"/>
                </a:lnTo>
                <a:lnTo>
                  <a:pt x="133945" y="455415"/>
                </a:lnTo>
                <a:lnTo>
                  <a:pt x="116085" y="491133"/>
                </a:lnTo>
                <a:lnTo>
                  <a:pt x="107156" y="508993"/>
                </a:lnTo>
                <a:lnTo>
                  <a:pt x="98226" y="517922"/>
                </a:lnTo>
                <a:lnTo>
                  <a:pt x="98226" y="517922"/>
                </a:lnTo>
                <a:lnTo>
                  <a:pt x="107156" y="517922"/>
                </a:lnTo>
                <a:lnTo>
                  <a:pt x="116085" y="508993"/>
                </a:lnTo>
                <a:lnTo>
                  <a:pt x="133945" y="491133"/>
                </a:lnTo>
                <a:lnTo>
                  <a:pt x="151804" y="464344"/>
                </a:lnTo>
                <a:lnTo>
                  <a:pt x="178593" y="437555"/>
                </a:lnTo>
                <a:lnTo>
                  <a:pt x="187523" y="410766"/>
                </a:lnTo>
                <a:lnTo>
                  <a:pt x="205382" y="383977"/>
                </a:lnTo>
                <a:lnTo>
                  <a:pt x="214312" y="366118"/>
                </a:lnTo>
                <a:lnTo>
                  <a:pt x="214312" y="357188"/>
                </a:lnTo>
                <a:lnTo>
                  <a:pt x="214312" y="366118"/>
                </a:lnTo>
                <a:lnTo>
                  <a:pt x="196453" y="383977"/>
                </a:lnTo>
                <a:lnTo>
                  <a:pt x="178593" y="419696"/>
                </a:lnTo>
                <a:lnTo>
                  <a:pt x="151804" y="464344"/>
                </a:lnTo>
                <a:lnTo>
                  <a:pt x="133945" y="500063"/>
                </a:lnTo>
                <a:lnTo>
                  <a:pt x="116085" y="526852"/>
                </a:lnTo>
                <a:lnTo>
                  <a:pt x="107156" y="544711"/>
                </a:lnTo>
                <a:lnTo>
                  <a:pt x="107156" y="553641"/>
                </a:lnTo>
                <a:lnTo>
                  <a:pt x="107156" y="544711"/>
                </a:lnTo>
                <a:lnTo>
                  <a:pt x="116085" y="535782"/>
                </a:lnTo>
                <a:lnTo>
                  <a:pt x="125015" y="517922"/>
                </a:lnTo>
                <a:lnTo>
                  <a:pt x="142875" y="491133"/>
                </a:lnTo>
                <a:lnTo>
                  <a:pt x="160734" y="464344"/>
                </a:lnTo>
                <a:lnTo>
                  <a:pt x="178593" y="428625"/>
                </a:lnTo>
                <a:lnTo>
                  <a:pt x="196453" y="392907"/>
                </a:lnTo>
                <a:lnTo>
                  <a:pt x="214312" y="366118"/>
                </a:lnTo>
                <a:lnTo>
                  <a:pt x="223242" y="348258"/>
                </a:lnTo>
                <a:lnTo>
                  <a:pt x="223242" y="348258"/>
                </a:lnTo>
                <a:lnTo>
                  <a:pt x="214312" y="366118"/>
                </a:lnTo>
                <a:lnTo>
                  <a:pt x="205382" y="383977"/>
                </a:lnTo>
                <a:lnTo>
                  <a:pt x="187523" y="419696"/>
                </a:lnTo>
                <a:lnTo>
                  <a:pt x="169664" y="446485"/>
                </a:lnTo>
                <a:lnTo>
                  <a:pt x="160734" y="473274"/>
                </a:lnTo>
                <a:lnTo>
                  <a:pt x="151804" y="482204"/>
                </a:lnTo>
                <a:lnTo>
                  <a:pt x="142875" y="491133"/>
                </a:lnTo>
                <a:lnTo>
                  <a:pt x="142875" y="491133"/>
                </a:lnTo>
                <a:lnTo>
                  <a:pt x="142875" y="491133"/>
                </a:lnTo>
                <a:lnTo>
                  <a:pt x="151804" y="473274"/>
                </a:lnTo>
                <a:lnTo>
                  <a:pt x="160734" y="455415"/>
                </a:lnTo>
                <a:lnTo>
                  <a:pt x="169664" y="437555"/>
                </a:lnTo>
                <a:lnTo>
                  <a:pt x="169664" y="410766"/>
                </a:lnTo>
                <a:lnTo>
                  <a:pt x="178593" y="383977"/>
                </a:lnTo>
                <a:lnTo>
                  <a:pt x="187523" y="357188"/>
                </a:lnTo>
                <a:lnTo>
                  <a:pt x="196453" y="348258"/>
                </a:lnTo>
                <a:lnTo>
                  <a:pt x="196453" y="339329"/>
                </a:lnTo>
                <a:lnTo>
                  <a:pt x="196453" y="339329"/>
                </a:lnTo>
                <a:lnTo>
                  <a:pt x="187523" y="348258"/>
                </a:lnTo>
                <a:lnTo>
                  <a:pt x="178593" y="357188"/>
                </a:lnTo>
                <a:lnTo>
                  <a:pt x="178593" y="35718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9" name="Freeform 128"/>
          <p:cNvSpPr/>
          <p:nvPr/>
        </p:nvSpPr>
        <p:spPr bwMode="auto">
          <a:xfrm>
            <a:off x="2250281" y="4554140"/>
            <a:ext cx="482204" cy="464345"/>
          </a:xfrm>
          <a:custGeom>
            <a:avLst/>
            <a:gdLst/>
            <a:ahLst/>
            <a:cxnLst/>
            <a:rect l="0" t="0" r="0" b="0"/>
            <a:pathLst>
              <a:path w="482204" h="464345">
                <a:moveTo>
                  <a:pt x="0" y="464344"/>
                </a:moveTo>
                <a:lnTo>
                  <a:pt x="8930" y="455415"/>
                </a:lnTo>
                <a:lnTo>
                  <a:pt x="26789" y="437555"/>
                </a:lnTo>
                <a:lnTo>
                  <a:pt x="44649" y="410766"/>
                </a:lnTo>
                <a:lnTo>
                  <a:pt x="71438" y="375048"/>
                </a:lnTo>
                <a:lnTo>
                  <a:pt x="98227" y="339329"/>
                </a:lnTo>
                <a:lnTo>
                  <a:pt x="133946" y="303610"/>
                </a:lnTo>
                <a:lnTo>
                  <a:pt x="169664" y="258961"/>
                </a:lnTo>
                <a:lnTo>
                  <a:pt x="214313" y="214313"/>
                </a:lnTo>
                <a:lnTo>
                  <a:pt x="267891" y="178594"/>
                </a:lnTo>
                <a:lnTo>
                  <a:pt x="330399" y="133946"/>
                </a:lnTo>
                <a:lnTo>
                  <a:pt x="392907" y="98227"/>
                </a:lnTo>
                <a:lnTo>
                  <a:pt x="446485" y="53578"/>
                </a:lnTo>
                <a:lnTo>
                  <a:pt x="482203" y="0"/>
                </a:lnTo>
                <a:lnTo>
                  <a:pt x="48220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0" name="Freeform 129"/>
          <p:cNvSpPr/>
          <p:nvPr/>
        </p:nvSpPr>
        <p:spPr bwMode="auto">
          <a:xfrm>
            <a:off x="3303984" y="4420195"/>
            <a:ext cx="348259" cy="383977"/>
          </a:xfrm>
          <a:custGeom>
            <a:avLst/>
            <a:gdLst/>
            <a:ahLst/>
            <a:cxnLst/>
            <a:rect l="0" t="0" r="0" b="0"/>
            <a:pathLst>
              <a:path w="348259" h="383977">
                <a:moveTo>
                  <a:pt x="8930" y="89297"/>
                </a:moveTo>
                <a:lnTo>
                  <a:pt x="8930" y="80367"/>
                </a:lnTo>
                <a:lnTo>
                  <a:pt x="8930" y="80367"/>
                </a:lnTo>
                <a:lnTo>
                  <a:pt x="8930" y="80367"/>
                </a:lnTo>
                <a:lnTo>
                  <a:pt x="0" y="71437"/>
                </a:lnTo>
                <a:lnTo>
                  <a:pt x="0" y="71437"/>
                </a:lnTo>
                <a:lnTo>
                  <a:pt x="0" y="62508"/>
                </a:lnTo>
                <a:lnTo>
                  <a:pt x="0" y="53578"/>
                </a:lnTo>
                <a:lnTo>
                  <a:pt x="0" y="53578"/>
                </a:lnTo>
                <a:lnTo>
                  <a:pt x="0" y="44648"/>
                </a:lnTo>
                <a:lnTo>
                  <a:pt x="0" y="53578"/>
                </a:lnTo>
                <a:lnTo>
                  <a:pt x="0" y="62508"/>
                </a:lnTo>
                <a:lnTo>
                  <a:pt x="0" y="89297"/>
                </a:lnTo>
                <a:lnTo>
                  <a:pt x="0" y="116086"/>
                </a:lnTo>
                <a:lnTo>
                  <a:pt x="0" y="160734"/>
                </a:lnTo>
                <a:lnTo>
                  <a:pt x="0" y="205383"/>
                </a:lnTo>
                <a:lnTo>
                  <a:pt x="0" y="250031"/>
                </a:lnTo>
                <a:lnTo>
                  <a:pt x="0" y="294680"/>
                </a:lnTo>
                <a:lnTo>
                  <a:pt x="0" y="321469"/>
                </a:lnTo>
                <a:lnTo>
                  <a:pt x="0" y="348258"/>
                </a:lnTo>
                <a:lnTo>
                  <a:pt x="0" y="357187"/>
                </a:lnTo>
                <a:lnTo>
                  <a:pt x="0" y="357187"/>
                </a:lnTo>
                <a:lnTo>
                  <a:pt x="8930" y="348258"/>
                </a:lnTo>
                <a:lnTo>
                  <a:pt x="8930" y="330398"/>
                </a:lnTo>
                <a:lnTo>
                  <a:pt x="17860" y="303609"/>
                </a:lnTo>
                <a:lnTo>
                  <a:pt x="17860" y="267891"/>
                </a:lnTo>
                <a:lnTo>
                  <a:pt x="26789" y="223242"/>
                </a:lnTo>
                <a:lnTo>
                  <a:pt x="26789" y="178594"/>
                </a:lnTo>
                <a:lnTo>
                  <a:pt x="35719" y="125016"/>
                </a:lnTo>
                <a:lnTo>
                  <a:pt x="35719" y="80367"/>
                </a:lnTo>
                <a:lnTo>
                  <a:pt x="44649" y="44648"/>
                </a:lnTo>
                <a:lnTo>
                  <a:pt x="53579" y="26789"/>
                </a:lnTo>
                <a:lnTo>
                  <a:pt x="62508" y="8930"/>
                </a:lnTo>
                <a:lnTo>
                  <a:pt x="71438" y="17859"/>
                </a:lnTo>
                <a:lnTo>
                  <a:pt x="80368" y="26789"/>
                </a:lnTo>
                <a:lnTo>
                  <a:pt x="89297" y="53578"/>
                </a:lnTo>
                <a:lnTo>
                  <a:pt x="98227" y="98226"/>
                </a:lnTo>
                <a:lnTo>
                  <a:pt x="98227" y="133945"/>
                </a:lnTo>
                <a:lnTo>
                  <a:pt x="107157" y="178594"/>
                </a:lnTo>
                <a:lnTo>
                  <a:pt x="116086" y="214312"/>
                </a:lnTo>
                <a:lnTo>
                  <a:pt x="116086" y="250031"/>
                </a:lnTo>
                <a:lnTo>
                  <a:pt x="125016" y="276820"/>
                </a:lnTo>
                <a:lnTo>
                  <a:pt x="133946" y="294680"/>
                </a:lnTo>
                <a:lnTo>
                  <a:pt x="133946" y="294680"/>
                </a:lnTo>
                <a:lnTo>
                  <a:pt x="142875" y="294680"/>
                </a:lnTo>
                <a:lnTo>
                  <a:pt x="142875" y="276820"/>
                </a:lnTo>
                <a:lnTo>
                  <a:pt x="151805" y="241101"/>
                </a:lnTo>
                <a:lnTo>
                  <a:pt x="160735" y="205383"/>
                </a:lnTo>
                <a:lnTo>
                  <a:pt x="169664" y="151805"/>
                </a:lnTo>
                <a:lnTo>
                  <a:pt x="178594" y="98226"/>
                </a:lnTo>
                <a:lnTo>
                  <a:pt x="196454" y="53578"/>
                </a:lnTo>
                <a:lnTo>
                  <a:pt x="205383" y="17859"/>
                </a:lnTo>
                <a:lnTo>
                  <a:pt x="223243" y="0"/>
                </a:lnTo>
                <a:lnTo>
                  <a:pt x="232172" y="17859"/>
                </a:lnTo>
                <a:lnTo>
                  <a:pt x="250032" y="53578"/>
                </a:lnTo>
                <a:lnTo>
                  <a:pt x="258961" y="116086"/>
                </a:lnTo>
                <a:lnTo>
                  <a:pt x="267891" y="187523"/>
                </a:lnTo>
                <a:lnTo>
                  <a:pt x="276821" y="258961"/>
                </a:lnTo>
                <a:lnTo>
                  <a:pt x="285750" y="312539"/>
                </a:lnTo>
                <a:lnTo>
                  <a:pt x="294680" y="357187"/>
                </a:lnTo>
                <a:lnTo>
                  <a:pt x="303610" y="375047"/>
                </a:lnTo>
                <a:lnTo>
                  <a:pt x="303610" y="383976"/>
                </a:lnTo>
                <a:lnTo>
                  <a:pt x="312539" y="366117"/>
                </a:lnTo>
                <a:lnTo>
                  <a:pt x="330399" y="348258"/>
                </a:lnTo>
                <a:lnTo>
                  <a:pt x="339329" y="312539"/>
                </a:lnTo>
                <a:lnTo>
                  <a:pt x="348258" y="276820"/>
                </a:lnTo>
                <a:lnTo>
                  <a:pt x="348258"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1" name="Freeform 130"/>
          <p:cNvSpPr/>
          <p:nvPr/>
        </p:nvSpPr>
        <p:spPr bwMode="auto">
          <a:xfrm>
            <a:off x="3723680" y="4607718"/>
            <a:ext cx="169665" cy="491135"/>
          </a:xfrm>
          <a:custGeom>
            <a:avLst/>
            <a:gdLst/>
            <a:ahLst/>
            <a:cxnLst/>
            <a:rect l="0" t="0" r="0" b="0"/>
            <a:pathLst>
              <a:path w="169665" h="491135">
                <a:moveTo>
                  <a:pt x="35718" y="0"/>
                </a:moveTo>
                <a:lnTo>
                  <a:pt x="35718" y="0"/>
                </a:lnTo>
                <a:lnTo>
                  <a:pt x="26789" y="8930"/>
                </a:lnTo>
                <a:lnTo>
                  <a:pt x="26789" y="17860"/>
                </a:lnTo>
                <a:lnTo>
                  <a:pt x="17859" y="26789"/>
                </a:lnTo>
                <a:lnTo>
                  <a:pt x="8929" y="35719"/>
                </a:lnTo>
                <a:lnTo>
                  <a:pt x="0" y="53578"/>
                </a:lnTo>
                <a:lnTo>
                  <a:pt x="0" y="62508"/>
                </a:lnTo>
                <a:lnTo>
                  <a:pt x="0" y="80368"/>
                </a:lnTo>
                <a:lnTo>
                  <a:pt x="0" y="89297"/>
                </a:lnTo>
                <a:lnTo>
                  <a:pt x="0" y="107157"/>
                </a:lnTo>
                <a:lnTo>
                  <a:pt x="8929" y="125016"/>
                </a:lnTo>
                <a:lnTo>
                  <a:pt x="26789" y="133946"/>
                </a:lnTo>
                <a:lnTo>
                  <a:pt x="35718" y="151805"/>
                </a:lnTo>
                <a:lnTo>
                  <a:pt x="53578" y="151805"/>
                </a:lnTo>
                <a:lnTo>
                  <a:pt x="62508" y="142875"/>
                </a:lnTo>
                <a:lnTo>
                  <a:pt x="80367" y="133946"/>
                </a:lnTo>
                <a:lnTo>
                  <a:pt x="98226" y="107157"/>
                </a:lnTo>
                <a:lnTo>
                  <a:pt x="107156" y="80368"/>
                </a:lnTo>
                <a:lnTo>
                  <a:pt x="116086" y="53578"/>
                </a:lnTo>
                <a:lnTo>
                  <a:pt x="116086" y="26789"/>
                </a:lnTo>
                <a:lnTo>
                  <a:pt x="116086" y="8930"/>
                </a:lnTo>
                <a:lnTo>
                  <a:pt x="107156" y="0"/>
                </a:lnTo>
                <a:lnTo>
                  <a:pt x="107156" y="8930"/>
                </a:lnTo>
                <a:lnTo>
                  <a:pt x="107156" y="26789"/>
                </a:lnTo>
                <a:lnTo>
                  <a:pt x="116086" y="62508"/>
                </a:lnTo>
                <a:lnTo>
                  <a:pt x="125015" y="107157"/>
                </a:lnTo>
                <a:lnTo>
                  <a:pt x="133945" y="178594"/>
                </a:lnTo>
                <a:lnTo>
                  <a:pt x="151804" y="241102"/>
                </a:lnTo>
                <a:lnTo>
                  <a:pt x="160734" y="312540"/>
                </a:lnTo>
                <a:lnTo>
                  <a:pt x="160734" y="366118"/>
                </a:lnTo>
                <a:lnTo>
                  <a:pt x="169664" y="419696"/>
                </a:lnTo>
                <a:lnTo>
                  <a:pt x="160734" y="464345"/>
                </a:lnTo>
                <a:lnTo>
                  <a:pt x="151804" y="482204"/>
                </a:lnTo>
                <a:lnTo>
                  <a:pt x="133945" y="491134"/>
                </a:lnTo>
                <a:lnTo>
                  <a:pt x="107156" y="482204"/>
                </a:lnTo>
                <a:lnTo>
                  <a:pt x="80367" y="455415"/>
                </a:lnTo>
                <a:lnTo>
                  <a:pt x="44648" y="428626"/>
                </a:lnTo>
                <a:lnTo>
                  <a:pt x="17859" y="401837"/>
                </a:lnTo>
                <a:lnTo>
                  <a:pt x="8929" y="383977"/>
                </a:lnTo>
                <a:lnTo>
                  <a:pt x="8929" y="38397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2" name="Freeform 131"/>
          <p:cNvSpPr/>
          <p:nvPr/>
        </p:nvSpPr>
        <p:spPr bwMode="auto">
          <a:xfrm>
            <a:off x="3946922" y="4411265"/>
            <a:ext cx="214313" cy="348259"/>
          </a:xfrm>
          <a:custGeom>
            <a:avLst/>
            <a:gdLst/>
            <a:ahLst/>
            <a:cxnLst/>
            <a:rect l="0" t="0" r="0" b="0"/>
            <a:pathLst>
              <a:path w="214313" h="348259">
                <a:moveTo>
                  <a:pt x="178594" y="80367"/>
                </a:moveTo>
                <a:lnTo>
                  <a:pt x="178594" y="80367"/>
                </a:lnTo>
                <a:lnTo>
                  <a:pt x="169664" y="80367"/>
                </a:lnTo>
                <a:lnTo>
                  <a:pt x="169664" y="71438"/>
                </a:lnTo>
                <a:lnTo>
                  <a:pt x="160734" y="62508"/>
                </a:lnTo>
                <a:lnTo>
                  <a:pt x="151805" y="53578"/>
                </a:lnTo>
                <a:lnTo>
                  <a:pt x="133945" y="35719"/>
                </a:lnTo>
                <a:lnTo>
                  <a:pt x="125016" y="26789"/>
                </a:lnTo>
                <a:lnTo>
                  <a:pt x="98226" y="17860"/>
                </a:lnTo>
                <a:lnTo>
                  <a:pt x="80367" y="8930"/>
                </a:lnTo>
                <a:lnTo>
                  <a:pt x="53578" y="0"/>
                </a:lnTo>
                <a:lnTo>
                  <a:pt x="35719" y="0"/>
                </a:lnTo>
                <a:lnTo>
                  <a:pt x="17859" y="8930"/>
                </a:lnTo>
                <a:lnTo>
                  <a:pt x="8930" y="17860"/>
                </a:lnTo>
                <a:lnTo>
                  <a:pt x="0" y="35719"/>
                </a:lnTo>
                <a:lnTo>
                  <a:pt x="0" y="53578"/>
                </a:lnTo>
                <a:lnTo>
                  <a:pt x="0" y="71438"/>
                </a:lnTo>
                <a:lnTo>
                  <a:pt x="17859" y="89297"/>
                </a:lnTo>
                <a:lnTo>
                  <a:pt x="35719" y="107156"/>
                </a:lnTo>
                <a:lnTo>
                  <a:pt x="62508" y="125016"/>
                </a:lnTo>
                <a:lnTo>
                  <a:pt x="98226" y="151805"/>
                </a:lnTo>
                <a:lnTo>
                  <a:pt x="133945" y="178594"/>
                </a:lnTo>
                <a:lnTo>
                  <a:pt x="160734" y="205383"/>
                </a:lnTo>
                <a:lnTo>
                  <a:pt x="187523" y="232172"/>
                </a:lnTo>
                <a:lnTo>
                  <a:pt x="205383" y="258961"/>
                </a:lnTo>
                <a:lnTo>
                  <a:pt x="214312" y="285750"/>
                </a:lnTo>
                <a:lnTo>
                  <a:pt x="205383" y="303610"/>
                </a:lnTo>
                <a:lnTo>
                  <a:pt x="187523" y="321469"/>
                </a:lnTo>
                <a:lnTo>
                  <a:pt x="160734" y="330399"/>
                </a:lnTo>
                <a:lnTo>
                  <a:pt x="133945" y="330399"/>
                </a:lnTo>
                <a:lnTo>
                  <a:pt x="107156" y="330399"/>
                </a:lnTo>
                <a:lnTo>
                  <a:pt x="80367" y="321469"/>
                </a:lnTo>
                <a:lnTo>
                  <a:pt x="53578" y="321469"/>
                </a:lnTo>
                <a:lnTo>
                  <a:pt x="35719" y="321469"/>
                </a:lnTo>
                <a:lnTo>
                  <a:pt x="26789" y="330399"/>
                </a:lnTo>
                <a:lnTo>
                  <a:pt x="17859" y="339328"/>
                </a:lnTo>
                <a:lnTo>
                  <a:pt x="26789" y="348258"/>
                </a:lnTo>
                <a:lnTo>
                  <a:pt x="26789" y="348258"/>
                </a:lnTo>
                <a:lnTo>
                  <a:pt x="26789" y="34825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3" name="Freeform 132"/>
          <p:cNvSpPr/>
          <p:nvPr/>
        </p:nvSpPr>
        <p:spPr bwMode="auto">
          <a:xfrm>
            <a:off x="4223742" y="4411265"/>
            <a:ext cx="375048" cy="571502"/>
          </a:xfrm>
          <a:custGeom>
            <a:avLst/>
            <a:gdLst/>
            <a:ahLst/>
            <a:cxnLst/>
            <a:rect l="0" t="0" r="0" b="0"/>
            <a:pathLst>
              <a:path w="375048" h="571502">
                <a:moveTo>
                  <a:pt x="107156" y="223242"/>
                </a:moveTo>
                <a:lnTo>
                  <a:pt x="107156" y="214313"/>
                </a:lnTo>
                <a:lnTo>
                  <a:pt x="107156" y="214313"/>
                </a:lnTo>
                <a:lnTo>
                  <a:pt x="107156" y="205383"/>
                </a:lnTo>
                <a:lnTo>
                  <a:pt x="98227" y="196453"/>
                </a:lnTo>
                <a:lnTo>
                  <a:pt x="89297" y="187524"/>
                </a:lnTo>
                <a:lnTo>
                  <a:pt x="80367" y="169664"/>
                </a:lnTo>
                <a:lnTo>
                  <a:pt x="71438" y="151805"/>
                </a:lnTo>
                <a:lnTo>
                  <a:pt x="62508" y="151805"/>
                </a:lnTo>
                <a:lnTo>
                  <a:pt x="44649" y="151805"/>
                </a:lnTo>
                <a:lnTo>
                  <a:pt x="35719" y="151805"/>
                </a:lnTo>
                <a:lnTo>
                  <a:pt x="26789" y="169664"/>
                </a:lnTo>
                <a:lnTo>
                  <a:pt x="17860" y="187524"/>
                </a:lnTo>
                <a:lnTo>
                  <a:pt x="8930" y="205383"/>
                </a:lnTo>
                <a:lnTo>
                  <a:pt x="0" y="223242"/>
                </a:lnTo>
                <a:lnTo>
                  <a:pt x="0" y="250031"/>
                </a:lnTo>
                <a:lnTo>
                  <a:pt x="0" y="258961"/>
                </a:lnTo>
                <a:lnTo>
                  <a:pt x="0" y="267891"/>
                </a:lnTo>
                <a:lnTo>
                  <a:pt x="0" y="276821"/>
                </a:lnTo>
                <a:lnTo>
                  <a:pt x="8930" y="267891"/>
                </a:lnTo>
                <a:lnTo>
                  <a:pt x="17860" y="258961"/>
                </a:lnTo>
                <a:lnTo>
                  <a:pt x="26789" y="241102"/>
                </a:lnTo>
                <a:lnTo>
                  <a:pt x="44649" y="232172"/>
                </a:lnTo>
                <a:lnTo>
                  <a:pt x="62508" y="232172"/>
                </a:lnTo>
                <a:lnTo>
                  <a:pt x="80367" y="241102"/>
                </a:lnTo>
                <a:lnTo>
                  <a:pt x="107156" y="267891"/>
                </a:lnTo>
                <a:lnTo>
                  <a:pt x="133946" y="303610"/>
                </a:lnTo>
                <a:lnTo>
                  <a:pt x="160735" y="339328"/>
                </a:lnTo>
                <a:lnTo>
                  <a:pt x="187524" y="383977"/>
                </a:lnTo>
                <a:lnTo>
                  <a:pt x="205383" y="437555"/>
                </a:lnTo>
                <a:lnTo>
                  <a:pt x="223242" y="473274"/>
                </a:lnTo>
                <a:lnTo>
                  <a:pt x="232172" y="517923"/>
                </a:lnTo>
                <a:lnTo>
                  <a:pt x="241102" y="544712"/>
                </a:lnTo>
                <a:lnTo>
                  <a:pt x="241102" y="562571"/>
                </a:lnTo>
                <a:lnTo>
                  <a:pt x="241102" y="571501"/>
                </a:lnTo>
                <a:lnTo>
                  <a:pt x="241102" y="562571"/>
                </a:lnTo>
                <a:lnTo>
                  <a:pt x="223242" y="535782"/>
                </a:lnTo>
                <a:lnTo>
                  <a:pt x="214313" y="491133"/>
                </a:lnTo>
                <a:lnTo>
                  <a:pt x="187524" y="428625"/>
                </a:lnTo>
                <a:lnTo>
                  <a:pt x="151805" y="366117"/>
                </a:lnTo>
                <a:lnTo>
                  <a:pt x="125016" y="312539"/>
                </a:lnTo>
                <a:lnTo>
                  <a:pt x="98227" y="276821"/>
                </a:lnTo>
                <a:lnTo>
                  <a:pt x="80367" y="267891"/>
                </a:lnTo>
                <a:lnTo>
                  <a:pt x="71438" y="276821"/>
                </a:lnTo>
                <a:lnTo>
                  <a:pt x="71438" y="303610"/>
                </a:lnTo>
                <a:lnTo>
                  <a:pt x="71438" y="339328"/>
                </a:lnTo>
                <a:lnTo>
                  <a:pt x="80367" y="375047"/>
                </a:lnTo>
                <a:lnTo>
                  <a:pt x="89297" y="401836"/>
                </a:lnTo>
                <a:lnTo>
                  <a:pt x="107156" y="419696"/>
                </a:lnTo>
                <a:lnTo>
                  <a:pt x="125016" y="428625"/>
                </a:lnTo>
                <a:lnTo>
                  <a:pt x="142875" y="419696"/>
                </a:lnTo>
                <a:lnTo>
                  <a:pt x="160735" y="401836"/>
                </a:lnTo>
                <a:lnTo>
                  <a:pt x="178594" y="383977"/>
                </a:lnTo>
                <a:lnTo>
                  <a:pt x="196453" y="339328"/>
                </a:lnTo>
                <a:lnTo>
                  <a:pt x="205383" y="294680"/>
                </a:lnTo>
                <a:lnTo>
                  <a:pt x="214313" y="232172"/>
                </a:lnTo>
                <a:lnTo>
                  <a:pt x="223242" y="169664"/>
                </a:lnTo>
                <a:lnTo>
                  <a:pt x="232172" y="107156"/>
                </a:lnTo>
                <a:lnTo>
                  <a:pt x="241102" y="62508"/>
                </a:lnTo>
                <a:lnTo>
                  <a:pt x="250031" y="26789"/>
                </a:lnTo>
                <a:lnTo>
                  <a:pt x="267891" y="8930"/>
                </a:lnTo>
                <a:lnTo>
                  <a:pt x="276821" y="0"/>
                </a:lnTo>
                <a:lnTo>
                  <a:pt x="285750" y="0"/>
                </a:lnTo>
                <a:lnTo>
                  <a:pt x="285750" y="8930"/>
                </a:lnTo>
                <a:lnTo>
                  <a:pt x="285750" y="8930"/>
                </a:lnTo>
                <a:lnTo>
                  <a:pt x="285750" y="17860"/>
                </a:lnTo>
                <a:lnTo>
                  <a:pt x="276821" y="26789"/>
                </a:lnTo>
                <a:lnTo>
                  <a:pt x="267891" y="26789"/>
                </a:lnTo>
                <a:lnTo>
                  <a:pt x="258961" y="35719"/>
                </a:lnTo>
                <a:lnTo>
                  <a:pt x="250031" y="35719"/>
                </a:lnTo>
                <a:lnTo>
                  <a:pt x="241102" y="44649"/>
                </a:lnTo>
                <a:lnTo>
                  <a:pt x="232172" y="62508"/>
                </a:lnTo>
                <a:lnTo>
                  <a:pt x="223242" y="98227"/>
                </a:lnTo>
                <a:lnTo>
                  <a:pt x="223242" y="133946"/>
                </a:lnTo>
                <a:lnTo>
                  <a:pt x="232172" y="178594"/>
                </a:lnTo>
                <a:lnTo>
                  <a:pt x="250031" y="223242"/>
                </a:lnTo>
                <a:lnTo>
                  <a:pt x="276821" y="258961"/>
                </a:lnTo>
                <a:lnTo>
                  <a:pt x="312539" y="276821"/>
                </a:lnTo>
                <a:lnTo>
                  <a:pt x="339328" y="285750"/>
                </a:lnTo>
                <a:lnTo>
                  <a:pt x="375047" y="267891"/>
                </a:lnTo>
                <a:lnTo>
                  <a:pt x="375047"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4" name="Freeform 133"/>
          <p:cNvSpPr/>
          <p:nvPr/>
        </p:nvSpPr>
        <p:spPr bwMode="auto">
          <a:xfrm>
            <a:off x="4179094" y="5018484"/>
            <a:ext cx="80368" cy="517923"/>
          </a:xfrm>
          <a:custGeom>
            <a:avLst/>
            <a:gdLst/>
            <a:ahLst/>
            <a:cxnLst/>
            <a:rect l="0" t="0" r="0" b="0"/>
            <a:pathLst>
              <a:path w="80368" h="517923">
                <a:moveTo>
                  <a:pt x="0" y="0"/>
                </a:moveTo>
                <a:lnTo>
                  <a:pt x="0" y="0"/>
                </a:lnTo>
                <a:lnTo>
                  <a:pt x="0" y="0"/>
                </a:lnTo>
                <a:lnTo>
                  <a:pt x="0" y="8930"/>
                </a:lnTo>
                <a:lnTo>
                  <a:pt x="0" y="17860"/>
                </a:lnTo>
                <a:lnTo>
                  <a:pt x="0" y="44649"/>
                </a:lnTo>
                <a:lnTo>
                  <a:pt x="8929" y="71438"/>
                </a:lnTo>
                <a:lnTo>
                  <a:pt x="17859" y="125016"/>
                </a:lnTo>
                <a:lnTo>
                  <a:pt x="35719" y="196454"/>
                </a:lnTo>
                <a:lnTo>
                  <a:pt x="44648" y="267891"/>
                </a:lnTo>
                <a:lnTo>
                  <a:pt x="53578" y="357188"/>
                </a:lnTo>
                <a:lnTo>
                  <a:pt x="71437" y="428625"/>
                </a:lnTo>
                <a:lnTo>
                  <a:pt x="80367" y="482204"/>
                </a:lnTo>
                <a:lnTo>
                  <a:pt x="80367" y="508993"/>
                </a:lnTo>
                <a:lnTo>
                  <a:pt x="80367" y="517922"/>
                </a:lnTo>
                <a:lnTo>
                  <a:pt x="80367" y="500063"/>
                </a:lnTo>
                <a:lnTo>
                  <a:pt x="71437" y="455414"/>
                </a:lnTo>
                <a:lnTo>
                  <a:pt x="53578" y="410766"/>
                </a:lnTo>
                <a:lnTo>
                  <a:pt x="53578" y="41076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5" name="Freeform 134"/>
          <p:cNvSpPr/>
          <p:nvPr/>
        </p:nvSpPr>
        <p:spPr bwMode="auto">
          <a:xfrm>
            <a:off x="4205883" y="5009555"/>
            <a:ext cx="223243" cy="187524"/>
          </a:xfrm>
          <a:custGeom>
            <a:avLst/>
            <a:gdLst/>
            <a:ahLst/>
            <a:cxnLst/>
            <a:rect l="0" t="0" r="0" b="0"/>
            <a:pathLst>
              <a:path w="223243" h="187524">
                <a:moveTo>
                  <a:pt x="0" y="35718"/>
                </a:moveTo>
                <a:lnTo>
                  <a:pt x="8930" y="26789"/>
                </a:lnTo>
                <a:lnTo>
                  <a:pt x="35719" y="8929"/>
                </a:lnTo>
                <a:lnTo>
                  <a:pt x="62508" y="0"/>
                </a:lnTo>
                <a:lnTo>
                  <a:pt x="107156" y="0"/>
                </a:lnTo>
                <a:lnTo>
                  <a:pt x="142875" y="0"/>
                </a:lnTo>
                <a:lnTo>
                  <a:pt x="178594" y="8929"/>
                </a:lnTo>
                <a:lnTo>
                  <a:pt x="205383" y="26789"/>
                </a:lnTo>
                <a:lnTo>
                  <a:pt x="223242" y="53578"/>
                </a:lnTo>
                <a:lnTo>
                  <a:pt x="223242" y="89297"/>
                </a:lnTo>
                <a:lnTo>
                  <a:pt x="214312" y="125015"/>
                </a:lnTo>
                <a:lnTo>
                  <a:pt x="187523" y="151804"/>
                </a:lnTo>
                <a:lnTo>
                  <a:pt x="160734" y="178593"/>
                </a:lnTo>
                <a:lnTo>
                  <a:pt x="133945" y="187523"/>
                </a:lnTo>
                <a:lnTo>
                  <a:pt x="107156" y="187523"/>
                </a:lnTo>
                <a:lnTo>
                  <a:pt x="98226" y="178593"/>
                </a:lnTo>
                <a:lnTo>
                  <a:pt x="98226"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6" name="Freeform 135"/>
          <p:cNvSpPr/>
          <p:nvPr/>
        </p:nvSpPr>
        <p:spPr bwMode="auto">
          <a:xfrm>
            <a:off x="4500563" y="5045273"/>
            <a:ext cx="89297" cy="125017"/>
          </a:xfrm>
          <a:custGeom>
            <a:avLst/>
            <a:gdLst/>
            <a:ahLst/>
            <a:cxnLst/>
            <a:rect l="0" t="0" r="0" b="0"/>
            <a:pathLst>
              <a:path w="89297" h="125017">
                <a:moveTo>
                  <a:pt x="8929" y="107157"/>
                </a:moveTo>
                <a:lnTo>
                  <a:pt x="8929" y="107157"/>
                </a:lnTo>
                <a:lnTo>
                  <a:pt x="8929" y="107157"/>
                </a:lnTo>
                <a:lnTo>
                  <a:pt x="17859" y="116086"/>
                </a:lnTo>
                <a:lnTo>
                  <a:pt x="26789" y="125016"/>
                </a:lnTo>
                <a:lnTo>
                  <a:pt x="44648" y="125016"/>
                </a:lnTo>
                <a:lnTo>
                  <a:pt x="62507" y="116086"/>
                </a:lnTo>
                <a:lnTo>
                  <a:pt x="80367" y="107157"/>
                </a:lnTo>
                <a:lnTo>
                  <a:pt x="89296" y="98227"/>
                </a:lnTo>
                <a:lnTo>
                  <a:pt x="89296" y="80368"/>
                </a:lnTo>
                <a:lnTo>
                  <a:pt x="80367" y="53579"/>
                </a:lnTo>
                <a:lnTo>
                  <a:pt x="62507" y="35719"/>
                </a:lnTo>
                <a:lnTo>
                  <a:pt x="44648" y="17860"/>
                </a:lnTo>
                <a:lnTo>
                  <a:pt x="26789" y="8930"/>
                </a:lnTo>
                <a:lnTo>
                  <a:pt x="8929" y="0"/>
                </a:lnTo>
                <a:lnTo>
                  <a:pt x="0" y="8930"/>
                </a:lnTo>
                <a:lnTo>
                  <a:pt x="0" y="26790"/>
                </a:lnTo>
                <a:lnTo>
                  <a:pt x="0" y="44649"/>
                </a:lnTo>
                <a:lnTo>
                  <a:pt x="0" y="62508"/>
                </a:lnTo>
                <a:lnTo>
                  <a:pt x="8929" y="71438"/>
                </a:lnTo>
                <a:lnTo>
                  <a:pt x="8929"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7" name="Freeform 136"/>
          <p:cNvSpPr/>
          <p:nvPr/>
        </p:nvSpPr>
        <p:spPr bwMode="auto">
          <a:xfrm>
            <a:off x="4625578" y="5000625"/>
            <a:ext cx="142876" cy="142876"/>
          </a:xfrm>
          <a:custGeom>
            <a:avLst/>
            <a:gdLst/>
            <a:ahLst/>
            <a:cxnLst/>
            <a:rect l="0" t="0" r="0" b="0"/>
            <a:pathLst>
              <a:path w="142876" h="142876">
                <a:moveTo>
                  <a:pt x="71438" y="0"/>
                </a:moveTo>
                <a:lnTo>
                  <a:pt x="62508" y="0"/>
                </a:lnTo>
                <a:lnTo>
                  <a:pt x="53578" y="8930"/>
                </a:lnTo>
                <a:lnTo>
                  <a:pt x="44649" y="17859"/>
                </a:lnTo>
                <a:lnTo>
                  <a:pt x="35719" y="26789"/>
                </a:lnTo>
                <a:lnTo>
                  <a:pt x="26789" y="35719"/>
                </a:lnTo>
                <a:lnTo>
                  <a:pt x="26789" y="44648"/>
                </a:lnTo>
                <a:lnTo>
                  <a:pt x="35719" y="44648"/>
                </a:lnTo>
                <a:lnTo>
                  <a:pt x="44649" y="53578"/>
                </a:lnTo>
                <a:lnTo>
                  <a:pt x="62508" y="53578"/>
                </a:lnTo>
                <a:lnTo>
                  <a:pt x="80367" y="62508"/>
                </a:lnTo>
                <a:lnTo>
                  <a:pt x="98227" y="71438"/>
                </a:lnTo>
                <a:lnTo>
                  <a:pt x="116086" y="80367"/>
                </a:lnTo>
                <a:lnTo>
                  <a:pt x="133945" y="89297"/>
                </a:lnTo>
                <a:lnTo>
                  <a:pt x="142875" y="98227"/>
                </a:lnTo>
                <a:lnTo>
                  <a:pt x="142875" y="107156"/>
                </a:lnTo>
                <a:lnTo>
                  <a:pt x="125016" y="125016"/>
                </a:lnTo>
                <a:lnTo>
                  <a:pt x="107156" y="133945"/>
                </a:lnTo>
                <a:lnTo>
                  <a:pt x="80367" y="142875"/>
                </a:lnTo>
                <a:lnTo>
                  <a:pt x="53578" y="142875"/>
                </a:lnTo>
                <a:lnTo>
                  <a:pt x="26789" y="142875"/>
                </a:lnTo>
                <a:lnTo>
                  <a:pt x="17860" y="142875"/>
                </a:lnTo>
                <a:lnTo>
                  <a:pt x="8930" y="142875"/>
                </a:lnTo>
                <a:lnTo>
                  <a:pt x="0" y="133945"/>
                </a:lnTo>
                <a:lnTo>
                  <a:pt x="0"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8" name="Freeform 137"/>
          <p:cNvSpPr/>
          <p:nvPr/>
        </p:nvSpPr>
        <p:spPr bwMode="auto">
          <a:xfrm>
            <a:off x="4822031" y="4839890"/>
            <a:ext cx="89298" cy="339330"/>
          </a:xfrm>
          <a:custGeom>
            <a:avLst/>
            <a:gdLst/>
            <a:ahLst/>
            <a:cxnLst/>
            <a:rect l="0" t="0" r="0" b="0"/>
            <a:pathLst>
              <a:path w="89298" h="339330">
                <a:moveTo>
                  <a:pt x="0" y="0"/>
                </a:moveTo>
                <a:lnTo>
                  <a:pt x="0" y="0"/>
                </a:lnTo>
                <a:lnTo>
                  <a:pt x="8930" y="8930"/>
                </a:lnTo>
                <a:lnTo>
                  <a:pt x="8930" y="8930"/>
                </a:lnTo>
                <a:lnTo>
                  <a:pt x="8930" y="17860"/>
                </a:lnTo>
                <a:lnTo>
                  <a:pt x="8930" y="35719"/>
                </a:lnTo>
                <a:lnTo>
                  <a:pt x="8930" y="62508"/>
                </a:lnTo>
                <a:lnTo>
                  <a:pt x="17860" y="98227"/>
                </a:lnTo>
                <a:lnTo>
                  <a:pt x="17860" y="142876"/>
                </a:lnTo>
                <a:lnTo>
                  <a:pt x="26789" y="187524"/>
                </a:lnTo>
                <a:lnTo>
                  <a:pt x="26789" y="232173"/>
                </a:lnTo>
                <a:lnTo>
                  <a:pt x="44649" y="276821"/>
                </a:lnTo>
                <a:lnTo>
                  <a:pt x="53578" y="312540"/>
                </a:lnTo>
                <a:lnTo>
                  <a:pt x="62508" y="339329"/>
                </a:lnTo>
                <a:lnTo>
                  <a:pt x="71438" y="339329"/>
                </a:lnTo>
                <a:lnTo>
                  <a:pt x="80367" y="339329"/>
                </a:lnTo>
                <a:lnTo>
                  <a:pt x="89297" y="321469"/>
                </a:lnTo>
                <a:lnTo>
                  <a:pt x="80367" y="294680"/>
                </a:lnTo>
                <a:lnTo>
                  <a:pt x="80367" y="29468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9" name="Freeform 138"/>
          <p:cNvSpPr/>
          <p:nvPr/>
        </p:nvSpPr>
        <p:spPr bwMode="auto">
          <a:xfrm>
            <a:off x="4714875" y="4947047"/>
            <a:ext cx="142876" cy="26790"/>
          </a:xfrm>
          <a:custGeom>
            <a:avLst/>
            <a:gdLst/>
            <a:ahLst/>
            <a:cxnLst/>
            <a:rect l="0" t="0" r="0" b="0"/>
            <a:pathLst>
              <a:path w="142876" h="26790">
                <a:moveTo>
                  <a:pt x="0" y="26789"/>
                </a:moveTo>
                <a:lnTo>
                  <a:pt x="0" y="26789"/>
                </a:lnTo>
                <a:lnTo>
                  <a:pt x="8930" y="26789"/>
                </a:lnTo>
                <a:lnTo>
                  <a:pt x="17859" y="17859"/>
                </a:lnTo>
                <a:lnTo>
                  <a:pt x="44648" y="17859"/>
                </a:lnTo>
                <a:lnTo>
                  <a:pt x="80367" y="17859"/>
                </a:lnTo>
                <a:lnTo>
                  <a:pt x="116086" y="8930"/>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0" name="Freeform 139"/>
          <p:cNvSpPr/>
          <p:nvPr/>
        </p:nvSpPr>
        <p:spPr bwMode="auto">
          <a:xfrm>
            <a:off x="4964906" y="4911328"/>
            <a:ext cx="276822" cy="642939"/>
          </a:xfrm>
          <a:custGeom>
            <a:avLst/>
            <a:gdLst/>
            <a:ahLst/>
            <a:cxnLst/>
            <a:rect l="0" t="0" r="0" b="0"/>
            <a:pathLst>
              <a:path w="276822" h="642939">
                <a:moveTo>
                  <a:pt x="62508" y="26789"/>
                </a:moveTo>
                <a:lnTo>
                  <a:pt x="53578" y="17860"/>
                </a:lnTo>
                <a:lnTo>
                  <a:pt x="44649" y="17860"/>
                </a:lnTo>
                <a:lnTo>
                  <a:pt x="35719" y="0"/>
                </a:lnTo>
                <a:lnTo>
                  <a:pt x="26789" y="0"/>
                </a:lnTo>
                <a:lnTo>
                  <a:pt x="17860" y="8930"/>
                </a:lnTo>
                <a:lnTo>
                  <a:pt x="8930" y="26789"/>
                </a:lnTo>
                <a:lnTo>
                  <a:pt x="0" y="44649"/>
                </a:lnTo>
                <a:lnTo>
                  <a:pt x="0" y="80367"/>
                </a:lnTo>
                <a:lnTo>
                  <a:pt x="0" y="107156"/>
                </a:lnTo>
                <a:lnTo>
                  <a:pt x="0" y="133945"/>
                </a:lnTo>
                <a:lnTo>
                  <a:pt x="0" y="160735"/>
                </a:lnTo>
                <a:lnTo>
                  <a:pt x="0" y="169664"/>
                </a:lnTo>
                <a:lnTo>
                  <a:pt x="8930" y="169664"/>
                </a:lnTo>
                <a:lnTo>
                  <a:pt x="17860" y="160735"/>
                </a:lnTo>
                <a:lnTo>
                  <a:pt x="26789" y="142875"/>
                </a:lnTo>
                <a:lnTo>
                  <a:pt x="35719" y="125016"/>
                </a:lnTo>
                <a:lnTo>
                  <a:pt x="44649" y="98227"/>
                </a:lnTo>
                <a:lnTo>
                  <a:pt x="44649" y="71438"/>
                </a:lnTo>
                <a:lnTo>
                  <a:pt x="53578" y="53578"/>
                </a:lnTo>
                <a:lnTo>
                  <a:pt x="71438" y="44649"/>
                </a:lnTo>
                <a:lnTo>
                  <a:pt x="80367" y="44649"/>
                </a:lnTo>
                <a:lnTo>
                  <a:pt x="98227" y="44649"/>
                </a:lnTo>
                <a:lnTo>
                  <a:pt x="107157" y="62508"/>
                </a:lnTo>
                <a:lnTo>
                  <a:pt x="125016" y="71438"/>
                </a:lnTo>
                <a:lnTo>
                  <a:pt x="142875" y="89297"/>
                </a:lnTo>
                <a:lnTo>
                  <a:pt x="151805" y="89297"/>
                </a:lnTo>
                <a:lnTo>
                  <a:pt x="169664" y="89297"/>
                </a:lnTo>
                <a:lnTo>
                  <a:pt x="178594" y="80367"/>
                </a:lnTo>
                <a:lnTo>
                  <a:pt x="187524" y="62508"/>
                </a:lnTo>
                <a:lnTo>
                  <a:pt x="196453" y="44649"/>
                </a:lnTo>
                <a:lnTo>
                  <a:pt x="196453" y="35719"/>
                </a:lnTo>
                <a:lnTo>
                  <a:pt x="196453" y="17860"/>
                </a:lnTo>
                <a:lnTo>
                  <a:pt x="196453" y="26789"/>
                </a:lnTo>
                <a:lnTo>
                  <a:pt x="205383" y="35719"/>
                </a:lnTo>
                <a:lnTo>
                  <a:pt x="214313" y="71438"/>
                </a:lnTo>
                <a:lnTo>
                  <a:pt x="214313" y="116086"/>
                </a:lnTo>
                <a:lnTo>
                  <a:pt x="223242" y="169664"/>
                </a:lnTo>
                <a:lnTo>
                  <a:pt x="232172" y="232172"/>
                </a:lnTo>
                <a:lnTo>
                  <a:pt x="241102" y="294680"/>
                </a:lnTo>
                <a:lnTo>
                  <a:pt x="241102" y="357188"/>
                </a:lnTo>
                <a:lnTo>
                  <a:pt x="241102" y="419695"/>
                </a:lnTo>
                <a:lnTo>
                  <a:pt x="241102" y="473274"/>
                </a:lnTo>
                <a:lnTo>
                  <a:pt x="241102" y="526852"/>
                </a:lnTo>
                <a:lnTo>
                  <a:pt x="232172" y="562570"/>
                </a:lnTo>
                <a:lnTo>
                  <a:pt x="223242" y="598289"/>
                </a:lnTo>
                <a:lnTo>
                  <a:pt x="223242" y="625078"/>
                </a:lnTo>
                <a:lnTo>
                  <a:pt x="214313" y="642938"/>
                </a:lnTo>
                <a:lnTo>
                  <a:pt x="205383" y="642938"/>
                </a:lnTo>
                <a:lnTo>
                  <a:pt x="205383" y="625078"/>
                </a:lnTo>
                <a:lnTo>
                  <a:pt x="196453" y="598289"/>
                </a:lnTo>
                <a:lnTo>
                  <a:pt x="196453" y="544711"/>
                </a:lnTo>
                <a:lnTo>
                  <a:pt x="196453" y="473274"/>
                </a:lnTo>
                <a:lnTo>
                  <a:pt x="196453" y="392906"/>
                </a:lnTo>
                <a:lnTo>
                  <a:pt x="196453" y="303610"/>
                </a:lnTo>
                <a:lnTo>
                  <a:pt x="205383" y="223242"/>
                </a:lnTo>
                <a:lnTo>
                  <a:pt x="205383" y="151805"/>
                </a:lnTo>
                <a:lnTo>
                  <a:pt x="214313" y="107156"/>
                </a:lnTo>
                <a:lnTo>
                  <a:pt x="232172" y="80367"/>
                </a:lnTo>
                <a:lnTo>
                  <a:pt x="241102" y="62508"/>
                </a:lnTo>
                <a:lnTo>
                  <a:pt x="250032" y="62508"/>
                </a:lnTo>
                <a:lnTo>
                  <a:pt x="258961" y="62508"/>
                </a:lnTo>
                <a:lnTo>
                  <a:pt x="258961" y="80367"/>
                </a:lnTo>
                <a:lnTo>
                  <a:pt x="267891" y="89297"/>
                </a:lnTo>
                <a:lnTo>
                  <a:pt x="276821" y="107156"/>
                </a:lnTo>
                <a:lnTo>
                  <a:pt x="276821" y="116086"/>
                </a:lnTo>
                <a:lnTo>
                  <a:pt x="276821" y="125016"/>
                </a:lnTo>
                <a:lnTo>
                  <a:pt x="276821" y="133945"/>
                </a:lnTo>
                <a:lnTo>
                  <a:pt x="276821" y="133945"/>
                </a:lnTo>
                <a:lnTo>
                  <a:pt x="267891" y="133945"/>
                </a:lnTo>
                <a:lnTo>
                  <a:pt x="267891" y="133945"/>
                </a:lnTo>
                <a:lnTo>
                  <a:pt x="258961" y="125016"/>
                </a:lnTo>
                <a:lnTo>
                  <a:pt x="250032" y="116086"/>
                </a:lnTo>
                <a:lnTo>
                  <a:pt x="241102" y="107156"/>
                </a:lnTo>
                <a:lnTo>
                  <a:pt x="232172" y="98227"/>
                </a:lnTo>
                <a:lnTo>
                  <a:pt x="223242" y="89297"/>
                </a:lnTo>
                <a:lnTo>
                  <a:pt x="223242" y="89297"/>
                </a:lnTo>
                <a:lnTo>
                  <a:pt x="223242" y="80367"/>
                </a:lnTo>
                <a:lnTo>
                  <a:pt x="223242" y="80367"/>
                </a:lnTo>
                <a:lnTo>
                  <a:pt x="223242" y="89297"/>
                </a:lnTo>
                <a:lnTo>
                  <a:pt x="223242" y="89297"/>
                </a:lnTo>
                <a:lnTo>
                  <a:pt x="223242" y="89297"/>
                </a:lnTo>
                <a:lnTo>
                  <a:pt x="232172" y="98227"/>
                </a:lnTo>
                <a:lnTo>
                  <a:pt x="232172" y="89297"/>
                </a:lnTo>
                <a:lnTo>
                  <a:pt x="232172" y="89297"/>
                </a:lnTo>
                <a:lnTo>
                  <a:pt x="232172" y="80367"/>
                </a:lnTo>
                <a:lnTo>
                  <a:pt x="241102" y="62508"/>
                </a:lnTo>
                <a:lnTo>
                  <a:pt x="232172" y="44649"/>
                </a:lnTo>
                <a:lnTo>
                  <a:pt x="232172"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1" name="Freeform 140"/>
          <p:cNvSpPr/>
          <p:nvPr/>
        </p:nvSpPr>
        <p:spPr bwMode="auto">
          <a:xfrm>
            <a:off x="4947047" y="4857750"/>
            <a:ext cx="205384" cy="258962"/>
          </a:xfrm>
          <a:custGeom>
            <a:avLst/>
            <a:gdLst/>
            <a:ahLst/>
            <a:cxnLst/>
            <a:rect l="0" t="0" r="0" b="0"/>
            <a:pathLst>
              <a:path w="205384" h="258962">
                <a:moveTo>
                  <a:pt x="160734" y="62508"/>
                </a:moveTo>
                <a:lnTo>
                  <a:pt x="160734" y="53578"/>
                </a:lnTo>
                <a:lnTo>
                  <a:pt x="151805" y="44648"/>
                </a:lnTo>
                <a:lnTo>
                  <a:pt x="151805" y="44648"/>
                </a:lnTo>
                <a:lnTo>
                  <a:pt x="142875" y="35719"/>
                </a:lnTo>
                <a:lnTo>
                  <a:pt x="142875" y="26789"/>
                </a:lnTo>
                <a:lnTo>
                  <a:pt x="133945" y="17859"/>
                </a:lnTo>
                <a:lnTo>
                  <a:pt x="125016" y="8929"/>
                </a:lnTo>
                <a:lnTo>
                  <a:pt x="116086" y="8929"/>
                </a:lnTo>
                <a:lnTo>
                  <a:pt x="98226" y="0"/>
                </a:lnTo>
                <a:lnTo>
                  <a:pt x="80367" y="0"/>
                </a:lnTo>
                <a:lnTo>
                  <a:pt x="62508" y="8929"/>
                </a:lnTo>
                <a:lnTo>
                  <a:pt x="44648" y="17859"/>
                </a:lnTo>
                <a:lnTo>
                  <a:pt x="35719" y="35719"/>
                </a:lnTo>
                <a:lnTo>
                  <a:pt x="17859" y="62508"/>
                </a:lnTo>
                <a:lnTo>
                  <a:pt x="8930" y="89297"/>
                </a:lnTo>
                <a:lnTo>
                  <a:pt x="0" y="125016"/>
                </a:lnTo>
                <a:lnTo>
                  <a:pt x="0" y="160734"/>
                </a:lnTo>
                <a:lnTo>
                  <a:pt x="0" y="187523"/>
                </a:lnTo>
                <a:lnTo>
                  <a:pt x="8930" y="214313"/>
                </a:lnTo>
                <a:lnTo>
                  <a:pt x="17859" y="223242"/>
                </a:lnTo>
                <a:lnTo>
                  <a:pt x="35719" y="232172"/>
                </a:lnTo>
                <a:lnTo>
                  <a:pt x="53578" y="223242"/>
                </a:lnTo>
                <a:lnTo>
                  <a:pt x="80367" y="214313"/>
                </a:lnTo>
                <a:lnTo>
                  <a:pt x="98226" y="196453"/>
                </a:lnTo>
                <a:lnTo>
                  <a:pt x="116086" y="178594"/>
                </a:lnTo>
                <a:lnTo>
                  <a:pt x="133945" y="151805"/>
                </a:lnTo>
                <a:lnTo>
                  <a:pt x="151805" y="116086"/>
                </a:lnTo>
                <a:lnTo>
                  <a:pt x="160734" y="89297"/>
                </a:lnTo>
                <a:lnTo>
                  <a:pt x="169664" y="71438"/>
                </a:lnTo>
                <a:lnTo>
                  <a:pt x="169664" y="53578"/>
                </a:lnTo>
                <a:lnTo>
                  <a:pt x="169664" y="44648"/>
                </a:lnTo>
                <a:lnTo>
                  <a:pt x="169664" y="44648"/>
                </a:lnTo>
                <a:lnTo>
                  <a:pt x="169664" y="44648"/>
                </a:lnTo>
                <a:lnTo>
                  <a:pt x="169664" y="53578"/>
                </a:lnTo>
                <a:lnTo>
                  <a:pt x="178594" y="62508"/>
                </a:lnTo>
                <a:lnTo>
                  <a:pt x="178594" y="71438"/>
                </a:lnTo>
                <a:lnTo>
                  <a:pt x="178594" y="80367"/>
                </a:lnTo>
                <a:lnTo>
                  <a:pt x="187523" y="89297"/>
                </a:lnTo>
                <a:lnTo>
                  <a:pt x="187523" y="107156"/>
                </a:lnTo>
                <a:lnTo>
                  <a:pt x="187523" y="125016"/>
                </a:lnTo>
                <a:lnTo>
                  <a:pt x="187523" y="151805"/>
                </a:lnTo>
                <a:lnTo>
                  <a:pt x="196453" y="187523"/>
                </a:lnTo>
                <a:lnTo>
                  <a:pt x="196453" y="214313"/>
                </a:lnTo>
                <a:lnTo>
                  <a:pt x="196453" y="241102"/>
                </a:lnTo>
                <a:lnTo>
                  <a:pt x="205383" y="258961"/>
                </a:lnTo>
                <a:lnTo>
                  <a:pt x="205383"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2" name="Freeform 141"/>
          <p:cNvSpPr/>
          <p:nvPr/>
        </p:nvSpPr>
        <p:spPr bwMode="auto">
          <a:xfrm>
            <a:off x="5214938" y="4839890"/>
            <a:ext cx="151805" cy="214314"/>
          </a:xfrm>
          <a:custGeom>
            <a:avLst/>
            <a:gdLst/>
            <a:ahLst/>
            <a:cxnLst/>
            <a:rect l="0" t="0" r="0" b="0"/>
            <a:pathLst>
              <a:path w="151805" h="214314">
                <a:moveTo>
                  <a:pt x="0" y="0"/>
                </a:moveTo>
                <a:lnTo>
                  <a:pt x="0" y="8930"/>
                </a:lnTo>
                <a:lnTo>
                  <a:pt x="8929" y="26789"/>
                </a:lnTo>
                <a:lnTo>
                  <a:pt x="8929" y="53579"/>
                </a:lnTo>
                <a:lnTo>
                  <a:pt x="17859" y="89298"/>
                </a:lnTo>
                <a:lnTo>
                  <a:pt x="26789" y="125016"/>
                </a:lnTo>
                <a:lnTo>
                  <a:pt x="35718" y="160735"/>
                </a:lnTo>
                <a:lnTo>
                  <a:pt x="44648" y="178594"/>
                </a:lnTo>
                <a:lnTo>
                  <a:pt x="53578" y="205383"/>
                </a:lnTo>
                <a:lnTo>
                  <a:pt x="53578" y="214313"/>
                </a:lnTo>
                <a:lnTo>
                  <a:pt x="53578" y="214313"/>
                </a:lnTo>
                <a:lnTo>
                  <a:pt x="53578" y="205383"/>
                </a:lnTo>
                <a:lnTo>
                  <a:pt x="44648" y="196454"/>
                </a:lnTo>
                <a:lnTo>
                  <a:pt x="35718" y="169665"/>
                </a:lnTo>
                <a:lnTo>
                  <a:pt x="17859" y="142876"/>
                </a:lnTo>
                <a:lnTo>
                  <a:pt x="8929" y="116087"/>
                </a:lnTo>
                <a:lnTo>
                  <a:pt x="8929" y="80368"/>
                </a:lnTo>
                <a:lnTo>
                  <a:pt x="17859" y="62508"/>
                </a:lnTo>
                <a:lnTo>
                  <a:pt x="35718" y="44649"/>
                </a:lnTo>
                <a:lnTo>
                  <a:pt x="53578" y="35719"/>
                </a:lnTo>
                <a:lnTo>
                  <a:pt x="80367" y="26789"/>
                </a:lnTo>
                <a:lnTo>
                  <a:pt x="116085" y="26789"/>
                </a:lnTo>
                <a:lnTo>
                  <a:pt x="133945" y="8930"/>
                </a:lnTo>
                <a:lnTo>
                  <a:pt x="151804" y="0"/>
                </a:lnTo>
                <a:lnTo>
                  <a:pt x="15180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3" name="Freeform 142"/>
          <p:cNvSpPr/>
          <p:nvPr/>
        </p:nvSpPr>
        <p:spPr bwMode="auto">
          <a:xfrm>
            <a:off x="5339953" y="4857750"/>
            <a:ext cx="98228" cy="187524"/>
          </a:xfrm>
          <a:custGeom>
            <a:avLst/>
            <a:gdLst/>
            <a:ahLst/>
            <a:cxnLst/>
            <a:rect l="0" t="0" r="0" b="0"/>
            <a:pathLst>
              <a:path w="98228" h="187524">
                <a:moveTo>
                  <a:pt x="0" y="80367"/>
                </a:moveTo>
                <a:lnTo>
                  <a:pt x="0" y="80367"/>
                </a:lnTo>
                <a:lnTo>
                  <a:pt x="0" y="89297"/>
                </a:lnTo>
                <a:lnTo>
                  <a:pt x="8930" y="98227"/>
                </a:lnTo>
                <a:lnTo>
                  <a:pt x="17860" y="98227"/>
                </a:lnTo>
                <a:lnTo>
                  <a:pt x="35719" y="107156"/>
                </a:lnTo>
                <a:lnTo>
                  <a:pt x="53578" y="98227"/>
                </a:lnTo>
                <a:lnTo>
                  <a:pt x="71438" y="98227"/>
                </a:lnTo>
                <a:lnTo>
                  <a:pt x="89297" y="80367"/>
                </a:lnTo>
                <a:lnTo>
                  <a:pt x="98227" y="71438"/>
                </a:lnTo>
                <a:lnTo>
                  <a:pt x="98227" y="53578"/>
                </a:lnTo>
                <a:lnTo>
                  <a:pt x="98227" y="35719"/>
                </a:lnTo>
                <a:lnTo>
                  <a:pt x="98227" y="17859"/>
                </a:lnTo>
                <a:lnTo>
                  <a:pt x="80367" y="8929"/>
                </a:lnTo>
                <a:lnTo>
                  <a:pt x="71438" y="0"/>
                </a:lnTo>
                <a:lnTo>
                  <a:pt x="53578" y="0"/>
                </a:lnTo>
                <a:lnTo>
                  <a:pt x="35719" y="8929"/>
                </a:lnTo>
                <a:lnTo>
                  <a:pt x="26789" y="17859"/>
                </a:lnTo>
                <a:lnTo>
                  <a:pt x="26789" y="44648"/>
                </a:lnTo>
                <a:lnTo>
                  <a:pt x="17860" y="71438"/>
                </a:lnTo>
                <a:lnTo>
                  <a:pt x="26789" y="98227"/>
                </a:lnTo>
                <a:lnTo>
                  <a:pt x="35719" y="116086"/>
                </a:lnTo>
                <a:lnTo>
                  <a:pt x="53578" y="142875"/>
                </a:lnTo>
                <a:lnTo>
                  <a:pt x="62508" y="160734"/>
                </a:lnTo>
                <a:lnTo>
                  <a:pt x="80367" y="178594"/>
                </a:lnTo>
                <a:lnTo>
                  <a:pt x="98227" y="187523"/>
                </a:lnTo>
                <a:lnTo>
                  <a:pt x="98227"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4" name="Freeform 143"/>
          <p:cNvSpPr/>
          <p:nvPr/>
        </p:nvSpPr>
        <p:spPr bwMode="auto">
          <a:xfrm>
            <a:off x="5518547" y="4777382"/>
            <a:ext cx="98227" cy="232174"/>
          </a:xfrm>
          <a:custGeom>
            <a:avLst/>
            <a:gdLst/>
            <a:ahLst/>
            <a:cxnLst/>
            <a:rect l="0" t="0" r="0" b="0"/>
            <a:pathLst>
              <a:path w="98227" h="232174">
                <a:moveTo>
                  <a:pt x="89297" y="0"/>
                </a:moveTo>
                <a:lnTo>
                  <a:pt x="80367" y="8930"/>
                </a:lnTo>
                <a:lnTo>
                  <a:pt x="71437" y="17860"/>
                </a:lnTo>
                <a:lnTo>
                  <a:pt x="53578" y="35719"/>
                </a:lnTo>
                <a:lnTo>
                  <a:pt x="44648" y="53579"/>
                </a:lnTo>
                <a:lnTo>
                  <a:pt x="35719" y="71438"/>
                </a:lnTo>
                <a:lnTo>
                  <a:pt x="26789" y="80368"/>
                </a:lnTo>
                <a:lnTo>
                  <a:pt x="26789" y="89297"/>
                </a:lnTo>
                <a:lnTo>
                  <a:pt x="35719" y="98227"/>
                </a:lnTo>
                <a:lnTo>
                  <a:pt x="44648" y="107157"/>
                </a:lnTo>
                <a:lnTo>
                  <a:pt x="53578" y="116087"/>
                </a:lnTo>
                <a:lnTo>
                  <a:pt x="71437" y="125016"/>
                </a:lnTo>
                <a:lnTo>
                  <a:pt x="80367" y="142876"/>
                </a:lnTo>
                <a:lnTo>
                  <a:pt x="89297" y="151806"/>
                </a:lnTo>
                <a:lnTo>
                  <a:pt x="98226" y="169665"/>
                </a:lnTo>
                <a:lnTo>
                  <a:pt x="98226" y="187524"/>
                </a:lnTo>
                <a:lnTo>
                  <a:pt x="89297" y="205384"/>
                </a:lnTo>
                <a:lnTo>
                  <a:pt x="80367" y="214313"/>
                </a:lnTo>
                <a:lnTo>
                  <a:pt x="62508" y="223243"/>
                </a:lnTo>
                <a:lnTo>
                  <a:pt x="44648" y="232173"/>
                </a:lnTo>
                <a:lnTo>
                  <a:pt x="35719" y="232173"/>
                </a:lnTo>
                <a:lnTo>
                  <a:pt x="17859" y="223243"/>
                </a:lnTo>
                <a:lnTo>
                  <a:pt x="8930" y="223243"/>
                </a:lnTo>
                <a:lnTo>
                  <a:pt x="8930" y="214313"/>
                </a:lnTo>
                <a:lnTo>
                  <a:pt x="0" y="205384"/>
                </a:lnTo>
                <a:lnTo>
                  <a:pt x="0" y="196454"/>
                </a:lnTo>
                <a:lnTo>
                  <a:pt x="0" y="19645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5" name="Freeform 144"/>
          <p:cNvSpPr/>
          <p:nvPr/>
        </p:nvSpPr>
        <p:spPr bwMode="auto">
          <a:xfrm>
            <a:off x="5634633" y="4759523"/>
            <a:ext cx="107157" cy="241103"/>
          </a:xfrm>
          <a:custGeom>
            <a:avLst/>
            <a:gdLst/>
            <a:ahLst/>
            <a:cxnLst/>
            <a:rect l="0" t="0" r="0" b="0"/>
            <a:pathLst>
              <a:path w="107157" h="241103">
                <a:moveTo>
                  <a:pt x="89297" y="0"/>
                </a:moveTo>
                <a:lnTo>
                  <a:pt x="89297" y="0"/>
                </a:lnTo>
                <a:lnTo>
                  <a:pt x="80367" y="0"/>
                </a:lnTo>
                <a:lnTo>
                  <a:pt x="80367" y="8930"/>
                </a:lnTo>
                <a:lnTo>
                  <a:pt x="71437" y="8930"/>
                </a:lnTo>
                <a:lnTo>
                  <a:pt x="62508" y="17859"/>
                </a:lnTo>
                <a:lnTo>
                  <a:pt x="62508" y="26789"/>
                </a:lnTo>
                <a:lnTo>
                  <a:pt x="62508" y="35719"/>
                </a:lnTo>
                <a:lnTo>
                  <a:pt x="62508" y="53578"/>
                </a:lnTo>
                <a:lnTo>
                  <a:pt x="62508" y="62508"/>
                </a:lnTo>
                <a:lnTo>
                  <a:pt x="71437" y="71438"/>
                </a:lnTo>
                <a:lnTo>
                  <a:pt x="80367" y="89297"/>
                </a:lnTo>
                <a:lnTo>
                  <a:pt x="98226" y="98227"/>
                </a:lnTo>
                <a:lnTo>
                  <a:pt x="107156" y="116086"/>
                </a:lnTo>
                <a:lnTo>
                  <a:pt x="107156" y="133946"/>
                </a:lnTo>
                <a:lnTo>
                  <a:pt x="98226" y="160735"/>
                </a:lnTo>
                <a:lnTo>
                  <a:pt x="89297" y="178594"/>
                </a:lnTo>
                <a:lnTo>
                  <a:pt x="62508" y="205383"/>
                </a:lnTo>
                <a:lnTo>
                  <a:pt x="44648" y="223243"/>
                </a:lnTo>
                <a:lnTo>
                  <a:pt x="26789" y="232172"/>
                </a:lnTo>
                <a:lnTo>
                  <a:pt x="8930" y="241102"/>
                </a:lnTo>
                <a:lnTo>
                  <a:pt x="0" y="232172"/>
                </a:lnTo>
                <a:lnTo>
                  <a:pt x="0" y="223243"/>
                </a:lnTo>
                <a:lnTo>
                  <a:pt x="0" y="205383"/>
                </a:lnTo>
                <a:lnTo>
                  <a:pt x="0"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6" name="Freeform 145"/>
          <p:cNvSpPr/>
          <p:nvPr/>
        </p:nvSpPr>
        <p:spPr bwMode="auto">
          <a:xfrm>
            <a:off x="2821781" y="4661296"/>
            <a:ext cx="285751" cy="169666"/>
          </a:xfrm>
          <a:custGeom>
            <a:avLst/>
            <a:gdLst/>
            <a:ahLst/>
            <a:cxnLst/>
            <a:rect l="0" t="0" r="0" b="0"/>
            <a:pathLst>
              <a:path w="285751" h="169666">
                <a:moveTo>
                  <a:pt x="0" y="169665"/>
                </a:moveTo>
                <a:lnTo>
                  <a:pt x="8930" y="160735"/>
                </a:lnTo>
                <a:lnTo>
                  <a:pt x="17860" y="160735"/>
                </a:lnTo>
                <a:lnTo>
                  <a:pt x="53578" y="142875"/>
                </a:lnTo>
                <a:lnTo>
                  <a:pt x="98227" y="116086"/>
                </a:lnTo>
                <a:lnTo>
                  <a:pt x="169664" y="89297"/>
                </a:lnTo>
                <a:lnTo>
                  <a:pt x="232172" y="53579"/>
                </a:lnTo>
                <a:lnTo>
                  <a:pt x="285750" y="0"/>
                </a:lnTo>
                <a:lnTo>
                  <a:pt x="28575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7" name="Freeform 146"/>
          <p:cNvSpPr/>
          <p:nvPr/>
        </p:nvSpPr>
        <p:spPr bwMode="auto">
          <a:xfrm>
            <a:off x="4375547" y="4259461"/>
            <a:ext cx="160735" cy="410766"/>
          </a:xfrm>
          <a:custGeom>
            <a:avLst/>
            <a:gdLst/>
            <a:ahLst/>
            <a:cxnLst/>
            <a:rect l="0" t="0" r="0" b="0"/>
            <a:pathLst>
              <a:path w="160735" h="410766">
                <a:moveTo>
                  <a:pt x="71437" y="375046"/>
                </a:moveTo>
                <a:lnTo>
                  <a:pt x="71437" y="375046"/>
                </a:lnTo>
                <a:lnTo>
                  <a:pt x="62508" y="375046"/>
                </a:lnTo>
                <a:lnTo>
                  <a:pt x="62508" y="375046"/>
                </a:lnTo>
                <a:lnTo>
                  <a:pt x="62508" y="375046"/>
                </a:lnTo>
                <a:lnTo>
                  <a:pt x="62508" y="375046"/>
                </a:lnTo>
                <a:lnTo>
                  <a:pt x="62508" y="375046"/>
                </a:lnTo>
                <a:lnTo>
                  <a:pt x="62508" y="375046"/>
                </a:lnTo>
                <a:lnTo>
                  <a:pt x="62508" y="366117"/>
                </a:lnTo>
                <a:lnTo>
                  <a:pt x="71437" y="366117"/>
                </a:lnTo>
                <a:lnTo>
                  <a:pt x="71437" y="357187"/>
                </a:lnTo>
                <a:lnTo>
                  <a:pt x="80367" y="348257"/>
                </a:lnTo>
                <a:lnTo>
                  <a:pt x="89297" y="339328"/>
                </a:lnTo>
                <a:lnTo>
                  <a:pt x="98226" y="321468"/>
                </a:lnTo>
                <a:lnTo>
                  <a:pt x="116086" y="303609"/>
                </a:lnTo>
                <a:lnTo>
                  <a:pt x="125016" y="276820"/>
                </a:lnTo>
                <a:lnTo>
                  <a:pt x="142875" y="241101"/>
                </a:lnTo>
                <a:lnTo>
                  <a:pt x="151805" y="214312"/>
                </a:lnTo>
                <a:lnTo>
                  <a:pt x="160734" y="187523"/>
                </a:lnTo>
                <a:lnTo>
                  <a:pt x="160734" y="160734"/>
                </a:lnTo>
                <a:lnTo>
                  <a:pt x="160734" y="133945"/>
                </a:lnTo>
                <a:lnTo>
                  <a:pt x="160734" y="107156"/>
                </a:lnTo>
                <a:lnTo>
                  <a:pt x="160734" y="80367"/>
                </a:lnTo>
                <a:lnTo>
                  <a:pt x="160734" y="62507"/>
                </a:lnTo>
                <a:lnTo>
                  <a:pt x="160734" y="53578"/>
                </a:lnTo>
                <a:lnTo>
                  <a:pt x="151805" y="35718"/>
                </a:lnTo>
                <a:lnTo>
                  <a:pt x="151805" y="26789"/>
                </a:lnTo>
                <a:lnTo>
                  <a:pt x="142875" y="17859"/>
                </a:lnTo>
                <a:lnTo>
                  <a:pt x="125016" y="8929"/>
                </a:lnTo>
                <a:lnTo>
                  <a:pt x="116086" y="0"/>
                </a:lnTo>
                <a:lnTo>
                  <a:pt x="98226" y="0"/>
                </a:lnTo>
                <a:lnTo>
                  <a:pt x="80367" y="0"/>
                </a:lnTo>
                <a:lnTo>
                  <a:pt x="62508" y="0"/>
                </a:lnTo>
                <a:lnTo>
                  <a:pt x="44648" y="17859"/>
                </a:lnTo>
                <a:lnTo>
                  <a:pt x="35719" y="44648"/>
                </a:lnTo>
                <a:lnTo>
                  <a:pt x="17859" y="80367"/>
                </a:lnTo>
                <a:lnTo>
                  <a:pt x="8930" y="125015"/>
                </a:lnTo>
                <a:lnTo>
                  <a:pt x="0" y="178593"/>
                </a:lnTo>
                <a:lnTo>
                  <a:pt x="0" y="241101"/>
                </a:lnTo>
                <a:lnTo>
                  <a:pt x="8930" y="294679"/>
                </a:lnTo>
                <a:lnTo>
                  <a:pt x="26789" y="357187"/>
                </a:lnTo>
                <a:lnTo>
                  <a:pt x="53578" y="410765"/>
                </a:lnTo>
                <a:lnTo>
                  <a:pt x="53578" y="41076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8" name="Freeform 147"/>
          <p:cNvSpPr/>
          <p:nvPr/>
        </p:nvSpPr>
        <p:spPr bwMode="auto">
          <a:xfrm>
            <a:off x="723305" y="5973960"/>
            <a:ext cx="553641" cy="53579"/>
          </a:xfrm>
          <a:custGeom>
            <a:avLst/>
            <a:gdLst/>
            <a:ahLst/>
            <a:cxnLst/>
            <a:rect l="0" t="0" r="0" b="0"/>
            <a:pathLst>
              <a:path w="553641" h="53579">
                <a:moveTo>
                  <a:pt x="53578" y="8930"/>
                </a:moveTo>
                <a:lnTo>
                  <a:pt x="53578" y="8930"/>
                </a:lnTo>
                <a:lnTo>
                  <a:pt x="44648" y="8930"/>
                </a:lnTo>
                <a:lnTo>
                  <a:pt x="35719" y="8930"/>
                </a:lnTo>
                <a:lnTo>
                  <a:pt x="26789" y="8930"/>
                </a:lnTo>
                <a:lnTo>
                  <a:pt x="17859" y="8930"/>
                </a:lnTo>
                <a:lnTo>
                  <a:pt x="17859" y="0"/>
                </a:lnTo>
                <a:lnTo>
                  <a:pt x="8929" y="0"/>
                </a:lnTo>
                <a:lnTo>
                  <a:pt x="8929" y="0"/>
                </a:lnTo>
                <a:lnTo>
                  <a:pt x="0" y="8930"/>
                </a:lnTo>
                <a:lnTo>
                  <a:pt x="0" y="8930"/>
                </a:lnTo>
                <a:lnTo>
                  <a:pt x="0" y="8930"/>
                </a:lnTo>
                <a:lnTo>
                  <a:pt x="0" y="8930"/>
                </a:lnTo>
                <a:lnTo>
                  <a:pt x="0" y="8930"/>
                </a:lnTo>
                <a:lnTo>
                  <a:pt x="8929" y="17860"/>
                </a:lnTo>
                <a:lnTo>
                  <a:pt x="17859" y="17860"/>
                </a:lnTo>
                <a:lnTo>
                  <a:pt x="26789" y="17860"/>
                </a:lnTo>
                <a:lnTo>
                  <a:pt x="35719" y="17860"/>
                </a:lnTo>
                <a:lnTo>
                  <a:pt x="44648" y="8930"/>
                </a:lnTo>
                <a:lnTo>
                  <a:pt x="62508" y="8930"/>
                </a:lnTo>
                <a:lnTo>
                  <a:pt x="80367" y="8930"/>
                </a:lnTo>
                <a:lnTo>
                  <a:pt x="98226" y="0"/>
                </a:lnTo>
                <a:lnTo>
                  <a:pt x="116086" y="0"/>
                </a:lnTo>
                <a:lnTo>
                  <a:pt x="142875" y="0"/>
                </a:lnTo>
                <a:lnTo>
                  <a:pt x="160734" y="0"/>
                </a:lnTo>
                <a:lnTo>
                  <a:pt x="187523" y="0"/>
                </a:lnTo>
                <a:lnTo>
                  <a:pt x="214312" y="8930"/>
                </a:lnTo>
                <a:lnTo>
                  <a:pt x="241101" y="26789"/>
                </a:lnTo>
                <a:lnTo>
                  <a:pt x="267890" y="26789"/>
                </a:lnTo>
                <a:lnTo>
                  <a:pt x="294679" y="35719"/>
                </a:lnTo>
                <a:lnTo>
                  <a:pt x="321469" y="44649"/>
                </a:lnTo>
                <a:lnTo>
                  <a:pt x="348258" y="44649"/>
                </a:lnTo>
                <a:lnTo>
                  <a:pt x="375047" y="53578"/>
                </a:lnTo>
                <a:lnTo>
                  <a:pt x="401836" y="44649"/>
                </a:lnTo>
                <a:lnTo>
                  <a:pt x="428625" y="44649"/>
                </a:lnTo>
                <a:lnTo>
                  <a:pt x="455414" y="44649"/>
                </a:lnTo>
                <a:lnTo>
                  <a:pt x="473273" y="44649"/>
                </a:lnTo>
                <a:lnTo>
                  <a:pt x="500062" y="44649"/>
                </a:lnTo>
                <a:lnTo>
                  <a:pt x="526851" y="35719"/>
                </a:lnTo>
                <a:lnTo>
                  <a:pt x="553640" y="35719"/>
                </a:lnTo>
                <a:lnTo>
                  <a:pt x="553640"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9" name="Freeform 148"/>
          <p:cNvSpPr/>
          <p:nvPr/>
        </p:nvSpPr>
        <p:spPr bwMode="auto">
          <a:xfrm>
            <a:off x="1321594" y="5991820"/>
            <a:ext cx="339329" cy="35719"/>
          </a:xfrm>
          <a:custGeom>
            <a:avLst/>
            <a:gdLst/>
            <a:ahLst/>
            <a:cxnLst/>
            <a:rect l="0" t="0" r="0" b="0"/>
            <a:pathLst>
              <a:path w="339329" h="35719">
                <a:moveTo>
                  <a:pt x="0" y="17859"/>
                </a:moveTo>
                <a:lnTo>
                  <a:pt x="26789" y="17859"/>
                </a:lnTo>
                <a:lnTo>
                  <a:pt x="53578" y="8929"/>
                </a:lnTo>
                <a:lnTo>
                  <a:pt x="80367" y="8929"/>
                </a:lnTo>
                <a:lnTo>
                  <a:pt x="107156" y="0"/>
                </a:lnTo>
                <a:lnTo>
                  <a:pt x="133945" y="0"/>
                </a:lnTo>
                <a:lnTo>
                  <a:pt x="151804" y="0"/>
                </a:lnTo>
                <a:lnTo>
                  <a:pt x="169664" y="8929"/>
                </a:lnTo>
                <a:lnTo>
                  <a:pt x="187523" y="8929"/>
                </a:lnTo>
                <a:lnTo>
                  <a:pt x="214312" y="8929"/>
                </a:lnTo>
                <a:lnTo>
                  <a:pt x="232172" y="8929"/>
                </a:lnTo>
                <a:lnTo>
                  <a:pt x="250031" y="17859"/>
                </a:lnTo>
                <a:lnTo>
                  <a:pt x="258961" y="17859"/>
                </a:lnTo>
                <a:lnTo>
                  <a:pt x="276820" y="26789"/>
                </a:lnTo>
                <a:lnTo>
                  <a:pt x="285750" y="26789"/>
                </a:lnTo>
                <a:lnTo>
                  <a:pt x="294679" y="17859"/>
                </a:lnTo>
                <a:lnTo>
                  <a:pt x="303609" y="17859"/>
                </a:lnTo>
                <a:lnTo>
                  <a:pt x="312539" y="17859"/>
                </a:lnTo>
                <a:lnTo>
                  <a:pt x="312539" y="17859"/>
                </a:lnTo>
                <a:lnTo>
                  <a:pt x="321469" y="17859"/>
                </a:lnTo>
                <a:lnTo>
                  <a:pt x="321469" y="17859"/>
                </a:lnTo>
                <a:lnTo>
                  <a:pt x="321469" y="26789"/>
                </a:lnTo>
                <a:lnTo>
                  <a:pt x="321469" y="26789"/>
                </a:lnTo>
                <a:lnTo>
                  <a:pt x="330398" y="35718"/>
                </a:lnTo>
                <a:lnTo>
                  <a:pt x="330398" y="35718"/>
                </a:lnTo>
                <a:lnTo>
                  <a:pt x="330398" y="35718"/>
                </a:lnTo>
                <a:lnTo>
                  <a:pt x="330398" y="35718"/>
                </a:lnTo>
                <a:lnTo>
                  <a:pt x="339328" y="35718"/>
                </a:lnTo>
                <a:lnTo>
                  <a:pt x="339328" y="35718"/>
                </a:lnTo>
                <a:lnTo>
                  <a:pt x="339328"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0" name="Freeform 149"/>
          <p:cNvSpPr/>
          <p:nvPr/>
        </p:nvSpPr>
        <p:spPr bwMode="auto">
          <a:xfrm>
            <a:off x="866180" y="6500812"/>
            <a:ext cx="44649" cy="8930"/>
          </a:xfrm>
          <a:custGeom>
            <a:avLst/>
            <a:gdLst/>
            <a:ahLst/>
            <a:cxnLst/>
            <a:rect l="0" t="0" r="0" b="0"/>
            <a:pathLst>
              <a:path w="44649" h="8930">
                <a:moveTo>
                  <a:pt x="44648" y="0"/>
                </a:moveTo>
                <a:lnTo>
                  <a:pt x="44648" y="0"/>
                </a:lnTo>
                <a:lnTo>
                  <a:pt x="35719" y="0"/>
                </a:lnTo>
                <a:lnTo>
                  <a:pt x="35719" y="0"/>
                </a:lnTo>
                <a:lnTo>
                  <a:pt x="26789" y="8929"/>
                </a:lnTo>
                <a:lnTo>
                  <a:pt x="26789" y="8929"/>
                </a:lnTo>
                <a:lnTo>
                  <a:pt x="17859" y="8929"/>
                </a:lnTo>
                <a:lnTo>
                  <a:pt x="17859" y="8929"/>
                </a:lnTo>
                <a:lnTo>
                  <a:pt x="17859" y="8929"/>
                </a:lnTo>
                <a:lnTo>
                  <a:pt x="8929" y="8929"/>
                </a:lnTo>
                <a:lnTo>
                  <a:pt x="8929" y="8929"/>
                </a:lnTo>
                <a:lnTo>
                  <a:pt x="0" y="8929"/>
                </a:lnTo>
                <a:lnTo>
                  <a:pt x="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1" name="Freeform 150"/>
          <p:cNvSpPr/>
          <p:nvPr/>
        </p:nvSpPr>
        <p:spPr bwMode="auto">
          <a:xfrm>
            <a:off x="660797" y="6491882"/>
            <a:ext cx="26790" cy="17860"/>
          </a:xfrm>
          <a:custGeom>
            <a:avLst/>
            <a:gdLst/>
            <a:ahLst/>
            <a:cxnLst/>
            <a:rect l="0" t="0" r="0" b="0"/>
            <a:pathLst>
              <a:path w="26790" h="17860">
                <a:moveTo>
                  <a:pt x="26789" y="8930"/>
                </a:moveTo>
                <a:lnTo>
                  <a:pt x="26789" y="17859"/>
                </a:lnTo>
                <a:lnTo>
                  <a:pt x="17859" y="17859"/>
                </a:lnTo>
                <a:lnTo>
                  <a:pt x="8930" y="17859"/>
                </a:lnTo>
                <a:lnTo>
                  <a:pt x="8930" y="8930"/>
                </a:lnTo>
                <a:lnTo>
                  <a:pt x="0" y="8930"/>
                </a:lnTo>
                <a:lnTo>
                  <a:pt x="0" y="0"/>
                </a:lnTo>
                <a:lnTo>
                  <a:pt x="0" y="0"/>
                </a:lnTo>
                <a:lnTo>
                  <a:pt x="0" y="0"/>
                </a:lnTo>
                <a:lnTo>
                  <a:pt x="0" y="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2" name="Freeform 151"/>
          <p:cNvSpPr/>
          <p:nvPr/>
        </p:nvSpPr>
        <p:spPr bwMode="auto">
          <a:xfrm>
            <a:off x="651867" y="6429374"/>
            <a:ext cx="437556" cy="62509"/>
          </a:xfrm>
          <a:custGeom>
            <a:avLst/>
            <a:gdLst/>
            <a:ahLst/>
            <a:cxnLst/>
            <a:rect l="0" t="0" r="0" b="0"/>
            <a:pathLst>
              <a:path w="437556" h="62509">
                <a:moveTo>
                  <a:pt x="0" y="62508"/>
                </a:moveTo>
                <a:lnTo>
                  <a:pt x="0" y="62508"/>
                </a:lnTo>
                <a:lnTo>
                  <a:pt x="0" y="62508"/>
                </a:lnTo>
                <a:lnTo>
                  <a:pt x="0" y="62508"/>
                </a:lnTo>
                <a:lnTo>
                  <a:pt x="0" y="62508"/>
                </a:lnTo>
                <a:lnTo>
                  <a:pt x="8930" y="62508"/>
                </a:lnTo>
                <a:lnTo>
                  <a:pt x="8930" y="62508"/>
                </a:lnTo>
                <a:lnTo>
                  <a:pt x="8930" y="53578"/>
                </a:lnTo>
                <a:lnTo>
                  <a:pt x="8930" y="53578"/>
                </a:lnTo>
                <a:lnTo>
                  <a:pt x="8930" y="53578"/>
                </a:lnTo>
                <a:lnTo>
                  <a:pt x="17860" y="53578"/>
                </a:lnTo>
                <a:lnTo>
                  <a:pt x="17860" y="53578"/>
                </a:lnTo>
                <a:lnTo>
                  <a:pt x="26789" y="53578"/>
                </a:lnTo>
                <a:lnTo>
                  <a:pt x="35719" y="53578"/>
                </a:lnTo>
                <a:lnTo>
                  <a:pt x="44649" y="53578"/>
                </a:lnTo>
                <a:lnTo>
                  <a:pt x="62508" y="44649"/>
                </a:lnTo>
                <a:lnTo>
                  <a:pt x="71438" y="44649"/>
                </a:lnTo>
                <a:lnTo>
                  <a:pt x="89297" y="44649"/>
                </a:lnTo>
                <a:lnTo>
                  <a:pt x="107157" y="44649"/>
                </a:lnTo>
                <a:lnTo>
                  <a:pt x="116086" y="35719"/>
                </a:lnTo>
                <a:lnTo>
                  <a:pt x="142875" y="35719"/>
                </a:lnTo>
                <a:lnTo>
                  <a:pt x="160735" y="26789"/>
                </a:lnTo>
                <a:lnTo>
                  <a:pt x="178594" y="17860"/>
                </a:lnTo>
                <a:lnTo>
                  <a:pt x="205383" y="8930"/>
                </a:lnTo>
                <a:lnTo>
                  <a:pt x="232172" y="8930"/>
                </a:lnTo>
                <a:lnTo>
                  <a:pt x="258961" y="8930"/>
                </a:lnTo>
                <a:lnTo>
                  <a:pt x="285750" y="17860"/>
                </a:lnTo>
                <a:lnTo>
                  <a:pt x="312539" y="17860"/>
                </a:lnTo>
                <a:lnTo>
                  <a:pt x="330399" y="26789"/>
                </a:lnTo>
                <a:lnTo>
                  <a:pt x="348258" y="35719"/>
                </a:lnTo>
                <a:lnTo>
                  <a:pt x="366117" y="35719"/>
                </a:lnTo>
                <a:lnTo>
                  <a:pt x="383977" y="35719"/>
                </a:lnTo>
                <a:lnTo>
                  <a:pt x="401836" y="35719"/>
                </a:lnTo>
                <a:lnTo>
                  <a:pt x="419696" y="26789"/>
                </a:lnTo>
                <a:lnTo>
                  <a:pt x="428625" y="17860"/>
                </a:lnTo>
                <a:lnTo>
                  <a:pt x="437555" y="0"/>
                </a:lnTo>
                <a:lnTo>
                  <a:pt x="43755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3" name="Freeform 152"/>
          <p:cNvSpPr/>
          <p:nvPr/>
        </p:nvSpPr>
        <p:spPr bwMode="auto">
          <a:xfrm>
            <a:off x="589359" y="5911452"/>
            <a:ext cx="598291" cy="767954"/>
          </a:xfrm>
          <a:custGeom>
            <a:avLst/>
            <a:gdLst/>
            <a:ahLst/>
            <a:cxnLst/>
            <a:rect l="0" t="0" r="0" b="0"/>
            <a:pathLst>
              <a:path w="598291" h="767954">
                <a:moveTo>
                  <a:pt x="285750" y="651868"/>
                </a:moveTo>
                <a:lnTo>
                  <a:pt x="285750" y="651868"/>
                </a:lnTo>
                <a:lnTo>
                  <a:pt x="294680" y="651868"/>
                </a:lnTo>
                <a:lnTo>
                  <a:pt x="294680" y="651868"/>
                </a:lnTo>
                <a:lnTo>
                  <a:pt x="294680" y="651868"/>
                </a:lnTo>
                <a:lnTo>
                  <a:pt x="294680" y="660797"/>
                </a:lnTo>
                <a:lnTo>
                  <a:pt x="303610" y="660797"/>
                </a:lnTo>
                <a:lnTo>
                  <a:pt x="303610" y="651868"/>
                </a:lnTo>
                <a:lnTo>
                  <a:pt x="303610" y="651868"/>
                </a:lnTo>
                <a:lnTo>
                  <a:pt x="303610" y="651868"/>
                </a:lnTo>
                <a:lnTo>
                  <a:pt x="303610" y="651868"/>
                </a:lnTo>
                <a:lnTo>
                  <a:pt x="303610" y="660797"/>
                </a:lnTo>
                <a:lnTo>
                  <a:pt x="303610" y="660797"/>
                </a:lnTo>
                <a:lnTo>
                  <a:pt x="303610" y="660797"/>
                </a:lnTo>
                <a:lnTo>
                  <a:pt x="303610" y="660797"/>
                </a:lnTo>
                <a:lnTo>
                  <a:pt x="303610" y="660797"/>
                </a:lnTo>
                <a:lnTo>
                  <a:pt x="312540" y="660797"/>
                </a:lnTo>
                <a:lnTo>
                  <a:pt x="312540" y="669727"/>
                </a:lnTo>
                <a:lnTo>
                  <a:pt x="321469" y="669727"/>
                </a:lnTo>
                <a:lnTo>
                  <a:pt x="321469" y="678657"/>
                </a:lnTo>
                <a:lnTo>
                  <a:pt x="330399" y="687586"/>
                </a:lnTo>
                <a:lnTo>
                  <a:pt x="339329" y="696516"/>
                </a:lnTo>
                <a:lnTo>
                  <a:pt x="348258" y="696516"/>
                </a:lnTo>
                <a:lnTo>
                  <a:pt x="357188" y="705446"/>
                </a:lnTo>
                <a:lnTo>
                  <a:pt x="366118" y="705446"/>
                </a:lnTo>
                <a:lnTo>
                  <a:pt x="366118" y="705446"/>
                </a:lnTo>
                <a:lnTo>
                  <a:pt x="375047" y="705446"/>
                </a:lnTo>
                <a:lnTo>
                  <a:pt x="383977" y="705446"/>
                </a:lnTo>
                <a:lnTo>
                  <a:pt x="392907" y="714375"/>
                </a:lnTo>
                <a:lnTo>
                  <a:pt x="401836" y="714375"/>
                </a:lnTo>
                <a:lnTo>
                  <a:pt x="401836" y="714375"/>
                </a:lnTo>
                <a:lnTo>
                  <a:pt x="410766" y="705446"/>
                </a:lnTo>
                <a:lnTo>
                  <a:pt x="419696" y="705446"/>
                </a:lnTo>
                <a:lnTo>
                  <a:pt x="428625" y="696516"/>
                </a:lnTo>
                <a:lnTo>
                  <a:pt x="428625" y="696516"/>
                </a:lnTo>
                <a:lnTo>
                  <a:pt x="437555" y="687586"/>
                </a:lnTo>
                <a:lnTo>
                  <a:pt x="446485" y="687586"/>
                </a:lnTo>
                <a:lnTo>
                  <a:pt x="446485" y="678657"/>
                </a:lnTo>
                <a:lnTo>
                  <a:pt x="455415" y="669727"/>
                </a:lnTo>
                <a:lnTo>
                  <a:pt x="464344" y="660797"/>
                </a:lnTo>
                <a:lnTo>
                  <a:pt x="473274" y="660797"/>
                </a:lnTo>
                <a:lnTo>
                  <a:pt x="482204" y="651868"/>
                </a:lnTo>
                <a:lnTo>
                  <a:pt x="491133" y="642938"/>
                </a:lnTo>
                <a:lnTo>
                  <a:pt x="500063" y="625078"/>
                </a:lnTo>
                <a:lnTo>
                  <a:pt x="508993" y="616149"/>
                </a:lnTo>
                <a:lnTo>
                  <a:pt x="517922" y="607219"/>
                </a:lnTo>
                <a:lnTo>
                  <a:pt x="526852" y="598289"/>
                </a:lnTo>
                <a:lnTo>
                  <a:pt x="526852" y="598289"/>
                </a:lnTo>
                <a:lnTo>
                  <a:pt x="535782" y="589360"/>
                </a:lnTo>
                <a:lnTo>
                  <a:pt x="544711" y="580430"/>
                </a:lnTo>
                <a:lnTo>
                  <a:pt x="553641" y="571500"/>
                </a:lnTo>
                <a:lnTo>
                  <a:pt x="553641" y="562571"/>
                </a:lnTo>
                <a:lnTo>
                  <a:pt x="562571" y="553641"/>
                </a:lnTo>
                <a:lnTo>
                  <a:pt x="571500" y="535782"/>
                </a:lnTo>
                <a:lnTo>
                  <a:pt x="571500" y="526852"/>
                </a:lnTo>
                <a:lnTo>
                  <a:pt x="580430" y="508993"/>
                </a:lnTo>
                <a:lnTo>
                  <a:pt x="580430" y="491133"/>
                </a:lnTo>
                <a:lnTo>
                  <a:pt x="589360" y="473274"/>
                </a:lnTo>
                <a:lnTo>
                  <a:pt x="589360" y="455414"/>
                </a:lnTo>
                <a:lnTo>
                  <a:pt x="598290" y="428625"/>
                </a:lnTo>
                <a:lnTo>
                  <a:pt x="598290" y="410766"/>
                </a:lnTo>
                <a:lnTo>
                  <a:pt x="598290" y="392907"/>
                </a:lnTo>
                <a:lnTo>
                  <a:pt x="598290" y="375047"/>
                </a:lnTo>
                <a:lnTo>
                  <a:pt x="598290" y="348258"/>
                </a:lnTo>
                <a:lnTo>
                  <a:pt x="598290" y="330399"/>
                </a:lnTo>
                <a:lnTo>
                  <a:pt x="598290" y="303610"/>
                </a:lnTo>
                <a:lnTo>
                  <a:pt x="589360" y="276821"/>
                </a:lnTo>
                <a:lnTo>
                  <a:pt x="589360" y="250032"/>
                </a:lnTo>
                <a:lnTo>
                  <a:pt x="580430" y="232172"/>
                </a:lnTo>
                <a:lnTo>
                  <a:pt x="580430" y="205383"/>
                </a:lnTo>
                <a:lnTo>
                  <a:pt x="571500" y="178594"/>
                </a:lnTo>
                <a:lnTo>
                  <a:pt x="562571" y="151805"/>
                </a:lnTo>
                <a:lnTo>
                  <a:pt x="553641" y="133946"/>
                </a:lnTo>
                <a:lnTo>
                  <a:pt x="544711" y="107157"/>
                </a:lnTo>
                <a:lnTo>
                  <a:pt x="535782" y="89297"/>
                </a:lnTo>
                <a:lnTo>
                  <a:pt x="526852" y="71438"/>
                </a:lnTo>
                <a:lnTo>
                  <a:pt x="508993" y="62508"/>
                </a:lnTo>
                <a:lnTo>
                  <a:pt x="500063" y="44649"/>
                </a:lnTo>
                <a:lnTo>
                  <a:pt x="482204" y="35719"/>
                </a:lnTo>
                <a:lnTo>
                  <a:pt x="473274" y="17860"/>
                </a:lnTo>
                <a:lnTo>
                  <a:pt x="455415" y="17860"/>
                </a:lnTo>
                <a:lnTo>
                  <a:pt x="437555" y="8930"/>
                </a:lnTo>
                <a:lnTo>
                  <a:pt x="419696" y="0"/>
                </a:lnTo>
                <a:lnTo>
                  <a:pt x="401836" y="0"/>
                </a:lnTo>
                <a:lnTo>
                  <a:pt x="375047" y="0"/>
                </a:lnTo>
                <a:lnTo>
                  <a:pt x="357188" y="0"/>
                </a:lnTo>
                <a:lnTo>
                  <a:pt x="330399" y="0"/>
                </a:lnTo>
                <a:lnTo>
                  <a:pt x="303610" y="8930"/>
                </a:lnTo>
                <a:lnTo>
                  <a:pt x="276821" y="17860"/>
                </a:lnTo>
                <a:lnTo>
                  <a:pt x="250032" y="35719"/>
                </a:lnTo>
                <a:lnTo>
                  <a:pt x="223243" y="53578"/>
                </a:lnTo>
                <a:lnTo>
                  <a:pt x="187524" y="80368"/>
                </a:lnTo>
                <a:lnTo>
                  <a:pt x="160735" y="98227"/>
                </a:lnTo>
                <a:lnTo>
                  <a:pt x="133946" y="125016"/>
                </a:lnTo>
                <a:lnTo>
                  <a:pt x="116086" y="151805"/>
                </a:lnTo>
                <a:lnTo>
                  <a:pt x="89297" y="169664"/>
                </a:lnTo>
                <a:lnTo>
                  <a:pt x="71438" y="196453"/>
                </a:lnTo>
                <a:lnTo>
                  <a:pt x="53579" y="223243"/>
                </a:lnTo>
                <a:lnTo>
                  <a:pt x="35719" y="250032"/>
                </a:lnTo>
                <a:lnTo>
                  <a:pt x="17860" y="276821"/>
                </a:lnTo>
                <a:lnTo>
                  <a:pt x="8930" y="303610"/>
                </a:lnTo>
                <a:lnTo>
                  <a:pt x="0" y="339328"/>
                </a:lnTo>
                <a:lnTo>
                  <a:pt x="0" y="375047"/>
                </a:lnTo>
                <a:lnTo>
                  <a:pt x="0" y="410766"/>
                </a:lnTo>
                <a:lnTo>
                  <a:pt x="8930" y="464344"/>
                </a:lnTo>
                <a:lnTo>
                  <a:pt x="17860" y="517922"/>
                </a:lnTo>
                <a:lnTo>
                  <a:pt x="44649" y="571500"/>
                </a:lnTo>
                <a:lnTo>
                  <a:pt x="62508" y="625078"/>
                </a:lnTo>
                <a:lnTo>
                  <a:pt x="89297" y="669727"/>
                </a:lnTo>
                <a:lnTo>
                  <a:pt x="107157" y="705446"/>
                </a:lnTo>
                <a:lnTo>
                  <a:pt x="125016" y="723305"/>
                </a:lnTo>
                <a:lnTo>
                  <a:pt x="142875" y="732235"/>
                </a:lnTo>
                <a:lnTo>
                  <a:pt x="160735" y="750094"/>
                </a:lnTo>
                <a:lnTo>
                  <a:pt x="196454" y="767953"/>
                </a:lnTo>
                <a:lnTo>
                  <a:pt x="250032" y="767953"/>
                </a:lnTo>
                <a:lnTo>
                  <a:pt x="312540" y="759024"/>
                </a:lnTo>
                <a:lnTo>
                  <a:pt x="312540" y="7590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19261476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5" name="Rectangle 3"/>
          <p:cNvSpPr>
            <a:spLocks noGrp="1" noChangeArrowheads="1"/>
          </p:cNvSpPr>
          <p:nvPr>
            <p:ph type="body" idx="1"/>
          </p:nvPr>
        </p:nvSpPr>
        <p:spPr>
          <a:xfrm>
            <a:off x="290513" y="76200"/>
            <a:ext cx="8624887" cy="6369050"/>
          </a:xfrm>
        </p:spPr>
        <p:txBody>
          <a:bodyPr/>
          <a:lstStyle/>
          <a:p>
            <a:pPr eaLnBrk="1" hangingPunct="1">
              <a:defRPr/>
            </a:pPr>
            <a:r>
              <a:rPr lang="en-US" dirty="0" smtClean="0"/>
              <a:t>Last Time</a:t>
            </a:r>
          </a:p>
          <a:p>
            <a:pPr lvl="1" eaLnBrk="1" hangingPunct="1">
              <a:defRPr/>
            </a:pPr>
            <a:r>
              <a:rPr lang="en-US" dirty="0" smtClean="0"/>
              <a:t>Sprints &lt;ES=Essential Scrum chapter 4&gt;</a:t>
            </a:r>
          </a:p>
          <a:p>
            <a:pPr lvl="1" eaLnBrk="1" hangingPunct="1">
              <a:defRPr/>
            </a:pPr>
            <a:r>
              <a:rPr lang="en-US" dirty="0" err="1" smtClean="0"/>
              <a:t>ProSpringBoot</a:t>
            </a:r>
            <a:r>
              <a:rPr lang="en-US" dirty="0" smtClean="0"/>
              <a:t> chapter 2</a:t>
            </a:r>
          </a:p>
          <a:p>
            <a:pPr lvl="1" eaLnBrk="1" hangingPunct="1">
              <a:defRPr/>
            </a:pPr>
            <a:endParaRPr lang="en-US" dirty="0" smtClean="0"/>
          </a:p>
          <a:p>
            <a:pPr eaLnBrk="1" hangingPunct="1">
              <a:defRPr/>
            </a:pPr>
            <a:r>
              <a:rPr lang="en-US" dirty="0" smtClean="0"/>
              <a:t>Abbreviations</a:t>
            </a:r>
          </a:p>
          <a:p>
            <a:pPr lvl="1" eaLnBrk="1" hangingPunct="1">
              <a:defRPr/>
            </a:pPr>
            <a:r>
              <a:rPr lang="en-US" dirty="0" smtClean="0"/>
              <a:t>ES for Essential Scrum = Rubin</a:t>
            </a:r>
            <a:r>
              <a:rPr lang="en-US" dirty="0"/>
              <a:t>, Kenneth S.. Essential Scrum: A Practical Guide to the Most Popular Agile Process (Addison-Wesley Signature Series (Cohn)) (p. 61). Pearson Education. Kindle Edition. </a:t>
            </a:r>
          </a:p>
          <a:p>
            <a:pPr lvl="1" eaLnBrk="1" hangingPunct="1">
              <a:defRPr/>
            </a:pPr>
            <a:r>
              <a:rPr lang="en-US" dirty="0" smtClean="0"/>
              <a:t>PSB for Gutierrez</a:t>
            </a:r>
            <a:r>
              <a:rPr lang="en-US" dirty="0"/>
              <a:t>, Felipe. Pro Spring Boot (Kindle Location 3292). </a:t>
            </a:r>
            <a:r>
              <a:rPr lang="en-US" dirty="0" err="1"/>
              <a:t>Apress</a:t>
            </a:r>
            <a:r>
              <a:rPr lang="en-US" dirty="0"/>
              <a:t>. Kindle Edition. </a:t>
            </a:r>
            <a:endParaRPr lang="en-US" dirty="0" smtClean="0"/>
          </a:p>
          <a:p>
            <a:pPr eaLnBrk="1" hangingPunct="1">
              <a:defRPr/>
            </a:pPr>
            <a:r>
              <a:rPr lang="en-US" dirty="0" smtClean="0"/>
              <a:t>New References</a:t>
            </a:r>
          </a:p>
          <a:p>
            <a:pPr lvl="1" eaLnBrk="1" hangingPunct="1">
              <a:defRPr/>
            </a:pPr>
            <a:r>
              <a:rPr lang="en-US" dirty="0" smtClean="0"/>
              <a:t>PSB chapter 3</a:t>
            </a:r>
          </a:p>
          <a:p>
            <a:pPr lvl="1" eaLnBrk="1" hangingPunct="1">
              <a:defRPr/>
            </a:pPr>
            <a:r>
              <a:rPr lang="en-US" dirty="0" smtClean="0"/>
              <a:t>ES Chapter 8 and 9</a:t>
            </a:r>
          </a:p>
          <a:p>
            <a:pPr lvl="1" eaLnBrk="1" hangingPunct="1">
              <a:defRPr/>
            </a:pPr>
            <a:endParaRPr lang="en-US" dirty="0" smtClean="0"/>
          </a:p>
        </p:txBody>
      </p:sp>
      <p:sp>
        <p:nvSpPr>
          <p:cNvPr id="2" name="Freeform 1"/>
          <p:cNvSpPr/>
          <p:nvPr/>
        </p:nvSpPr>
        <p:spPr bwMode="auto">
          <a:xfrm>
            <a:off x="875109" y="5197078"/>
            <a:ext cx="2911080" cy="187525"/>
          </a:xfrm>
          <a:custGeom>
            <a:avLst/>
            <a:gdLst/>
            <a:ahLst/>
            <a:cxnLst/>
            <a:rect l="0" t="0" r="0" b="0"/>
            <a:pathLst>
              <a:path w="2911080" h="187525">
                <a:moveTo>
                  <a:pt x="116086" y="187524"/>
                </a:moveTo>
                <a:lnTo>
                  <a:pt x="107157" y="187524"/>
                </a:lnTo>
                <a:lnTo>
                  <a:pt x="89297" y="178594"/>
                </a:lnTo>
                <a:lnTo>
                  <a:pt x="71438" y="169664"/>
                </a:lnTo>
                <a:lnTo>
                  <a:pt x="44649" y="151805"/>
                </a:lnTo>
                <a:lnTo>
                  <a:pt x="26790" y="142875"/>
                </a:lnTo>
                <a:lnTo>
                  <a:pt x="17860" y="133945"/>
                </a:lnTo>
                <a:lnTo>
                  <a:pt x="0" y="133945"/>
                </a:lnTo>
                <a:lnTo>
                  <a:pt x="0" y="133945"/>
                </a:lnTo>
                <a:lnTo>
                  <a:pt x="8930" y="125016"/>
                </a:lnTo>
                <a:lnTo>
                  <a:pt x="17860" y="125016"/>
                </a:lnTo>
                <a:lnTo>
                  <a:pt x="53579" y="116086"/>
                </a:lnTo>
                <a:lnTo>
                  <a:pt x="98227" y="107156"/>
                </a:lnTo>
                <a:lnTo>
                  <a:pt x="142875" y="98227"/>
                </a:lnTo>
                <a:lnTo>
                  <a:pt x="196454" y="89297"/>
                </a:lnTo>
                <a:lnTo>
                  <a:pt x="250032" y="80367"/>
                </a:lnTo>
                <a:lnTo>
                  <a:pt x="294680" y="80367"/>
                </a:lnTo>
                <a:lnTo>
                  <a:pt x="339329" y="80367"/>
                </a:lnTo>
                <a:lnTo>
                  <a:pt x="375047" y="80367"/>
                </a:lnTo>
                <a:lnTo>
                  <a:pt x="410766" y="89297"/>
                </a:lnTo>
                <a:lnTo>
                  <a:pt x="446485" y="98227"/>
                </a:lnTo>
                <a:lnTo>
                  <a:pt x="491133" y="98227"/>
                </a:lnTo>
                <a:lnTo>
                  <a:pt x="544711" y="89297"/>
                </a:lnTo>
                <a:lnTo>
                  <a:pt x="607219" y="71438"/>
                </a:lnTo>
                <a:lnTo>
                  <a:pt x="660797" y="53578"/>
                </a:lnTo>
                <a:lnTo>
                  <a:pt x="723305" y="26789"/>
                </a:lnTo>
                <a:lnTo>
                  <a:pt x="767954" y="8930"/>
                </a:lnTo>
                <a:lnTo>
                  <a:pt x="812602" y="0"/>
                </a:lnTo>
                <a:lnTo>
                  <a:pt x="857250" y="0"/>
                </a:lnTo>
                <a:lnTo>
                  <a:pt x="892969" y="0"/>
                </a:lnTo>
                <a:lnTo>
                  <a:pt x="937618" y="17860"/>
                </a:lnTo>
                <a:lnTo>
                  <a:pt x="982266" y="26789"/>
                </a:lnTo>
                <a:lnTo>
                  <a:pt x="1035844" y="53578"/>
                </a:lnTo>
                <a:lnTo>
                  <a:pt x="1089422" y="62508"/>
                </a:lnTo>
                <a:lnTo>
                  <a:pt x="1151930" y="71438"/>
                </a:lnTo>
                <a:lnTo>
                  <a:pt x="1214438" y="71438"/>
                </a:lnTo>
                <a:lnTo>
                  <a:pt x="1276946" y="71438"/>
                </a:lnTo>
                <a:lnTo>
                  <a:pt x="1348383" y="53578"/>
                </a:lnTo>
                <a:lnTo>
                  <a:pt x="1410891" y="44649"/>
                </a:lnTo>
                <a:lnTo>
                  <a:pt x="1464469" y="35719"/>
                </a:lnTo>
                <a:lnTo>
                  <a:pt x="1518047" y="35719"/>
                </a:lnTo>
                <a:lnTo>
                  <a:pt x="1571625" y="44649"/>
                </a:lnTo>
                <a:lnTo>
                  <a:pt x="1625204" y="62508"/>
                </a:lnTo>
                <a:lnTo>
                  <a:pt x="1678782" y="89297"/>
                </a:lnTo>
                <a:lnTo>
                  <a:pt x="1741289" y="116086"/>
                </a:lnTo>
                <a:lnTo>
                  <a:pt x="1803797" y="133945"/>
                </a:lnTo>
                <a:lnTo>
                  <a:pt x="1866305" y="160735"/>
                </a:lnTo>
                <a:lnTo>
                  <a:pt x="1937743" y="160735"/>
                </a:lnTo>
                <a:lnTo>
                  <a:pt x="2000250" y="160735"/>
                </a:lnTo>
                <a:lnTo>
                  <a:pt x="2062758" y="151805"/>
                </a:lnTo>
                <a:lnTo>
                  <a:pt x="2134196" y="142875"/>
                </a:lnTo>
                <a:lnTo>
                  <a:pt x="2187774" y="133945"/>
                </a:lnTo>
                <a:lnTo>
                  <a:pt x="2241352" y="133945"/>
                </a:lnTo>
                <a:lnTo>
                  <a:pt x="2286000" y="133945"/>
                </a:lnTo>
                <a:lnTo>
                  <a:pt x="2330649" y="151805"/>
                </a:lnTo>
                <a:lnTo>
                  <a:pt x="2384227" y="160735"/>
                </a:lnTo>
                <a:lnTo>
                  <a:pt x="2446735" y="169664"/>
                </a:lnTo>
                <a:lnTo>
                  <a:pt x="2509243" y="169664"/>
                </a:lnTo>
                <a:lnTo>
                  <a:pt x="2580680" y="160735"/>
                </a:lnTo>
                <a:lnTo>
                  <a:pt x="2652118" y="133945"/>
                </a:lnTo>
                <a:lnTo>
                  <a:pt x="2723555" y="107156"/>
                </a:lnTo>
                <a:lnTo>
                  <a:pt x="2777133" y="80367"/>
                </a:lnTo>
                <a:lnTo>
                  <a:pt x="2803922" y="53578"/>
                </a:lnTo>
                <a:lnTo>
                  <a:pt x="2830711" y="44649"/>
                </a:lnTo>
                <a:lnTo>
                  <a:pt x="2839641" y="44649"/>
                </a:lnTo>
                <a:lnTo>
                  <a:pt x="2857500" y="53578"/>
                </a:lnTo>
                <a:lnTo>
                  <a:pt x="2875360" y="71438"/>
                </a:lnTo>
                <a:lnTo>
                  <a:pt x="2911079" y="80367"/>
                </a:lnTo>
                <a:lnTo>
                  <a:pt x="2911079"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 name="Freeform 2"/>
          <p:cNvSpPr/>
          <p:nvPr/>
        </p:nvSpPr>
        <p:spPr bwMode="auto">
          <a:xfrm>
            <a:off x="2687836" y="4679156"/>
            <a:ext cx="223243" cy="276822"/>
          </a:xfrm>
          <a:custGeom>
            <a:avLst/>
            <a:gdLst/>
            <a:ahLst/>
            <a:cxnLst/>
            <a:rect l="0" t="0" r="0" b="0"/>
            <a:pathLst>
              <a:path w="223243" h="276822">
                <a:moveTo>
                  <a:pt x="89297" y="44648"/>
                </a:moveTo>
                <a:lnTo>
                  <a:pt x="80367" y="44648"/>
                </a:lnTo>
                <a:lnTo>
                  <a:pt x="80367" y="44648"/>
                </a:lnTo>
                <a:lnTo>
                  <a:pt x="80367" y="35719"/>
                </a:lnTo>
                <a:lnTo>
                  <a:pt x="80367" y="26789"/>
                </a:lnTo>
                <a:lnTo>
                  <a:pt x="71437" y="8930"/>
                </a:lnTo>
                <a:lnTo>
                  <a:pt x="71437" y="0"/>
                </a:lnTo>
                <a:lnTo>
                  <a:pt x="71437" y="0"/>
                </a:lnTo>
                <a:lnTo>
                  <a:pt x="71437" y="0"/>
                </a:lnTo>
                <a:lnTo>
                  <a:pt x="71437" y="0"/>
                </a:lnTo>
                <a:lnTo>
                  <a:pt x="62508" y="8930"/>
                </a:lnTo>
                <a:lnTo>
                  <a:pt x="53578" y="35719"/>
                </a:lnTo>
                <a:lnTo>
                  <a:pt x="44648" y="53578"/>
                </a:lnTo>
                <a:lnTo>
                  <a:pt x="35719" y="80367"/>
                </a:lnTo>
                <a:lnTo>
                  <a:pt x="17859" y="107156"/>
                </a:lnTo>
                <a:lnTo>
                  <a:pt x="8930" y="142875"/>
                </a:lnTo>
                <a:lnTo>
                  <a:pt x="0" y="178594"/>
                </a:lnTo>
                <a:lnTo>
                  <a:pt x="0" y="214313"/>
                </a:lnTo>
                <a:lnTo>
                  <a:pt x="17859" y="250032"/>
                </a:lnTo>
                <a:lnTo>
                  <a:pt x="26789" y="267891"/>
                </a:lnTo>
                <a:lnTo>
                  <a:pt x="53578" y="276821"/>
                </a:lnTo>
                <a:lnTo>
                  <a:pt x="80367" y="276821"/>
                </a:lnTo>
                <a:lnTo>
                  <a:pt x="107156" y="267891"/>
                </a:lnTo>
                <a:lnTo>
                  <a:pt x="133945" y="267891"/>
                </a:lnTo>
                <a:lnTo>
                  <a:pt x="160734" y="258961"/>
                </a:lnTo>
                <a:lnTo>
                  <a:pt x="187523" y="250032"/>
                </a:lnTo>
                <a:lnTo>
                  <a:pt x="196453" y="241102"/>
                </a:lnTo>
                <a:lnTo>
                  <a:pt x="214312" y="232172"/>
                </a:lnTo>
                <a:lnTo>
                  <a:pt x="223242" y="214313"/>
                </a:lnTo>
                <a:lnTo>
                  <a:pt x="223242" y="205383"/>
                </a:lnTo>
                <a:lnTo>
                  <a:pt x="223242" y="196453"/>
                </a:lnTo>
                <a:lnTo>
                  <a:pt x="223242" y="187523"/>
                </a:lnTo>
                <a:lnTo>
                  <a:pt x="214312" y="178594"/>
                </a:lnTo>
                <a:lnTo>
                  <a:pt x="205383" y="178594"/>
                </a:lnTo>
                <a:lnTo>
                  <a:pt x="196453" y="187523"/>
                </a:lnTo>
                <a:lnTo>
                  <a:pt x="187523" y="196453"/>
                </a:lnTo>
                <a:lnTo>
                  <a:pt x="169664" y="205383"/>
                </a:lnTo>
                <a:lnTo>
                  <a:pt x="169664" y="223242"/>
                </a:lnTo>
                <a:lnTo>
                  <a:pt x="160734" y="232172"/>
                </a:lnTo>
                <a:lnTo>
                  <a:pt x="160734" y="241102"/>
                </a:lnTo>
                <a:lnTo>
                  <a:pt x="151805" y="250032"/>
                </a:lnTo>
                <a:lnTo>
                  <a:pt x="151805" y="250032"/>
                </a:lnTo>
                <a:lnTo>
                  <a:pt x="151805" y="250032"/>
                </a:lnTo>
                <a:lnTo>
                  <a:pt x="160734" y="250032"/>
                </a:lnTo>
                <a:lnTo>
                  <a:pt x="160734" y="241102"/>
                </a:lnTo>
                <a:lnTo>
                  <a:pt x="169664" y="232172"/>
                </a:lnTo>
                <a:lnTo>
                  <a:pt x="169664" y="214313"/>
                </a:lnTo>
                <a:lnTo>
                  <a:pt x="169664" y="205383"/>
                </a:lnTo>
                <a:lnTo>
                  <a:pt x="169664"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 name="Freeform 3"/>
          <p:cNvSpPr/>
          <p:nvPr/>
        </p:nvSpPr>
        <p:spPr bwMode="auto">
          <a:xfrm>
            <a:off x="2982516" y="4804171"/>
            <a:ext cx="89298" cy="35720"/>
          </a:xfrm>
          <a:custGeom>
            <a:avLst/>
            <a:gdLst/>
            <a:ahLst/>
            <a:cxnLst/>
            <a:rect l="0" t="0" r="0" b="0"/>
            <a:pathLst>
              <a:path w="89298" h="35720">
                <a:moveTo>
                  <a:pt x="8929" y="35719"/>
                </a:moveTo>
                <a:lnTo>
                  <a:pt x="8929" y="35719"/>
                </a:lnTo>
                <a:lnTo>
                  <a:pt x="8929" y="35719"/>
                </a:lnTo>
                <a:lnTo>
                  <a:pt x="0" y="35719"/>
                </a:lnTo>
                <a:lnTo>
                  <a:pt x="8929" y="35719"/>
                </a:lnTo>
                <a:lnTo>
                  <a:pt x="8929" y="35719"/>
                </a:lnTo>
                <a:lnTo>
                  <a:pt x="17859" y="35719"/>
                </a:lnTo>
                <a:lnTo>
                  <a:pt x="35718" y="26790"/>
                </a:lnTo>
                <a:lnTo>
                  <a:pt x="44648" y="26790"/>
                </a:lnTo>
                <a:lnTo>
                  <a:pt x="62507" y="17860"/>
                </a:lnTo>
                <a:lnTo>
                  <a:pt x="80367" y="17860"/>
                </a:lnTo>
                <a:lnTo>
                  <a:pt x="89297" y="0"/>
                </a:lnTo>
                <a:lnTo>
                  <a:pt x="892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 name="Freeform 4"/>
          <p:cNvSpPr/>
          <p:nvPr/>
        </p:nvSpPr>
        <p:spPr bwMode="auto">
          <a:xfrm>
            <a:off x="3107531" y="4661296"/>
            <a:ext cx="250033" cy="321471"/>
          </a:xfrm>
          <a:custGeom>
            <a:avLst/>
            <a:gdLst/>
            <a:ahLst/>
            <a:cxnLst/>
            <a:rect l="0" t="0" r="0" b="0"/>
            <a:pathLst>
              <a:path w="250033" h="321471">
                <a:moveTo>
                  <a:pt x="17860" y="35719"/>
                </a:moveTo>
                <a:lnTo>
                  <a:pt x="17860" y="35719"/>
                </a:lnTo>
                <a:lnTo>
                  <a:pt x="17860" y="35719"/>
                </a:lnTo>
                <a:lnTo>
                  <a:pt x="8930" y="35719"/>
                </a:lnTo>
                <a:lnTo>
                  <a:pt x="0" y="35719"/>
                </a:lnTo>
                <a:lnTo>
                  <a:pt x="0" y="35719"/>
                </a:lnTo>
                <a:lnTo>
                  <a:pt x="0" y="35719"/>
                </a:lnTo>
                <a:lnTo>
                  <a:pt x="8930" y="35719"/>
                </a:lnTo>
                <a:lnTo>
                  <a:pt x="17860" y="26790"/>
                </a:lnTo>
                <a:lnTo>
                  <a:pt x="17860" y="26790"/>
                </a:lnTo>
                <a:lnTo>
                  <a:pt x="35719" y="26790"/>
                </a:lnTo>
                <a:lnTo>
                  <a:pt x="44649" y="26790"/>
                </a:lnTo>
                <a:lnTo>
                  <a:pt x="62508" y="26790"/>
                </a:lnTo>
                <a:lnTo>
                  <a:pt x="80367" y="26790"/>
                </a:lnTo>
                <a:lnTo>
                  <a:pt x="98227" y="26790"/>
                </a:lnTo>
                <a:lnTo>
                  <a:pt x="125016" y="26790"/>
                </a:lnTo>
                <a:lnTo>
                  <a:pt x="151805" y="17860"/>
                </a:lnTo>
                <a:lnTo>
                  <a:pt x="169664" y="17860"/>
                </a:lnTo>
                <a:lnTo>
                  <a:pt x="196453" y="8930"/>
                </a:lnTo>
                <a:lnTo>
                  <a:pt x="214313" y="8930"/>
                </a:lnTo>
                <a:lnTo>
                  <a:pt x="232172" y="0"/>
                </a:lnTo>
                <a:lnTo>
                  <a:pt x="241102" y="0"/>
                </a:lnTo>
                <a:lnTo>
                  <a:pt x="250032" y="0"/>
                </a:lnTo>
                <a:lnTo>
                  <a:pt x="250032" y="8930"/>
                </a:lnTo>
                <a:lnTo>
                  <a:pt x="241102" y="35719"/>
                </a:lnTo>
                <a:lnTo>
                  <a:pt x="232172" y="71438"/>
                </a:lnTo>
                <a:lnTo>
                  <a:pt x="214313" y="125016"/>
                </a:lnTo>
                <a:lnTo>
                  <a:pt x="196453" y="178594"/>
                </a:lnTo>
                <a:lnTo>
                  <a:pt x="178594" y="241102"/>
                </a:lnTo>
                <a:lnTo>
                  <a:pt x="169664" y="285751"/>
                </a:lnTo>
                <a:lnTo>
                  <a:pt x="160735" y="321470"/>
                </a:lnTo>
                <a:lnTo>
                  <a:pt x="151805" y="321470"/>
                </a:lnTo>
                <a:lnTo>
                  <a:pt x="151805" y="32147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587851726"/>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JDBC</a:t>
            </a:r>
            <a:endParaRPr lang="en-US" dirty="0"/>
          </a:p>
        </p:txBody>
      </p:sp>
      <p:sp>
        <p:nvSpPr>
          <p:cNvPr id="3" name="Content Placeholder 2"/>
          <p:cNvSpPr>
            <a:spLocks noGrp="1"/>
          </p:cNvSpPr>
          <p:nvPr>
            <p:ph idx="1"/>
          </p:nvPr>
        </p:nvSpPr>
        <p:spPr/>
        <p:txBody>
          <a:bodyPr/>
          <a:lstStyle/>
          <a:p>
            <a:r>
              <a:rPr lang="en-US" sz="2000" dirty="0" smtClean="0"/>
              <a:t>Tasks to use JDBC:</a:t>
            </a:r>
          </a:p>
          <a:p>
            <a:pPr>
              <a:buFont typeface="Wingdings" panose="05000000000000000000" pitchFamily="2" charset="2"/>
              <a:buChar char="§"/>
            </a:pPr>
            <a:r>
              <a:rPr lang="en-US" sz="2000" dirty="0" smtClean="0"/>
              <a:t>download </a:t>
            </a:r>
            <a:r>
              <a:rPr lang="en-US" sz="2000" dirty="0"/>
              <a:t>the correct drivers and connection strings, </a:t>
            </a:r>
            <a:endParaRPr lang="en-US" sz="2000" dirty="0" smtClean="0"/>
          </a:p>
          <a:p>
            <a:pPr>
              <a:buFont typeface="Wingdings" panose="05000000000000000000" pitchFamily="2" charset="2"/>
              <a:buChar char="§"/>
            </a:pPr>
            <a:r>
              <a:rPr lang="en-US" sz="2000" dirty="0" smtClean="0"/>
              <a:t>open </a:t>
            </a:r>
            <a:r>
              <a:rPr lang="en-US" sz="2000" dirty="0"/>
              <a:t>and close connections, </a:t>
            </a:r>
            <a:endParaRPr lang="en-US" sz="2000" dirty="0" smtClean="0"/>
          </a:p>
          <a:p>
            <a:pPr>
              <a:buFont typeface="Wingdings" panose="05000000000000000000" pitchFamily="2" charset="2"/>
              <a:buChar char="§"/>
            </a:pPr>
            <a:r>
              <a:rPr lang="en-US" sz="2000" dirty="0" smtClean="0"/>
              <a:t>SQL </a:t>
            </a:r>
            <a:r>
              <a:rPr lang="en-US" sz="2000" dirty="0"/>
              <a:t>statements, </a:t>
            </a:r>
            <a:endParaRPr lang="en-US" sz="2000" dirty="0" smtClean="0"/>
          </a:p>
          <a:p>
            <a:pPr>
              <a:buFont typeface="Wingdings" panose="05000000000000000000" pitchFamily="2" charset="2"/>
              <a:buChar char="§"/>
            </a:pPr>
            <a:r>
              <a:rPr lang="en-US" sz="2000" dirty="0"/>
              <a:t>g</a:t>
            </a:r>
            <a:r>
              <a:rPr lang="en-US" sz="2000" dirty="0" smtClean="0"/>
              <a:t>et result </a:t>
            </a:r>
            <a:r>
              <a:rPr lang="en-US" sz="2000" dirty="0"/>
              <a:t>sets, and transactions, and </a:t>
            </a:r>
            <a:endParaRPr lang="en-US" sz="2000" dirty="0" smtClean="0"/>
          </a:p>
          <a:p>
            <a:pPr>
              <a:buFont typeface="Wingdings" panose="05000000000000000000" pitchFamily="2" charset="2"/>
              <a:buChar char="§"/>
            </a:pPr>
            <a:r>
              <a:rPr lang="en-US" sz="2000" dirty="0" smtClean="0"/>
              <a:t>convert </a:t>
            </a:r>
            <a:r>
              <a:rPr lang="en-US" sz="2000" dirty="0"/>
              <a:t>from result sets to objects. </a:t>
            </a:r>
            <a:endParaRPr lang="en-US" sz="2000" dirty="0" smtClean="0"/>
          </a:p>
          <a:p>
            <a:pPr marL="0" indent="0"/>
            <a:r>
              <a:rPr lang="en-US" sz="2000" dirty="0" smtClean="0"/>
              <a:t>ORM </a:t>
            </a:r>
            <a:r>
              <a:rPr lang="en-US" sz="2000" dirty="0"/>
              <a:t>(Object Relational Mapping) </a:t>
            </a:r>
            <a:r>
              <a:rPr lang="en-US" sz="2000" dirty="0" smtClean="0"/>
              <a:t>	</a:t>
            </a:r>
            <a:r>
              <a:rPr lang="en-US" sz="2000" dirty="0" smtClean="0">
                <a:solidFill>
                  <a:schemeClr val="tx1">
                    <a:lumMod val="60000"/>
                    <a:lumOff val="40000"/>
                  </a:schemeClr>
                </a:solidFill>
              </a:rPr>
              <a:t>//Automate the boring stuff</a:t>
            </a:r>
          </a:p>
          <a:p>
            <a:pPr marL="342900" indent="-342900">
              <a:buFont typeface="Wingdings" panose="05000000000000000000" pitchFamily="2" charset="2"/>
              <a:buChar char="§"/>
            </a:pPr>
            <a:r>
              <a:rPr lang="en-US" sz="2000" dirty="0" smtClean="0"/>
              <a:t>frameworks </a:t>
            </a:r>
            <a:r>
              <a:rPr lang="en-US" sz="2000" dirty="0"/>
              <a:t>started to emerge to manage these </a:t>
            </a:r>
            <a:r>
              <a:rPr lang="en-US" sz="2000" dirty="0" smtClean="0"/>
              <a:t>tasks</a:t>
            </a:r>
          </a:p>
          <a:p>
            <a:pPr marL="342900" indent="-342900">
              <a:buFont typeface="Wingdings" panose="05000000000000000000" pitchFamily="2" charset="2"/>
              <a:buChar char="§"/>
            </a:pPr>
            <a:r>
              <a:rPr lang="en-US" sz="2000" dirty="0" smtClean="0"/>
              <a:t>frameworks </a:t>
            </a:r>
            <a:r>
              <a:rPr lang="en-US" sz="2000" dirty="0"/>
              <a:t>like Castor XML, Object-Store, and Hibernate </a:t>
            </a:r>
            <a:endParaRPr lang="en-US" sz="2000" dirty="0" smtClean="0"/>
          </a:p>
          <a:p>
            <a:pPr marL="342900" indent="-342900">
              <a:buFont typeface="Wingdings" panose="05000000000000000000" pitchFamily="2" charset="2"/>
              <a:buChar char="§"/>
            </a:pPr>
            <a:r>
              <a:rPr lang="en-US" sz="2000" dirty="0" smtClean="0"/>
              <a:t>allowed </a:t>
            </a:r>
            <a:r>
              <a:rPr lang="en-US" sz="2000" dirty="0"/>
              <a:t>you to identify the domain classes and create XML that was related to the database’s tables. </a:t>
            </a:r>
          </a:p>
        </p:txBody>
      </p:sp>
      <p:sp>
        <p:nvSpPr>
          <p:cNvPr id="4" name="TextBox 3"/>
          <p:cNvSpPr txBox="1"/>
          <p:nvPr/>
        </p:nvSpPr>
        <p:spPr>
          <a:xfrm>
            <a:off x="818371" y="6443538"/>
            <a:ext cx="6344429"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07 Data </a:t>
            </a:r>
            <a:r>
              <a:rPr lang="en-US" dirty="0" err="1" smtClean="0"/>
              <a:t>Aceess</a:t>
            </a:r>
            <a:endParaRPr lang="en-US" dirty="0"/>
          </a:p>
        </p:txBody>
      </p:sp>
      <p:sp>
        <p:nvSpPr>
          <p:cNvPr id="5" name="Freeform 4"/>
          <p:cNvSpPr/>
          <p:nvPr/>
        </p:nvSpPr>
        <p:spPr bwMode="auto">
          <a:xfrm>
            <a:off x="2661047" y="1955601"/>
            <a:ext cx="1107282" cy="89298"/>
          </a:xfrm>
          <a:custGeom>
            <a:avLst/>
            <a:gdLst/>
            <a:ahLst/>
            <a:cxnLst/>
            <a:rect l="0" t="0" r="0" b="0"/>
            <a:pathLst>
              <a:path w="1107282" h="89298">
                <a:moveTo>
                  <a:pt x="0" y="89297"/>
                </a:moveTo>
                <a:lnTo>
                  <a:pt x="0" y="89297"/>
                </a:lnTo>
                <a:lnTo>
                  <a:pt x="0" y="89297"/>
                </a:lnTo>
                <a:lnTo>
                  <a:pt x="8930" y="89297"/>
                </a:lnTo>
                <a:lnTo>
                  <a:pt x="8930" y="80368"/>
                </a:lnTo>
                <a:lnTo>
                  <a:pt x="8930" y="80368"/>
                </a:lnTo>
                <a:lnTo>
                  <a:pt x="17859" y="71438"/>
                </a:lnTo>
                <a:lnTo>
                  <a:pt x="26789" y="71438"/>
                </a:lnTo>
                <a:lnTo>
                  <a:pt x="44648" y="71438"/>
                </a:lnTo>
                <a:lnTo>
                  <a:pt x="53578" y="71438"/>
                </a:lnTo>
                <a:lnTo>
                  <a:pt x="71437" y="71438"/>
                </a:lnTo>
                <a:lnTo>
                  <a:pt x="89297" y="71438"/>
                </a:lnTo>
                <a:lnTo>
                  <a:pt x="107156" y="80368"/>
                </a:lnTo>
                <a:lnTo>
                  <a:pt x="133945" y="80368"/>
                </a:lnTo>
                <a:lnTo>
                  <a:pt x="160734" y="80368"/>
                </a:lnTo>
                <a:lnTo>
                  <a:pt x="196453" y="80368"/>
                </a:lnTo>
                <a:lnTo>
                  <a:pt x="232172" y="80368"/>
                </a:lnTo>
                <a:lnTo>
                  <a:pt x="267891" y="80368"/>
                </a:lnTo>
                <a:lnTo>
                  <a:pt x="312539" y="71438"/>
                </a:lnTo>
                <a:lnTo>
                  <a:pt x="357187" y="62508"/>
                </a:lnTo>
                <a:lnTo>
                  <a:pt x="410766" y="53578"/>
                </a:lnTo>
                <a:lnTo>
                  <a:pt x="464344" y="53578"/>
                </a:lnTo>
                <a:lnTo>
                  <a:pt x="517922" y="44649"/>
                </a:lnTo>
                <a:lnTo>
                  <a:pt x="571500" y="44649"/>
                </a:lnTo>
                <a:lnTo>
                  <a:pt x="625078" y="35719"/>
                </a:lnTo>
                <a:lnTo>
                  <a:pt x="678656" y="35719"/>
                </a:lnTo>
                <a:lnTo>
                  <a:pt x="732234" y="35719"/>
                </a:lnTo>
                <a:lnTo>
                  <a:pt x="785812" y="26789"/>
                </a:lnTo>
                <a:lnTo>
                  <a:pt x="839391" y="26789"/>
                </a:lnTo>
                <a:lnTo>
                  <a:pt x="884039" y="17860"/>
                </a:lnTo>
                <a:lnTo>
                  <a:pt x="928687" y="8930"/>
                </a:lnTo>
                <a:lnTo>
                  <a:pt x="973336" y="8930"/>
                </a:lnTo>
                <a:lnTo>
                  <a:pt x="1017984" y="0"/>
                </a:lnTo>
                <a:lnTo>
                  <a:pt x="1053703" y="8930"/>
                </a:lnTo>
                <a:lnTo>
                  <a:pt x="1089422" y="17860"/>
                </a:lnTo>
                <a:lnTo>
                  <a:pt x="1107281" y="35719"/>
                </a:lnTo>
                <a:lnTo>
                  <a:pt x="1107281"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4964906" y="2000250"/>
            <a:ext cx="1848447" cy="53579"/>
          </a:xfrm>
          <a:custGeom>
            <a:avLst/>
            <a:gdLst/>
            <a:ahLst/>
            <a:cxnLst/>
            <a:rect l="0" t="0" r="0" b="0"/>
            <a:pathLst>
              <a:path w="1848447" h="53579">
                <a:moveTo>
                  <a:pt x="0" y="17859"/>
                </a:moveTo>
                <a:lnTo>
                  <a:pt x="8930" y="17859"/>
                </a:lnTo>
                <a:lnTo>
                  <a:pt x="26789" y="17859"/>
                </a:lnTo>
                <a:lnTo>
                  <a:pt x="53578" y="17859"/>
                </a:lnTo>
                <a:lnTo>
                  <a:pt x="89297" y="17859"/>
                </a:lnTo>
                <a:lnTo>
                  <a:pt x="133946" y="17859"/>
                </a:lnTo>
                <a:lnTo>
                  <a:pt x="178594" y="8929"/>
                </a:lnTo>
                <a:lnTo>
                  <a:pt x="241102" y="8929"/>
                </a:lnTo>
                <a:lnTo>
                  <a:pt x="294680" y="8929"/>
                </a:lnTo>
                <a:lnTo>
                  <a:pt x="366117" y="17859"/>
                </a:lnTo>
                <a:lnTo>
                  <a:pt x="446485" y="17859"/>
                </a:lnTo>
                <a:lnTo>
                  <a:pt x="526852" y="17859"/>
                </a:lnTo>
                <a:lnTo>
                  <a:pt x="616149" y="17859"/>
                </a:lnTo>
                <a:lnTo>
                  <a:pt x="705446" y="17859"/>
                </a:lnTo>
                <a:lnTo>
                  <a:pt x="794742" y="17859"/>
                </a:lnTo>
                <a:lnTo>
                  <a:pt x="892969" y="17859"/>
                </a:lnTo>
                <a:lnTo>
                  <a:pt x="991196" y="17859"/>
                </a:lnTo>
                <a:lnTo>
                  <a:pt x="1089422" y="8929"/>
                </a:lnTo>
                <a:lnTo>
                  <a:pt x="1187649" y="0"/>
                </a:lnTo>
                <a:lnTo>
                  <a:pt x="1276946" y="0"/>
                </a:lnTo>
                <a:lnTo>
                  <a:pt x="1375172" y="0"/>
                </a:lnTo>
                <a:lnTo>
                  <a:pt x="1464469" y="0"/>
                </a:lnTo>
                <a:lnTo>
                  <a:pt x="1553766" y="0"/>
                </a:lnTo>
                <a:lnTo>
                  <a:pt x="1625203" y="8929"/>
                </a:lnTo>
                <a:lnTo>
                  <a:pt x="1696641" y="26789"/>
                </a:lnTo>
                <a:lnTo>
                  <a:pt x="1759149" y="35719"/>
                </a:lnTo>
                <a:lnTo>
                  <a:pt x="1812727" y="44648"/>
                </a:lnTo>
                <a:lnTo>
                  <a:pt x="1848446" y="53578"/>
                </a:lnTo>
                <a:lnTo>
                  <a:pt x="1848446"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4250531" y="2134195"/>
            <a:ext cx="1544837" cy="1473399"/>
          </a:xfrm>
          <a:custGeom>
            <a:avLst/>
            <a:gdLst/>
            <a:ahLst/>
            <a:cxnLst/>
            <a:rect l="0" t="0" r="0" b="0"/>
            <a:pathLst>
              <a:path w="1544837" h="1473399">
                <a:moveTo>
                  <a:pt x="71438" y="17859"/>
                </a:moveTo>
                <a:lnTo>
                  <a:pt x="71438" y="17859"/>
                </a:lnTo>
                <a:lnTo>
                  <a:pt x="53578" y="17859"/>
                </a:lnTo>
                <a:lnTo>
                  <a:pt x="44649" y="26789"/>
                </a:lnTo>
                <a:lnTo>
                  <a:pt x="35719" y="26789"/>
                </a:lnTo>
                <a:lnTo>
                  <a:pt x="26789" y="26789"/>
                </a:lnTo>
                <a:lnTo>
                  <a:pt x="17860" y="35719"/>
                </a:lnTo>
                <a:lnTo>
                  <a:pt x="8930" y="35719"/>
                </a:lnTo>
                <a:lnTo>
                  <a:pt x="8930" y="44649"/>
                </a:lnTo>
                <a:lnTo>
                  <a:pt x="0" y="44649"/>
                </a:lnTo>
                <a:lnTo>
                  <a:pt x="8930" y="53578"/>
                </a:lnTo>
                <a:lnTo>
                  <a:pt x="8930" y="53578"/>
                </a:lnTo>
                <a:lnTo>
                  <a:pt x="17860" y="62508"/>
                </a:lnTo>
                <a:lnTo>
                  <a:pt x="26789" y="62508"/>
                </a:lnTo>
                <a:lnTo>
                  <a:pt x="44649" y="62508"/>
                </a:lnTo>
                <a:lnTo>
                  <a:pt x="71438" y="62508"/>
                </a:lnTo>
                <a:lnTo>
                  <a:pt x="89297" y="62508"/>
                </a:lnTo>
                <a:lnTo>
                  <a:pt x="116086" y="53578"/>
                </a:lnTo>
                <a:lnTo>
                  <a:pt x="151805" y="44649"/>
                </a:lnTo>
                <a:lnTo>
                  <a:pt x="178594" y="35719"/>
                </a:lnTo>
                <a:lnTo>
                  <a:pt x="223242" y="17859"/>
                </a:lnTo>
                <a:lnTo>
                  <a:pt x="258961" y="8930"/>
                </a:lnTo>
                <a:lnTo>
                  <a:pt x="303610" y="0"/>
                </a:lnTo>
                <a:lnTo>
                  <a:pt x="348258" y="0"/>
                </a:lnTo>
                <a:lnTo>
                  <a:pt x="392907" y="0"/>
                </a:lnTo>
                <a:lnTo>
                  <a:pt x="437555" y="8930"/>
                </a:lnTo>
                <a:lnTo>
                  <a:pt x="491133" y="17859"/>
                </a:lnTo>
                <a:lnTo>
                  <a:pt x="535782" y="26789"/>
                </a:lnTo>
                <a:lnTo>
                  <a:pt x="589360" y="35719"/>
                </a:lnTo>
                <a:lnTo>
                  <a:pt x="651867" y="53578"/>
                </a:lnTo>
                <a:lnTo>
                  <a:pt x="705446" y="71438"/>
                </a:lnTo>
                <a:lnTo>
                  <a:pt x="759024" y="89297"/>
                </a:lnTo>
                <a:lnTo>
                  <a:pt x="812602" y="98227"/>
                </a:lnTo>
                <a:lnTo>
                  <a:pt x="866180" y="116086"/>
                </a:lnTo>
                <a:lnTo>
                  <a:pt x="919758" y="125016"/>
                </a:lnTo>
                <a:lnTo>
                  <a:pt x="964407" y="151805"/>
                </a:lnTo>
                <a:lnTo>
                  <a:pt x="1017985" y="178594"/>
                </a:lnTo>
                <a:lnTo>
                  <a:pt x="1062633" y="214313"/>
                </a:lnTo>
                <a:lnTo>
                  <a:pt x="1116211" y="258961"/>
                </a:lnTo>
                <a:lnTo>
                  <a:pt x="1160860" y="303609"/>
                </a:lnTo>
                <a:lnTo>
                  <a:pt x="1205508" y="348258"/>
                </a:lnTo>
                <a:lnTo>
                  <a:pt x="1250157" y="401836"/>
                </a:lnTo>
                <a:lnTo>
                  <a:pt x="1294805" y="446485"/>
                </a:lnTo>
                <a:lnTo>
                  <a:pt x="1330524" y="500063"/>
                </a:lnTo>
                <a:lnTo>
                  <a:pt x="1375172" y="553641"/>
                </a:lnTo>
                <a:lnTo>
                  <a:pt x="1410891" y="607219"/>
                </a:lnTo>
                <a:lnTo>
                  <a:pt x="1446610" y="660797"/>
                </a:lnTo>
                <a:lnTo>
                  <a:pt x="1482328" y="723305"/>
                </a:lnTo>
                <a:lnTo>
                  <a:pt x="1509117" y="794742"/>
                </a:lnTo>
                <a:lnTo>
                  <a:pt x="1526977" y="866180"/>
                </a:lnTo>
                <a:lnTo>
                  <a:pt x="1535907" y="928687"/>
                </a:lnTo>
                <a:lnTo>
                  <a:pt x="1544836" y="1000125"/>
                </a:lnTo>
                <a:lnTo>
                  <a:pt x="1535907" y="1071562"/>
                </a:lnTo>
                <a:lnTo>
                  <a:pt x="1518047" y="1151930"/>
                </a:lnTo>
                <a:lnTo>
                  <a:pt x="1491258" y="1214437"/>
                </a:lnTo>
                <a:lnTo>
                  <a:pt x="1464469" y="1285875"/>
                </a:lnTo>
                <a:lnTo>
                  <a:pt x="1419821" y="1348383"/>
                </a:lnTo>
                <a:lnTo>
                  <a:pt x="1375172" y="1410891"/>
                </a:lnTo>
                <a:lnTo>
                  <a:pt x="1330524" y="1473398"/>
                </a:lnTo>
                <a:lnTo>
                  <a:pt x="1330524" y="1473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5000625" y="3750468"/>
            <a:ext cx="419696" cy="223244"/>
          </a:xfrm>
          <a:custGeom>
            <a:avLst/>
            <a:gdLst/>
            <a:ahLst/>
            <a:cxnLst/>
            <a:rect l="0" t="0" r="0" b="0"/>
            <a:pathLst>
              <a:path w="419696" h="223244">
                <a:moveTo>
                  <a:pt x="419695" y="0"/>
                </a:moveTo>
                <a:lnTo>
                  <a:pt x="366117" y="44649"/>
                </a:lnTo>
                <a:lnTo>
                  <a:pt x="312539" y="80368"/>
                </a:lnTo>
                <a:lnTo>
                  <a:pt x="250031" y="116086"/>
                </a:lnTo>
                <a:lnTo>
                  <a:pt x="205383" y="142875"/>
                </a:lnTo>
                <a:lnTo>
                  <a:pt x="160734" y="160735"/>
                </a:lnTo>
                <a:lnTo>
                  <a:pt x="116086" y="187524"/>
                </a:lnTo>
                <a:lnTo>
                  <a:pt x="80367" y="196453"/>
                </a:lnTo>
                <a:lnTo>
                  <a:pt x="44648" y="214313"/>
                </a:lnTo>
                <a:lnTo>
                  <a:pt x="26789" y="214313"/>
                </a:lnTo>
                <a:lnTo>
                  <a:pt x="8930" y="223243"/>
                </a:lnTo>
                <a:lnTo>
                  <a:pt x="0" y="223243"/>
                </a:lnTo>
                <a:lnTo>
                  <a:pt x="0" y="223243"/>
                </a:lnTo>
                <a:lnTo>
                  <a:pt x="0" y="223243"/>
                </a:lnTo>
                <a:lnTo>
                  <a:pt x="8930" y="214313"/>
                </a:lnTo>
                <a:lnTo>
                  <a:pt x="17859" y="196453"/>
                </a:lnTo>
                <a:lnTo>
                  <a:pt x="35719" y="178594"/>
                </a:lnTo>
                <a:lnTo>
                  <a:pt x="53578" y="160735"/>
                </a:lnTo>
                <a:lnTo>
                  <a:pt x="80367" y="133946"/>
                </a:lnTo>
                <a:lnTo>
                  <a:pt x="98227" y="107157"/>
                </a:lnTo>
                <a:lnTo>
                  <a:pt x="116086" y="71438"/>
                </a:lnTo>
                <a:lnTo>
                  <a:pt x="116086"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4938117" y="3625453"/>
            <a:ext cx="473275" cy="348259"/>
          </a:xfrm>
          <a:custGeom>
            <a:avLst/>
            <a:gdLst/>
            <a:ahLst/>
            <a:cxnLst/>
            <a:rect l="0" t="0" r="0" b="0"/>
            <a:pathLst>
              <a:path w="473275" h="348259">
                <a:moveTo>
                  <a:pt x="312539" y="0"/>
                </a:moveTo>
                <a:lnTo>
                  <a:pt x="303610" y="0"/>
                </a:lnTo>
                <a:lnTo>
                  <a:pt x="294680" y="17859"/>
                </a:lnTo>
                <a:lnTo>
                  <a:pt x="285750" y="35718"/>
                </a:lnTo>
                <a:lnTo>
                  <a:pt x="276821" y="53578"/>
                </a:lnTo>
                <a:lnTo>
                  <a:pt x="258961" y="80367"/>
                </a:lnTo>
                <a:lnTo>
                  <a:pt x="241102" y="107156"/>
                </a:lnTo>
                <a:lnTo>
                  <a:pt x="214313" y="142875"/>
                </a:lnTo>
                <a:lnTo>
                  <a:pt x="196453" y="169664"/>
                </a:lnTo>
                <a:lnTo>
                  <a:pt x="169664" y="205383"/>
                </a:lnTo>
                <a:lnTo>
                  <a:pt x="151805" y="232172"/>
                </a:lnTo>
                <a:lnTo>
                  <a:pt x="125016" y="258961"/>
                </a:lnTo>
                <a:lnTo>
                  <a:pt x="98227" y="285750"/>
                </a:lnTo>
                <a:lnTo>
                  <a:pt x="71438" y="303609"/>
                </a:lnTo>
                <a:lnTo>
                  <a:pt x="53578" y="321468"/>
                </a:lnTo>
                <a:lnTo>
                  <a:pt x="26789" y="330398"/>
                </a:lnTo>
                <a:lnTo>
                  <a:pt x="8930" y="339328"/>
                </a:lnTo>
                <a:lnTo>
                  <a:pt x="8930" y="348258"/>
                </a:lnTo>
                <a:lnTo>
                  <a:pt x="0" y="348258"/>
                </a:lnTo>
                <a:lnTo>
                  <a:pt x="8930" y="339328"/>
                </a:lnTo>
                <a:lnTo>
                  <a:pt x="35719" y="339328"/>
                </a:lnTo>
                <a:lnTo>
                  <a:pt x="62508" y="330398"/>
                </a:lnTo>
                <a:lnTo>
                  <a:pt x="98227" y="321468"/>
                </a:lnTo>
                <a:lnTo>
                  <a:pt x="151805" y="312539"/>
                </a:lnTo>
                <a:lnTo>
                  <a:pt x="205383" y="294679"/>
                </a:lnTo>
                <a:lnTo>
                  <a:pt x="258961" y="276820"/>
                </a:lnTo>
                <a:lnTo>
                  <a:pt x="312539" y="258961"/>
                </a:lnTo>
                <a:lnTo>
                  <a:pt x="375047" y="241101"/>
                </a:lnTo>
                <a:lnTo>
                  <a:pt x="428625" y="214312"/>
                </a:lnTo>
                <a:lnTo>
                  <a:pt x="473274" y="187523"/>
                </a:lnTo>
                <a:lnTo>
                  <a:pt x="473274"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5054203" y="4125515"/>
            <a:ext cx="2964657" cy="62509"/>
          </a:xfrm>
          <a:custGeom>
            <a:avLst/>
            <a:gdLst/>
            <a:ahLst/>
            <a:cxnLst/>
            <a:rect l="0" t="0" r="0" b="0"/>
            <a:pathLst>
              <a:path w="2964657" h="62509">
                <a:moveTo>
                  <a:pt x="0" y="62508"/>
                </a:moveTo>
                <a:lnTo>
                  <a:pt x="0" y="62508"/>
                </a:lnTo>
                <a:lnTo>
                  <a:pt x="0" y="62508"/>
                </a:lnTo>
                <a:lnTo>
                  <a:pt x="8930" y="62508"/>
                </a:lnTo>
                <a:lnTo>
                  <a:pt x="17860" y="62508"/>
                </a:lnTo>
                <a:lnTo>
                  <a:pt x="17860" y="53578"/>
                </a:lnTo>
                <a:lnTo>
                  <a:pt x="35719" y="53578"/>
                </a:lnTo>
                <a:lnTo>
                  <a:pt x="53578" y="53578"/>
                </a:lnTo>
                <a:lnTo>
                  <a:pt x="62508" y="44649"/>
                </a:lnTo>
                <a:lnTo>
                  <a:pt x="80367" y="44649"/>
                </a:lnTo>
                <a:lnTo>
                  <a:pt x="98227" y="35719"/>
                </a:lnTo>
                <a:lnTo>
                  <a:pt x="116086" y="26789"/>
                </a:lnTo>
                <a:lnTo>
                  <a:pt x="142875" y="26789"/>
                </a:lnTo>
                <a:lnTo>
                  <a:pt x="160735" y="26789"/>
                </a:lnTo>
                <a:lnTo>
                  <a:pt x="178594" y="26789"/>
                </a:lnTo>
                <a:lnTo>
                  <a:pt x="196453" y="26789"/>
                </a:lnTo>
                <a:lnTo>
                  <a:pt x="214313" y="26789"/>
                </a:lnTo>
                <a:lnTo>
                  <a:pt x="232172" y="26789"/>
                </a:lnTo>
                <a:lnTo>
                  <a:pt x="250031" y="26789"/>
                </a:lnTo>
                <a:lnTo>
                  <a:pt x="267891" y="26789"/>
                </a:lnTo>
                <a:lnTo>
                  <a:pt x="285750" y="26789"/>
                </a:lnTo>
                <a:lnTo>
                  <a:pt x="312539" y="26789"/>
                </a:lnTo>
                <a:lnTo>
                  <a:pt x="330399" y="35719"/>
                </a:lnTo>
                <a:lnTo>
                  <a:pt x="348258" y="35719"/>
                </a:lnTo>
                <a:lnTo>
                  <a:pt x="375047" y="35719"/>
                </a:lnTo>
                <a:lnTo>
                  <a:pt x="401836" y="35719"/>
                </a:lnTo>
                <a:lnTo>
                  <a:pt x="428625" y="35719"/>
                </a:lnTo>
                <a:lnTo>
                  <a:pt x="446485" y="35719"/>
                </a:lnTo>
                <a:lnTo>
                  <a:pt x="473274" y="44649"/>
                </a:lnTo>
                <a:lnTo>
                  <a:pt x="500063" y="44649"/>
                </a:lnTo>
                <a:lnTo>
                  <a:pt x="526852" y="44649"/>
                </a:lnTo>
                <a:lnTo>
                  <a:pt x="553641" y="53578"/>
                </a:lnTo>
                <a:lnTo>
                  <a:pt x="580430" y="53578"/>
                </a:lnTo>
                <a:lnTo>
                  <a:pt x="607219" y="53578"/>
                </a:lnTo>
                <a:lnTo>
                  <a:pt x="634008" y="62508"/>
                </a:lnTo>
                <a:lnTo>
                  <a:pt x="660797" y="62508"/>
                </a:lnTo>
                <a:lnTo>
                  <a:pt x="696516" y="62508"/>
                </a:lnTo>
                <a:lnTo>
                  <a:pt x="732235" y="53578"/>
                </a:lnTo>
                <a:lnTo>
                  <a:pt x="759024" y="53578"/>
                </a:lnTo>
                <a:lnTo>
                  <a:pt x="794742" y="53578"/>
                </a:lnTo>
                <a:lnTo>
                  <a:pt x="821531" y="53578"/>
                </a:lnTo>
                <a:lnTo>
                  <a:pt x="857250" y="53578"/>
                </a:lnTo>
                <a:lnTo>
                  <a:pt x="884039" y="53578"/>
                </a:lnTo>
                <a:lnTo>
                  <a:pt x="919758" y="53578"/>
                </a:lnTo>
                <a:lnTo>
                  <a:pt x="955477" y="53578"/>
                </a:lnTo>
                <a:lnTo>
                  <a:pt x="991195" y="44649"/>
                </a:lnTo>
                <a:lnTo>
                  <a:pt x="1026914" y="44649"/>
                </a:lnTo>
                <a:lnTo>
                  <a:pt x="1062633" y="44649"/>
                </a:lnTo>
                <a:lnTo>
                  <a:pt x="1098352" y="44649"/>
                </a:lnTo>
                <a:lnTo>
                  <a:pt x="1143000" y="44649"/>
                </a:lnTo>
                <a:lnTo>
                  <a:pt x="1178719" y="35719"/>
                </a:lnTo>
                <a:lnTo>
                  <a:pt x="1214438" y="35719"/>
                </a:lnTo>
                <a:lnTo>
                  <a:pt x="1250156" y="35719"/>
                </a:lnTo>
                <a:lnTo>
                  <a:pt x="1285875" y="35719"/>
                </a:lnTo>
                <a:lnTo>
                  <a:pt x="1321594" y="35719"/>
                </a:lnTo>
                <a:lnTo>
                  <a:pt x="1357313" y="35719"/>
                </a:lnTo>
                <a:lnTo>
                  <a:pt x="1393031" y="35719"/>
                </a:lnTo>
                <a:lnTo>
                  <a:pt x="1428750" y="35719"/>
                </a:lnTo>
                <a:lnTo>
                  <a:pt x="1464469" y="35719"/>
                </a:lnTo>
                <a:lnTo>
                  <a:pt x="1509117" y="26789"/>
                </a:lnTo>
                <a:lnTo>
                  <a:pt x="1544836" y="26789"/>
                </a:lnTo>
                <a:lnTo>
                  <a:pt x="1580555" y="26789"/>
                </a:lnTo>
                <a:lnTo>
                  <a:pt x="1616274" y="26789"/>
                </a:lnTo>
                <a:lnTo>
                  <a:pt x="1651992" y="26789"/>
                </a:lnTo>
                <a:lnTo>
                  <a:pt x="1687711" y="26789"/>
                </a:lnTo>
                <a:lnTo>
                  <a:pt x="1723430" y="26789"/>
                </a:lnTo>
                <a:lnTo>
                  <a:pt x="1759149" y="26789"/>
                </a:lnTo>
                <a:lnTo>
                  <a:pt x="1794867" y="17860"/>
                </a:lnTo>
                <a:lnTo>
                  <a:pt x="1830586" y="17860"/>
                </a:lnTo>
                <a:lnTo>
                  <a:pt x="1866305" y="17860"/>
                </a:lnTo>
                <a:lnTo>
                  <a:pt x="1902024" y="17860"/>
                </a:lnTo>
                <a:lnTo>
                  <a:pt x="1937742" y="17860"/>
                </a:lnTo>
                <a:lnTo>
                  <a:pt x="1973461" y="8930"/>
                </a:lnTo>
                <a:lnTo>
                  <a:pt x="2009180" y="8930"/>
                </a:lnTo>
                <a:lnTo>
                  <a:pt x="2044899" y="8930"/>
                </a:lnTo>
                <a:lnTo>
                  <a:pt x="2080617" y="8930"/>
                </a:lnTo>
                <a:lnTo>
                  <a:pt x="2116336" y="8930"/>
                </a:lnTo>
                <a:lnTo>
                  <a:pt x="2152055" y="8930"/>
                </a:lnTo>
                <a:lnTo>
                  <a:pt x="2187774" y="8930"/>
                </a:lnTo>
                <a:lnTo>
                  <a:pt x="2232422" y="8930"/>
                </a:lnTo>
                <a:lnTo>
                  <a:pt x="2268141" y="8930"/>
                </a:lnTo>
                <a:lnTo>
                  <a:pt x="2303860" y="8930"/>
                </a:lnTo>
                <a:lnTo>
                  <a:pt x="2339578" y="8930"/>
                </a:lnTo>
                <a:lnTo>
                  <a:pt x="2366367" y="8930"/>
                </a:lnTo>
                <a:lnTo>
                  <a:pt x="2402086" y="8930"/>
                </a:lnTo>
                <a:lnTo>
                  <a:pt x="2428875" y="8930"/>
                </a:lnTo>
                <a:lnTo>
                  <a:pt x="2464594" y="8930"/>
                </a:lnTo>
                <a:lnTo>
                  <a:pt x="2491383" y="8930"/>
                </a:lnTo>
                <a:lnTo>
                  <a:pt x="2518172" y="8930"/>
                </a:lnTo>
                <a:lnTo>
                  <a:pt x="2544961" y="8930"/>
                </a:lnTo>
                <a:lnTo>
                  <a:pt x="2571750" y="8930"/>
                </a:lnTo>
                <a:lnTo>
                  <a:pt x="2598539" y="0"/>
                </a:lnTo>
                <a:lnTo>
                  <a:pt x="2625328" y="0"/>
                </a:lnTo>
                <a:lnTo>
                  <a:pt x="2652117" y="0"/>
                </a:lnTo>
                <a:lnTo>
                  <a:pt x="2678906" y="0"/>
                </a:lnTo>
                <a:lnTo>
                  <a:pt x="2696766" y="0"/>
                </a:lnTo>
                <a:lnTo>
                  <a:pt x="2723555" y="0"/>
                </a:lnTo>
                <a:lnTo>
                  <a:pt x="2750344" y="0"/>
                </a:lnTo>
                <a:lnTo>
                  <a:pt x="2768203" y="0"/>
                </a:lnTo>
                <a:lnTo>
                  <a:pt x="2794992" y="0"/>
                </a:lnTo>
                <a:lnTo>
                  <a:pt x="2812852" y="0"/>
                </a:lnTo>
                <a:lnTo>
                  <a:pt x="2830711" y="0"/>
                </a:lnTo>
                <a:lnTo>
                  <a:pt x="2857500" y="8930"/>
                </a:lnTo>
                <a:lnTo>
                  <a:pt x="2884289" y="17860"/>
                </a:lnTo>
                <a:lnTo>
                  <a:pt x="2902149" y="17860"/>
                </a:lnTo>
                <a:lnTo>
                  <a:pt x="2911078" y="17860"/>
                </a:lnTo>
                <a:lnTo>
                  <a:pt x="2928938" y="17860"/>
                </a:lnTo>
                <a:lnTo>
                  <a:pt x="2937867" y="17860"/>
                </a:lnTo>
                <a:lnTo>
                  <a:pt x="2946797" y="17860"/>
                </a:lnTo>
                <a:lnTo>
                  <a:pt x="2955727" y="17860"/>
                </a:lnTo>
                <a:lnTo>
                  <a:pt x="2955727" y="17860"/>
                </a:lnTo>
                <a:lnTo>
                  <a:pt x="2964656" y="17860"/>
                </a:lnTo>
                <a:lnTo>
                  <a:pt x="2964656" y="17860"/>
                </a:lnTo>
                <a:lnTo>
                  <a:pt x="2964656" y="8930"/>
                </a:lnTo>
                <a:lnTo>
                  <a:pt x="2964656" y="8930"/>
                </a:lnTo>
                <a:lnTo>
                  <a:pt x="2964656" y="8930"/>
                </a:lnTo>
                <a:lnTo>
                  <a:pt x="2964656" y="8930"/>
                </a:lnTo>
                <a:lnTo>
                  <a:pt x="2955727" y="8930"/>
                </a:lnTo>
                <a:lnTo>
                  <a:pt x="2946797" y="8930"/>
                </a:lnTo>
                <a:lnTo>
                  <a:pt x="2937867" y="8930"/>
                </a:lnTo>
                <a:lnTo>
                  <a:pt x="2937867" y="8930"/>
                </a:lnTo>
                <a:lnTo>
                  <a:pt x="2928938" y="8930"/>
                </a:lnTo>
                <a:lnTo>
                  <a:pt x="2928938"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2741414" y="5072063"/>
            <a:ext cx="1223368" cy="80368"/>
          </a:xfrm>
          <a:custGeom>
            <a:avLst/>
            <a:gdLst/>
            <a:ahLst/>
            <a:cxnLst/>
            <a:rect l="0" t="0" r="0" b="0"/>
            <a:pathLst>
              <a:path w="1223368" h="80368">
                <a:moveTo>
                  <a:pt x="26789" y="71437"/>
                </a:moveTo>
                <a:lnTo>
                  <a:pt x="26789" y="71437"/>
                </a:lnTo>
                <a:lnTo>
                  <a:pt x="17859" y="71437"/>
                </a:lnTo>
                <a:lnTo>
                  <a:pt x="17859" y="71437"/>
                </a:lnTo>
                <a:lnTo>
                  <a:pt x="8930" y="71437"/>
                </a:lnTo>
                <a:lnTo>
                  <a:pt x="8930" y="71437"/>
                </a:lnTo>
                <a:lnTo>
                  <a:pt x="8930" y="71437"/>
                </a:lnTo>
                <a:lnTo>
                  <a:pt x="0" y="80367"/>
                </a:lnTo>
                <a:lnTo>
                  <a:pt x="8930" y="80367"/>
                </a:lnTo>
                <a:lnTo>
                  <a:pt x="8930" y="80367"/>
                </a:lnTo>
                <a:lnTo>
                  <a:pt x="8930" y="71437"/>
                </a:lnTo>
                <a:lnTo>
                  <a:pt x="8930" y="71437"/>
                </a:lnTo>
                <a:lnTo>
                  <a:pt x="17859" y="71437"/>
                </a:lnTo>
                <a:lnTo>
                  <a:pt x="26789" y="71437"/>
                </a:lnTo>
                <a:lnTo>
                  <a:pt x="26789" y="71437"/>
                </a:lnTo>
                <a:lnTo>
                  <a:pt x="44649" y="71437"/>
                </a:lnTo>
                <a:lnTo>
                  <a:pt x="53578" y="71437"/>
                </a:lnTo>
                <a:lnTo>
                  <a:pt x="62508" y="71437"/>
                </a:lnTo>
                <a:lnTo>
                  <a:pt x="80367" y="62507"/>
                </a:lnTo>
                <a:lnTo>
                  <a:pt x="98227" y="62507"/>
                </a:lnTo>
                <a:lnTo>
                  <a:pt x="116086" y="53578"/>
                </a:lnTo>
                <a:lnTo>
                  <a:pt x="133945" y="53578"/>
                </a:lnTo>
                <a:lnTo>
                  <a:pt x="151805" y="44648"/>
                </a:lnTo>
                <a:lnTo>
                  <a:pt x="169664" y="44648"/>
                </a:lnTo>
                <a:lnTo>
                  <a:pt x="196453" y="44648"/>
                </a:lnTo>
                <a:lnTo>
                  <a:pt x="223242" y="35718"/>
                </a:lnTo>
                <a:lnTo>
                  <a:pt x="250031" y="26789"/>
                </a:lnTo>
                <a:lnTo>
                  <a:pt x="276820" y="26789"/>
                </a:lnTo>
                <a:lnTo>
                  <a:pt x="312539" y="17859"/>
                </a:lnTo>
                <a:lnTo>
                  <a:pt x="339328" y="17859"/>
                </a:lnTo>
                <a:lnTo>
                  <a:pt x="375047" y="8929"/>
                </a:lnTo>
                <a:lnTo>
                  <a:pt x="401836" y="8929"/>
                </a:lnTo>
                <a:lnTo>
                  <a:pt x="437555" y="0"/>
                </a:lnTo>
                <a:lnTo>
                  <a:pt x="473274" y="0"/>
                </a:lnTo>
                <a:lnTo>
                  <a:pt x="500063" y="0"/>
                </a:lnTo>
                <a:lnTo>
                  <a:pt x="535781" y="0"/>
                </a:lnTo>
                <a:lnTo>
                  <a:pt x="571500" y="0"/>
                </a:lnTo>
                <a:lnTo>
                  <a:pt x="607219" y="8929"/>
                </a:lnTo>
                <a:lnTo>
                  <a:pt x="642938" y="17859"/>
                </a:lnTo>
                <a:lnTo>
                  <a:pt x="678656" y="17859"/>
                </a:lnTo>
                <a:lnTo>
                  <a:pt x="714375" y="26789"/>
                </a:lnTo>
                <a:lnTo>
                  <a:pt x="750094" y="26789"/>
                </a:lnTo>
                <a:lnTo>
                  <a:pt x="794742" y="26789"/>
                </a:lnTo>
                <a:lnTo>
                  <a:pt x="830461" y="17859"/>
                </a:lnTo>
                <a:lnTo>
                  <a:pt x="866180" y="17859"/>
                </a:lnTo>
                <a:lnTo>
                  <a:pt x="901899" y="17859"/>
                </a:lnTo>
                <a:lnTo>
                  <a:pt x="937617" y="8929"/>
                </a:lnTo>
                <a:lnTo>
                  <a:pt x="973336" y="8929"/>
                </a:lnTo>
                <a:lnTo>
                  <a:pt x="1009055" y="0"/>
                </a:lnTo>
                <a:lnTo>
                  <a:pt x="1044774" y="8929"/>
                </a:lnTo>
                <a:lnTo>
                  <a:pt x="1080492" y="8929"/>
                </a:lnTo>
                <a:lnTo>
                  <a:pt x="1107281" y="17859"/>
                </a:lnTo>
                <a:lnTo>
                  <a:pt x="1143000" y="26789"/>
                </a:lnTo>
                <a:lnTo>
                  <a:pt x="1169789" y="44648"/>
                </a:lnTo>
                <a:lnTo>
                  <a:pt x="1196578" y="53578"/>
                </a:lnTo>
                <a:lnTo>
                  <a:pt x="1223367" y="71437"/>
                </a:lnTo>
                <a:lnTo>
                  <a:pt x="1223367"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4313039" y="5018484"/>
            <a:ext cx="1375173" cy="187525"/>
          </a:xfrm>
          <a:custGeom>
            <a:avLst/>
            <a:gdLst/>
            <a:ahLst/>
            <a:cxnLst/>
            <a:rect l="0" t="0" r="0" b="0"/>
            <a:pathLst>
              <a:path w="1375173" h="187525">
                <a:moveTo>
                  <a:pt x="0" y="0"/>
                </a:moveTo>
                <a:lnTo>
                  <a:pt x="0" y="0"/>
                </a:lnTo>
                <a:lnTo>
                  <a:pt x="0" y="0"/>
                </a:lnTo>
                <a:lnTo>
                  <a:pt x="0" y="0"/>
                </a:lnTo>
                <a:lnTo>
                  <a:pt x="8930" y="0"/>
                </a:lnTo>
                <a:lnTo>
                  <a:pt x="8930" y="0"/>
                </a:lnTo>
                <a:lnTo>
                  <a:pt x="17859" y="8930"/>
                </a:lnTo>
                <a:lnTo>
                  <a:pt x="26789" y="17860"/>
                </a:lnTo>
                <a:lnTo>
                  <a:pt x="35719" y="26789"/>
                </a:lnTo>
                <a:lnTo>
                  <a:pt x="53578" y="35719"/>
                </a:lnTo>
                <a:lnTo>
                  <a:pt x="71438" y="44649"/>
                </a:lnTo>
                <a:lnTo>
                  <a:pt x="89297" y="53579"/>
                </a:lnTo>
                <a:lnTo>
                  <a:pt x="107156" y="62508"/>
                </a:lnTo>
                <a:lnTo>
                  <a:pt x="133945" y="62508"/>
                </a:lnTo>
                <a:lnTo>
                  <a:pt x="151805" y="62508"/>
                </a:lnTo>
                <a:lnTo>
                  <a:pt x="169664" y="62508"/>
                </a:lnTo>
                <a:lnTo>
                  <a:pt x="196453" y="62508"/>
                </a:lnTo>
                <a:lnTo>
                  <a:pt x="223242" y="62508"/>
                </a:lnTo>
                <a:lnTo>
                  <a:pt x="250031" y="53579"/>
                </a:lnTo>
                <a:lnTo>
                  <a:pt x="276820" y="53579"/>
                </a:lnTo>
                <a:lnTo>
                  <a:pt x="303609" y="53579"/>
                </a:lnTo>
                <a:lnTo>
                  <a:pt x="339328" y="53579"/>
                </a:lnTo>
                <a:lnTo>
                  <a:pt x="366117" y="53579"/>
                </a:lnTo>
                <a:lnTo>
                  <a:pt x="410766" y="62508"/>
                </a:lnTo>
                <a:lnTo>
                  <a:pt x="446484" y="62508"/>
                </a:lnTo>
                <a:lnTo>
                  <a:pt x="482203" y="62508"/>
                </a:lnTo>
                <a:lnTo>
                  <a:pt x="526852" y="71438"/>
                </a:lnTo>
                <a:lnTo>
                  <a:pt x="571500" y="71438"/>
                </a:lnTo>
                <a:lnTo>
                  <a:pt x="607219" y="80368"/>
                </a:lnTo>
                <a:lnTo>
                  <a:pt x="651867" y="80368"/>
                </a:lnTo>
                <a:lnTo>
                  <a:pt x="696516" y="80368"/>
                </a:lnTo>
                <a:lnTo>
                  <a:pt x="741164" y="89297"/>
                </a:lnTo>
                <a:lnTo>
                  <a:pt x="785813" y="98227"/>
                </a:lnTo>
                <a:lnTo>
                  <a:pt x="830461" y="107157"/>
                </a:lnTo>
                <a:lnTo>
                  <a:pt x="866180" y="116086"/>
                </a:lnTo>
                <a:lnTo>
                  <a:pt x="910828" y="133946"/>
                </a:lnTo>
                <a:lnTo>
                  <a:pt x="946547" y="142875"/>
                </a:lnTo>
                <a:lnTo>
                  <a:pt x="991195" y="151805"/>
                </a:lnTo>
                <a:lnTo>
                  <a:pt x="1026914" y="160735"/>
                </a:lnTo>
                <a:lnTo>
                  <a:pt x="1062633" y="169664"/>
                </a:lnTo>
                <a:lnTo>
                  <a:pt x="1089422" y="178594"/>
                </a:lnTo>
                <a:lnTo>
                  <a:pt x="1125141" y="178594"/>
                </a:lnTo>
                <a:lnTo>
                  <a:pt x="1160859" y="178594"/>
                </a:lnTo>
                <a:lnTo>
                  <a:pt x="1187649" y="169664"/>
                </a:lnTo>
                <a:lnTo>
                  <a:pt x="1223367" y="169664"/>
                </a:lnTo>
                <a:lnTo>
                  <a:pt x="1259086" y="169664"/>
                </a:lnTo>
                <a:lnTo>
                  <a:pt x="1285875" y="169664"/>
                </a:lnTo>
                <a:lnTo>
                  <a:pt x="1321594" y="178594"/>
                </a:lnTo>
                <a:lnTo>
                  <a:pt x="1348383" y="178594"/>
                </a:lnTo>
                <a:lnTo>
                  <a:pt x="1375172" y="187524"/>
                </a:lnTo>
                <a:lnTo>
                  <a:pt x="1375172"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6402586" y="4982766"/>
            <a:ext cx="1169790" cy="133946"/>
          </a:xfrm>
          <a:custGeom>
            <a:avLst/>
            <a:gdLst/>
            <a:ahLst/>
            <a:cxnLst/>
            <a:rect l="0" t="0" r="0" b="0"/>
            <a:pathLst>
              <a:path w="1169790" h="133946">
                <a:moveTo>
                  <a:pt x="8930" y="71437"/>
                </a:moveTo>
                <a:lnTo>
                  <a:pt x="8930" y="71437"/>
                </a:lnTo>
                <a:lnTo>
                  <a:pt x="8930" y="71437"/>
                </a:lnTo>
                <a:lnTo>
                  <a:pt x="0" y="71437"/>
                </a:lnTo>
                <a:lnTo>
                  <a:pt x="0" y="80367"/>
                </a:lnTo>
                <a:lnTo>
                  <a:pt x="0" y="80367"/>
                </a:lnTo>
                <a:lnTo>
                  <a:pt x="0" y="80367"/>
                </a:lnTo>
                <a:lnTo>
                  <a:pt x="0" y="80367"/>
                </a:lnTo>
                <a:lnTo>
                  <a:pt x="0" y="80367"/>
                </a:lnTo>
                <a:lnTo>
                  <a:pt x="0" y="71437"/>
                </a:lnTo>
                <a:lnTo>
                  <a:pt x="8930" y="71437"/>
                </a:lnTo>
                <a:lnTo>
                  <a:pt x="8930" y="71437"/>
                </a:lnTo>
                <a:lnTo>
                  <a:pt x="17859" y="71437"/>
                </a:lnTo>
                <a:lnTo>
                  <a:pt x="26789" y="71437"/>
                </a:lnTo>
                <a:lnTo>
                  <a:pt x="44648" y="71437"/>
                </a:lnTo>
                <a:lnTo>
                  <a:pt x="53578" y="71437"/>
                </a:lnTo>
                <a:lnTo>
                  <a:pt x="71437" y="71437"/>
                </a:lnTo>
                <a:lnTo>
                  <a:pt x="89297" y="71437"/>
                </a:lnTo>
                <a:lnTo>
                  <a:pt x="107156" y="71437"/>
                </a:lnTo>
                <a:lnTo>
                  <a:pt x="125016" y="71437"/>
                </a:lnTo>
                <a:lnTo>
                  <a:pt x="151805" y="71437"/>
                </a:lnTo>
                <a:lnTo>
                  <a:pt x="169664" y="71437"/>
                </a:lnTo>
                <a:lnTo>
                  <a:pt x="187523" y="62507"/>
                </a:lnTo>
                <a:lnTo>
                  <a:pt x="205383" y="62507"/>
                </a:lnTo>
                <a:lnTo>
                  <a:pt x="232172" y="53578"/>
                </a:lnTo>
                <a:lnTo>
                  <a:pt x="250031" y="44648"/>
                </a:lnTo>
                <a:lnTo>
                  <a:pt x="276820" y="35718"/>
                </a:lnTo>
                <a:lnTo>
                  <a:pt x="294680" y="26789"/>
                </a:lnTo>
                <a:lnTo>
                  <a:pt x="321469" y="17859"/>
                </a:lnTo>
                <a:lnTo>
                  <a:pt x="348258" y="8929"/>
                </a:lnTo>
                <a:lnTo>
                  <a:pt x="375047" y="0"/>
                </a:lnTo>
                <a:lnTo>
                  <a:pt x="401836" y="0"/>
                </a:lnTo>
                <a:lnTo>
                  <a:pt x="437555" y="0"/>
                </a:lnTo>
                <a:lnTo>
                  <a:pt x="464344" y="17859"/>
                </a:lnTo>
                <a:lnTo>
                  <a:pt x="500062" y="26789"/>
                </a:lnTo>
                <a:lnTo>
                  <a:pt x="526852" y="35718"/>
                </a:lnTo>
                <a:lnTo>
                  <a:pt x="553641" y="44648"/>
                </a:lnTo>
                <a:lnTo>
                  <a:pt x="571500" y="53578"/>
                </a:lnTo>
                <a:lnTo>
                  <a:pt x="589359" y="62507"/>
                </a:lnTo>
                <a:lnTo>
                  <a:pt x="616148" y="71437"/>
                </a:lnTo>
                <a:lnTo>
                  <a:pt x="634008" y="80367"/>
                </a:lnTo>
                <a:lnTo>
                  <a:pt x="660797" y="80367"/>
                </a:lnTo>
                <a:lnTo>
                  <a:pt x="678656" y="89297"/>
                </a:lnTo>
                <a:lnTo>
                  <a:pt x="696516" y="98226"/>
                </a:lnTo>
                <a:lnTo>
                  <a:pt x="714375" y="107156"/>
                </a:lnTo>
                <a:lnTo>
                  <a:pt x="732234" y="107156"/>
                </a:lnTo>
                <a:lnTo>
                  <a:pt x="750094" y="116086"/>
                </a:lnTo>
                <a:lnTo>
                  <a:pt x="767953" y="116086"/>
                </a:lnTo>
                <a:lnTo>
                  <a:pt x="785812" y="125015"/>
                </a:lnTo>
                <a:lnTo>
                  <a:pt x="803672" y="125015"/>
                </a:lnTo>
                <a:lnTo>
                  <a:pt x="821531" y="125015"/>
                </a:lnTo>
                <a:lnTo>
                  <a:pt x="839391" y="125015"/>
                </a:lnTo>
                <a:lnTo>
                  <a:pt x="857250" y="125015"/>
                </a:lnTo>
                <a:lnTo>
                  <a:pt x="875109" y="125015"/>
                </a:lnTo>
                <a:lnTo>
                  <a:pt x="892969" y="125015"/>
                </a:lnTo>
                <a:lnTo>
                  <a:pt x="910828" y="125015"/>
                </a:lnTo>
                <a:lnTo>
                  <a:pt x="928687" y="125015"/>
                </a:lnTo>
                <a:lnTo>
                  <a:pt x="946547" y="125015"/>
                </a:lnTo>
                <a:lnTo>
                  <a:pt x="964406" y="125015"/>
                </a:lnTo>
                <a:lnTo>
                  <a:pt x="973336" y="125015"/>
                </a:lnTo>
                <a:lnTo>
                  <a:pt x="991195" y="125015"/>
                </a:lnTo>
                <a:lnTo>
                  <a:pt x="1009055" y="125015"/>
                </a:lnTo>
                <a:lnTo>
                  <a:pt x="1026914" y="125015"/>
                </a:lnTo>
                <a:lnTo>
                  <a:pt x="1035844" y="125015"/>
                </a:lnTo>
                <a:lnTo>
                  <a:pt x="1053703" y="125015"/>
                </a:lnTo>
                <a:lnTo>
                  <a:pt x="1062633" y="125015"/>
                </a:lnTo>
                <a:lnTo>
                  <a:pt x="1080492" y="125015"/>
                </a:lnTo>
                <a:lnTo>
                  <a:pt x="1089422" y="125015"/>
                </a:lnTo>
                <a:lnTo>
                  <a:pt x="1098352" y="125015"/>
                </a:lnTo>
                <a:lnTo>
                  <a:pt x="1116211" y="133945"/>
                </a:lnTo>
                <a:lnTo>
                  <a:pt x="1125141" y="133945"/>
                </a:lnTo>
                <a:lnTo>
                  <a:pt x="1134070" y="133945"/>
                </a:lnTo>
                <a:lnTo>
                  <a:pt x="1143000" y="133945"/>
                </a:lnTo>
                <a:lnTo>
                  <a:pt x="1151930" y="133945"/>
                </a:lnTo>
                <a:lnTo>
                  <a:pt x="1160859" y="133945"/>
                </a:lnTo>
                <a:lnTo>
                  <a:pt x="1169789" y="133945"/>
                </a:lnTo>
                <a:lnTo>
                  <a:pt x="1169789" y="133945"/>
                </a:lnTo>
                <a:lnTo>
                  <a:pt x="1169789" y="133945"/>
                </a:lnTo>
                <a:lnTo>
                  <a:pt x="1169789"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7617023" y="4697015"/>
            <a:ext cx="133947" cy="205384"/>
          </a:xfrm>
          <a:custGeom>
            <a:avLst/>
            <a:gdLst/>
            <a:ahLst/>
            <a:cxnLst/>
            <a:rect l="0" t="0" r="0" b="0"/>
            <a:pathLst>
              <a:path w="133947" h="205384">
                <a:moveTo>
                  <a:pt x="8930" y="169664"/>
                </a:moveTo>
                <a:lnTo>
                  <a:pt x="8930" y="169664"/>
                </a:lnTo>
                <a:lnTo>
                  <a:pt x="8930" y="178594"/>
                </a:lnTo>
                <a:lnTo>
                  <a:pt x="8930" y="178594"/>
                </a:lnTo>
                <a:lnTo>
                  <a:pt x="0" y="196454"/>
                </a:lnTo>
                <a:lnTo>
                  <a:pt x="0" y="205383"/>
                </a:lnTo>
                <a:lnTo>
                  <a:pt x="0" y="205383"/>
                </a:lnTo>
                <a:lnTo>
                  <a:pt x="0" y="205383"/>
                </a:lnTo>
                <a:lnTo>
                  <a:pt x="0" y="205383"/>
                </a:lnTo>
                <a:lnTo>
                  <a:pt x="0" y="187524"/>
                </a:lnTo>
                <a:lnTo>
                  <a:pt x="8930" y="178594"/>
                </a:lnTo>
                <a:lnTo>
                  <a:pt x="8930" y="160735"/>
                </a:lnTo>
                <a:lnTo>
                  <a:pt x="17860" y="151805"/>
                </a:lnTo>
                <a:lnTo>
                  <a:pt x="26790" y="133946"/>
                </a:lnTo>
                <a:lnTo>
                  <a:pt x="44649" y="107156"/>
                </a:lnTo>
                <a:lnTo>
                  <a:pt x="62508" y="80367"/>
                </a:lnTo>
                <a:lnTo>
                  <a:pt x="98227" y="44649"/>
                </a:lnTo>
                <a:lnTo>
                  <a:pt x="133946" y="0"/>
                </a:lnTo>
                <a:lnTo>
                  <a:pt x="13394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1357313" y="5322094"/>
            <a:ext cx="303610" cy="223243"/>
          </a:xfrm>
          <a:custGeom>
            <a:avLst/>
            <a:gdLst/>
            <a:ahLst/>
            <a:cxnLst/>
            <a:rect l="0" t="0" r="0" b="0"/>
            <a:pathLst>
              <a:path w="303610" h="223243">
                <a:moveTo>
                  <a:pt x="8929" y="187523"/>
                </a:moveTo>
                <a:lnTo>
                  <a:pt x="8929" y="187523"/>
                </a:lnTo>
                <a:lnTo>
                  <a:pt x="8929" y="187523"/>
                </a:lnTo>
                <a:lnTo>
                  <a:pt x="8929" y="187523"/>
                </a:lnTo>
                <a:lnTo>
                  <a:pt x="8929" y="196453"/>
                </a:lnTo>
                <a:lnTo>
                  <a:pt x="8929" y="196453"/>
                </a:lnTo>
                <a:lnTo>
                  <a:pt x="8929" y="196453"/>
                </a:lnTo>
                <a:lnTo>
                  <a:pt x="0" y="196453"/>
                </a:lnTo>
                <a:lnTo>
                  <a:pt x="0" y="187523"/>
                </a:lnTo>
                <a:lnTo>
                  <a:pt x="0" y="187523"/>
                </a:lnTo>
                <a:lnTo>
                  <a:pt x="0" y="187523"/>
                </a:lnTo>
                <a:lnTo>
                  <a:pt x="8929" y="187523"/>
                </a:lnTo>
                <a:lnTo>
                  <a:pt x="8929" y="187523"/>
                </a:lnTo>
                <a:lnTo>
                  <a:pt x="17859" y="187523"/>
                </a:lnTo>
                <a:lnTo>
                  <a:pt x="17859" y="196453"/>
                </a:lnTo>
                <a:lnTo>
                  <a:pt x="17859" y="187523"/>
                </a:lnTo>
                <a:lnTo>
                  <a:pt x="17859" y="187523"/>
                </a:lnTo>
                <a:lnTo>
                  <a:pt x="17859" y="178594"/>
                </a:lnTo>
                <a:lnTo>
                  <a:pt x="8929" y="169664"/>
                </a:lnTo>
                <a:lnTo>
                  <a:pt x="8929" y="151804"/>
                </a:lnTo>
                <a:lnTo>
                  <a:pt x="8929" y="133945"/>
                </a:lnTo>
                <a:lnTo>
                  <a:pt x="8929" y="116086"/>
                </a:lnTo>
                <a:lnTo>
                  <a:pt x="8929" y="98226"/>
                </a:lnTo>
                <a:lnTo>
                  <a:pt x="8929" y="80367"/>
                </a:lnTo>
                <a:lnTo>
                  <a:pt x="8929" y="71437"/>
                </a:lnTo>
                <a:lnTo>
                  <a:pt x="8929" y="62508"/>
                </a:lnTo>
                <a:lnTo>
                  <a:pt x="17859" y="62508"/>
                </a:lnTo>
                <a:lnTo>
                  <a:pt x="17859" y="62508"/>
                </a:lnTo>
                <a:lnTo>
                  <a:pt x="26789" y="80367"/>
                </a:lnTo>
                <a:lnTo>
                  <a:pt x="26789" y="89297"/>
                </a:lnTo>
                <a:lnTo>
                  <a:pt x="26789" y="116086"/>
                </a:lnTo>
                <a:lnTo>
                  <a:pt x="26789" y="133945"/>
                </a:lnTo>
                <a:lnTo>
                  <a:pt x="26789" y="160734"/>
                </a:lnTo>
                <a:lnTo>
                  <a:pt x="26789" y="187523"/>
                </a:lnTo>
                <a:lnTo>
                  <a:pt x="26789" y="196453"/>
                </a:lnTo>
                <a:lnTo>
                  <a:pt x="26789" y="205383"/>
                </a:lnTo>
                <a:lnTo>
                  <a:pt x="26789" y="205383"/>
                </a:lnTo>
                <a:lnTo>
                  <a:pt x="26789" y="196453"/>
                </a:lnTo>
                <a:lnTo>
                  <a:pt x="26789" y="178594"/>
                </a:lnTo>
                <a:lnTo>
                  <a:pt x="35718" y="142875"/>
                </a:lnTo>
                <a:lnTo>
                  <a:pt x="35718" y="107156"/>
                </a:lnTo>
                <a:lnTo>
                  <a:pt x="35718" y="71437"/>
                </a:lnTo>
                <a:lnTo>
                  <a:pt x="35718" y="44648"/>
                </a:lnTo>
                <a:lnTo>
                  <a:pt x="44648" y="17859"/>
                </a:lnTo>
                <a:lnTo>
                  <a:pt x="44648" y="0"/>
                </a:lnTo>
                <a:lnTo>
                  <a:pt x="44648" y="0"/>
                </a:lnTo>
                <a:lnTo>
                  <a:pt x="44648" y="8929"/>
                </a:lnTo>
                <a:lnTo>
                  <a:pt x="53578" y="35719"/>
                </a:lnTo>
                <a:lnTo>
                  <a:pt x="53578" y="62508"/>
                </a:lnTo>
                <a:lnTo>
                  <a:pt x="53578" y="107156"/>
                </a:lnTo>
                <a:lnTo>
                  <a:pt x="53578" y="142875"/>
                </a:lnTo>
                <a:lnTo>
                  <a:pt x="62507" y="169664"/>
                </a:lnTo>
                <a:lnTo>
                  <a:pt x="62507" y="196453"/>
                </a:lnTo>
                <a:lnTo>
                  <a:pt x="62507" y="205383"/>
                </a:lnTo>
                <a:lnTo>
                  <a:pt x="71437" y="205383"/>
                </a:lnTo>
                <a:lnTo>
                  <a:pt x="80367" y="196453"/>
                </a:lnTo>
                <a:lnTo>
                  <a:pt x="80367" y="169664"/>
                </a:lnTo>
                <a:lnTo>
                  <a:pt x="89296" y="133945"/>
                </a:lnTo>
                <a:lnTo>
                  <a:pt x="98226" y="98226"/>
                </a:lnTo>
                <a:lnTo>
                  <a:pt x="107156" y="62508"/>
                </a:lnTo>
                <a:lnTo>
                  <a:pt x="107156" y="35719"/>
                </a:lnTo>
                <a:lnTo>
                  <a:pt x="116085" y="8929"/>
                </a:lnTo>
                <a:lnTo>
                  <a:pt x="125015" y="8929"/>
                </a:lnTo>
                <a:lnTo>
                  <a:pt x="133945" y="17859"/>
                </a:lnTo>
                <a:lnTo>
                  <a:pt x="133945" y="44648"/>
                </a:lnTo>
                <a:lnTo>
                  <a:pt x="133945" y="80367"/>
                </a:lnTo>
                <a:lnTo>
                  <a:pt x="142875" y="116086"/>
                </a:lnTo>
                <a:lnTo>
                  <a:pt x="142875" y="151804"/>
                </a:lnTo>
                <a:lnTo>
                  <a:pt x="142875" y="187523"/>
                </a:lnTo>
                <a:lnTo>
                  <a:pt x="142875" y="205383"/>
                </a:lnTo>
                <a:lnTo>
                  <a:pt x="142875" y="223242"/>
                </a:lnTo>
                <a:lnTo>
                  <a:pt x="142875" y="214312"/>
                </a:lnTo>
                <a:lnTo>
                  <a:pt x="151804" y="196453"/>
                </a:lnTo>
                <a:lnTo>
                  <a:pt x="151804" y="178594"/>
                </a:lnTo>
                <a:lnTo>
                  <a:pt x="160734" y="142875"/>
                </a:lnTo>
                <a:lnTo>
                  <a:pt x="160734" y="116086"/>
                </a:lnTo>
                <a:lnTo>
                  <a:pt x="169664" y="80367"/>
                </a:lnTo>
                <a:lnTo>
                  <a:pt x="178593" y="62508"/>
                </a:lnTo>
                <a:lnTo>
                  <a:pt x="187523" y="53578"/>
                </a:lnTo>
                <a:lnTo>
                  <a:pt x="187523" y="53578"/>
                </a:lnTo>
                <a:lnTo>
                  <a:pt x="187523" y="71437"/>
                </a:lnTo>
                <a:lnTo>
                  <a:pt x="196453" y="89297"/>
                </a:lnTo>
                <a:lnTo>
                  <a:pt x="196453" y="116086"/>
                </a:lnTo>
                <a:lnTo>
                  <a:pt x="196453" y="142875"/>
                </a:lnTo>
                <a:lnTo>
                  <a:pt x="196453" y="160734"/>
                </a:lnTo>
                <a:lnTo>
                  <a:pt x="196453" y="178594"/>
                </a:lnTo>
                <a:lnTo>
                  <a:pt x="196453" y="187523"/>
                </a:lnTo>
                <a:lnTo>
                  <a:pt x="196453" y="178594"/>
                </a:lnTo>
                <a:lnTo>
                  <a:pt x="205382" y="169664"/>
                </a:lnTo>
                <a:lnTo>
                  <a:pt x="214312" y="142875"/>
                </a:lnTo>
                <a:lnTo>
                  <a:pt x="223242" y="116086"/>
                </a:lnTo>
                <a:lnTo>
                  <a:pt x="232171" y="89297"/>
                </a:lnTo>
                <a:lnTo>
                  <a:pt x="241101" y="71437"/>
                </a:lnTo>
                <a:lnTo>
                  <a:pt x="241101" y="53578"/>
                </a:lnTo>
                <a:lnTo>
                  <a:pt x="250031" y="53578"/>
                </a:lnTo>
                <a:lnTo>
                  <a:pt x="250031" y="62508"/>
                </a:lnTo>
                <a:lnTo>
                  <a:pt x="241101" y="89297"/>
                </a:lnTo>
                <a:lnTo>
                  <a:pt x="241101" y="116086"/>
                </a:lnTo>
                <a:lnTo>
                  <a:pt x="241101" y="151804"/>
                </a:lnTo>
                <a:lnTo>
                  <a:pt x="241101" y="178594"/>
                </a:lnTo>
                <a:lnTo>
                  <a:pt x="241101" y="205383"/>
                </a:lnTo>
                <a:lnTo>
                  <a:pt x="241101" y="223242"/>
                </a:lnTo>
                <a:lnTo>
                  <a:pt x="250031" y="214312"/>
                </a:lnTo>
                <a:lnTo>
                  <a:pt x="250031" y="196453"/>
                </a:lnTo>
                <a:lnTo>
                  <a:pt x="258960" y="169664"/>
                </a:lnTo>
                <a:lnTo>
                  <a:pt x="267890" y="133945"/>
                </a:lnTo>
                <a:lnTo>
                  <a:pt x="276820" y="98226"/>
                </a:lnTo>
                <a:lnTo>
                  <a:pt x="294679" y="71437"/>
                </a:lnTo>
                <a:lnTo>
                  <a:pt x="303609" y="53578"/>
                </a:lnTo>
                <a:lnTo>
                  <a:pt x="303609" y="53578"/>
                </a:lnTo>
                <a:lnTo>
                  <a:pt x="303609"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167652939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H2 in memory DB</a:t>
            </a:r>
          </a:p>
        </p:txBody>
      </p:sp>
      <p:sp>
        <p:nvSpPr>
          <p:cNvPr id="3" name="Content Placeholder 2"/>
          <p:cNvSpPr>
            <a:spLocks noGrp="1"/>
          </p:cNvSpPr>
          <p:nvPr>
            <p:ph idx="1"/>
          </p:nvPr>
        </p:nvSpPr>
        <p:spPr>
          <a:xfrm>
            <a:off x="404813" y="1219076"/>
            <a:ext cx="8307387" cy="5224462"/>
          </a:xfrm>
        </p:spPr>
        <p:txBody>
          <a:bodyPr/>
          <a:lstStyle/>
          <a:p>
            <a:r>
              <a:rPr lang="en-US" dirty="0" smtClean="0"/>
              <a:t>Using H2 in </a:t>
            </a:r>
            <a:r>
              <a:rPr lang="en-US" dirty="0"/>
              <a:t>memory </a:t>
            </a:r>
            <a:r>
              <a:rPr lang="en-US" dirty="0" smtClean="0"/>
              <a:t>DB </a:t>
            </a:r>
          </a:p>
          <a:p>
            <a:pPr lvl="1">
              <a:buFont typeface="Wingdings" panose="05000000000000000000" pitchFamily="2" charset="2"/>
              <a:buChar char="§"/>
            </a:pPr>
            <a:r>
              <a:rPr lang="en-US" dirty="0" smtClean="0"/>
              <a:t>http</a:t>
            </a:r>
            <a:r>
              <a:rPr lang="en-US" dirty="0"/>
              <a:t>://www.h2database.com/html/cheatSheet.html</a:t>
            </a:r>
            <a:endParaRPr lang="en-US" dirty="0" smtClean="0"/>
          </a:p>
          <a:p>
            <a:r>
              <a:rPr lang="en-US" dirty="0"/>
              <a:t>$ spring </a:t>
            </a:r>
            <a:r>
              <a:rPr lang="en-US" dirty="0" err="1"/>
              <a:t>init</a:t>
            </a:r>
            <a:r>
              <a:rPr lang="en-US" dirty="0"/>
              <a:t> </a:t>
            </a:r>
            <a:r>
              <a:rPr lang="en-US" dirty="0" smtClean="0"/>
              <a:t> -d=</a:t>
            </a:r>
            <a:r>
              <a:rPr lang="en-US" dirty="0" err="1" smtClean="0"/>
              <a:t>jdbc</a:t>
            </a:r>
            <a:r>
              <a:rPr lang="en-US" dirty="0"/>
              <a:t>, h2 </a:t>
            </a:r>
            <a:r>
              <a:rPr lang="en-US" dirty="0" smtClean="0"/>
              <a:t> -g=</a:t>
            </a:r>
            <a:r>
              <a:rPr lang="en-US" dirty="0" err="1" smtClean="0"/>
              <a:t>com.apress.spring</a:t>
            </a:r>
            <a:r>
              <a:rPr lang="en-US" dirty="0" smtClean="0"/>
              <a:t> </a:t>
            </a:r>
            <a:r>
              <a:rPr lang="en-US" dirty="0"/>
              <a:t>-</a:t>
            </a:r>
            <a:r>
              <a:rPr lang="en-US" dirty="0" smtClean="0"/>
              <a:t>a=simple-</a:t>
            </a:r>
            <a:r>
              <a:rPr lang="en-US" dirty="0" err="1" smtClean="0"/>
              <a:t>jdbc</a:t>
            </a:r>
            <a:r>
              <a:rPr lang="en-US" dirty="0" smtClean="0"/>
              <a:t>-app –</a:t>
            </a:r>
            <a:r>
              <a:rPr lang="en-US" dirty="0" smtClean="0">
                <a:solidFill>
                  <a:schemeClr val="tx1">
                    <a:lumMod val="60000"/>
                    <a:lumOff val="40000"/>
                  </a:schemeClr>
                </a:solidFill>
              </a:rPr>
              <a:t>package-   name</a:t>
            </a:r>
            <a:r>
              <a:rPr lang="en-US" dirty="0" smtClean="0"/>
              <a:t>=</a:t>
            </a:r>
            <a:r>
              <a:rPr lang="en-US" dirty="0" err="1" smtClean="0"/>
              <a:t>com.apress.spring</a:t>
            </a:r>
            <a:r>
              <a:rPr lang="en-US" dirty="0" smtClean="0"/>
              <a:t> </a:t>
            </a:r>
            <a:r>
              <a:rPr lang="en-US" dirty="0"/>
              <a:t>-</a:t>
            </a:r>
            <a:r>
              <a:rPr lang="en-US" dirty="0" smtClean="0"/>
              <a:t>name=simple-</a:t>
            </a:r>
            <a:r>
              <a:rPr lang="en-US" dirty="0" err="1" smtClean="0"/>
              <a:t>jdbc</a:t>
            </a:r>
            <a:r>
              <a:rPr lang="en-US" dirty="0" smtClean="0"/>
              <a:t>-app  </a:t>
            </a:r>
            <a:r>
              <a:rPr lang="en-US" dirty="0"/>
              <a:t>-x</a:t>
            </a:r>
          </a:p>
          <a:p>
            <a:endParaRPr lang="en-US" dirty="0"/>
          </a:p>
          <a:p>
            <a:r>
              <a:rPr lang="en-US" dirty="0" smtClean="0"/>
              <a:t>Pom.xml</a:t>
            </a:r>
          </a:p>
          <a:p>
            <a:endParaRPr lang="en-US" dirty="0"/>
          </a:p>
        </p:txBody>
      </p:sp>
      <p:sp>
        <p:nvSpPr>
          <p:cNvPr id="4" name="TextBox 3"/>
          <p:cNvSpPr txBox="1"/>
          <p:nvPr/>
        </p:nvSpPr>
        <p:spPr>
          <a:xfrm>
            <a:off x="818371" y="6443538"/>
            <a:ext cx="6344429"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07 Data </a:t>
            </a:r>
            <a:r>
              <a:rPr lang="en-US" dirty="0" err="1" smtClean="0"/>
              <a:t>Aceess</a:t>
            </a:r>
            <a:endParaRPr lang="en-US" dirty="0"/>
          </a:p>
        </p:txBody>
      </p:sp>
      <p:pic>
        <p:nvPicPr>
          <p:cNvPr id="5" name="Picture 4"/>
          <p:cNvPicPr>
            <a:picLocks noChangeAspect="1"/>
          </p:cNvPicPr>
          <p:nvPr/>
        </p:nvPicPr>
        <p:blipFill>
          <a:blip r:embed="rId2"/>
          <a:stretch>
            <a:fillRect/>
          </a:stretch>
        </p:blipFill>
        <p:spPr>
          <a:xfrm>
            <a:off x="2514600" y="3221322"/>
            <a:ext cx="6553200" cy="3179477"/>
          </a:xfrm>
          <a:prstGeom prst="rect">
            <a:avLst/>
          </a:prstGeom>
        </p:spPr>
      </p:pic>
      <p:sp>
        <p:nvSpPr>
          <p:cNvPr id="6" name="Freeform 5"/>
          <p:cNvSpPr/>
          <p:nvPr/>
        </p:nvSpPr>
        <p:spPr bwMode="auto">
          <a:xfrm>
            <a:off x="7313414" y="1973461"/>
            <a:ext cx="285751" cy="169665"/>
          </a:xfrm>
          <a:custGeom>
            <a:avLst/>
            <a:gdLst/>
            <a:ahLst/>
            <a:cxnLst/>
            <a:rect l="0" t="0" r="0" b="0"/>
            <a:pathLst>
              <a:path w="285751" h="169665">
                <a:moveTo>
                  <a:pt x="26789" y="151804"/>
                </a:moveTo>
                <a:lnTo>
                  <a:pt x="26789" y="160734"/>
                </a:lnTo>
                <a:lnTo>
                  <a:pt x="17859" y="160734"/>
                </a:lnTo>
                <a:lnTo>
                  <a:pt x="8930" y="169664"/>
                </a:lnTo>
                <a:lnTo>
                  <a:pt x="0" y="169664"/>
                </a:lnTo>
                <a:lnTo>
                  <a:pt x="8930" y="169664"/>
                </a:lnTo>
                <a:lnTo>
                  <a:pt x="17859" y="169664"/>
                </a:lnTo>
                <a:lnTo>
                  <a:pt x="35719" y="151804"/>
                </a:lnTo>
                <a:lnTo>
                  <a:pt x="71438" y="133945"/>
                </a:lnTo>
                <a:lnTo>
                  <a:pt x="116086" y="107156"/>
                </a:lnTo>
                <a:lnTo>
                  <a:pt x="160734" y="80367"/>
                </a:lnTo>
                <a:lnTo>
                  <a:pt x="214313" y="53578"/>
                </a:lnTo>
                <a:lnTo>
                  <a:pt x="250031" y="26789"/>
                </a:lnTo>
                <a:lnTo>
                  <a:pt x="285750" y="0"/>
                </a:lnTo>
                <a:lnTo>
                  <a:pt x="28575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7652742" y="1687711"/>
            <a:ext cx="232173" cy="267891"/>
          </a:xfrm>
          <a:custGeom>
            <a:avLst/>
            <a:gdLst/>
            <a:ahLst/>
            <a:cxnLst/>
            <a:rect l="0" t="0" r="0" b="0"/>
            <a:pathLst>
              <a:path w="232173" h="267891">
                <a:moveTo>
                  <a:pt x="107156" y="17859"/>
                </a:moveTo>
                <a:lnTo>
                  <a:pt x="107156" y="8929"/>
                </a:lnTo>
                <a:lnTo>
                  <a:pt x="107156" y="8929"/>
                </a:lnTo>
                <a:lnTo>
                  <a:pt x="98227" y="0"/>
                </a:lnTo>
                <a:lnTo>
                  <a:pt x="89297" y="0"/>
                </a:lnTo>
                <a:lnTo>
                  <a:pt x="80367" y="0"/>
                </a:lnTo>
                <a:lnTo>
                  <a:pt x="62508" y="17859"/>
                </a:lnTo>
                <a:lnTo>
                  <a:pt x="44649" y="44648"/>
                </a:lnTo>
                <a:lnTo>
                  <a:pt x="26789" y="80367"/>
                </a:lnTo>
                <a:lnTo>
                  <a:pt x="8930" y="125015"/>
                </a:lnTo>
                <a:lnTo>
                  <a:pt x="0" y="178593"/>
                </a:lnTo>
                <a:lnTo>
                  <a:pt x="0" y="214312"/>
                </a:lnTo>
                <a:lnTo>
                  <a:pt x="0" y="241101"/>
                </a:lnTo>
                <a:lnTo>
                  <a:pt x="17860" y="267890"/>
                </a:lnTo>
                <a:lnTo>
                  <a:pt x="35719" y="267890"/>
                </a:lnTo>
                <a:lnTo>
                  <a:pt x="62508" y="267890"/>
                </a:lnTo>
                <a:lnTo>
                  <a:pt x="98227" y="250031"/>
                </a:lnTo>
                <a:lnTo>
                  <a:pt x="142875" y="223242"/>
                </a:lnTo>
                <a:lnTo>
                  <a:pt x="187524" y="196453"/>
                </a:lnTo>
                <a:lnTo>
                  <a:pt x="232172" y="160734"/>
                </a:lnTo>
                <a:lnTo>
                  <a:pt x="232172"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7867055" y="1589484"/>
            <a:ext cx="107157" cy="205384"/>
          </a:xfrm>
          <a:custGeom>
            <a:avLst/>
            <a:gdLst/>
            <a:ahLst/>
            <a:cxnLst/>
            <a:rect l="0" t="0" r="0" b="0"/>
            <a:pathLst>
              <a:path w="107157" h="205384">
                <a:moveTo>
                  <a:pt x="17859" y="0"/>
                </a:moveTo>
                <a:lnTo>
                  <a:pt x="17859" y="0"/>
                </a:lnTo>
                <a:lnTo>
                  <a:pt x="8929" y="0"/>
                </a:lnTo>
                <a:lnTo>
                  <a:pt x="8929" y="8930"/>
                </a:lnTo>
                <a:lnTo>
                  <a:pt x="8929" y="17860"/>
                </a:lnTo>
                <a:lnTo>
                  <a:pt x="8929" y="26789"/>
                </a:lnTo>
                <a:lnTo>
                  <a:pt x="0" y="44649"/>
                </a:lnTo>
                <a:lnTo>
                  <a:pt x="8929" y="62508"/>
                </a:lnTo>
                <a:lnTo>
                  <a:pt x="8929" y="71438"/>
                </a:lnTo>
                <a:lnTo>
                  <a:pt x="17859" y="89297"/>
                </a:lnTo>
                <a:lnTo>
                  <a:pt x="17859" y="107156"/>
                </a:lnTo>
                <a:lnTo>
                  <a:pt x="26789" y="133945"/>
                </a:lnTo>
                <a:lnTo>
                  <a:pt x="35718" y="151805"/>
                </a:lnTo>
                <a:lnTo>
                  <a:pt x="44648" y="169664"/>
                </a:lnTo>
                <a:lnTo>
                  <a:pt x="53578" y="187524"/>
                </a:lnTo>
                <a:lnTo>
                  <a:pt x="62508" y="196453"/>
                </a:lnTo>
                <a:lnTo>
                  <a:pt x="71437" y="205383"/>
                </a:lnTo>
                <a:lnTo>
                  <a:pt x="80367" y="196453"/>
                </a:lnTo>
                <a:lnTo>
                  <a:pt x="98226" y="178594"/>
                </a:lnTo>
                <a:lnTo>
                  <a:pt x="107156" y="160735"/>
                </a:lnTo>
                <a:lnTo>
                  <a:pt x="107156"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7822406" y="1651992"/>
            <a:ext cx="151806" cy="98228"/>
          </a:xfrm>
          <a:custGeom>
            <a:avLst/>
            <a:gdLst/>
            <a:ahLst/>
            <a:cxnLst/>
            <a:rect l="0" t="0" r="0" b="0"/>
            <a:pathLst>
              <a:path w="151806" h="98228">
                <a:moveTo>
                  <a:pt x="0" y="98227"/>
                </a:moveTo>
                <a:lnTo>
                  <a:pt x="0" y="98227"/>
                </a:lnTo>
                <a:lnTo>
                  <a:pt x="0" y="98227"/>
                </a:lnTo>
                <a:lnTo>
                  <a:pt x="8930" y="89297"/>
                </a:lnTo>
                <a:lnTo>
                  <a:pt x="17860" y="80367"/>
                </a:lnTo>
                <a:lnTo>
                  <a:pt x="35719" y="71437"/>
                </a:lnTo>
                <a:lnTo>
                  <a:pt x="53578" y="62508"/>
                </a:lnTo>
                <a:lnTo>
                  <a:pt x="80367" y="44648"/>
                </a:lnTo>
                <a:lnTo>
                  <a:pt x="98227" y="26789"/>
                </a:lnTo>
                <a:lnTo>
                  <a:pt x="125016" y="17859"/>
                </a:lnTo>
                <a:lnTo>
                  <a:pt x="142875" y="8930"/>
                </a:lnTo>
                <a:lnTo>
                  <a:pt x="151805" y="0"/>
                </a:lnTo>
                <a:lnTo>
                  <a:pt x="15180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7733109" y="1535906"/>
            <a:ext cx="321470" cy="241103"/>
          </a:xfrm>
          <a:custGeom>
            <a:avLst/>
            <a:gdLst/>
            <a:ahLst/>
            <a:cxnLst/>
            <a:rect l="0" t="0" r="0" b="0"/>
            <a:pathLst>
              <a:path w="321470" h="241103">
                <a:moveTo>
                  <a:pt x="26789" y="0"/>
                </a:moveTo>
                <a:lnTo>
                  <a:pt x="26789" y="0"/>
                </a:lnTo>
                <a:lnTo>
                  <a:pt x="26789" y="0"/>
                </a:lnTo>
                <a:lnTo>
                  <a:pt x="26789" y="0"/>
                </a:lnTo>
                <a:lnTo>
                  <a:pt x="26789" y="0"/>
                </a:lnTo>
                <a:lnTo>
                  <a:pt x="17860" y="0"/>
                </a:lnTo>
                <a:lnTo>
                  <a:pt x="17860" y="0"/>
                </a:lnTo>
                <a:lnTo>
                  <a:pt x="8930" y="0"/>
                </a:lnTo>
                <a:lnTo>
                  <a:pt x="8930" y="0"/>
                </a:lnTo>
                <a:lnTo>
                  <a:pt x="8930" y="0"/>
                </a:lnTo>
                <a:lnTo>
                  <a:pt x="8930" y="0"/>
                </a:lnTo>
                <a:lnTo>
                  <a:pt x="0" y="8930"/>
                </a:lnTo>
                <a:lnTo>
                  <a:pt x="0" y="8930"/>
                </a:lnTo>
                <a:lnTo>
                  <a:pt x="0" y="17859"/>
                </a:lnTo>
                <a:lnTo>
                  <a:pt x="0" y="26789"/>
                </a:lnTo>
                <a:lnTo>
                  <a:pt x="0" y="44648"/>
                </a:lnTo>
                <a:lnTo>
                  <a:pt x="8930" y="62508"/>
                </a:lnTo>
                <a:lnTo>
                  <a:pt x="17860" y="89297"/>
                </a:lnTo>
                <a:lnTo>
                  <a:pt x="17860" y="116086"/>
                </a:lnTo>
                <a:lnTo>
                  <a:pt x="26789" y="142875"/>
                </a:lnTo>
                <a:lnTo>
                  <a:pt x="35719" y="169664"/>
                </a:lnTo>
                <a:lnTo>
                  <a:pt x="44649" y="196453"/>
                </a:lnTo>
                <a:lnTo>
                  <a:pt x="62508" y="214313"/>
                </a:lnTo>
                <a:lnTo>
                  <a:pt x="71438" y="223242"/>
                </a:lnTo>
                <a:lnTo>
                  <a:pt x="80368" y="232172"/>
                </a:lnTo>
                <a:lnTo>
                  <a:pt x="89297" y="232172"/>
                </a:lnTo>
                <a:lnTo>
                  <a:pt x="98227" y="241102"/>
                </a:lnTo>
                <a:lnTo>
                  <a:pt x="107157" y="232172"/>
                </a:lnTo>
                <a:lnTo>
                  <a:pt x="116086" y="232172"/>
                </a:lnTo>
                <a:lnTo>
                  <a:pt x="133946" y="232172"/>
                </a:lnTo>
                <a:lnTo>
                  <a:pt x="151805" y="223242"/>
                </a:lnTo>
                <a:lnTo>
                  <a:pt x="178594" y="214313"/>
                </a:lnTo>
                <a:lnTo>
                  <a:pt x="205383" y="205383"/>
                </a:lnTo>
                <a:lnTo>
                  <a:pt x="232172" y="196453"/>
                </a:lnTo>
                <a:lnTo>
                  <a:pt x="250032" y="187523"/>
                </a:lnTo>
                <a:lnTo>
                  <a:pt x="267891" y="178594"/>
                </a:lnTo>
                <a:lnTo>
                  <a:pt x="276821" y="178594"/>
                </a:lnTo>
                <a:lnTo>
                  <a:pt x="285750" y="178594"/>
                </a:lnTo>
                <a:lnTo>
                  <a:pt x="285750" y="178594"/>
                </a:lnTo>
                <a:lnTo>
                  <a:pt x="285750" y="178594"/>
                </a:lnTo>
                <a:lnTo>
                  <a:pt x="276821" y="178594"/>
                </a:lnTo>
                <a:lnTo>
                  <a:pt x="276821" y="178594"/>
                </a:lnTo>
                <a:lnTo>
                  <a:pt x="276821" y="169664"/>
                </a:lnTo>
                <a:lnTo>
                  <a:pt x="285750" y="169664"/>
                </a:lnTo>
                <a:lnTo>
                  <a:pt x="303610" y="160734"/>
                </a:lnTo>
                <a:lnTo>
                  <a:pt x="321469" y="151805"/>
                </a:lnTo>
                <a:lnTo>
                  <a:pt x="321469"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8054578" y="1410890"/>
            <a:ext cx="142875" cy="187525"/>
          </a:xfrm>
          <a:custGeom>
            <a:avLst/>
            <a:gdLst/>
            <a:ahLst/>
            <a:cxnLst/>
            <a:rect l="0" t="0" r="0" b="0"/>
            <a:pathLst>
              <a:path w="142875" h="187525">
                <a:moveTo>
                  <a:pt x="8930" y="8930"/>
                </a:moveTo>
                <a:lnTo>
                  <a:pt x="8930" y="8930"/>
                </a:lnTo>
                <a:lnTo>
                  <a:pt x="8930" y="8930"/>
                </a:lnTo>
                <a:lnTo>
                  <a:pt x="0" y="0"/>
                </a:lnTo>
                <a:lnTo>
                  <a:pt x="8930" y="0"/>
                </a:lnTo>
                <a:lnTo>
                  <a:pt x="8930" y="0"/>
                </a:lnTo>
                <a:lnTo>
                  <a:pt x="17860" y="0"/>
                </a:lnTo>
                <a:lnTo>
                  <a:pt x="26789" y="8930"/>
                </a:lnTo>
                <a:lnTo>
                  <a:pt x="35719" y="8930"/>
                </a:lnTo>
                <a:lnTo>
                  <a:pt x="53578" y="26789"/>
                </a:lnTo>
                <a:lnTo>
                  <a:pt x="62508" y="44649"/>
                </a:lnTo>
                <a:lnTo>
                  <a:pt x="80367" y="62508"/>
                </a:lnTo>
                <a:lnTo>
                  <a:pt x="89297" y="89297"/>
                </a:lnTo>
                <a:lnTo>
                  <a:pt x="107156" y="116086"/>
                </a:lnTo>
                <a:lnTo>
                  <a:pt x="116086" y="133946"/>
                </a:lnTo>
                <a:lnTo>
                  <a:pt x="125016" y="151805"/>
                </a:lnTo>
                <a:lnTo>
                  <a:pt x="125016" y="169664"/>
                </a:lnTo>
                <a:lnTo>
                  <a:pt x="133945" y="178594"/>
                </a:lnTo>
                <a:lnTo>
                  <a:pt x="133945" y="187524"/>
                </a:lnTo>
                <a:lnTo>
                  <a:pt x="133945" y="187524"/>
                </a:lnTo>
                <a:lnTo>
                  <a:pt x="133945" y="187524"/>
                </a:lnTo>
                <a:lnTo>
                  <a:pt x="142874" y="187524"/>
                </a:lnTo>
                <a:lnTo>
                  <a:pt x="142874"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7938492" y="1455539"/>
            <a:ext cx="330399" cy="178595"/>
          </a:xfrm>
          <a:custGeom>
            <a:avLst/>
            <a:gdLst/>
            <a:ahLst/>
            <a:cxnLst/>
            <a:rect l="0" t="0" r="0" b="0"/>
            <a:pathLst>
              <a:path w="330399" h="178595">
                <a:moveTo>
                  <a:pt x="26789" y="178594"/>
                </a:moveTo>
                <a:lnTo>
                  <a:pt x="17860" y="178594"/>
                </a:lnTo>
                <a:lnTo>
                  <a:pt x="8930" y="178594"/>
                </a:lnTo>
                <a:lnTo>
                  <a:pt x="0" y="178594"/>
                </a:lnTo>
                <a:lnTo>
                  <a:pt x="0" y="178594"/>
                </a:lnTo>
                <a:lnTo>
                  <a:pt x="0" y="169664"/>
                </a:lnTo>
                <a:lnTo>
                  <a:pt x="8930" y="169664"/>
                </a:lnTo>
                <a:lnTo>
                  <a:pt x="26789" y="160734"/>
                </a:lnTo>
                <a:lnTo>
                  <a:pt x="53578" y="151805"/>
                </a:lnTo>
                <a:lnTo>
                  <a:pt x="98227" y="133945"/>
                </a:lnTo>
                <a:lnTo>
                  <a:pt x="142875" y="116086"/>
                </a:lnTo>
                <a:lnTo>
                  <a:pt x="196453" y="98226"/>
                </a:lnTo>
                <a:lnTo>
                  <a:pt x="232172" y="89297"/>
                </a:lnTo>
                <a:lnTo>
                  <a:pt x="267890" y="71437"/>
                </a:lnTo>
                <a:lnTo>
                  <a:pt x="294679" y="53578"/>
                </a:lnTo>
                <a:lnTo>
                  <a:pt x="303609" y="35719"/>
                </a:lnTo>
                <a:lnTo>
                  <a:pt x="321468" y="26789"/>
                </a:lnTo>
                <a:lnTo>
                  <a:pt x="330398" y="17859"/>
                </a:lnTo>
                <a:lnTo>
                  <a:pt x="330398" y="8930"/>
                </a:lnTo>
                <a:lnTo>
                  <a:pt x="321468" y="0"/>
                </a:lnTo>
                <a:lnTo>
                  <a:pt x="312538" y="0"/>
                </a:lnTo>
                <a:lnTo>
                  <a:pt x="303609" y="8930"/>
                </a:lnTo>
                <a:lnTo>
                  <a:pt x="30360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7617023" y="1321594"/>
            <a:ext cx="571501" cy="634008"/>
          </a:xfrm>
          <a:custGeom>
            <a:avLst/>
            <a:gdLst/>
            <a:ahLst/>
            <a:cxnLst/>
            <a:rect l="0" t="0" r="0" b="0"/>
            <a:pathLst>
              <a:path w="571501" h="634008">
                <a:moveTo>
                  <a:pt x="196454" y="107156"/>
                </a:moveTo>
                <a:lnTo>
                  <a:pt x="205383" y="107156"/>
                </a:lnTo>
                <a:lnTo>
                  <a:pt x="214313" y="98226"/>
                </a:lnTo>
                <a:lnTo>
                  <a:pt x="232172" y="89296"/>
                </a:lnTo>
                <a:lnTo>
                  <a:pt x="258961" y="80367"/>
                </a:lnTo>
                <a:lnTo>
                  <a:pt x="294680" y="62508"/>
                </a:lnTo>
                <a:lnTo>
                  <a:pt x="348258" y="44648"/>
                </a:lnTo>
                <a:lnTo>
                  <a:pt x="401836" y="35719"/>
                </a:lnTo>
                <a:lnTo>
                  <a:pt x="455415" y="17859"/>
                </a:lnTo>
                <a:lnTo>
                  <a:pt x="508993" y="8929"/>
                </a:lnTo>
                <a:lnTo>
                  <a:pt x="544711" y="0"/>
                </a:lnTo>
                <a:lnTo>
                  <a:pt x="562571" y="0"/>
                </a:lnTo>
                <a:lnTo>
                  <a:pt x="571500" y="0"/>
                </a:lnTo>
                <a:lnTo>
                  <a:pt x="562571" y="8929"/>
                </a:lnTo>
                <a:lnTo>
                  <a:pt x="526852" y="26789"/>
                </a:lnTo>
                <a:lnTo>
                  <a:pt x="482204" y="53578"/>
                </a:lnTo>
                <a:lnTo>
                  <a:pt x="419696" y="98226"/>
                </a:lnTo>
                <a:lnTo>
                  <a:pt x="339329" y="142875"/>
                </a:lnTo>
                <a:lnTo>
                  <a:pt x="267891" y="205382"/>
                </a:lnTo>
                <a:lnTo>
                  <a:pt x="187524" y="267890"/>
                </a:lnTo>
                <a:lnTo>
                  <a:pt x="125016" y="339328"/>
                </a:lnTo>
                <a:lnTo>
                  <a:pt x="71438" y="392906"/>
                </a:lnTo>
                <a:lnTo>
                  <a:pt x="35719" y="446484"/>
                </a:lnTo>
                <a:lnTo>
                  <a:pt x="17860" y="473273"/>
                </a:lnTo>
                <a:lnTo>
                  <a:pt x="26790" y="491132"/>
                </a:lnTo>
                <a:lnTo>
                  <a:pt x="35719" y="491132"/>
                </a:lnTo>
                <a:lnTo>
                  <a:pt x="71438" y="482203"/>
                </a:lnTo>
                <a:lnTo>
                  <a:pt x="116086" y="446484"/>
                </a:lnTo>
                <a:lnTo>
                  <a:pt x="178594" y="410765"/>
                </a:lnTo>
                <a:lnTo>
                  <a:pt x="250032" y="366117"/>
                </a:lnTo>
                <a:lnTo>
                  <a:pt x="330399" y="321468"/>
                </a:lnTo>
                <a:lnTo>
                  <a:pt x="401836" y="285750"/>
                </a:lnTo>
                <a:lnTo>
                  <a:pt x="446485" y="250031"/>
                </a:lnTo>
                <a:lnTo>
                  <a:pt x="482204" y="223242"/>
                </a:lnTo>
                <a:lnTo>
                  <a:pt x="482204" y="196453"/>
                </a:lnTo>
                <a:lnTo>
                  <a:pt x="455415" y="178593"/>
                </a:lnTo>
                <a:lnTo>
                  <a:pt x="401836" y="178593"/>
                </a:lnTo>
                <a:lnTo>
                  <a:pt x="330399" y="187523"/>
                </a:lnTo>
                <a:lnTo>
                  <a:pt x="258961" y="214312"/>
                </a:lnTo>
                <a:lnTo>
                  <a:pt x="178594" y="258960"/>
                </a:lnTo>
                <a:lnTo>
                  <a:pt x="116086" y="312539"/>
                </a:lnTo>
                <a:lnTo>
                  <a:pt x="62508" y="366117"/>
                </a:lnTo>
                <a:lnTo>
                  <a:pt x="26790" y="419695"/>
                </a:lnTo>
                <a:lnTo>
                  <a:pt x="0" y="473273"/>
                </a:lnTo>
                <a:lnTo>
                  <a:pt x="0" y="508992"/>
                </a:lnTo>
                <a:lnTo>
                  <a:pt x="8930" y="526851"/>
                </a:lnTo>
                <a:lnTo>
                  <a:pt x="44649" y="526851"/>
                </a:lnTo>
                <a:lnTo>
                  <a:pt x="98227" y="500062"/>
                </a:lnTo>
                <a:lnTo>
                  <a:pt x="169665" y="464343"/>
                </a:lnTo>
                <a:lnTo>
                  <a:pt x="258961" y="410765"/>
                </a:lnTo>
                <a:lnTo>
                  <a:pt x="357188" y="357187"/>
                </a:lnTo>
                <a:lnTo>
                  <a:pt x="437555" y="303609"/>
                </a:lnTo>
                <a:lnTo>
                  <a:pt x="500063" y="250031"/>
                </a:lnTo>
                <a:lnTo>
                  <a:pt x="535782" y="205382"/>
                </a:lnTo>
                <a:lnTo>
                  <a:pt x="535782" y="178593"/>
                </a:lnTo>
                <a:lnTo>
                  <a:pt x="500063" y="169664"/>
                </a:lnTo>
                <a:lnTo>
                  <a:pt x="428625" y="178593"/>
                </a:lnTo>
                <a:lnTo>
                  <a:pt x="348258" y="214312"/>
                </a:lnTo>
                <a:lnTo>
                  <a:pt x="250032" y="276820"/>
                </a:lnTo>
                <a:lnTo>
                  <a:pt x="160735" y="348257"/>
                </a:lnTo>
                <a:lnTo>
                  <a:pt x="89297" y="428625"/>
                </a:lnTo>
                <a:lnTo>
                  <a:pt x="35719" y="508992"/>
                </a:lnTo>
                <a:lnTo>
                  <a:pt x="17860" y="571500"/>
                </a:lnTo>
                <a:lnTo>
                  <a:pt x="8930" y="616148"/>
                </a:lnTo>
                <a:lnTo>
                  <a:pt x="26790" y="634007"/>
                </a:lnTo>
                <a:lnTo>
                  <a:pt x="53579" y="625078"/>
                </a:lnTo>
                <a:lnTo>
                  <a:pt x="116086" y="598289"/>
                </a:lnTo>
                <a:lnTo>
                  <a:pt x="187524" y="553640"/>
                </a:lnTo>
                <a:lnTo>
                  <a:pt x="276821" y="491132"/>
                </a:lnTo>
                <a:lnTo>
                  <a:pt x="375047" y="428625"/>
                </a:lnTo>
                <a:lnTo>
                  <a:pt x="455415" y="366117"/>
                </a:lnTo>
                <a:lnTo>
                  <a:pt x="517922" y="303609"/>
                </a:lnTo>
                <a:lnTo>
                  <a:pt x="544711" y="250031"/>
                </a:lnTo>
                <a:lnTo>
                  <a:pt x="544711" y="214312"/>
                </a:lnTo>
                <a:lnTo>
                  <a:pt x="508993" y="196453"/>
                </a:lnTo>
                <a:lnTo>
                  <a:pt x="446485" y="205382"/>
                </a:lnTo>
                <a:lnTo>
                  <a:pt x="366118" y="241101"/>
                </a:lnTo>
                <a:lnTo>
                  <a:pt x="276821" y="303609"/>
                </a:lnTo>
                <a:lnTo>
                  <a:pt x="196454" y="366117"/>
                </a:lnTo>
                <a:lnTo>
                  <a:pt x="142875" y="428625"/>
                </a:lnTo>
                <a:lnTo>
                  <a:pt x="107157" y="482203"/>
                </a:lnTo>
                <a:lnTo>
                  <a:pt x="107157" y="508992"/>
                </a:lnTo>
                <a:lnTo>
                  <a:pt x="125016" y="517921"/>
                </a:lnTo>
                <a:lnTo>
                  <a:pt x="169665" y="508992"/>
                </a:lnTo>
                <a:lnTo>
                  <a:pt x="241102" y="473273"/>
                </a:lnTo>
                <a:lnTo>
                  <a:pt x="321469" y="437554"/>
                </a:lnTo>
                <a:lnTo>
                  <a:pt x="392907" y="383976"/>
                </a:lnTo>
                <a:lnTo>
                  <a:pt x="455415" y="339328"/>
                </a:lnTo>
                <a:lnTo>
                  <a:pt x="500063" y="303609"/>
                </a:lnTo>
                <a:lnTo>
                  <a:pt x="508993" y="276820"/>
                </a:lnTo>
                <a:lnTo>
                  <a:pt x="508993"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6331148" y="1321594"/>
            <a:ext cx="1178720" cy="642938"/>
          </a:xfrm>
          <a:custGeom>
            <a:avLst/>
            <a:gdLst/>
            <a:ahLst/>
            <a:cxnLst/>
            <a:rect l="0" t="0" r="0" b="0"/>
            <a:pathLst>
              <a:path w="1178720" h="642938">
                <a:moveTo>
                  <a:pt x="1134071" y="642937"/>
                </a:moveTo>
                <a:lnTo>
                  <a:pt x="1134071" y="642937"/>
                </a:lnTo>
                <a:lnTo>
                  <a:pt x="1134071" y="634007"/>
                </a:lnTo>
                <a:lnTo>
                  <a:pt x="1143000" y="634007"/>
                </a:lnTo>
                <a:lnTo>
                  <a:pt x="1143000" y="625078"/>
                </a:lnTo>
                <a:lnTo>
                  <a:pt x="1143000" y="607218"/>
                </a:lnTo>
                <a:lnTo>
                  <a:pt x="1143000" y="589359"/>
                </a:lnTo>
                <a:lnTo>
                  <a:pt x="1151930" y="571500"/>
                </a:lnTo>
                <a:lnTo>
                  <a:pt x="1160860" y="544710"/>
                </a:lnTo>
                <a:lnTo>
                  <a:pt x="1160860" y="517921"/>
                </a:lnTo>
                <a:lnTo>
                  <a:pt x="1169790" y="482203"/>
                </a:lnTo>
                <a:lnTo>
                  <a:pt x="1169790" y="446484"/>
                </a:lnTo>
                <a:lnTo>
                  <a:pt x="1178719" y="410765"/>
                </a:lnTo>
                <a:lnTo>
                  <a:pt x="1178719" y="366117"/>
                </a:lnTo>
                <a:lnTo>
                  <a:pt x="1178719" y="330398"/>
                </a:lnTo>
                <a:lnTo>
                  <a:pt x="1169790" y="294679"/>
                </a:lnTo>
                <a:lnTo>
                  <a:pt x="1160860" y="267890"/>
                </a:lnTo>
                <a:lnTo>
                  <a:pt x="1151930" y="232171"/>
                </a:lnTo>
                <a:lnTo>
                  <a:pt x="1134071" y="205382"/>
                </a:lnTo>
                <a:lnTo>
                  <a:pt x="1116211" y="187523"/>
                </a:lnTo>
                <a:lnTo>
                  <a:pt x="1089422" y="169664"/>
                </a:lnTo>
                <a:lnTo>
                  <a:pt x="1062633" y="151804"/>
                </a:lnTo>
                <a:lnTo>
                  <a:pt x="1026915" y="151804"/>
                </a:lnTo>
                <a:lnTo>
                  <a:pt x="982266" y="151804"/>
                </a:lnTo>
                <a:lnTo>
                  <a:pt x="937618" y="151804"/>
                </a:lnTo>
                <a:lnTo>
                  <a:pt x="892969" y="151804"/>
                </a:lnTo>
                <a:lnTo>
                  <a:pt x="848321" y="160734"/>
                </a:lnTo>
                <a:lnTo>
                  <a:pt x="794743" y="169664"/>
                </a:lnTo>
                <a:lnTo>
                  <a:pt x="741165" y="178593"/>
                </a:lnTo>
                <a:lnTo>
                  <a:pt x="687586" y="187523"/>
                </a:lnTo>
                <a:lnTo>
                  <a:pt x="634008" y="196453"/>
                </a:lnTo>
                <a:lnTo>
                  <a:pt x="589360" y="196453"/>
                </a:lnTo>
                <a:lnTo>
                  <a:pt x="535782" y="196453"/>
                </a:lnTo>
                <a:lnTo>
                  <a:pt x="482204" y="196453"/>
                </a:lnTo>
                <a:lnTo>
                  <a:pt x="428625" y="196453"/>
                </a:lnTo>
                <a:lnTo>
                  <a:pt x="375047" y="196453"/>
                </a:lnTo>
                <a:lnTo>
                  <a:pt x="330399" y="196453"/>
                </a:lnTo>
                <a:lnTo>
                  <a:pt x="276821" y="196453"/>
                </a:lnTo>
                <a:lnTo>
                  <a:pt x="232172" y="196453"/>
                </a:lnTo>
                <a:lnTo>
                  <a:pt x="178594" y="205382"/>
                </a:lnTo>
                <a:lnTo>
                  <a:pt x="133946" y="205382"/>
                </a:lnTo>
                <a:lnTo>
                  <a:pt x="89297" y="205382"/>
                </a:lnTo>
                <a:lnTo>
                  <a:pt x="53579" y="205382"/>
                </a:lnTo>
                <a:lnTo>
                  <a:pt x="26790" y="196453"/>
                </a:lnTo>
                <a:lnTo>
                  <a:pt x="8930" y="187523"/>
                </a:lnTo>
                <a:lnTo>
                  <a:pt x="0" y="178593"/>
                </a:lnTo>
                <a:lnTo>
                  <a:pt x="0" y="151804"/>
                </a:lnTo>
                <a:lnTo>
                  <a:pt x="8930" y="133945"/>
                </a:lnTo>
                <a:lnTo>
                  <a:pt x="35719" y="98226"/>
                </a:lnTo>
                <a:lnTo>
                  <a:pt x="62508" y="71437"/>
                </a:lnTo>
                <a:lnTo>
                  <a:pt x="98227" y="44648"/>
                </a:lnTo>
                <a:lnTo>
                  <a:pt x="133946" y="26789"/>
                </a:lnTo>
                <a:lnTo>
                  <a:pt x="160735" y="17859"/>
                </a:lnTo>
                <a:lnTo>
                  <a:pt x="187524" y="0"/>
                </a:lnTo>
                <a:lnTo>
                  <a:pt x="214313" y="0"/>
                </a:lnTo>
                <a:lnTo>
                  <a:pt x="241102" y="0"/>
                </a:lnTo>
                <a:lnTo>
                  <a:pt x="24110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6697266" y="991195"/>
            <a:ext cx="267891" cy="285751"/>
          </a:xfrm>
          <a:custGeom>
            <a:avLst/>
            <a:gdLst/>
            <a:ahLst/>
            <a:cxnLst/>
            <a:rect l="0" t="0" r="0" b="0"/>
            <a:pathLst>
              <a:path w="267891" h="285751">
                <a:moveTo>
                  <a:pt x="187523" y="17860"/>
                </a:moveTo>
                <a:lnTo>
                  <a:pt x="178593" y="8930"/>
                </a:lnTo>
                <a:lnTo>
                  <a:pt x="178593" y="8930"/>
                </a:lnTo>
                <a:lnTo>
                  <a:pt x="169664" y="8930"/>
                </a:lnTo>
                <a:lnTo>
                  <a:pt x="160734" y="8930"/>
                </a:lnTo>
                <a:lnTo>
                  <a:pt x="142875" y="0"/>
                </a:lnTo>
                <a:lnTo>
                  <a:pt x="133945" y="0"/>
                </a:lnTo>
                <a:lnTo>
                  <a:pt x="116086" y="0"/>
                </a:lnTo>
                <a:lnTo>
                  <a:pt x="98226" y="0"/>
                </a:lnTo>
                <a:lnTo>
                  <a:pt x="80367" y="0"/>
                </a:lnTo>
                <a:lnTo>
                  <a:pt x="62507" y="8930"/>
                </a:lnTo>
                <a:lnTo>
                  <a:pt x="44648" y="26789"/>
                </a:lnTo>
                <a:lnTo>
                  <a:pt x="26789" y="44649"/>
                </a:lnTo>
                <a:lnTo>
                  <a:pt x="8929" y="62508"/>
                </a:lnTo>
                <a:lnTo>
                  <a:pt x="0" y="98227"/>
                </a:lnTo>
                <a:lnTo>
                  <a:pt x="0" y="133946"/>
                </a:lnTo>
                <a:lnTo>
                  <a:pt x="0" y="169664"/>
                </a:lnTo>
                <a:lnTo>
                  <a:pt x="8929" y="205383"/>
                </a:lnTo>
                <a:lnTo>
                  <a:pt x="26789" y="241102"/>
                </a:lnTo>
                <a:lnTo>
                  <a:pt x="53578" y="267891"/>
                </a:lnTo>
                <a:lnTo>
                  <a:pt x="80367" y="285750"/>
                </a:lnTo>
                <a:lnTo>
                  <a:pt x="125015" y="285750"/>
                </a:lnTo>
                <a:lnTo>
                  <a:pt x="160734" y="285750"/>
                </a:lnTo>
                <a:lnTo>
                  <a:pt x="205382" y="276821"/>
                </a:lnTo>
                <a:lnTo>
                  <a:pt x="241101" y="258961"/>
                </a:lnTo>
                <a:lnTo>
                  <a:pt x="267890" y="241102"/>
                </a:lnTo>
                <a:lnTo>
                  <a:pt x="267890"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6965156" y="973336"/>
            <a:ext cx="214314" cy="187524"/>
          </a:xfrm>
          <a:custGeom>
            <a:avLst/>
            <a:gdLst/>
            <a:ahLst/>
            <a:cxnLst/>
            <a:rect l="0" t="0" r="0" b="0"/>
            <a:pathLst>
              <a:path w="214314" h="187524">
                <a:moveTo>
                  <a:pt x="0" y="17859"/>
                </a:moveTo>
                <a:lnTo>
                  <a:pt x="0" y="17859"/>
                </a:lnTo>
                <a:lnTo>
                  <a:pt x="0" y="17859"/>
                </a:lnTo>
                <a:lnTo>
                  <a:pt x="0" y="8930"/>
                </a:lnTo>
                <a:lnTo>
                  <a:pt x="0" y="8930"/>
                </a:lnTo>
                <a:lnTo>
                  <a:pt x="0" y="0"/>
                </a:lnTo>
                <a:lnTo>
                  <a:pt x="0" y="0"/>
                </a:lnTo>
                <a:lnTo>
                  <a:pt x="0" y="0"/>
                </a:lnTo>
                <a:lnTo>
                  <a:pt x="0" y="8930"/>
                </a:lnTo>
                <a:lnTo>
                  <a:pt x="0" y="17859"/>
                </a:lnTo>
                <a:lnTo>
                  <a:pt x="8930" y="35719"/>
                </a:lnTo>
                <a:lnTo>
                  <a:pt x="8930" y="53578"/>
                </a:lnTo>
                <a:lnTo>
                  <a:pt x="8930" y="80367"/>
                </a:lnTo>
                <a:lnTo>
                  <a:pt x="17860" y="107156"/>
                </a:lnTo>
                <a:lnTo>
                  <a:pt x="26789" y="133945"/>
                </a:lnTo>
                <a:lnTo>
                  <a:pt x="35719" y="151805"/>
                </a:lnTo>
                <a:lnTo>
                  <a:pt x="44649" y="178594"/>
                </a:lnTo>
                <a:lnTo>
                  <a:pt x="53578" y="187523"/>
                </a:lnTo>
                <a:lnTo>
                  <a:pt x="62508" y="187523"/>
                </a:lnTo>
                <a:lnTo>
                  <a:pt x="80367" y="187523"/>
                </a:lnTo>
                <a:lnTo>
                  <a:pt x="98227" y="187523"/>
                </a:lnTo>
                <a:lnTo>
                  <a:pt x="125016" y="178594"/>
                </a:lnTo>
                <a:lnTo>
                  <a:pt x="142875" y="160734"/>
                </a:lnTo>
                <a:lnTo>
                  <a:pt x="169664" y="151805"/>
                </a:lnTo>
                <a:lnTo>
                  <a:pt x="187524" y="142875"/>
                </a:lnTo>
                <a:lnTo>
                  <a:pt x="205383" y="133945"/>
                </a:lnTo>
                <a:lnTo>
                  <a:pt x="214313" y="125015"/>
                </a:lnTo>
                <a:lnTo>
                  <a:pt x="214313" y="116086"/>
                </a:lnTo>
                <a:lnTo>
                  <a:pt x="214313"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7170539" y="884039"/>
            <a:ext cx="107157" cy="205384"/>
          </a:xfrm>
          <a:custGeom>
            <a:avLst/>
            <a:gdLst/>
            <a:ahLst/>
            <a:cxnLst/>
            <a:rect l="0" t="0" r="0" b="0"/>
            <a:pathLst>
              <a:path w="107157" h="205384">
                <a:moveTo>
                  <a:pt x="8930" y="8930"/>
                </a:moveTo>
                <a:lnTo>
                  <a:pt x="8930" y="8930"/>
                </a:lnTo>
                <a:lnTo>
                  <a:pt x="8930" y="8930"/>
                </a:lnTo>
                <a:lnTo>
                  <a:pt x="0" y="0"/>
                </a:lnTo>
                <a:lnTo>
                  <a:pt x="0" y="0"/>
                </a:lnTo>
                <a:lnTo>
                  <a:pt x="0" y="0"/>
                </a:lnTo>
                <a:lnTo>
                  <a:pt x="0" y="0"/>
                </a:lnTo>
                <a:lnTo>
                  <a:pt x="0" y="8930"/>
                </a:lnTo>
                <a:lnTo>
                  <a:pt x="8930" y="17859"/>
                </a:lnTo>
                <a:lnTo>
                  <a:pt x="17859" y="35719"/>
                </a:lnTo>
                <a:lnTo>
                  <a:pt x="26789" y="62508"/>
                </a:lnTo>
                <a:lnTo>
                  <a:pt x="44649" y="89297"/>
                </a:lnTo>
                <a:lnTo>
                  <a:pt x="62508" y="116086"/>
                </a:lnTo>
                <a:lnTo>
                  <a:pt x="71438" y="142875"/>
                </a:lnTo>
                <a:lnTo>
                  <a:pt x="89297" y="169664"/>
                </a:lnTo>
                <a:lnTo>
                  <a:pt x="89297" y="187523"/>
                </a:lnTo>
                <a:lnTo>
                  <a:pt x="98227" y="196453"/>
                </a:lnTo>
                <a:lnTo>
                  <a:pt x="107156" y="205383"/>
                </a:lnTo>
                <a:lnTo>
                  <a:pt x="107156" y="205383"/>
                </a:lnTo>
                <a:lnTo>
                  <a:pt x="107156" y="205383"/>
                </a:lnTo>
                <a:lnTo>
                  <a:pt x="107156"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7152680" y="991195"/>
            <a:ext cx="223243" cy="133947"/>
          </a:xfrm>
          <a:custGeom>
            <a:avLst/>
            <a:gdLst/>
            <a:ahLst/>
            <a:cxnLst/>
            <a:rect l="0" t="0" r="0" b="0"/>
            <a:pathLst>
              <a:path w="223243" h="133947">
                <a:moveTo>
                  <a:pt x="0" y="133946"/>
                </a:moveTo>
                <a:lnTo>
                  <a:pt x="8929" y="133946"/>
                </a:lnTo>
                <a:lnTo>
                  <a:pt x="8929" y="125016"/>
                </a:lnTo>
                <a:lnTo>
                  <a:pt x="17859" y="116086"/>
                </a:lnTo>
                <a:lnTo>
                  <a:pt x="35718" y="107156"/>
                </a:lnTo>
                <a:lnTo>
                  <a:pt x="62508" y="89297"/>
                </a:lnTo>
                <a:lnTo>
                  <a:pt x="89297" y="71438"/>
                </a:lnTo>
                <a:lnTo>
                  <a:pt x="107156" y="62508"/>
                </a:lnTo>
                <a:lnTo>
                  <a:pt x="133945" y="53578"/>
                </a:lnTo>
                <a:lnTo>
                  <a:pt x="160734" y="44649"/>
                </a:lnTo>
                <a:lnTo>
                  <a:pt x="187523" y="44649"/>
                </a:lnTo>
                <a:lnTo>
                  <a:pt x="205383" y="35719"/>
                </a:lnTo>
                <a:lnTo>
                  <a:pt x="214312" y="26789"/>
                </a:lnTo>
                <a:lnTo>
                  <a:pt x="223242" y="26789"/>
                </a:lnTo>
                <a:lnTo>
                  <a:pt x="223242" y="8930"/>
                </a:lnTo>
                <a:lnTo>
                  <a:pt x="223242" y="0"/>
                </a:lnTo>
                <a:lnTo>
                  <a:pt x="22324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7027664" y="759023"/>
            <a:ext cx="250032" cy="151806"/>
          </a:xfrm>
          <a:custGeom>
            <a:avLst/>
            <a:gdLst/>
            <a:ahLst/>
            <a:cxnLst/>
            <a:rect l="0" t="0" r="0" b="0"/>
            <a:pathLst>
              <a:path w="250032" h="151806">
                <a:moveTo>
                  <a:pt x="0" y="151805"/>
                </a:moveTo>
                <a:lnTo>
                  <a:pt x="0" y="142875"/>
                </a:lnTo>
                <a:lnTo>
                  <a:pt x="8930" y="142875"/>
                </a:lnTo>
                <a:lnTo>
                  <a:pt x="17859" y="133946"/>
                </a:lnTo>
                <a:lnTo>
                  <a:pt x="44649" y="125016"/>
                </a:lnTo>
                <a:lnTo>
                  <a:pt x="71438" y="107157"/>
                </a:lnTo>
                <a:lnTo>
                  <a:pt x="98227" y="89297"/>
                </a:lnTo>
                <a:lnTo>
                  <a:pt x="133945" y="71438"/>
                </a:lnTo>
                <a:lnTo>
                  <a:pt x="169664" y="53578"/>
                </a:lnTo>
                <a:lnTo>
                  <a:pt x="205383" y="35719"/>
                </a:lnTo>
                <a:lnTo>
                  <a:pt x="232172" y="17860"/>
                </a:lnTo>
                <a:lnTo>
                  <a:pt x="250031" y="0"/>
                </a:lnTo>
                <a:lnTo>
                  <a:pt x="25003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2839641" y="2455664"/>
            <a:ext cx="598290" cy="35720"/>
          </a:xfrm>
          <a:custGeom>
            <a:avLst/>
            <a:gdLst/>
            <a:ahLst/>
            <a:cxnLst/>
            <a:rect l="0" t="0" r="0" b="0"/>
            <a:pathLst>
              <a:path w="598290" h="35720">
                <a:moveTo>
                  <a:pt x="26789" y="26789"/>
                </a:moveTo>
                <a:lnTo>
                  <a:pt x="26789" y="26789"/>
                </a:lnTo>
                <a:lnTo>
                  <a:pt x="26789" y="17859"/>
                </a:lnTo>
                <a:lnTo>
                  <a:pt x="17859" y="8930"/>
                </a:lnTo>
                <a:lnTo>
                  <a:pt x="17859" y="8930"/>
                </a:lnTo>
                <a:lnTo>
                  <a:pt x="8929" y="0"/>
                </a:lnTo>
                <a:lnTo>
                  <a:pt x="8929" y="0"/>
                </a:lnTo>
                <a:lnTo>
                  <a:pt x="8929" y="0"/>
                </a:lnTo>
                <a:lnTo>
                  <a:pt x="0" y="0"/>
                </a:lnTo>
                <a:lnTo>
                  <a:pt x="0" y="0"/>
                </a:lnTo>
                <a:lnTo>
                  <a:pt x="0" y="8930"/>
                </a:lnTo>
                <a:lnTo>
                  <a:pt x="0" y="8930"/>
                </a:lnTo>
                <a:lnTo>
                  <a:pt x="8929" y="8930"/>
                </a:lnTo>
                <a:lnTo>
                  <a:pt x="8929" y="8930"/>
                </a:lnTo>
                <a:lnTo>
                  <a:pt x="17859" y="8930"/>
                </a:lnTo>
                <a:lnTo>
                  <a:pt x="26789" y="0"/>
                </a:lnTo>
                <a:lnTo>
                  <a:pt x="35718" y="0"/>
                </a:lnTo>
                <a:lnTo>
                  <a:pt x="44648" y="8930"/>
                </a:lnTo>
                <a:lnTo>
                  <a:pt x="53578" y="8930"/>
                </a:lnTo>
                <a:lnTo>
                  <a:pt x="62507" y="8930"/>
                </a:lnTo>
                <a:lnTo>
                  <a:pt x="80367" y="8930"/>
                </a:lnTo>
                <a:lnTo>
                  <a:pt x="89297" y="17859"/>
                </a:lnTo>
                <a:lnTo>
                  <a:pt x="107156" y="17859"/>
                </a:lnTo>
                <a:lnTo>
                  <a:pt x="116086" y="26789"/>
                </a:lnTo>
                <a:lnTo>
                  <a:pt x="133945" y="26789"/>
                </a:lnTo>
                <a:lnTo>
                  <a:pt x="151804" y="26789"/>
                </a:lnTo>
                <a:lnTo>
                  <a:pt x="169664" y="26789"/>
                </a:lnTo>
                <a:lnTo>
                  <a:pt x="187523" y="26789"/>
                </a:lnTo>
                <a:lnTo>
                  <a:pt x="205382" y="26789"/>
                </a:lnTo>
                <a:lnTo>
                  <a:pt x="214312" y="26789"/>
                </a:lnTo>
                <a:lnTo>
                  <a:pt x="241101" y="26789"/>
                </a:lnTo>
                <a:lnTo>
                  <a:pt x="258961" y="26789"/>
                </a:lnTo>
                <a:lnTo>
                  <a:pt x="276820" y="26789"/>
                </a:lnTo>
                <a:lnTo>
                  <a:pt x="294679" y="26789"/>
                </a:lnTo>
                <a:lnTo>
                  <a:pt x="321468" y="26789"/>
                </a:lnTo>
                <a:lnTo>
                  <a:pt x="339328" y="26789"/>
                </a:lnTo>
                <a:lnTo>
                  <a:pt x="357187" y="26789"/>
                </a:lnTo>
                <a:lnTo>
                  <a:pt x="383976" y="26789"/>
                </a:lnTo>
                <a:lnTo>
                  <a:pt x="401836" y="26789"/>
                </a:lnTo>
                <a:lnTo>
                  <a:pt x="419695" y="26789"/>
                </a:lnTo>
                <a:lnTo>
                  <a:pt x="428625" y="26789"/>
                </a:lnTo>
                <a:lnTo>
                  <a:pt x="446484" y="26789"/>
                </a:lnTo>
                <a:lnTo>
                  <a:pt x="455414" y="17859"/>
                </a:lnTo>
                <a:lnTo>
                  <a:pt x="464343" y="17859"/>
                </a:lnTo>
                <a:lnTo>
                  <a:pt x="482203" y="17859"/>
                </a:lnTo>
                <a:lnTo>
                  <a:pt x="491132" y="8930"/>
                </a:lnTo>
                <a:lnTo>
                  <a:pt x="500062" y="8930"/>
                </a:lnTo>
                <a:lnTo>
                  <a:pt x="508992" y="8930"/>
                </a:lnTo>
                <a:lnTo>
                  <a:pt x="517922" y="8930"/>
                </a:lnTo>
                <a:lnTo>
                  <a:pt x="526851" y="8930"/>
                </a:lnTo>
                <a:lnTo>
                  <a:pt x="535781" y="0"/>
                </a:lnTo>
                <a:lnTo>
                  <a:pt x="544711" y="0"/>
                </a:lnTo>
                <a:lnTo>
                  <a:pt x="553640" y="0"/>
                </a:lnTo>
                <a:lnTo>
                  <a:pt x="562570" y="0"/>
                </a:lnTo>
                <a:lnTo>
                  <a:pt x="571500" y="0"/>
                </a:lnTo>
                <a:lnTo>
                  <a:pt x="580429" y="0"/>
                </a:lnTo>
                <a:lnTo>
                  <a:pt x="580429" y="0"/>
                </a:lnTo>
                <a:lnTo>
                  <a:pt x="589359" y="8930"/>
                </a:lnTo>
                <a:lnTo>
                  <a:pt x="589359" y="8930"/>
                </a:lnTo>
                <a:lnTo>
                  <a:pt x="589359" y="8930"/>
                </a:lnTo>
                <a:lnTo>
                  <a:pt x="589359" y="17859"/>
                </a:lnTo>
                <a:lnTo>
                  <a:pt x="598289" y="26789"/>
                </a:lnTo>
                <a:lnTo>
                  <a:pt x="598289" y="35719"/>
                </a:lnTo>
                <a:lnTo>
                  <a:pt x="598289" y="35719"/>
                </a:lnTo>
                <a:lnTo>
                  <a:pt x="598289"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3598664" y="2455664"/>
            <a:ext cx="366118" cy="62509"/>
          </a:xfrm>
          <a:custGeom>
            <a:avLst/>
            <a:gdLst/>
            <a:ahLst/>
            <a:cxnLst/>
            <a:rect l="0" t="0" r="0" b="0"/>
            <a:pathLst>
              <a:path w="366118" h="62509">
                <a:moveTo>
                  <a:pt x="35719" y="8930"/>
                </a:moveTo>
                <a:lnTo>
                  <a:pt x="35719" y="8930"/>
                </a:lnTo>
                <a:lnTo>
                  <a:pt x="35719" y="8930"/>
                </a:lnTo>
                <a:lnTo>
                  <a:pt x="26789" y="8930"/>
                </a:lnTo>
                <a:lnTo>
                  <a:pt x="26789" y="8930"/>
                </a:lnTo>
                <a:lnTo>
                  <a:pt x="17859" y="8930"/>
                </a:lnTo>
                <a:lnTo>
                  <a:pt x="8930" y="0"/>
                </a:lnTo>
                <a:lnTo>
                  <a:pt x="8930" y="0"/>
                </a:lnTo>
                <a:lnTo>
                  <a:pt x="0" y="0"/>
                </a:lnTo>
                <a:lnTo>
                  <a:pt x="0" y="0"/>
                </a:lnTo>
                <a:lnTo>
                  <a:pt x="0" y="8930"/>
                </a:lnTo>
                <a:lnTo>
                  <a:pt x="0" y="8930"/>
                </a:lnTo>
                <a:lnTo>
                  <a:pt x="8930" y="17859"/>
                </a:lnTo>
                <a:lnTo>
                  <a:pt x="17859" y="17859"/>
                </a:lnTo>
                <a:lnTo>
                  <a:pt x="26789" y="26789"/>
                </a:lnTo>
                <a:lnTo>
                  <a:pt x="35719" y="26789"/>
                </a:lnTo>
                <a:lnTo>
                  <a:pt x="53578" y="35719"/>
                </a:lnTo>
                <a:lnTo>
                  <a:pt x="62508" y="35719"/>
                </a:lnTo>
                <a:lnTo>
                  <a:pt x="80367" y="26789"/>
                </a:lnTo>
                <a:lnTo>
                  <a:pt x="98227" y="26789"/>
                </a:lnTo>
                <a:lnTo>
                  <a:pt x="116086" y="17859"/>
                </a:lnTo>
                <a:lnTo>
                  <a:pt x="133945" y="8930"/>
                </a:lnTo>
                <a:lnTo>
                  <a:pt x="160734" y="8930"/>
                </a:lnTo>
                <a:lnTo>
                  <a:pt x="187524" y="0"/>
                </a:lnTo>
                <a:lnTo>
                  <a:pt x="205383" y="0"/>
                </a:lnTo>
                <a:lnTo>
                  <a:pt x="232172" y="0"/>
                </a:lnTo>
                <a:lnTo>
                  <a:pt x="250031" y="0"/>
                </a:lnTo>
                <a:lnTo>
                  <a:pt x="267891" y="0"/>
                </a:lnTo>
                <a:lnTo>
                  <a:pt x="285750" y="8930"/>
                </a:lnTo>
                <a:lnTo>
                  <a:pt x="294680" y="8930"/>
                </a:lnTo>
                <a:lnTo>
                  <a:pt x="312539" y="8930"/>
                </a:lnTo>
                <a:lnTo>
                  <a:pt x="321469" y="8930"/>
                </a:lnTo>
                <a:lnTo>
                  <a:pt x="330399" y="0"/>
                </a:lnTo>
                <a:lnTo>
                  <a:pt x="339328" y="0"/>
                </a:lnTo>
                <a:lnTo>
                  <a:pt x="339328" y="0"/>
                </a:lnTo>
                <a:lnTo>
                  <a:pt x="348258" y="0"/>
                </a:lnTo>
                <a:lnTo>
                  <a:pt x="357188" y="8930"/>
                </a:lnTo>
                <a:lnTo>
                  <a:pt x="357188" y="17859"/>
                </a:lnTo>
                <a:lnTo>
                  <a:pt x="366117" y="35719"/>
                </a:lnTo>
                <a:lnTo>
                  <a:pt x="366117" y="62508"/>
                </a:lnTo>
                <a:lnTo>
                  <a:pt x="366117"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3527227" y="1928812"/>
            <a:ext cx="80368" cy="357189"/>
          </a:xfrm>
          <a:custGeom>
            <a:avLst/>
            <a:gdLst/>
            <a:ahLst/>
            <a:cxnLst/>
            <a:rect l="0" t="0" r="0" b="0"/>
            <a:pathLst>
              <a:path w="80368" h="357189">
                <a:moveTo>
                  <a:pt x="35718" y="348258"/>
                </a:moveTo>
                <a:lnTo>
                  <a:pt x="35718" y="348258"/>
                </a:lnTo>
                <a:lnTo>
                  <a:pt x="26789" y="348258"/>
                </a:lnTo>
                <a:lnTo>
                  <a:pt x="17859" y="357188"/>
                </a:lnTo>
                <a:lnTo>
                  <a:pt x="17859" y="357188"/>
                </a:lnTo>
                <a:lnTo>
                  <a:pt x="8929" y="357188"/>
                </a:lnTo>
                <a:lnTo>
                  <a:pt x="8929" y="348258"/>
                </a:lnTo>
                <a:lnTo>
                  <a:pt x="0" y="348258"/>
                </a:lnTo>
                <a:lnTo>
                  <a:pt x="0" y="339328"/>
                </a:lnTo>
                <a:lnTo>
                  <a:pt x="0" y="321469"/>
                </a:lnTo>
                <a:lnTo>
                  <a:pt x="0" y="294680"/>
                </a:lnTo>
                <a:lnTo>
                  <a:pt x="8929" y="267891"/>
                </a:lnTo>
                <a:lnTo>
                  <a:pt x="17859" y="232172"/>
                </a:lnTo>
                <a:lnTo>
                  <a:pt x="26789" y="196453"/>
                </a:lnTo>
                <a:lnTo>
                  <a:pt x="44648" y="160735"/>
                </a:lnTo>
                <a:lnTo>
                  <a:pt x="62507" y="116086"/>
                </a:lnTo>
                <a:lnTo>
                  <a:pt x="71437" y="80367"/>
                </a:lnTo>
                <a:lnTo>
                  <a:pt x="80367" y="53578"/>
                </a:lnTo>
                <a:lnTo>
                  <a:pt x="80367" y="26789"/>
                </a:lnTo>
                <a:lnTo>
                  <a:pt x="80367" y="0"/>
                </a:lnTo>
                <a:lnTo>
                  <a:pt x="803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3420070" y="2000250"/>
            <a:ext cx="285751" cy="98227"/>
          </a:xfrm>
          <a:custGeom>
            <a:avLst/>
            <a:gdLst/>
            <a:ahLst/>
            <a:cxnLst/>
            <a:rect l="0" t="0" r="0" b="0"/>
            <a:pathLst>
              <a:path w="285751" h="98227">
                <a:moveTo>
                  <a:pt x="8930" y="8929"/>
                </a:moveTo>
                <a:lnTo>
                  <a:pt x="8930" y="8929"/>
                </a:lnTo>
                <a:lnTo>
                  <a:pt x="8930" y="8929"/>
                </a:lnTo>
                <a:lnTo>
                  <a:pt x="8930" y="8929"/>
                </a:lnTo>
                <a:lnTo>
                  <a:pt x="8930" y="0"/>
                </a:lnTo>
                <a:lnTo>
                  <a:pt x="0" y="0"/>
                </a:lnTo>
                <a:lnTo>
                  <a:pt x="0" y="0"/>
                </a:lnTo>
                <a:lnTo>
                  <a:pt x="8930" y="0"/>
                </a:lnTo>
                <a:lnTo>
                  <a:pt x="8930" y="0"/>
                </a:lnTo>
                <a:lnTo>
                  <a:pt x="17860" y="0"/>
                </a:lnTo>
                <a:lnTo>
                  <a:pt x="35719" y="8929"/>
                </a:lnTo>
                <a:lnTo>
                  <a:pt x="53578" y="8929"/>
                </a:lnTo>
                <a:lnTo>
                  <a:pt x="71438" y="26789"/>
                </a:lnTo>
                <a:lnTo>
                  <a:pt x="98227" y="35719"/>
                </a:lnTo>
                <a:lnTo>
                  <a:pt x="133946" y="53578"/>
                </a:lnTo>
                <a:lnTo>
                  <a:pt x="160735" y="71437"/>
                </a:lnTo>
                <a:lnTo>
                  <a:pt x="196453" y="89297"/>
                </a:lnTo>
                <a:lnTo>
                  <a:pt x="223243" y="89297"/>
                </a:lnTo>
                <a:lnTo>
                  <a:pt x="241102" y="98226"/>
                </a:lnTo>
                <a:lnTo>
                  <a:pt x="258961" y="98226"/>
                </a:lnTo>
                <a:lnTo>
                  <a:pt x="276821" y="98226"/>
                </a:lnTo>
                <a:lnTo>
                  <a:pt x="285750" y="98226"/>
                </a:lnTo>
                <a:lnTo>
                  <a:pt x="285750"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3437930" y="1946672"/>
            <a:ext cx="214313" cy="232173"/>
          </a:xfrm>
          <a:custGeom>
            <a:avLst/>
            <a:gdLst/>
            <a:ahLst/>
            <a:cxnLst/>
            <a:rect l="0" t="0" r="0" b="0"/>
            <a:pathLst>
              <a:path w="214313" h="232173">
                <a:moveTo>
                  <a:pt x="214312" y="0"/>
                </a:moveTo>
                <a:lnTo>
                  <a:pt x="214312" y="0"/>
                </a:lnTo>
                <a:lnTo>
                  <a:pt x="205383" y="8929"/>
                </a:lnTo>
                <a:lnTo>
                  <a:pt x="196453" y="17859"/>
                </a:lnTo>
                <a:lnTo>
                  <a:pt x="187523" y="35718"/>
                </a:lnTo>
                <a:lnTo>
                  <a:pt x="169664" y="62507"/>
                </a:lnTo>
                <a:lnTo>
                  <a:pt x="151804" y="98226"/>
                </a:lnTo>
                <a:lnTo>
                  <a:pt x="125015" y="125015"/>
                </a:lnTo>
                <a:lnTo>
                  <a:pt x="89297" y="160734"/>
                </a:lnTo>
                <a:lnTo>
                  <a:pt x="62508" y="187523"/>
                </a:lnTo>
                <a:lnTo>
                  <a:pt x="44648" y="214312"/>
                </a:lnTo>
                <a:lnTo>
                  <a:pt x="17859" y="223242"/>
                </a:lnTo>
                <a:lnTo>
                  <a:pt x="8929" y="232172"/>
                </a:lnTo>
                <a:lnTo>
                  <a:pt x="0" y="232172"/>
                </a:lnTo>
                <a:lnTo>
                  <a:pt x="0"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7366992" y="2223492"/>
            <a:ext cx="196454" cy="205384"/>
          </a:xfrm>
          <a:custGeom>
            <a:avLst/>
            <a:gdLst/>
            <a:ahLst/>
            <a:cxnLst/>
            <a:rect l="0" t="0" r="0" b="0"/>
            <a:pathLst>
              <a:path w="196454" h="205384">
                <a:moveTo>
                  <a:pt x="0" y="80367"/>
                </a:moveTo>
                <a:lnTo>
                  <a:pt x="0" y="89297"/>
                </a:lnTo>
                <a:lnTo>
                  <a:pt x="0" y="98227"/>
                </a:lnTo>
                <a:lnTo>
                  <a:pt x="0" y="107156"/>
                </a:lnTo>
                <a:lnTo>
                  <a:pt x="0" y="125016"/>
                </a:lnTo>
                <a:lnTo>
                  <a:pt x="8930" y="133945"/>
                </a:lnTo>
                <a:lnTo>
                  <a:pt x="8930" y="133945"/>
                </a:lnTo>
                <a:lnTo>
                  <a:pt x="17860" y="125016"/>
                </a:lnTo>
                <a:lnTo>
                  <a:pt x="17860" y="116086"/>
                </a:lnTo>
                <a:lnTo>
                  <a:pt x="26789" y="89297"/>
                </a:lnTo>
                <a:lnTo>
                  <a:pt x="26789" y="71437"/>
                </a:lnTo>
                <a:lnTo>
                  <a:pt x="26789" y="44648"/>
                </a:lnTo>
                <a:lnTo>
                  <a:pt x="35719" y="17859"/>
                </a:lnTo>
                <a:lnTo>
                  <a:pt x="35719" y="8930"/>
                </a:lnTo>
                <a:lnTo>
                  <a:pt x="35719" y="0"/>
                </a:lnTo>
                <a:lnTo>
                  <a:pt x="44649" y="17859"/>
                </a:lnTo>
                <a:lnTo>
                  <a:pt x="44649" y="35719"/>
                </a:lnTo>
                <a:lnTo>
                  <a:pt x="44649" y="62508"/>
                </a:lnTo>
                <a:lnTo>
                  <a:pt x="44649" y="98227"/>
                </a:lnTo>
                <a:lnTo>
                  <a:pt x="44649" y="125016"/>
                </a:lnTo>
                <a:lnTo>
                  <a:pt x="44649" y="151805"/>
                </a:lnTo>
                <a:lnTo>
                  <a:pt x="44649" y="169664"/>
                </a:lnTo>
                <a:lnTo>
                  <a:pt x="44649" y="169664"/>
                </a:lnTo>
                <a:lnTo>
                  <a:pt x="44649" y="169664"/>
                </a:lnTo>
                <a:lnTo>
                  <a:pt x="44649" y="151805"/>
                </a:lnTo>
                <a:lnTo>
                  <a:pt x="53578" y="133945"/>
                </a:lnTo>
                <a:lnTo>
                  <a:pt x="53578" y="98227"/>
                </a:lnTo>
                <a:lnTo>
                  <a:pt x="53578" y="71437"/>
                </a:lnTo>
                <a:lnTo>
                  <a:pt x="62508" y="44648"/>
                </a:lnTo>
                <a:lnTo>
                  <a:pt x="62508" y="35719"/>
                </a:lnTo>
                <a:lnTo>
                  <a:pt x="71438" y="35719"/>
                </a:lnTo>
                <a:lnTo>
                  <a:pt x="80367" y="44648"/>
                </a:lnTo>
                <a:lnTo>
                  <a:pt x="89297" y="71437"/>
                </a:lnTo>
                <a:lnTo>
                  <a:pt x="98227" y="107156"/>
                </a:lnTo>
                <a:lnTo>
                  <a:pt x="98227" y="142875"/>
                </a:lnTo>
                <a:lnTo>
                  <a:pt x="107156" y="169664"/>
                </a:lnTo>
                <a:lnTo>
                  <a:pt x="116086" y="187523"/>
                </a:lnTo>
                <a:lnTo>
                  <a:pt x="116086" y="196453"/>
                </a:lnTo>
                <a:lnTo>
                  <a:pt x="116086" y="187523"/>
                </a:lnTo>
                <a:lnTo>
                  <a:pt x="116086" y="169664"/>
                </a:lnTo>
                <a:lnTo>
                  <a:pt x="116086" y="151805"/>
                </a:lnTo>
                <a:lnTo>
                  <a:pt x="107156" y="116086"/>
                </a:lnTo>
                <a:lnTo>
                  <a:pt x="107156" y="80367"/>
                </a:lnTo>
                <a:lnTo>
                  <a:pt x="107156" y="44648"/>
                </a:lnTo>
                <a:lnTo>
                  <a:pt x="98227" y="26789"/>
                </a:lnTo>
                <a:lnTo>
                  <a:pt x="98227" y="8930"/>
                </a:lnTo>
                <a:lnTo>
                  <a:pt x="107156" y="17859"/>
                </a:lnTo>
                <a:lnTo>
                  <a:pt x="107156" y="44648"/>
                </a:lnTo>
                <a:lnTo>
                  <a:pt x="116086" y="71437"/>
                </a:lnTo>
                <a:lnTo>
                  <a:pt x="133946" y="116086"/>
                </a:lnTo>
                <a:lnTo>
                  <a:pt x="142875" y="151805"/>
                </a:lnTo>
                <a:lnTo>
                  <a:pt x="151805" y="187523"/>
                </a:lnTo>
                <a:lnTo>
                  <a:pt x="160735" y="196453"/>
                </a:lnTo>
                <a:lnTo>
                  <a:pt x="169664" y="205383"/>
                </a:lnTo>
                <a:lnTo>
                  <a:pt x="169664" y="196453"/>
                </a:lnTo>
                <a:lnTo>
                  <a:pt x="169664" y="178594"/>
                </a:lnTo>
                <a:lnTo>
                  <a:pt x="169664" y="151805"/>
                </a:lnTo>
                <a:lnTo>
                  <a:pt x="160735" y="125016"/>
                </a:lnTo>
                <a:lnTo>
                  <a:pt x="151805" y="89297"/>
                </a:lnTo>
                <a:lnTo>
                  <a:pt x="142875" y="71437"/>
                </a:lnTo>
                <a:lnTo>
                  <a:pt x="142875" y="62508"/>
                </a:lnTo>
                <a:lnTo>
                  <a:pt x="142875" y="71437"/>
                </a:lnTo>
                <a:lnTo>
                  <a:pt x="151805" y="89297"/>
                </a:lnTo>
                <a:lnTo>
                  <a:pt x="160735" y="116086"/>
                </a:lnTo>
                <a:lnTo>
                  <a:pt x="169664" y="142875"/>
                </a:lnTo>
                <a:lnTo>
                  <a:pt x="178594" y="169664"/>
                </a:lnTo>
                <a:lnTo>
                  <a:pt x="187524" y="187523"/>
                </a:lnTo>
                <a:lnTo>
                  <a:pt x="196453" y="196453"/>
                </a:lnTo>
                <a:lnTo>
                  <a:pt x="196453" y="187523"/>
                </a:lnTo>
                <a:lnTo>
                  <a:pt x="187524" y="178594"/>
                </a:lnTo>
                <a:lnTo>
                  <a:pt x="187524"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678656" y="2732484"/>
            <a:ext cx="116087" cy="26790"/>
          </a:xfrm>
          <a:custGeom>
            <a:avLst/>
            <a:gdLst/>
            <a:ahLst/>
            <a:cxnLst/>
            <a:rect l="0" t="0" r="0" b="0"/>
            <a:pathLst>
              <a:path w="116087" h="26790">
                <a:moveTo>
                  <a:pt x="8930" y="8930"/>
                </a:moveTo>
                <a:lnTo>
                  <a:pt x="8930" y="8930"/>
                </a:lnTo>
                <a:lnTo>
                  <a:pt x="8930" y="8930"/>
                </a:lnTo>
                <a:lnTo>
                  <a:pt x="8930" y="8930"/>
                </a:lnTo>
                <a:lnTo>
                  <a:pt x="8930" y="8930"/>
                </a:lnTo>
                <a:lnTo>
                  <a:pt x="8930" y="8930"/>
                </a:lnTo>
                <a:lnTo>
                  <a:pt x="0" y="8930"/>
                </a:lnTo>
                <a:lnTo>
                  <a:pt x="0" y="0"/>
                </a:lnTo>
                <a:lnTo>
                  <a:pt x="0" y="0"/>
                </a:lnTo>
                <a:lnTo>
                  <a:pt x="8930" y="0"/>
                </a:lnTo>
                <a:lnTo>
                  <a:pt x="8930" y="0"/>
                </a:lnTo>
                <a:lnTo>
                  <a:pt x="8930" y="8930"/>
                </a:lnTo>
                <a:lnTo>
                  <a:pt x="26789" y="8930"/>
                </a:lnTo>
                <a:lnTo>
                  <a:pt x="35719" y="8930"/>
                </a:lnTo>
                <a:lnTo>
                  <a:pt x="62508" y="17860"/>
                </a:lnTo>
                <a:lnTo>
                  <a:pt x="80368" y="26789"/>
                </a:lnTo>
                <a:lnTo>
                  <a:pt x="98227" y="26789"/>
                </a:lnTo>
                <a:lnTo>
                  <a:pt x="107157" y="26789"/>
                </a:lnTo>
                <a:lnTo>
                  <a:pt x="116086" y="26789"/>
                </a:lnTo>
                <a:lnTo>
                  <a:pt x="116086" y="17860"/>
                </a:lnTo>
                <a:lnTo>
                  <a:pt x="98227" y="8930"/>
                </a:lnTo>
                <a:lnTo>
                  <a:pt x="80368" y="0"/>
                </a:lnTo>
                <a:lnTo>
                  <a:pt x="8036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5179219" y="2580680"/>
            <a:ext cx="160735" cy="196454"/>
          </a:xfrm>
          <a:custGeom>
            <a:avLst/>
            <a:gdLst/>
            <a:ahLst/>
            <a:cxnLst/>
            <a:rect l="0" t="0" r="0" b="0"/>
            <a:pathLst>
              <a:path w="160735" h="196454">
                <a:moveTo>
                  <a:pt x="17859" y="0"/>
                </a:moveTo>
                <a:lnTo>
                  <a:pt x="17859" y="0"/>
                </a:lnTo>
                <a:lnTo>
                  <a:pt x="8929" y="0"/>
                </a:lnTo>
                <a:lnTo>
                  <a:pt x="8929" y="8929"/>
                </a:lnTo>
                <a:lnTo>
                  <a:pt x="8929" y="8929"/>
                </a:lnTo>
                <a:lnTo>
                  <a:pt x="8929" y="8929"/>
                </a:lnTo>
                <a:lnTo>
                  <a:pt x="8929" y="8929"/>
                </a:lnTo>
                <a:lnTo>
                  <a:pt x="8929" y="8929"/>
                </a:lnTo>
                <a:lnTo>
                  <a:pt x="8929" y="0"/>
                </a:lnTo>
                <a:lnTo>
                  <a:pt x="8929" y="0"/>
                </a:lnTo>
                <a:lnTo>
                  <a:pt x="8929" y="0"/>
                </a:lnTo>
                <a:lnTo>
                  <a:pt x="8929" y="0"/>
                </a:lnTo>
                <a:lnTo>
                  <a:pt x="0" y="8929"/>
                </a:lnTo>
                <a:lnTo>
                  <a:pt x="0" y="8929"/>
                </a:lnTo>
                <a:lnTo>
                  <a:pt x="0" y="8929"/>
                </a:lnTo>
                <a:lnTo>
                  <a:pt x="0" y="8929"/>
                </a:lnTo>
                <a:lnTo>
                  <a:pt x="0" y="8929"/>
                </a:lnTo>
                <a:lnTo>
                  <a:pt x="0" y="8929"/>
                </a:lnTo>
                <a:lnTo>
                  <a:pt x="0" y="8929"/>
                </a:lnTo>
                <a:lnTo>
                  <a:pt x="0" y="8929"/>
                </a:lnTo>
                <a:lnTo>
                  <a:pt x="0" y="8929"/>
                </a:lnTo>
                <a:lnTo>
                  <a:pt x="0" y="17859"/>
                </a:lnTo>
                <a:lnTo>
                  <a:pt x="0" y="26789"/>
                </a:lnTo>
                <a:lnTo>
                  <a:pt x="0" y="44648"/>
                </a:lnTo>
                <a:lnTo>
                  <a:pt x="8929" y="53578"/>
                </a:lnTo>
                <a:lnTo>
                  <a:pt x="8929" y="71437"/>
                </a:lnTo>
                <a:lnTo>
                  <a:pt x="8929" y="89297"/>
                </a:lnTo>
                <a:lnTo>
                  <a:pt x="8929" y="107156"/>
                </a:lnTo>
                <a:lnTo>
                  <a:pt x="8929" y="116086"/>
                </a:lnTo>
                <a:lnTo>
                  <a:pt x="8929" y="125015"/>
                </a:lnTo>
                <a:lnTo>
                  <a:pt x="17859" y="133945"/>
                </a:lnTo>
                <a:lnTo>
                  <a:pt x="17859" y="133945"/>
                </a:lnTo>
                <a:lnTo>
                  <a:pt x="17859" y="142875"/>
                </a:lnTo>
                <a:lnTo>
                  <a:pt x="17859" y="142875"/>
                </a:lnTo>
                <a:lnTo>
                  <a:pt x="17859" y="142875"/>
                </a:lnTo>
                <a:lnTo>
                  <a:pt x="17859" y="151804"/>
                </a:lnTo>
                <a:lnTo>
                  <a:pt x="8929" y="151804"/>
                </a:lnTo>
                <a:lnTo>
                  <a:pt x="8929" y="151804"/>
                </a:lnTo>
                <a:lnTo>
                  <a:pt x="0" y="160734"/>
                </a:lnTo>
                <a:lnTo>
                  <a:pt x="0" y="160734"/>
                </a:lnTo>
                <a:lnTo>
                  <a:pt x="0" y="160734"/>
                </a:lnTo>
                <a:lnTo>
                  <a:pt x="0" y="151804"/>
                </a:lnTo>
                <a:lnTo>
                  <a:pt x="0" y="142875"/>
                </a:lnTo>
                <a:lnTo>
                  <a:pt x="8929" y="125015"/>
                </a:lnTo>
                <a:lnTo>
                  <a:pt x="17859" y="107156"/>
                </a:lnTo>
                <a:lnTo>
                  <a:pt x="26789" y="89297"/>
                </a:lnTo>
                <a:lnTo>
                  <a:pt x="35719" y="62508"/>
                </a:lnTo>
                <a:lnTo>
                  <a:pt x="53578" y="44648"/>
                </a:lnTo>
                <a:lnTo>
                  <a:pt x="62508" y="26789"/>
                </a:lnTo>
                <a:lnTo>
                  <a:pt x="71437" y="8929"/>
                </a:lnTo>
                <a:lnTo>
                  <a:pt x="89297" y="0"/>
                </a:lnTo>
                <a:lnTo>
                  <a:pt x="98226" y="0"/>
                </a:lnTo>
                <a:lnTo>
                  <a:pt x="107156" y="8929"/>
                </a:lnTo>
                <a:lnTo>
                  <a:pt x="116086" y="17859"/>
                </a:lnTo>
                <a:lnTo>
                  <a:pt x="116086" y="35718"/>
                </a:lnTo>
                <a:lnTo>
                  <a:pt x="125015" y="53578"/>
                </a:lnTo>
                <a:lnTo>
                  <a:pt x="125015" y="80367"/>
                </a:lnTo>
                <a:lnTo>
                  <a:pt x="133945" y="116086"/>
                </a:lnTo>
                <a:lnTo>
                  <a:pt x="133945" y="142875"/>
                </a:lnTo>
                <a:lnTo>
                  <a:pt x="133945" y="169664"/>
                </a:lnTo>
                <a:lnTo>
                  <a:pt x="133945" y="187523"/>
                </a:lnTo>
                <a:lnTo>
                  <a:pt x="133945" y="196453"/>
                </a:lnTo>
                <a:lnTo>
                  <a:pt x="133945" y="196453"/>
                </a:lnTo>
                <a:lnTo>
                  <a:pt x="133945" y="187523"/>
                </a:lnTo>
                <a:lnTo>
                  <a:pt x="142875" y="178593"/>
                </a:lnTo>
                <a:lnTo>
                  <a:pt x="142875" y="160734"/>
                </a:lnTo>
                <a:lnTo>
                  <a:pt x="151804" y="142875"/>
                </a:lnTo>
                <a:lnTo>
                  <a:pt x="160734" y="133945"/>
                </a:lnTo>
                <a:lnTo>
                  <a:pt x="160734"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5366742" y="2616398"/>
            <a:ext cx="142876" cy="214314"/>
          </a:xfrm>
          <a:custGeom>
            <a:avLst/>
            <a:gdLst/>
            <a:ahLst/>
            <a:cxnLst/>
            <a:rect l="0" t="0" r="0" b="0"/>
            <a:pathLst>
              <a:path w="142876" h="214314">
                <a:moveTo>
                  <a:pt x="71438" y="44649"/>
                </a:moveTo>
                <a:lnTo>
                  <a:pt x="71438" y="35719"/>
                </a:lnTo>
                <a:lnTo>
                  <a:pt x="71438" y="35719"/>
                </a:lnTo>
                <a:lnTo>
                  <a:pt x="62508" y="26790"/>
                </a:lnTo>
                <a:lnTo>
                  <a:pt x="62508" y="8930"/>
                </a:lnTo>
                <a:lnTo>
                  <a:pt x="53578" y="8930"/>
                </a:lnTo>
                <a:lnTo>
                  <a:pt x="44649" y="0"/>
                </a:lnTo>
                <a:lnTo>
                  <a:pt x="44649" y="8930"/>
                </a:lnTo>
                <a:lnTo>
                  <a:pt x="26789" y="17860"/>
                </a:lnTo>
                <a:lnTo>
                  <a:pt x="17860" y="35719"/>
                </a:lnTo>
                <a:lnTo>
                  <a:pt x="8930" y="62508"/>
                </a:lnTo>
                <a:lnTo>
                  <a:pt x="0" y="89297"/>
                </a:lnTo>
                <a:lnTo>
                  <a:pt x="0" y="116086"/>
                </a:lnTo>
                <a:lnTo>
                  <a:pt x="0" y="142875"/>
                </a:lnTo>
                <a:lnTo>
                  <a:pt x="0" y="160735"/>
                </a:lnTo>
                <a:lnTo>
                  <a:pt x="0" y="178594"/>
                </a:lnTo>
                <a:lnTo>
                  <a:pt x="17860" y="178594"/>
                </a:lnTo>
                <a:lnTo>
                  <a:pt x="26789" y="178594"/>
                </a:lnTo>
                <a:lnTo>
                  <a:pt x="44649" y="169665"/>
                </a:lnTo>
                <a:lnTo>
                  <a:pt x="53578" y="160735"/>
                </a:lnTo>
                <a:lnTo>
                  <a:pt x="71438" y="133946"/>
                </a:lnTo>
                <a:lnTo>
                  <a:pt x="80367" y="116086"/>
                </a:lnTo>
                <a:lnTo>
                  <a:pt x="89297" y="89297"/>
                </a:lnTo>
                <a:lnTo>
                  <a:pt x="98227" y="71438"/>
                </a:lnTo>
                <a:lnTo>
                  <a:pt x="98227" y="62508"/>
                </a:lnTo>
                <a:lnTo>
                  <a:pt x="98227" y="62508"/>
                </a:lnTo>
                <a:lnTo>
                  <a:pt x="98227" y="62508"/>
                </a:lnTo>
                <a:lnTo>
                  <a:pt x="98227" y="80368"/>
                </a:lnTo>
                <a:lnTo>
                  <a:pt x="89297" y="107157"/>
                </a:lnTo>
                <a:lnTo>
                  <a:pt x="89297" y="133946"/>
                </a:lnTo>
                <a:lnTo>
                  <a:pt x="98227" y="160735"/>
                </a:lnTo>
                <a:lnTo>
                  <a:pt x="98227" y="187523"/>
                </a:lnTo>
                <a:lnTo>
                  <a:pt x="107156" y="205383"/>
                </a:lnTo>
                <a:lnTo>
                  <a:pt x="116086" y="214313"/>
                </a:lnTo>
                <a:lnTo>
                  <a:pt x="125016" y="205383"/>
                </a:lnTo>
                <a:lnTo>
                  <a:pt x="142875" y="196453"/>
                </a:lnTo>
                <a:lnTo>
                  <a:pt x="142875"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5536406" y="2643188"/>
            <a:ext cx="169665" cy="196453"/>
          </a:xfrm>
          <a:custGeom>
            <a:avLst/>
            <a:gdLst/>
            <a:ahLst/>
            <a:cxnLst/>
            <a:rect l="0" t="0" r="0" b="0"/>
            <a:pathLst>
              <a:path w="169665" h="196453">
                <a:moveTo>
                  <a:pt x="17860" y="71437"/>
                </a:moveTo>
                <a:lnTo>
                  <a:pt x="17860" y="80367"/>
                </a:lnTo>
                <a:lnTo>
                  <a:pt x="17860" y="98226"/>
                </a:lnTo>
                <a:lnTo>
                  <a:pt x="8930" y="116085"/>
                </a:lnTo>
                <a:lnTo>
                  <a:pt x="0" y="133945"/>
                </a:lnTo>
                <a:lnTo>
                  <a:pt x="0" y="151804"/>
                </a:lnTo>
                <a:lnTo>
                  <a:pt x="0" y="169663"/>
                </a:lnTo>
                <a:lnTo>
                  <a:pt x="8930" y="169663"/>
                </a:lnTo>
                <a:lnTo>
                  <a:pt x="8930" y="169663"/>
                </a:lnTo>
                <a:lnTo>
                  <a:pt x="17860" y="160733"/>
                </a:lnTo>
                <a:lnTo>
                  <a:pt x="17860" y="142875"/>
                </a:lnTo>
                <a:lnTo>
                  <a:pt x="26789" y="116085"/>
                </a:lnTo>
                <a:lnTo>
                  <a:pt x="26789" y="89296"/>
                </a:lnTo>
                <a:lnTo>
                  <a:pt x="26789" y="62507"/>
                </a:lnTo>
                <a:lnTo>
                  <a:pt x="26789" y="44648"/>
                </a:lnTo>
                <a:lnTo>
                  <a:pt x="35719" y="26789"/>
                </a:lnTo>
                <a:lnTo>
                  <a:pt x="35719" y="26789"/>
                </a:lnTo>
                <a:lnTo>
                  <a:pt x="44649" y="26789"/>
                </a:lnTo>
                <a:lnTo>
                  <a:pt x="44649" y="44648"/>
                </a:lnTo>
                <a:lnTo>
                  <a:pt x="44649" y="62507"/>
                </a:lnTo>
                <a:lnTo>
                  <a:pt x="53578" y="89296"/>
                </a:lnTo>
                <a:lnTo>
                  <a:pt x="53578" y="116085"/>
                </a:lnTo>
                <a:lnTo>
                  <a:pt x="53578" y="142875"/>
                </a:lnTo>
                <a:lnTo>
                  <a:pt x="62508" y="151804"/>
                </a:lnTo>
                <a:lnTo>
                  <a:pt x="62508" y="169663"/>
                </a:lnTo>
                <a:lnTo>
                  <a:pt x="62508" y="169663"/>
                </a:lnTo>
                <a:lnTo>
                  <a:pt x="71438" y="169663"/>
                </a:lnTo>
                <a:lnTo>
                  <a:pt x="71438" y="160733"/>
                </a:lnTo>
                <a:lnTo>
                  <a:pt x="80367" y="133945"/>
                </a:lnTo>
                <a:lnTo>
                  <a:pt x="89297" y="107156"/>
                </a:lnTo>
                <a:lnTo>
                  <a:pt x="98227" y="80367"/>
                </a:lnTo>
                <a:lnTo>
                  <a:pt x="107157" y="44648"/>
                </a:lnTo>
                <a:lnTo>
                  <a:pt x="116086" y="26789"/>
                </a:lnTo>
                <a:lnTo>
                  <a:pt x="125016" y="8929"/>
                </a:lnTo>
                <a:lnTo>
                  <a:pt x="125016" y="0"/>
                </a:lnTo>
                <a:lnTo>
                  <a:pt x="133946" y="8929"/>
                </a:lnTo>
                <a:lnTo>
                  <a:pt x="133946" y="26789"/>
                </a:lnTo>
                <a:lnTo>
                  <a:pt x="133946" y="53578"/>
                </a:lnTo>
                <a:lnTo>
                  <a:pt x="133946" y="89296"/>
                </a:lnTo>
                <a:lnTo>
                  <a:pt x="133946" y="125015"/>
                </a:lnTo>
                <a:lnTo>
                  <a:pt x="133946" y="151804"/>
                </a:lnTo>
                <a:lnTo>
                  <a:pt x="133946" y="169663"/>
                </a:lnTo>
                <a:lnTo>
                  <a:pt x="133946" y="187523"/>
                </a:lnTo>
                <a:lnTo>
                  <a:pt x="142875" y="196452"/>
                </a:lnTo>
                <a:lnTo>
                  <a:pt x="142875" y="187523"/>
                </a:lnTo>
                <a:lnTo>
                  <a:pt x="151805" y="169663"/>
                </a:lnTo>
                <a:lnTo>
                  <a:pt x="160735" y="151804"/>
                </a:lnTo>
                <a:lnTo>
                  <a:pt x="169664" y="116085"/>
                </a:lnTo>
                <a:lnTo>
                  <a:pt x="169664" y="11608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5715000" y="2643188"/>
            <a:ext cx="133946" cy="169664"/>
          </a:xfrm>
          <a:custGeom>
            <a:avLst/>
            <a:gdLst/>
            <a:ahLst/>
            <a:cxnLst/>
            <a:rect l="0" t="0" r="0" b="0"/>
            <a:pathLst>
              <a:path w="133946" h="169664">
                <a:moveTo>
                  <a:pt x="0" y="89296"/>
                </a:moveTo>
                <a:lnTo>
                  <a:pt x="0" y="89296"/>
                </a:lnTo>
                <a:lnTo>
                  <a:pt x="0" y="89296"/>
                </a:lnTo>
                <a:lnTo>
                  <a:pt x="0" y="89296"/>
                </a:lnTo>
                <a:lnTo>
                  <a:pt x="8930" y="98226"/>
                </a:lnTo>
                <a:lnTo>
                  <a:pt x="17859" y="98226"/>
                </a:lnTo>
                <a:lnTo>
                  <a:pt x="26789" y="98226"/>
                </a:lnTo>
                <a:lnTo>
                  <a:pt x="35719" y="98226"/>
                </a:lnTo>
                <a:lnTo>
                  <a:pt x="44648" y="98226"/>
                </a:lnTo>
                <a:lnTo>
                  <a:pt x="53578" y="89296"/>
                </a:lnTo>
                <a:lnTo>
                  <a:pt x="62508" y="80367"/>
                </a:lnTo>
                <a:lnTo>
                  <a:pt x="71438" y="62507"/>
                </a:lnTo>
                <a:lnTo>
                  <a:pt x="71438" y="53578"/>
                </a:lnTo>
                <a:lnTo>
                  <a:pt x="71438" y="35718"/>
                </a:lnTo>
                <a:lnTo>
                  <a:pt x="62508" y="17859"/>
                </a:lnTo>
                <a:lnTo>
                  <a:pt x="62508" y="8929"/>
                </a:lnTo>
                <a:lnTo>
                  <a:pt x="62508" y="0"/>
                </a:lnTo>
                <a:lnTo>
                  <a:pt x="53578" y="0"/>
                </a:lnTo>
                <a:lnTo>
                  <a:pt x="44648" y="8929"/>
                </a:lnTo>
                <a:lnTo>
                  <a:pt x="35719" y="35718"/>
                </a:lnTo>
                <a:lnTo>
                  <a:pt x="26789" y="62507"/>
                </a:lnTo>
                <a:lnTo>
                  <a:pt x="26789" y="89296"/>
                </a:lnTo>
                <a:lnTo>
                  <a:pt x="26789" y="116085"/>
                </a:lnTo>
                <a:lnTo>
                  <a:pt x="26789" y="142875"/>
                </a:lnTo>
                <a:lnTo>
                  <a:pt x="44648" y="160733"/>
                </a:lnTo>
                <a:lnTo>
                  <a:pt x="53578" y="169663"/>
                </a:lnTo>
                <a:lnTo>
                  <a:pt x="80367" y="169663"/>
                </a:lnTo>
                <a:lnTo>
                  <a:pt x="98227" y="169663"/>
                </a:lnTo>
                <a:lnTo>
                  <a:pt x="116086" y="169663"/>
                </a:lnTo>
                <a:lnTo>
                  <a:pt x="133945" y="151804"/>
                </a:lnTo>
                <a:lnTo>
                  <a:pt x="133945"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5875734" y="2661047"/>
            <a:ext cx="98228" cy="8931"/>
          </a:xfrm>
          <a:custGeom>
            <a:avLst/>
            <a:gdLst/>
            <a:ahLst/>
            <a:cxnLst/>
            <a:rect l="0" t="0" r="0" b="0"/>
            <a:pathLst>
              <a:path w="98228" h="8931">
                <a:moveTo>
                  <a:pt x="0" y="0"/>
                </a:moveTo>
                <a:lnTo>
                  <a:pt x="0" y="0"/>
                </a:lnTo>
                <a:lnTo>
                  <a:pt x="0" y="0"/>
                </a:lnTo>
                <a:lnTo>
                  <a:pt x="0" y="0"/>
                </a:lnTo>
                <a:lnTo>
                  <a:pt x="0" y="0"/>
                </a:lnTo>
                <a:lnTo>
                  <a:pt x="0" y="0"/>
                </a:lnTo>
                <a:lnTo>
                  <a:pt x="0" y="0"/>
                </a:lnTo>
                <a:lnTo>
                  <a:pt x="0" y="0"/>
                </a:lnTo>
                <a:lnTo>
                  <a:pt x="0" y="0"/>
                </a:lnTo>
                <a:lnTo>
                  <a:pt x="8930" y="0"/>
                </a:lnTo>
                <a:lnTo>
                  <a:pt x="17860" y="0"/>
                </a:lnTo>
                <a:lnTo>
                  <a:pt x="35719" y="8930"/>
                </a:lnTo>
                <a:lnTo>
                  <a:pt x="44649" y="0"/>
                </a:lnTo>
                <a:lnTo>
                  <a:pt x="62508" y="0"/>
                </a:lnTo>
                <a:lnTo>
                  <a:pt x="71438" y="0"/>
                </a:lnTo>
                <a:lnTo>
                  <a:pt x="80368" y="0"/>
                </a:lnTo>
                <a:lnTo>
                  <a:pt x="89297" y="0"/>
                </a:lnTo>
                <a:lnTo>
                  <a:pt x="98227" y="0"/>
                </a:lnTo>
                <a:lnTo>
                  <a:pt x="98227" y="0"/>
                </a:lnTo>
                <a:lnTo>
                  <a:pt x="98227" y="0"/>
                </a:lnTo>
                <a:lnTo>
                  <a:pt x="9822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 name="Freeform 31"/>
          <p:cNvSpPr/>
          <p:nvPr/>
        </p:nvSpPr>
        <p:spPr bwMode="auto">
          <a:xfrm>
            <a:off x="5893594" y="2723555"/>
            <a:ext cx="80368" cy="17860"/>
          </a:xfrm>
          <a:custGeom>
            <a:avLst/>
            <a:gdLst/>
            <a:ahLst/>
            <a:cxnLst/>
            <a:rect l="0" t="0" r="0" b="0"/>
            <a:pathLst>
              <a:path w="80368" h="17860">
                <a:moveTo>
                  <a:pt x="8929" y="8929"/>
                </a:moveTo>
                <a:lnTo>
                  <a:pt x="0" y="8929"/>
                </a:lnTo>
                <a:lnTo>
                  <a:pt x="0" y="8929"/>
                </a:lnTo>
                <a:lnTo>
                  <a:pt x="0" y="17859"/>
                </a:lnTo>
                <a:lnTo>
                  <a:pt x="0" y="17859"/>
                </a:lnTo>
                <a:lnTo>
                  <a:pt x="8929" y="17859"/>
                </a:lnTo>
                <a:lnTo>
                  <a:pt x="17859" y="17859"/>
                </a:lnTo>
                <a:lnTo>
                  <a:pt x="26789" y="17859"/>
                </a:lnTo>
                <a:lnTo>
                  <a:pt x="44648" y="8929"/>
                </a:lnTo>
                <a:lnTo>
                  <a:pt x="53578" y="8929"/>
                </a:lnTo>
                <a:lnTo>
                  <a:pt x="62508" y="0"/>
                </a:lnTo>
                <a:lnTo>
                  <a:pt x="71437" y="0"/>
                </a:lnTo>
                <a:lnTo>
                  <a:pt x="80367" y="0"/>
                </a:lnTo>
                <a:lnTo>
                  <a:pt x="80367" y="0"/>
                </a:lnTo>
                <a:lnTo>
                  <a:pt x="803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3" name="Freeform 32"/>
          <p:cNvSpPr/>
          <p:nvPr/>
        </p:nvSpPr>
        <p:spPr bwMode="auto">
          <a:xfrm>
            <a:off x="892969" y="2946796"/>
            <a:ext cx="910829" cy="285751"/>
          </a:xfrm>
          <a:custGeom>
            <a:avLst/>
            <a:gdLst/>
            <a:ahLst/>
            <a:cxnLst/>
            <a:rect l="0" t="0" r="0" b="0"/>
            <a:pathLst>
              <a:path w="910829" h="285751">
                <a:moveTo>
                  <a:pt x="26789" y="116086"/>
                </a:moveTo>
                <a:lnTo>
                  <a:pt x="17859" y="116086"/>
                </a:lnTo>
                <a:lnTo>
                  <a:pt x="17859" y="116086"/>
                </a:lnTo>
                <a:lnTo>
                  <a:pt x="8930" y="116086"/>
                </a:lnTo>
                <a:lnTo>
                  <a:pt x="8930" y="107157"/>
                </a:lnTo>
                <a:lnTo>
                  <a:pt x="8930" y="98227"/>
                </a:lnTo>
                <a:lnTo>
                  <a:pt x="8930" y="89297"/>
                </a:lnTo>
                <a:lnTo>
                  <a:pt x="0" y="80368"/>
                </a:lnTo>
                <a:lnTo>
                  <a:pt x="0" y="80368"/>
                </a:lnTo>
                <a:lnTo>
                  <a:pt x="0" y="71438"/>
                </a:lnTo>
                <a:lnTo>
                  <a:pt x="0" y="62508"/>
                </a:lnTo>
                <a:lnTo>
                  <a:pt x="0" y="71438"/>
                </a:lnTo>
                <a:lnTo>
                  <a:pt x="8930" y="71438"/>
                </a:lnTo>
                <a:lnTo>
                  <a:pt x="8930" y="89297"/>
                </a:lnTo>
                <a:lnTo>
                  <a:pt x="8930" y="107157"/>
                </a:lnTo>
                <a:lnTo>
                  <a:pt x="8930" y="133946"/>
                </a:lnTo>
                <a:lnTo>
                  <a:pt x="8930" y="160735"/>
                </a:lnTo>
                <a:lnTo>
                  <a:pt x="17859" y="187524"/>
                </a:lnTo>
                <a:lnTo>
                  <a:pt x="17859" y="205383"/>
                </a:lnTo>
                <a:lnTo>
                  <a:pt x="26789" y="214313"/>
                </a:lnTo>
                <a:lnTo>
                  <a:pt x="26789" y="214313"/>
                </a:lnTo>
                <a:lnTo>
                  <a:pt x="26789" y="205383"/>
                </a:lnTo>
                <a:lnTo>
                  <a:pt x="35719" y="187524"/>
                </a:lnTo>
                <a:lnTo>
                  <a:pt x="35719" y="160735"/>
                </a:lnTo>
                <a:lnTo>
                  <a:pt x="44648" y="125016"/>
                </a:lnTo>
                <a:lnTo>
                  <a:pt x="44648" y="98227"/>
                </a:lnTo>
                <a:lnTo>
                  <a:pt x="53578" y="80368"/>
                </a:lnTo>
                <a:lnTo>
                  <a:pt x="53578" y="62508"/>
                </a:lnTo>
                <a:lnTo>
                  <a:pt x="62508" y="53579"/>
                </a:lnTo>
                <a:lnTo>
                  <a:pt x="62508" y="53579"/>
                </a:lnTo>
                <a:lnTo>
                  <a:pt x="71437" y="53579"/>
                </a:lnTo>
                <a:lnTo>
                  <a:pt x="71437" y="71438"/>
                </a:lnTo>
                <a:lnTo>
                  <a:pt x="80367" y="98227"/>
                </a:lnTo>
                <a:lnTo>
                  <a:pt x="89297" y="116086"/>
                </a:lnTo>
                <a:lnTo>
                  <a:pt x="98226" y="151805"/>
                </a:lnTo>
                <a:lnTo>
                  <a:pt x="107156" y="169665"/>
                </a:lnTo>
                <a:lnTo>
                  <a:pt x="125015" y="187524"/>
                </a:lnTo>
                <a:lnTo>
                  <a:pt x="151805" y="187524"/>
                </a:lnTo>
                <a:lnTo>
                  <a:pt x="169664" y="187524"/>
                </a:lnTo>
                <a:lnTo>
                  <a:pt x="196453" y="169665"/>
                </a:lnTo>
                <a:lnTo>
                  <a:pt x="223242" y="142875"/>
                </a:lnTo>
                <a:lnTo>
                  <a:pt x="250031" y="107157"/>
                </a:lnTo>
                <a:lnTo>
                  <a:pt x="267890" y="80368"/>
                </a:lnTo>
                <a:lnTo>
                  <a:pt x="285750" y="44649"/>
                </a:lnTo>
                <a:lnTo>
                  <a:pt x="294680" y="17860"/>
                </a:lnTo>
                <a:lnTo>
                  <a:pt x="303609" y="8930"/>
                </a:lnTo>
                <a:lnTo>
                  <a:pt x="312539" y="0"/>
                </a:lnTo>
                <a:lnTo>
                  <a:pt x="312539" y="17860"/>
                </a:lnTo>
                <a:lnTo>
                  <a:pt x="312539" y="53579"/>
                </a:lnTo>
                <a:lnTo>
                  <a:pt x="321469" y="98227"/>
                </a:lnTo>
                <a:lnTo>
                  <a:pt x="321469" y="151805"/>
                </a:lnTo>
                <a:lnTo>
                  <a:pt x="330398" y="196454"/>
                </a:lnTo>
                <a:lnTo>
                  <a:pt x="339328" y="241102"/>
                </a:lnTo>
                <a:lnTo>
                  <a:pt x="357187" y="276821"/>
                </a:lnTo>
                <a:lnTo>
                  <a:pt x="366117" y="285750"/>
                </a:lnTo>
                <a:lnTo>
                  <a:pt x="383976" y="285750"/>
                </a:lnTo>
                <a:lnTo>
                  <a:pt x="392906" y="258961"/>
                </a:lnTo>
                <a:lnTo>
                  <a:pt x="410765" y="223243"/>
                </a:lnTo>
                <a:lnTo>
                  <a:pt x="428625" y="187524"/>
                </a:lnTo>
                <a:lnTo>
                  <a:pt x="446484" y="142875"/>
                </a:lnTo>
                <a:lnTo>
                  <a:pt x="464344" y="98227"/>
                </a:lnTo>
                <a:lnTo>
                  <a:pt x="473273" y="62508"/>
                </a:lnTo>
                <a:lnTo>
                  <a:pt x="491133" y="35719"/>
                </a:lnTo>
                <a:lnTo>
                  <a:pt x="500062" y="26790"/>
                </a:lnTo>
                <a:lnTo>
                  <a:pt x="508992" y="35719"/>
                </a:lnTo>
                <a:lnTo>
                  <a:pt x="508992" y="62508"/>
                </a:lnTo>
                <a:lnTo>
                  <a:pt x="508992" y="107157"/>
                </a:lnTo>
                <a:lnTo>
                  <a:pt x="517922" y="151805"/>
                </a:lnTo>
                <a:lnTo>
                  <a:pt x="517922" y="205383"/>
                </a:lnTo>
                <a:lnTo>
                  <a:pt x="517922" y="241102"/>
                </a:lnTo>
                <a:lnTo>
                  <a:pt x="526851" y="276821"/>
                </a:lnTo>
                <a:lnTo>
                  <a:pt x="526851" y="285750"/>
                </a:lnTo>
                <a:lnTo>
                  <a:pt x="526851" y="285750"/>
                </a:lnTo>
                <a:lnTo>
                  <a:pt x="535781" y="267891"/>
                </a:lnTo>
                <a:lnTo>
                  <a:pt x="544711" y="241102"/>
                </a:lnTo>
                <a:lnTo>
                  <a:pt x="553640" y="205383"/>
                </a:lnTo>
                <a:lnTo>
                  <a:pt x="571500" y="160735"/>
                </a:lnTo>
                <a:lnTo>
                  <a:pt x="580429" y="116086"/>
                </a:lnTo>
                <a:lnTo>
                  <a:pt x="598289" y="89297"/>
                </a:lnTo>
                <a:lnTo>
                  <a:pt x="616148" y="62508"/>
                </a:lnTo>
                <a:lnTo>
                  <a:pt x="625078" y="62508"/>
                </a:lnTo>
                <a:lnTo>
                  <a:pt x="634008" y="71438"/>
                </a:lnTo>
                <a:lnTo>
                  <a:pt x="651867" y="98227"/>
                </a:lnTo>
                <a:lnTo>
                  <a:pt x="660797" y="133946"/>
                </a:lnTo>
                <a:lnTo>
                  <a:pt x="669726" y="178594"/>
                </a:lnTo>
                <a:lnTo>
                  <a:pt x="678656" y="214313"/>
                </a:lnTo>
                <a:lnTo>
                  <a:pt x="687586" y="250032"/>
                </a:lnTo>
                <a:lnTo>
                  <a:pt x="687586" y="267891"/>
                </a:lnTo>
                <a:lnTo>
                  <a:pt x="696515" y="267891"/>
                </a:lnTo>
                <a:lnTo>
                  <a:pt x="705445" y="258961"/>
                </a:lnTo>
                <a:lnTo>
                  <a:pt x="705445" y="232172"/>
                </a:lnTo>
                <a:lnTo>
                  <a:pt x="714375" y="205383"/>
                </a:lnTo>
                <a:lnTo>
                  <a:pt x="714375" y="160735"/>
                </a:lnTo>
                <a:lnTo>
                  <a:pt x="723304" y="125016"/>
                </a:lnTo>
                <a:lnTo>
                  <a:pt x="741164" y="80368"/>
                </a:lnTo>
                <a:lnTo>
                  <a:pt x="750094" y="53579"/>
                </a:lnTo>
                <a:lnTo>
                  <a:pt x="759023" y="35719"/>
                </a:lnTo>
                <a:lnTo>
                  <a:pt x="767953" y="35719"/>
                </a:lnTo>
                <a:lnTo>
                  <a:pt x="767953" y="53579"/>
                </a:lnTo>
                <a:lnTo>
                  <a:pt x="776883" y="80368"/>
                </a:lnTo>
                <a:lnTo>
                  <a:pt x="776883" y="116086"/>
                </a:lnTo>
                <a:lnTo>
                  <a:pt x="776883" y="160735"/>
                </a:lnTo>
                <a:lnTo>
                  <a:pt x="767953" y="205383"/>
                </a:lnTo>
                <a:lnTo>
                  <a:pt x="767953" y="232172"/>
                </a:lnTo>
                <a:lnTo>
                  <a:pt x="767953" y="250032"/>
                </a:lnTo>
                <a:lnTo>
                  <a:pt x="767953" y="250032"/>
                </a:lnTo>
                <a:lnTo>
                  <a:pt x="767953" y="241102"/>
                </a:lnTo>
                <a:lnTo>
                  <a:pt x="776883" y="223243"/>
                </a:lnTo>
                <a:lnTo>
                  <a:pt x="785812" y="196454"/>
                </a:lnTo>
                <a:lnTo>
                  <a:pt x="785812" y="160735"/>
                </a:lnTo>
                <a:lnTo>
                  <a:pt x="794742" y="133946"/>
                </a:lnTo>
                <a:lnTo>
                  <a:pt x="803672" y="107157"/>
                </a:lnTo>
                <a:lnTo>
                  <a:pt x="812601" y="80368"/>
                </a:lnTo>
                <a:lnTo>
                  <a:pt x="812601" y="80368"/>
                </a:lnTo>
                <a:lnTo>
                  <a:pt x="812601" y="89297"/>
                </a:lnTo>
                <a:lnTo>
                  <a:pt x="812601" y="107157"/>
                </a:lnTo>
                <a:lnTo>
                  <a:pt x="812601" y="142875"/>
                </a:lnTo>
                <a:lnTo>
                  <a:pt x="812601" y="187524"/>
                </a:lnTo>
                <a:lnTo>
                  <a:pt x="812601" y="214313"/>
                </a:lnTo>
                <a:lnTo>
                  <a:pt x="812601" y="241102"/>
                </a:lnTo>
                <a:lnTo>
                  <a:pt x="812601" y="258961"/>
                </a:lnTo>
                <a:lnTo>
                  <a:pt x="812601" y="258961"/>
                </a:lnTo>
                <a:lnTo>
                  <a:pt x="812601" y="250032"/>
                </a:lnTo>
                <a:lnTo>
                  <a:pt x="821531" y="223243"/>
                </a:lnTo>
                <a:lnTo>
                  <a:pt x="821531" y="196454"/>
                </a:lnTo>
                <a:lnTo>
                  <a:pt x="830461" y="151805"/>
                </a:lnTo>
                <a:lnTo>
                  <a:pt x="848320" y="116086"/>
                </a:lnTo>
                <a:lnTo>
                  <a:pt x="857250" y="80368"/>
                </a:lnTo>
                <a:lnTo>
                  <a:pt x="866179" y="53579"/>
                </a:lnTo>
                <a:lnTo>
                  <a:pt x="866179" y="44649"/>
                </a:lnTo>
                <a:lnTo>
                  <a:pt x="875109" y="53579"/>
                </a:lnTo>
                <a:lnTo>
                  <a:pt x="875109" y="71438"/>
                </a:lnTo>
                <a:lnTo>
                  <a:pt x="866179" y="107157"/>
                </a:lnTo>
                <a:lnTo>
                  <a:pt x="866179" y="151805"/>
                </a:lnTo>
                <a:lnTo>
                  <a:pt x="866179" y="196454"/>
                </a:lnTo>
                <a:lnTo>
                  <a:pt x="857250" y="223243"/>
                </a:lnTo>
                <a:lnTo>
                  <a:pt x="857250" y="241102"/>
                </a:lnTo>
                <a:lnTo>
                  <a:pt x="857250" y="241102"/>
                </a:lnTo>
                <a:lnTo>
                  <a:pt x="857250" y="232172"/>
                </a:lnTo>
                <a:lnTo>
                  <a:pt x="866179" y="205383"/>
                </a:lnTo>
                <a:lnTo>
                  <a:pt x="875109" y="169665"/>
                </a:lnTo>
                <a:lnTo>
                  <a:pt x="884039" y="133946"/>
                </a:lnTo>
                <a:lnTo>
                  <a:pt x="892969" y="107157"/>
                </a:lnTo>
                <a:lnTo>
                  <a:pt x="901898" y="98227"/>
                </a:lnTo>
                <a:lnTo>
                  <a:pt x="910828" y="98227"/>
                </a:lnTo>
                <a:lnTo>
                  <a:pt x="910828" y="116086"/>
                </a:lnTo>
                <a:lnTo>
                  <a:pt x="910828"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4" name="Freeform 33"/>
          <p:cNvSpPr/>
          <p:nvPr/>
        </p:nvSpPr>
        <p:spPr bwMode="auto">
          <a:xfrm>
            <a:off x="4572000" y="3089671"/>
            <a:ext cx="89298" cy="133947"/>
          </a:xfrm>
          <a:custGeom>
            <a:avLst/>
            <a:gdLst/>
            <a:ahLst/>
            <a:cxnLst/>
            <a:rect l="0" t="0" r="0" b="0"/>
            <a:pathLst>
              <a:path w="89298" h="133947">
                <a:moveTo>
                  <a:pt x="0" y="44649"/>
                </a:moveTo>
                <a:lnTo>
                  <a:pt x="0" y="53579"/>
                </a:lnTo>
                <a:lnTo>
                  <a:pt x="0" y="62508"/>
                </a:lnTo>
                <a:lnTo>
                  <a:pt x="0" y="71438"/>
                </a:lnTo>
                <a:lnTo>
                  <a:pt x="0" y="89297"/>
                </a:lnTo>
                <a:lnTo>
                  <a:pt x="0" y="107157"/>
                </a:lnTo>
                <a:lnTo>
                  <a:pt x="0" y="116086"/>
                </a:lnTo>
                <a:lnTo>
                  <a:pt x="0" y="125016"/>
                </a:lnTo>
                <a:lnTo>
                  <a:pt x="0" y="125016"/>
                </a:lnTo>
                <a:lnTo>
                  <a:pt x="0" y="133946"/>
                </a:lnTo>
                <a:lnTo>
                  <a:pt x="0" y="133946"/>
                </a:lnTo>
                <a:lnTo>
                  <a:pt x="0" y="125016"/>
                </a:lnTo>
                <a:lnTo>
                  <a:pt x="0" y="125016"/>
                </a:lnTo>
                <a:lnTo>
                  <a:pt x="0" y="116086"/>
                </a:lnTo>
                <a:lnTo>
                  <a:pt x="0" y="107157"/>
                </a:lnTo>
                <a:lnTo>
                  <a:pt x="0" y="107157"/>
                </a:lnTo>
                <a:lnTo>
                  <a:pt x="0" y="98227"/>
                </a:lnTo>
                <a:lnTo>
                  <a:pt x="8930" y="98227"/>
                </a:lnTo>
                <a:lnTo>
                  <a:pt x="8930" y="98227"/>
                </a:lnTo>
                <a:lnTo>
                  <a:pt x="8930" y="98227"/>
                </a:lnTo>
                <a:lnTo>
                  <a:pt x="17859" y="98227"/>
                </a:lnTo>
                <a:lnTo>
                  <a:pt x="26789" y="98227"/>
                </a:lnTo>
                <a:lnTo>
                  <a:pt x="26789" y="98227"/>
                </a:lnTo>
                <a:lnTo>
                  <a:pt x="35719" y="98227"/>
                </a:lnTo>
                <a:lnTo>
                  <a:pt x="44648" y="98227"/>
                </a:lnTo>
                <a:lnTo>
                  <a:pt x="53578" y="98227"/>
                </a:lnTo>
                <a:lnTo>
                  <a:pt x="53578" y="107157"/>
                </a:lnTo>
                <a:lnTo>
                  <a:pt x="62508" y="116086"/>
                </a:lnTo>
                <a:lnTo>
                  <a:pt x="71438" y="116086"/>
                </a:lnTo>
                <a:lnTo>
                  <a:pt x="80367" y="125016"/>
                </a:lnTo>
                <a:lnTo>
                  <a:pt x="80367" y="125016"/>
                </a:lnTo>
                <a:lnTo>
                  <a:pt x="89297" y="125016"/>
                </a:lnTo>
                <a:lnTo>
                  <a:pt x="89297" y="125016"/>
                </a:lnTo>
                <a:lnTo>
                  <a:pt x="89297" y="116086"/>
                </a:lnTo>
                <a:lnTo>
                  <a:pt x="89297" y="98227"/>
                </a:lnTo>
                <a:lnTo>
                  <a:pt x="80367" y="89297"/>
                </a:lnTo>
                <a:lnTo>
                  <a:pt x="80367" y="71438"/>
                </a:lnTo>
                <a:lnTo>
                  <a:pt x="80367" y="62508"/>
                </a:lnTo>
                <a:lnTo>
                  <a:pt x="80367" y="44649"/>
                </a:lnTo>
                <a:lnTo>
                  <a:pt x="80367" y="26790"/>
                </a:lnTo>
                <a:lnTo>
                  <a:pt x="80367" y="17860"/>
                </a:lnTo>
                <a:lnTo>
                  <a:pt x="80367" y="8930"/>
                </a:lnTo>
                <a:lnTo>
                  <a:pt x="80367" y="0"/>
                </a:lnTo>
                <a:lnTo>
                  <a:pt x="80367" y="8930"/>
                </a:lnTo>
                <a:lnTo>
                  <a:pt x="80367" y="8930"/>
                </a:lnTo>
                <a:lnTo>
                  <a:pt x="71438" y="8930"/>
                </a:lnTo>
                <a:lnTo>
                  <a:pt x="71438"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 name="Freeform 34"/>
          <p:cNvSpPr/>
          <p:nvPr/>
        </p:nvSpPr>
        <p:spPr bwMode="auto">
          <a:xfrm>
            <a:off x="7974211" y="2553891"/>
            <a:ext cx="589360" cy="750094"/>
          </a:xfrm>
          <a:custGeom>
            <a:avLst/>
            <a:gdLst/>
            <a:ahLst/>
            <a:cxnLst/>
            <a:rect l="0" t="0" r="0" b="0"/>
            <a:pathLst>
              <a:path w="589360" h="750094">
                <a:moveTo>
                  <a:pt x="401835" y="107156"/>
                </a:moveTo>
                <a:lnTo>
                  <a:pt x="392905" y="107156"/>
                </a:lnTo>
                <a:lnTo>
                  <a:pt x="392905" y="107156"/>
                </a:lnTo>
                <a:lnTo>
                  <a:pt x="383976" y="98226"/>
                </a:lnTo>
                <a:lnTo>
                  <a:pt x="375046" y="98226"/>
                </a:lnTo>
                <a:lnTo>
                  <a:pt x="366116" y="98226"/>
                </a:lnTo>
                <a:lnTo>
                  <a:pt x="366116" y="98226"/>
                </a:lnTo>
                <a:lnTo>
                  <a:pt x="366116" y="98226"/>
                </a:lnTo>
                <a:lnTo>
                  <a:pt x="357187" y="89297"/>
                </a:lnTo>
                <a:lnTo>
                  <a:pt x="357187" y="89297"/>
                </a:lnTo>
                <a:lnTo>
                  <a:pt x="348257" y="89297"/>
                </a:lnTo>
                <a:lnTo>
                  <a:pt x="348257" y="89297"/>
                </a:lnTo>
                <a:lnTo>
                  <a:pt x="339327" y="89297"/>
                </a:lnTo>
                <a:lnTo>
                  <a:pt x="339327" y="89297"/>
                </a:lnTo>
                <a:lnTo>
                  <a:pt x="330398" y="89297"/>
                </a:lnTo>
                <a:lnTo>
                  <a:pt x="321468" y="98226"/>
                </a:lnTo>
                <a:lnTo>
                  <a:pt x="312538" y="107156"/>
                </a:lnTo>
                <a:lnTo>
                  <a:pt x="294679" y="125015"/>
                </a:lnTo>
                <a:lnTo>
                  <a:pt x="285749" y="133945"/>
                </a:lnTo>
                <a:lnTo>
                  <a:pt x="258960" y="151804"/>
                </a:lnTo>
                <a:lnTo>
                  <a:pt x="241101" y="178593"/>
                </a:lnTo>
                <a:lnTo>
                  <a:pt x="223241" y="205382"/>
                </a:lnTo>
                <a:lnTo>
                  <a:pt x="196453" y="241101"/>
                </a:lnTo>
                <a:lnTo>
                  <a:pt x="169664" y="276820"/>
                </a:lnTo>
                <a:lnTo>
                  <a:pt x="142875" y="321468"/>
                </a:lnTo>
                <a:lnTo>
                  <a:pt x="107156" y="357187"/>
                </a:lnTo>
                <a:lnTo>
                  <a:pt x="80367" y="392905"/>
                </a:lnTo>
                <a:lnTo>
                  <a:pt x="62508" y="446484"/>
                </a:lnTo>
                <a:lnTo>
                  <a:pt x="35719" y="491132"/>
                </a:lnTo>
                <a:lnTo>
                  <a:pt x="17859" y="535780"/>
                </a:lnTo>
                <a:lnTo>
                  <a:pt x="8930" y="589359"/>
                </a:lnTo>
                <a:lnTo>
                  <a:pt x="0" y="634007"/>
                </a:lnTo>
                <a:lnTo>
                  <a:pt x="0" y="669726"/>
                </a:lnTo>
                <a:lnTo>
                  <a:pt x="8930" y="705445"/>
                </a:lnTo>
                <a:lnTo>
                  <a:pt x="35719" y="723304"/>
                </a:lnTo>
                <a:lnTo>
                  <a:pt x="71437" y="741163"/>
                </a:lnTo>
                <a:lnTo>
                  <a:pt x="107156" y="750093"/>
                </a:lnTo>
                <a:lnTo>
                  <a:pt x="160734" y="750093"/>
                </a:lnTo>
                <a:lnTo>
                  <a:pt x="205383" y="750093"/>
                </a:lnTo>
                <a:lnTo>
                  <a:pt x="250030" y="741163"/>
                </a:lnTo>
                <a:lnTo>
                  <a:pt x="285749" y="723304"/>
                </a:lnTo>
                <a:lnTo>
                  <a:pt x="312538" y="705445"/>
                </a:lnTo>
                <a:lnTo>
                  <a:pt x="339327" y="687585"/>
                </a:lnTo>
                <a:lnTo>
                  <a:pt x="366116" y="660796"/>
                </a:lnTo>
                <a:lnTo>
                  <a:pt x="383976" y="634007"/>
                </a:lnTo>
                <a:lnTo>
                  <a:pt x="401835" y="607218"/>
                </a:lnTo>
                <a:lnTo>
                  <a:pt x="419694" y="580429"/>
                </a:lnTo>
                <a:lnTo>
                  <a:pt x="437554" y="544710"/>
                </a:lnTo>
                <a:lnTo>
                  <a:pt x="464343" y="500062"/>
                </a:lnTo>
                <a:lnTo>
                  <a:pt x="491132" y="455413"/>
                </a:lnTo>
                <a:lnTo>
                  <a:pt x="517921" y="410765"/>
                </a:lnTo>
                <a:lnTo>
                  <a:pt x="544710" y="366116"/>
                </a:lnTo>
                <a:lnTo>
                  <a:pt x="571499" y="312538"/>
                </a:lnTo>
                <a:lnTo>
                  <a:pt x="580429" y="250030"/>
                </a:lnTo>
                <a:lnTo>
                  <a:pt x="589359" y="196453"/>
                </a:lnTo>
                <a:lnTo>
                  <a:pt x="589359" y="142875"/>
                </a:lnTo>
                <a:lnTo>
                  <a:pt x="589359" y="98226"/>
                </a:lnTo>
                <a:lnTo>
                  <a:pt x="562569" y="53578"/>
                </a:lnTo>
                <a:lnTo>
                  <a:pt x="535780" y="26789"/>
                </a:lnTo>
                <a:lnTo>
                  <a:pt x="500062" y="8929"/>
                </a:lnTo>
                <a:lnTo>
                  <a:pt x="455413" y="0"/>
                </a:lnTo>
                <a:lnTo>
                  <a:pt x="428624" y="8929"/>
                </a:lnTo>
                <a:lnTo>
                  <a:pt x="428624"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6" name="Freeform 35"/>
          <p:cNvSpPr/>
          <p:nvPr/>
        </p:nvSpPr>
        <p:spPr bwMode="auto">
          <a:xfrm>
            <a:off x="6822281" y="4393406"/>
            <a:ext cx="544712" cy="133946"/>
          </a:xfrm>
          <a:custGeom>
            <a:avLst/>
            <a:gdLst/>
            <a:ahLst/>
            <a:cxnLst/>
            <a:rect l="0" t="0" r="0" b="0"/>
            <a:pathLst>
              <a:path w="544712" h="133946">
                <a:moveTo>
                  <a:pt x="0" y="53578"/>
                </a:moveTo>
                <a:lnTo>
                  <a:pt x="0" y="53578"/>
                </a:lnTo>
                <a:lnTo>
                  <a:pt x="0" y="44648"/>
                </a:lnTo>
                <a:lnTo>
                  <a:pt x="0" y="44648"/>
                </a:lnTo>
                <a:lnTo>
                  <a:pt x="0" y="35719"/>
                </a:lnTo>
                <a:lnTo>
                  <a:pt x="0" y="26789"/>
                </a:lnTo>
                <a:lnTo>
                  <a:pt x="8930" y="17859"/>
                </a:lnTo>
                <a:lnTo>
                  <a:pt x="8930" y="8930"/>
                </a:lnTo>
                <a:lnTo>
                  <a:pt x="17860" y="8930"/>
                </a:lnTo>
                <a:lnTo>
                  <a:pt x="35719" y="0"/>
                </a:lnTo>
                <a:lnTo>
                  <a:pt x="53578" y="0"/>
                </a:lnTo>
                <a:lnTo>
                  <a:pt x="71438" y="0"/>
                </a:lnTo>
                <a:lnTo>
                  <a:pt x="98227" y="0"/>
                </a:lnTo>
                <a:lnTo>
                  <a:pt x="133946" y="8930"/>
                </a:lnTo>
                <a:lnTo>
                  <a:pt x="169664" y="8930"/>
                </a:lnTo>
                <a:lnTo>
                  <a:pt x="214313" y="17859"/>
                </a:lnTo>
                <a:lnTo>
                  <a:pt x="258961" y="35719"/>
                </a:lnTo>
                <a:lnTo>
                  <a:pt x="312539" y="53578"/>
                </a:lnTo>
                <a:lnTo>
                  <a:pt x="366117" y="71437"/>
                </a:lnTo>
                <a:lnTo>
                  <a:pt x="410766" y="89297"/>
                </a:lnTo>
                <a:lnTo>
                  <a:pt x="455414" y="107156"/>
                </a:lnTo>
                <a:lnTo>
                  <a:pt x="500063" y="125015"/>
                </a:lnTo>
                <a:lnTo>
                  <a:pt x="526852" y="133945"/>
                </a:lnTo>
                <a:lnTo>
                  <a:pt x="544711" y="125015"/>
                </a:lnTo>
                <a:lnTo>
                  <a:pt x="544711"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7" name="Freeform 36"/>
          <p:cNvSpPr/>
          <p:nvPr/>
        </p:nvSpPr>
        <p:spPr bwMode="auto">
          <a:xfrm>
            <a:off x="5581055" y="5786437"/>
            <a:ext cx="169665" cy="35719"/>
          </a:xfrm>
          <a:custGeom>
            <a:avLst/>
            <a:gdLst/>
            <a:ahLst/>
            <a:cxnLst/>
            <a:rect l="0" t="0" r="0" b="0"/>
            <a:pathLst>
              <a:path w="169665" h="35719">
                <a:moveTo>
                  <a:pt x="0" y="26789"/>
                </a:moveTo>
                <a:lnTo>
                  <a:pt x="8929" y="26789"/>
                </a:lnTo>
                <a:lnTo>
                  <a:pt x="8929" y="26789"/>
                </a:lnTo>
                <a:lnTo>
                  <a:pt x="8929" y="26789"/>
                </a:lnTo>
                <a:lnTo>
                  <a:pt x="17859" y="26789"/>
                </a:lnTo>
                <a:lnTo>
                  <a:pt x="17859" y="17859"/>
                </a:lnTo>
                <a:lnTo>
                  <a:pt x="17859" y="17859"/>
                </a:lnTo>
                <a:lnTo>
                  <a:pt x="26789" y="17859"/>
                </a:lnTo>
                <a:lnTo>
                  <a:pt x="35718" y="8929"/>
                </a:lnTo>
                <a:lnTo>
                  <a:pt x="44648" y="8929"/>
                </a:lnTo>
                <a:lnTo>
                  <a:pt x="53578" y="8929"/>
                </a:lnTo>
                <a:lnTo>
                  <a:pt x="62508" y="0"/>
                </a:lnTo>
                <a:lnTo>
                  <a:pt x="80367" y="0"/>
                </a:lnTo>
                <a:lnTo>
                  <a:pt x="89297" y="8929"/>
                </a:lnTo>
                <a:lnTo>
                  <a:pt x="116086" y="17859"/>
                </a:lnTo>
                <a:lnTo>
                  <a:pt x="133945" y="26789"/>
                </a:lnTo>
                <a:lnTo>
                  <a:pt x="151804" y="35718"/>
                </a:lnTo>
                <a:lnTo>
                  <a:pt x="169664" y="35718"/>
                </a:lnTo>
                <a:lnTo>
                  <a:pt x="169664"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404078775"/>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Listing 7-2</a:t>
            </a:r>
            <a:endParaRPr lang="en-US" dirty="0"/>
          </a:p>
        </p:txBody>
      </p:sp>
      <p:sp>
        <p:nvSpPr>
          <p:cNvPr id="3" name="Content Placeholder 2"/>
          <p:cNvSpPr>
            <a:spLocks noGrp="1"/>
          </p:cNvSpPr>
          <p:nvPr>
            <p:ph idx="1"/>
          </p:nvPr>
        </p:nvSpPr>
        <p:spPr/>
        <p:txBody>
          <a:bodyPr/>
          <a:lstStyle/>
          <a:p>
            <a:r>
              <a:rPr lang="en-US" dirty="0" smtClean="0"/>
              <a:t>…</a:t>
            </a:r>
          </a:p>
          <a:p>
            <a:r>
              <a:rPr lang="en-US" dirty="0" smtClean="0"/>
              <a:t>//</a:t>
            </a:r>
            <a:r>
              <a:rPr lang="en-US" dirty="0" err="1" smtClean="0"/>
              <a:t>Constrructor</a:t>
            </a:r>
            <a:endParaRPr lang="en-US" dirty="0" smtClean="0"/>
          </a:p>
          <a:p>
            <a:endParaRPr lang="en-US" dirty="0"/>
          </a:p>
        </p:txBody>
      </p:sp>
      <p:sp>
        <p:nvSpPr>
          <p:cNvPr id="4" name="TextBox 3"/>
          <p:cNvSpPr txBox="1"/>
          <p:nvPr/>
        </p:nvSpPr>
        <p:spPr>
          <a:xfrm>
            <a:off x="818371" y="6443538"/>
            <a:ext cx="6344429"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07 Data </a:t>
            </a:r>
            <a:r>
              <a:rPr lang="en-US" dirty="0" err="1" smtClean="0"/>
              <a:t>Aceess</a:t>
            </a:r>
            <a:endParaRPr lang="en-US" dirty="0"/>
          </a:p>
        </p:txBody>
      </p:sp>
      <p:pic>
        <p:nvPicPr>
          <p:cNvPr id="5" name="Picture 4"/>
          <p:cNvPicPr>
            <a:picLocks noChangeAspect="1"/>
          </p:cNvPicPr>
          <p:nvPr/>
        </p:nvPicPr>
        <p:blipFill>
          <a:blip r:embed="rId2"/>
          <a:stretch>
            <a:fillRect/>
          </a:stretch>
        </p:blipFill>
        <p:spPr>
          <a:xfrm>
            <a:off x="313703" y="2286000"/>
            <a:ext cx="8721587" cy="2971800"/>
          </a:xfrm>
          <a:prstGeom prst="rect">
            <a:avLst/>
          </a:prstGeom>
        </p:spPr>
      </p:pic>
    </p:spTree>
    <p:extLst>
      <p:ext uri="{BB962C8B-B14F-4D97-AF65-F5344CB8AC3E}">
        <p14:creationId xmlns:p14="http://schemas.microsoft.com/office/powerpoint/2010/main" val="2505026003"/>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7-2    </a:t>
            </a:r>
            <a:r>
              <a:rPr lang="en-US" dirty="0" err="1" smtClean="0"/>
              <a:t>toString</a:t>
            </a:r>
            <a:r>
              <a:rPr lang="en-US" dirty="0" smtClean="0"/>
              <a:t>()</a:t>
            </a:r>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818371" y="6443538"/>
            <a:ext cx="6344429"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07 Data </a:t>
            </a:r>
            <a:r>
              <a:rPr lang="en-US" dirty="0" err="1" smtClean="0"/>
              <a:t>Aceess</a:t>
            </a:r>
            <a:endParaRPr lang="en-US" dirty="0"/>
          </a:p>
        </p:txBody>
      </p:sp>
      <p:pic>
        <p:nvPicPr>
          <p:cNvPr id="5" name="Picture 4"/>
          <p:cNvPicPr>
            <a:picLocks noChangeAspect="1"/>
          </p:cNvPicPr>
          <p:nvPr/>
        </p:nvPicPr>
        <p:blipFill>
          <a:blip r:embed="rId2"/>
          <a:stretch>
            <a:fillRect/>
          </a:stretch>
        </p:blipFill>
        <p:spPr>
          <a:xfrm>
            <a:off x="290514" y="1134675"/>
            <a:ext cx="8548686" cy="4580994"/>
          </a:xfrm>
          <a:prstGeom prst="rect">
            <a:avLst/>
          </a:prstGeom>
        </p:spPr>
      </p:pic>
      <p:sp>
        <p:nvSpPr>
          <p:cNvPr id="6" name="Freeform 5"/>
          <p:cNvSpPr/>
          <p:nvPr/>
        </p:nvSpPr>
        <p:spPr bwMode="auto">
          <a:xfrm>
            <a:off x="2027039" y="1259086"/>
            <a:ext cx="2973587" cy="4661297"/>
          </a:xfrm>
          <a:custGeom>
            <a:avLst/>
            <a:gdLst/>
            <a:ahLst/>
            <a:cxnLst/>
            <a:rect l="0" t="0" r="0" b="0"/>
            <a:pathLst>
              <a:path w="2973587" h="4661297">
                <a:moveTo>
                  <a:pt x="2973586" y="0"/>
                </a:moveTo>
                <a:lnTo>
                  <a:pt x="2964656" y="0"/>
                </a:lnTo>
                <a:lnTo>
                  <a:pt x="2955727" y="8930"/>
                </a:lnTo>
                <a:lnTo>
                  <a:pt x="2946797" y="17859"/>
                </a:lnTo>
                <a:lnTo>
                  <a:pt x="2928938" y="35719"/>
                </a:lnTo>
                <a:lnTo>
                  <a:pt x="2911078" y="62508"/>
                </a:lnTo>
                <a:lnTo>
                  <a:pt x="2884289" y="89297"/>
                </a:lnTo>
                <a:lnTo>
                  <a:pt x="2848570" y="125016"/>
                </a:lnTo>
                <a:lnTo>
                  <a:pt x="2812852" y="178593"/>
                </a:lnTo>
                <a:lnTo>
                  <a:pt x="2768203" y="232172"/>
                </a:lnTo>
                <a:lnTo>
                  <a:pt x="2714625" y="303609"/>
                </a:lnTo>
                <a:lnTo>
                  <a:pt x="2661047" y="375047"/>
                </a:lnTo>
                <a:lnTo>
                  <a:pt x="2607469" y="473273"/>
                </a:lnTo>
                <a:lnTo>
                  <a:pt x="2536031" y="571500"/>
                </a:lnTo>
                <a:lnTo>
                  <a:pt x="2464594" y="678656"/>
                </a:lnTo>
                <a:lnTo>
                  <a:pt x="2384227" y="803672"/>
                </a:lnTo>
                <a:lnTo>
                  <a:pt x="2294930" y="928687"/>
                </a:lnTo>
                <a:lnTo>
                  <a:pt x="2196703" y="1062633"/>
                </a:lnTo>
                <a:lnTo>
                  <a:pt x="2098477" y="1214437"/>
                </a:lnTo>
                <a:lnTo>
                  <a:pt x="2000250" y="1366242"/>
                </a:lnTo>
                <a:lnTo>
                  <a:pt x="1893094" y="1535906"/>
                </a:lnTo>
                <a:lnTo>
                  <a:pt x="1785938" y="1705570"/>
                </a:lnTo>
                <a:lnTo>
                  <a:pt x="1669852" y="1875234"/>
                </a:lnTo>
                <a:lnTo>
                  <a:pt x="1562695" y="2053828"/>
                </a:lnTo>
                <a:lnTo>
                  <a:pt x="1446609" y="2232421"/>
                </a:lnTo>
                <a:lnTo>
                  <a:pt x="1339453" y="2411015"/>
                </a:lnTo>
                <a:lnTo>
                  <a:pt x="1232297" y="2598539"/>
                </a:lnTo>
                <a:lnTo>
                  <a:pt x="1134070" y="2777132"/>
                </a:lnTo>
                <a:lnTo>
                  <a:pt x="1035844" y="2946796"/>
                </a:lnTo>
                <a:lnTo>
                  <a:pt x="946547" y="3125390"/>
                </a:lnTo>
                <a:lnTo>
                  <a:pt x="857250" y="3286125"/>
                </a:lnTo>
                <a:lnTo>
                  <a:pt x="767953" y="3446859"/>
                </a:lnTo>
                <a:lnTo>
                  <a:pt x="678656" y="3607593"/>
                </a:lnTo>
                <a:lnTo>
                  <a:pt x="598289" y="3750469"/>
                </a:lnTo>
                <a:lnTo>
                  <a:pt x="517922" y="3893344"/>
                </a:lnTo>
                <a:lnTo>
                  <a:pt x="446484" y="4027289"/>
                </a:lnTo>
                <a:lnTo>
                  <a:pt x="375047" y="4152305"/>
                </a:lnTo>
                <a:lnTo>
                  <a:pt x="303609" y="4268391"/>
                </a:lnTo>
                <a:lnTo>
                  <a:pt x="250031" y="4366616"/>
                </a:lnTo>
                <a:lnTo>
                  <a:pt x="196453" y="4455913"/>
                </a:lnTo>
                <a:lnTo>
                  <a:pt x="160734" y="4527351"/>
                </a:lnTo>
                <a:lnTo>
                  <a:pt x="125016" y="4589859"/>
                </a:lnTo>
                <a:lnTo>
                  <a:pt x="98227" y="4634507"/>
                </a:lnTo>
                <a:lnTo>
                  <a:pt x="71438" y="4661296"/>
                </a:lnTo>
                <a:lnTo>
                  <a:pt x="53578" y="4661296"/>
                </a:lnTo>
                <a:lnTo>
                  <a:pt x="35719" y="4652366"/>
                </a:lnTo>
                <a:lnTo>
                  <a:pt x="17859" y="4625577"/>
                </a:lnTo>
                <a:lnTo>
                  <a:pt x="0" y="4571999"/>
                </a:lnTo>
                <a:lnTo>
                  <a:pt x="0" y="457199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1741289" y="1401961"/>
            <a:ext cx="3071814" cy="3982642"/>
          </a:xfrm>
          <a:custGeom>
            <a:avLst/>
            <a:gdLst/>
            <a:ahLst/>
            <a:cxnLst/>
            <a:rect l="0" t="0" r="0" b="0"/>
            <a:pathLst>
              <a:path w="3071814" h="3982642">
                <a:moveTo>
                  <a:pt x="35719" y="0"/>
                </a:moveTo>
                <a:lnTo>
                  <a:pt x="26789" y="8929"/>
                </a:lnTo>
                <a:lnTo>
                  <a:pt x="17859" y="8929"/>
                </a:lnTo>
                <a:lnTo>
                  <a:pt x="8930" y="8929"/>
                </a:lnTo>
                <a:lnTo>
                  <a:pt x="0" y="8929"/>
                </a:lnTo>
                <a:lnTo>
                  <a:pt x="0" y="17859"/>
                </a:lnTo>
                <a:lnTo>
                  <a:pt x="0" y="17859"/>
                </a:lnTo>
                <a:lnTo>
                  <a:pt x="8930" y="26789"/>
                </a:lnTo>
                <a:lnTo>
                  <a:pt x="26789" y="44648"/>
                </a:lnTo>
                <a:lnTo>
                  <a:pt x="44649" y="53578"/>
                </a:lnTo>
                <a:lnTo>
                  <a:pt x="80367" y="80367"/>
                </a:lnTo>
                <a:lnTo>
                  <a:pt x="107156" y="107156"/>
                </a:lnTo>
                <a:lnTo>
                  <a:pt x="151805" y="151804"/>
                </a:lnTo>
                <a:lnTo>
                  <a:pt x="196453" y="196453"/>
                </a:lnTo>
                <a:lnTo>
                  <a:pt x="250031" y="258961"/>
                </a:lnTo>
                <a:lnTo>
                  <a:pt x="312539" y="330398"/>
                </a:lnTo>
                <a:lnTo>
                  <a:pt x="366117" y="410765"/>
                </a:lnTo>
                <a:lnTo>
                  <a:pt x="428625" y="500062"/>
                </a:lnTo>
                <a:lnTo>
                  <a:pt x="491133" y="607218"/>
                </a:lnTo>
                <a:lnTo>
                  <a:pt x="553641" y="723304"/>
                </a:lnTo>
                <a:lnTo>
                  <a:pt x="616149" y="848320"/>
                </a:lnTo>
                <a:lnTo>
                  <a:pt x="687586" y="982265"/>
                </a:lnTo>
                <a:lnTo>
                  <a:pt x="776883" y="1116211"/>
                </a:lnTo>
                <a:lnTo>
                  <a:pt x="866180" y="1250156"/>
                </a:lnTo>
                <a:lnTo>
                  <a:pt x="973336" y="1384102"/>
                </a:lnTo>
                <a:lnTo>
                  <a:pt x="1080492" y="1509117"/>
                </a:lnTo>
                <a:lnTo>
                  <a:pt x="1205508" y="1643062"/>
                </a:lnTo>
                <a:lnTo>
                  <a:pt x="1321594" y="1777007"/>
                </a:lnTo>
                <a:lnTo>
                  <a:pt x="1446609" y="1910953"/>
                </a:lnTo>
                <a:lnTo>
                  <a:pt x="1571625" y="2053828"/>
                </a:lnTo>
                <a:lnTo>
                  <a:pt x="1687711" y="2214562"/>
                </a:lnTo>
                <a:lnTo>
                  <a:pt x="1812727" y="2375296"/>
                </a:lnTo>
                <a:lnTo>
                  <a:pt x="1928813" y="2553890"/>
                </a:lnTo>
                <a:lnTo>
                  <a:pt x="2035969" y="2723554"/>
                </a:lnTo>
                <a:lnTo>
                  <a:pt x="2143125" y="2902148"/>
                </a:lnTo>
                <a:lnTo>
                  <a:pt x="2241352" y="3062882"/>
                </a:lnTo>
                <a:lnTo>
                  <a:pt x="2330649" y="3205757"/>
                </a:lnTo>
                <a:lnTo>
                  <a:pt x="2411016" y="3339703"/>
                </a:lnTo>
                <a:lnTo>
                  <a:pt x="2482453" y="3455789"/>
                </a:lnTo>
                <a:lnTo>
                  <a:pt x="2544961" y="3554016"/>
                </a:lnTo>
                <a:lnTo>
                  <a:pt x="2607469" y="3634383"/>
                </a:lnTo>
                <a:lnTo>
                  <a:pt x="2669977" y="3696891"/>
                </a:lnTo>
                <a:lnTo>
                  <a:pt x="2723555" y="3759398"/>
                </a:lnTo>
                <a:lnTo>
                  <a:pt x="2768203" y="3804047"/>
                </a:lnTo>
                <a:lnTo>
                  <a:pt x="2821781" y="3848695"/>
                </a:lnTo>
                <a:lnTo>
                  <a:pt x="2866430" y="3893344"/>
                </a:lnTo>
                <a:lnTo>
                  <a:pt x="2902149" y="3937992"/>
                </a:lnTo>
                <a:lnTo>
                  <a:pt x="2946797" y="3964781"/>
                </a:lnTo>
                <a:lnTo>
                  <a:pt x="2982516" y="3982641"/>
                </a:lnTo>
                <a:lnTo>
                  <a:pt x="3018234" y="3955852"/>
                </a:lnTo>
                <a:lnTo>
                  <a:pt x="3045024" y="3902273"/>
                </a:lnTo>
                <a:lnTo>
                  <a:pt x="3071813" y="3804047"/>
                </a:lnTo>
                <a:lnTo>
                  <a:pt x="3071813" y="380404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4714875" y="2839640"/>
            <a:ext cx="732235" cy="964407"/>
          </a:xfrm>
          <a:custGeom>
            <a:avLst/>
            <a:gdLst/>
            <a:ahLst/>
            <a:cxnLst/>
            <a:rect l="0" t="0" r="0" b="0"/>
            <a:pathLst>
              <a:path w="732235" h="964407">
                <a:moveTo>
                  <a:pt x="8930" y="410766"/>
                </a:moveTo>
                <a:lnTo>
                  <a:pt x="17859" y="419696"/>
                </a:lnTo>
                <a:lnTo>
                  <a:pt x="26789" y="455414"/>
                </a:lnTo>
                <a:lnTo>
                  <a:pt x="35719" y="508992"/>
                </a:lnTo>
                <a:lnTo>
                  <a:pt x="62508" y="589360"/>
                </a:lnTo>
                <a:lnTo>
                  <a:pt x="89297" y="678656"/>
                </a:lnTo>
                <a:lnTo>
                  <a:pt x="125016" y="776883"/>
                </a:lnTo>
                <a:lnTo>
                  <a:pt x="151805" y="848321"/>
                </a:lnTo>
                <a:lnTo>
                  <a:pt x="178594" y="901899"/>
                </a:lnTo>
                <a:lnTo>
                  <a:pt x="205383" y="937617"/>
                </a:lnTo>
                <a:lnTo>
                  <a:pt x="214313" y="955477"/>
                </a:lnTo>
                <a:lnTo>
                  <a:pt x="214313" y="964406"/>
                </a:lnTo>
                <a:lnTo>
                  <a:pt x="205383" y="955477"/>
                </a:lnTo>
                <a:lnTo>
                  <a:pt x="196453" y="946547"/>
                </a:lnTo>
                <a:lnTo>
                  <a:pt x="169664" y="919758"/>
                </a:lnTo>
                <a:lnTo>
                  <a:pt x="142875" y="892969"/>
                </a:lnTo>
                <a:lnTo>
                  <a:pt x="116086" y="857250"/>
                </a:lnTo>
                <a:lnTo>
                  <a:pt x="80367" y="803672"/>
                </a:lnTo>
                <a:lnTo>
                  <a:pt x="53578" y="750094"/>
                </a:lnTo>
                <a:lnTo>
                  <a:pt x="26789" y="687586"/>
                </a:lnTo>
                <a:lnTo>
                  <a:pt x="8930" y="616149"/>
                </a:lnTo>
                <a:lnTo>
                  <a:pt x="0" y="535781"/>
                </a:lnTo>
                <a:lnTo>
                  <a:pt x="0" y="455414"/>
                </a:lnTo>
                <a:lnTo>
                  <a:pt x="8930" y="375047"/>
                </a:lnTo>
                <a:lnTo>
                  <a:pt x="26789" y="294680"/>
                </a:lnTo>
                <a:lnTo>
                  <a:pt x="53578" y="223242"/>
                </a:lnTo>
                <a:lnTo>
                  <a:pt x="80367" y="160735"/>
                </a:lnTo>
                <a:lnTo>
                  <a:pt x="116086" y="107156"/>
                </a:lnTo>
                <a:lnTo>
                  <a:pt x="142875" y="62508"/>
                </a:lnTo>
                <a:lnTo>
                  <a:pt x="169664" y="26789"/>
                </a:lnTo>
                <a:lnTo>
                  <a:pt x="196453" y="8930"/>
                </a:lnTo>
                <a:lnTo>
                  <a:pt x="214313" y="0"/>
                </a:lnTo>
                <a:lnTo>
                  <a:pt x="232172" y="0"/>
                </a:lnTo>
                <a:lnTo>
                  <a:pt x="241102" y="0"/>
                </a:lnTo>
                <a:lnTo>
                  <a:pt x="250031" y="8930"/>
                </a:lnTo>
                <a:lnTo>
                  <a:pt x="241102" y="26789"/>
                </a:lnTo>
                <a:lnTo>
                  <a:pt x="241102" y="53578"/>
                </a:lnTo>
                <a:lnTo>
                  <a:pt x="223242" y="89297"/>
                </a:lnTo>
                <a:lnTo>
                  <a:pt x="214313" y="151805"/>
                </a:lnTo>
                <a:lnTo>
                  <a:pt x="196453" y="232172"/>
                </a:lnTo>
                <a:lnTo>
                  <a:pt x="196453" y="312539"/>
                </a:lnTo>
                <a:lnTo>
                  <a:pt x="196453" y="401836"/>
                </a:lnTo>
                <a:lnTo>
                  <a:pt x="205383" y="491133"/>
                </a:lnTo>
                <a:lnTo>
                  <a:pt x="232172" y="562571"/>
                </a:lnTo>
                <a:lnTo>
                  <a:pt x="258961" y="616149"/>
                </a:lnTo>
                <a:lnTo>
                  <a:pt x="294680" y="642938"/>
                </a:lnTo>
                <a:lnTo>
                  <a:pt x="321469" y="651867"/>
                </a:lnTo>
                <a:lnTo>
                  <a:pt x="348258" y="642938"/>
                </a:lnTo>
                <a:lnTo>
                  <a:pt x="375047" y="642938"/>
                </a:lnTo>
                <a:lnTo>
                  <a:pt x="392906" y="642938"/>
                </a:lnTo>
                <a:lnTo>
                  <a:pt x="419695" y="642938"/>
                </a:lnTo>
                <a:lnTo>
                  <a:pt x="446484" y="651867"/>
                </a:lnTo>
                <a:lnTo>
                  <a:pt x="491133" y="669727"/>
                </a:lnTo>
                <a:lnTo>
                  <a:pt x="535781" y="696516"/>
                </a:lnTo>
                <a:lnTo>
                  <a:pt x="580430" y="714375"/>
                </a:lnTo>
                <a:lnTo>
                  <a:pt x="642938" y="723305"/>
                </a:lnTo>
                <a:lnTo>
                  <a:pt x="687586" y="705446"/>
                </a:lnTo>
                <a:lnTo>
                  <a:pt x="732234" y="669727"/>
                </a:lnTo>
                <a:lnTo>
                  <a:pt x="732234" y="6697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5348883" y="2732484"/>
            <a:ext cx="723306" cy="892970"/>
          </a:xfrm>
          <a:custGeom>
            <a:avLst/>
            <a:gdLst/>
            <a:ahLst/>
            <a:cxnLst/>
            <a:rect l="0" t="0" r="0" b="0"/>
            <a:pathLst>
              <a:path w="723306" h="892970">
                <a:moveTo>
                  <a:pt x="71437" y="428625"/>
                </a:moveTo>
                <a:lnTo>
                  <a:pt x="62508" y="437555"/>
                </a:lnTo>
                <a:lnTo>
                  <a:pt x="53578" y="446484"/>
                </a:lnTo>
                <a:lnTo>
                  <a:pt x="35719" y="464344"/>
                </a:lnTo>
                <a:lnTo>
                  <a:pt x="17859" y="482203"/>
                </a:lnTo>
                <a:lnTo>
                  <a:pt x="8930" y="508992"/>
                </a:lnTo>
                <a:lnTo>
                  <a:pt x="0" y="526852"/>
                </a:lnTo>
                <a:lnTo>
                  <a:pt x="8930" y="535781"/>
                </a:lnTo>
                <a:lnTo>
                  <a:pt x="17859" y="535781"/>
                </a:lnTo>
                <a:lnTo>
                  <a:pt x="26789" y="517922"/>
                </a:lnTo>
                <a:lnTo>
                  <a:pt x="44648" y="500062"/>
                </a:lnTo>
                <a:lnTo>
                  <a:pt x="62508" y="464344"/>
                </a:lnTo>
                <a:lnTo>
                  <a:pt x="89297" y="419695"/>
                </a:lnTo>
                <a:lnTo>
                  <a:pt x="107156" y="375047"/>
                </a:lnTo>
                <a:lnTo>
                  <a:pt x="116086" y="321469"/>
                </a:lnTo>
                <a:lnTo>
                  <a:pt x="116086" y="276820"/>
                </a:lnTo>
                <a:lnTo>
                  <a:pt x="116086" y="250031"/>
                </a:lnTo>
                <a:lnTo>
                  <a:pt x="116086" y="241102"/>
                </a:lnTo>
                <a:lnTo>
                  <a:pt x="107156" y="258961"/>
                </a:lnTo>
                <a:lnTo>
                  <a:pt x="98226" y="294680"/>
                </a:lnTo>
                <a:lnTo>
                  <a:pt x="89297" y="357187"/>
                </a:lnTo>
                <a:lnTo>
                  <a:pt x="89297" y="437555"/>
                </a:lnTo>
                <a:lnTo>
                  <a:pt x="98226" y="508992"/>
                </a:lnTo>
                <a:lnTo>
                  <a:pt x="116086" y="571500"/>
                </a:lnTo>
                <a:lnTo>
                  <a:pt x="133945" y="616148"/>
                </a:lnTo>
                <a:lnTo>
                  <a:pt x="160734" y="634008"/>
                </a:lnTo>
                <a:lnTo>
                  <a:pt x="187523" y="625078"/>
                </a:lnTo>
                <a:lnTo>
                  <a:pt x="214312" y="607219"/>
                </a:lnTo>
                <a:lnTo>
                  <a:pt x="241101" y="562570"/>
                </a:lnTo>
                <a:lnTo>
                  <a:pt x="258961" y="500062"/>
                </a:lnTo>
                <a:lnTo>
                  <a:pt x="276820" y="428625"/>
                </a:lnTo>
                <a:lnTo>
                  <a:pt x="294680" y="357187"/>
                </a:lnTo>
                <a:lnTo>
                  <a:pt x="312539" y="294680"/>
                </a:lnTo>
                <a:lnTo>
                  <a:pt x="321469" y="258961"/>
                </a:lnTo>
                <a:lnTo>
                  <a:pt x="339328" y="241102"/>
                </a:lnTo>
                <a:lnTo>
                  <a:pt x="357187" y="258961"/>
                </a:lnTo>
                <a:lnTo>
                  <a:pt x="392906" y="321469"/>
                </a:lnTo>
                <a:lnTo>
                  <a:pt x="437555" y="410766"/>
                </a:lnTo>
                <a:lnTo>
                  <a:pt x="491133" y="526852"/>
                </a:lnTo>
                <a:lnTo>
                  <a:pt x="553640" y="642937"/>
                </a:lnTo>
                <a:lnTo>
                  <a:pt x="607219" y="741164"/>
                </a:lnTo>
                <a:lnTo>
                  <a:pt x="660797" y="812602"/>
                </a:lnTo>
                <a:lnTo>
                  <a:pt x="696515" y="866180"/>
                </a:lnTo>
                <a:lnTo>
                  <a:pt x="714375" y="884039"/>
                </a:lnTo>
                <a:lnTo>
                  <a:pt x="723305" y="892969"/>
                </a:lnTo>
                <a:lnTo>
                  <a:pt x="723305" y="884039"/>
                </a:lnTo>
                <a:lnTo>
                  <a:pt x="696515" y="857250"/>
                </a:lnTo>
                <a:lnTo>
                  <a:pt x="669726" y="821531"/>
                </a:lnTo>
                <a:lnTo>
                  <a:pt x="634008" y="767953"/>
                </a:lnTo>
                <a:lnTo>
                  <a:pt x="589359" y="705445"/>
                </a:lnTo>
                <a:lnTo>
                  <a:pt x="544711" y="642937"/>
                </a:lnTo>
                <a:lnTo>
                  <a:pt x="500062" y="571500"/>
                </a:lnTo>
                <a:lnTo>
                  <a:pt x="464344" y="491133"/>
                </a:lnTo>
                <a:lnTo>
                  <a:pt x="437555" y="419695"/>
                </a:lnTo>
                <a:lnTo>
                  <a:pt x="419695" y="330398"/>
                </a:lnTo>
                <a:lnTo>
                  <a:pt x="410765" y="241102"/>
                </a:lnTo>
                <a:lnTo>
                  <a:pt x="419695" y="160734"/>
                </a:lnTo>
                <a:lnTo>
                  <a:pt x="428625" y="98227"/>
                </a:lnTo>
                <a:lnTo>
                  <a:pt x="437555" y="44649"/>
                </a:lnTo>
                <a:lnTo>
                  <a:pt x="455414" y="17860"/>
                </a:lnTo>
                <a:lnTo>
                  <a:pt x="473273" y="0"/>
                </a:lnTo>
                <a:lnTo>
                  <a:pt x="500062" y="8930"/>
                </a:lnTo>
                <a:lnTo>
                  <a:pt x="517922" y="44649"/>
                </a:lnTo>
                <a:lnTo>
                  <a:pt x="526851" y="98227"/>
                </a:lnTo>
                <a:lnTo>
                  <a:pt x="526851" y="169664"/>
                </a:lnTo>
                <a:lnTo>
                  <a:pt x="526851" y="250031"/>
                </a:lnTo>
                <a:lnTo>
                  <a:pt x="508992" y="321469"/>
                </a:lnTo>
                <a:lnTo>
                  <a:pt x="500062" y="383977"/>
                </a:lnTo>
                <a:lnTo>
                  <a:pt x="500062" y="419695"/>
                </a:lnTo>
                <a:lnTo>
                  <a:pt x="508992" y="419695"/>
                </a:lnTo>
                <a:lnTo>
                  <a:pt x="526851" y="401836"/>
                </a:lnTo>
                <a:lnTo>
                  <a:pt x="544711" y="375047"/>
                </a:lnTo>
                <a:lnTo>
                  <a:pt x="544711" y="37504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5938242" y="2696766"/>
            <a:ext cx="205384" cy="276821"/>
          </a:xfrm>
          <a:custGeom>
            <a:avLst/>
            <a:gdLst/>
            <a:ahLst/>
            <a:cxnLst/>
            <a:rect l="0" t="0" r="0" b="0"/>
            <a:pathLst>
              <a:path w="205384" h="276821">
                <a:moveTo>
                  <a:pt x="53578" y="169663"/>
                </a:moveTo>
                <a:lnTo>
                  <a:pt x="44649" y="178593"/>
                </a:lnTo>
                <a:lnTo>
                  <a:pt x="26789" y="196452"/>
                </a:lnTo>
                <a:lnTo>
                  <a:pt x="8930" y="214312"/>
                </a:lnTo>
                <a:lnTo>
                  <a:pt x="0" y="232171"/>
                </a:lnTo>
                <a:lnTo>
                  <a:pt x="0" y="250030"/>
                </a:lnTo>
                <a:lnTo>
                  <a:pt x="8930" y="258960"/>
                </a:lnTo>
                <a:lnTo>
                  <a:pt x="17860" y="258960"/>
                </a:lnTo>
                <a:lnTo>
                  <a:pt x="35719" y="250030"/>
                </a:lnTo>
                <a:lnTo>
                  <a:pt x="53578" y="223241"/>
                </a:lnTo>
                <a:lnTo>
                  <a:pt x="80367" y="196452"/>
                </a:lnTo>
                <a:lnTo>
                  <a:pt x="98227" y="160734"/>
                </a:lnTo>
                <a:lnTo>
                  <a:pt x="116086" y="125015"/>
                </a:lnTo>
                <a:lnTo>
                  <a:pt x="116086" y="80367"/>
                </a:lnTo>
                <a:lnTo>
                  <a:pt x="116086" y="44648"/>
                </a:lnTo>
                <a:lnTo>
                  <a:pt x="107156" y="17859"/>
                </a:lnTo>
                <a:lnTo>
                  <a:pt x="80367" y="0"/>
                </a:lnTo>
                <a:lnTo>
                  <a:pt x="62508" y="0"/>
                </a:lnTo>
                <a:lnTo>
                  <a:pt x="35719" y="17859"/>
                </a:lnTo>
                <a:lnTo>
                  <a:pt x="17860" y="53578"/>
                </a:lnTo>
                <a:lnTo>
                  <a:pt x="17860" y="107155"/>
                </a:lnTo>
                <a:lnTo>
                  <a:pt x="17860" y="160734"/>
                </a:lnTo>
                <a:lnTo>
                  <a:pt x="26789" y="214312"/>
                </a:lnTo>
                <a:lnTo>
                  <a:pt x="53578" y="250030"/>
                </a:lnTo>
                <a:lnTo>
                  <a:pt x="98227" y="276820"/>
                </a:lnTo>
                <a:lnTo>
                  <a:pt x="133946" y="267890"/>
                </a:lnTo>
                <a:lnTo>
                  <a:pt x="169664" y="241101"/>
                </a:lnTo>
                <a:lnTo>
                  <a:pt x="205383" y="205382"/>
                </a:lnTo>
                <a:lnTo>
                  <a:pt x="205383" y="20538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6143625" y="1902023"/>
            <a:ext cx="634009" cy="884041"/>
          </a:xfrm>
          <a:custGeom>
            <a:avLst/>
            <a:gdLst/>
            <a:ahLst/>
            <a:cxnLst/>
            <a:rect l="0" t="0" r="0" b="0"/>
            <a:pathLst>
              <a:path w="634009" h="884041">
                <a:moveTo>
                  <a:pt x="62508" y="553641"/>
                </a:moveTo>
                <a:lnTo>
                  <a:pt x="53578" y="571500"/>
                </a:lnTo>
                <a:lnTo>
                  <a:pt x="35719" y="598290"/>
                </a:lnTo>
                <a:lnTo>
                  <a:pt x="17859" y="642938"/>
                </a:lnTo>
                <a:lnTo>
                  <a:pt x="8930" y="696516"/>
                </a:lnTo>
                <a:lnTo>
                  <a:pt x="0" y="759024"/>
                </a:lnTo>
                <a:lnTo>
                  <a:pt x="8930" y="812602"/>
                </a:lnTo>
                <a:lnTo>
                  <a:pt x="17859" y="848321"/>
                </a:lnTo>
                <a:lnTo>
                  <a:pt x="44648" y="875110"/>
                </a:lnTo>
                <a:lnTo>
                  <a:pt x="62508" y="884040"/>
                </a:lnTo>
                <a:lnTo>
                  <a:pt x="89297" y="884040"/>
                </a:lnTo>
                <a:lnTo>
                  <a:pt x="116086" y="866180"/>
                </a:lnTo>
                <a:lnTo>
                  <a:pt x="133945" y="830461"/>
                </a:lnTo>
                <a:lnTo>
                  <a:pt x="151805" y="803672"/>
                </a:lnTo>
                <a:lnTo>
                  <a:pt x="160734" y="767954"/>
                </a:lnTo>
                <a:lnTo>
                  <a:pt x="160734" y="732235"/>
                </a:lnTo>
                <a:lnTo>
                  <a:pt x="169664" y="714375"/>
                </a:lnTo>
                <a:lnTo>
                  <a:pt x="178594" y="714375"/>
                </a:lnTo>
                <a:lnTo>
                  <a:pt x="196453" y="723305"/>
                </a:lnTo>
                <a:lnTo>
                  <a:pt x="214313" y="741165"/>
                </a:lnTo>
                <a:lnTo>
                  <a:pt x="241102" y="759024"/>
                </a:lnTo>
                <a:lnTo>
                  <a:pt x="267891" y="776883"/>
                </a:lnTo>
                <a:lnTo>
                  <a:pt x="294680" y="776883"/>
                </a:lnTo>
                <a:lnTo>
                  <a:pt x="330398" y="767954"/>
                </a:lnTo>
                <a:lnTo>
                  <a:pt x="357188" y="741165"/>
                </a:lnTo>
                <a:lnTo>
                  <a:pt x="383977" y="696516"/>
                </a:lnTo>
                <a:lnTo>
                  <a:pt x="401836" y="634008"/>
                </a:lnTo>
                <a:lnTo>
                  <a:pt x="419695" y="571500"/>
                </a:lnTo>
                <a:lnTo>
                  <a:pt x="410766" y="491133"/>
                </a:lnTo>
                <a:lnTo>
                  <a:pt x="410766" y="410766"/>
                </a:lnTo>
                <a:lnTo>
                  <a:pt x="392906" y="330399"/>
                </a:lnTo>
                <a:lnTo>
                  <a:pt x="375047" y="250031"/>
                </a:lnTo>
                <a:lnTo>
                  <a:pt x="348258" y="169664"/>
                </a:lnTo>
                <a:lnTo>
                  <a:pt x="321469" y="107156"/>
                </a:lnTo>
                <a:lnTo>
                  <a:pt x="303609" y="62508"/>
                </a:lnTo>
                <a:lnTo>
                  <a:pt x="276820" y="26789"/>
                </a:lnTo>
                <a:lnTo>
                  <a:pt x="258961" y="0"/>
                </a:lnTo>
                <a:lnTo>
                  <a:pt x="232172" y="0"/>
                </a:lnTo>
                <a:lnTo>
                  <a:pt x="214313" y="8930"/>
                </a:lnTo>
                <a:lnTo>
                  <a:pt x="205383" y="44649"/>
                </a:lnTo>
                <a:lnTo>
                  <a:pt x="187523" y="98227"/>
                </a:lnTo>
                <a:lnTo>
                  <a:pt x="187523" y="169664"/>
                </a:lnTo>
                <a:lnTo>
                  <a:pt x="187523" y="258961"/>
                </a:lnTo>
                <a:lnTo>
                  <a:pt x="214313" y="366117"/>
                </a:lnTo>
                <a:lnTo>
                  <a:pt x="250031" y="473274"/>
                </a:lnTo>
                <a:lnTo>
                  <a:pt x="303609" y="562571"/>
                </a:lnTo>
                <a:lnTo>
                  <a:pt x="366117" y="634008"/>
                </a:lnTo>
                <a:lnTo>
                  <a:pt x="428625" y="687586"/>
                </a:lnTo>
                <a:lnTo>
                  <a:pt x="491133" y="714375"/>
                </a:lnTo>
                <a:lnTo>
                  <a:pt x="544711" y="723305"/>
                </a:lnTo>
                <a:lnTo>
                  <a:pt x="589359" y="723305"/>
                </a:lnTo>
                <a:lnTo>
                  <a:pt x="625078" y="714375"/>
                </a:lnTo>
                <a:lnTo>
                  <a:pt x="634008" y="696516"/>
                </a:lnTo>
                <a:lnTo>
                  <a:pt x="634008" y="669727"/>
                </a:lnTo>
                <a:lnTo>
                  <a:pt x="616148" y="642938"/>
                </a:lnTo>
                <a:lnTo>
                  <a:pt x="571500" y="616149"/>
                </a:lnTo>
                <a:lnTo>
                  <a:pt x="571500" y="6161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6098977" y="1687711"/>
            <a:ext cx="1000126" cy="759024"/>
          </a:xfrm>
          <a:custGeom>
            <a:avLst/>
            <a:gdLst/>
            <a:ahLst/>
            <a:cxnLst/>
            <a:rect l="0" t="0" r="0" b="0"/>
            <a:pathLst>
              <a:path w="1000126" h="759024">
                <a:moveTo>
                  <a:pt x="0" y="759023"/>
                </a:moveTo>
                <a:lnTo>
                  <a:pt x="0" y="741164"/>
                </a:lnTo>
                <a:lnTo>
                  <a:pt x="8929" y="696515"/>
                </a:lnTo>
                <a:lnTo>
                  <a:pt x="44648" y="634008"/>
                </a:lnTo>
                <a:lnTo>
                  <a:pt x="116086" y="553640"/>
                </a:lnTo>
                <a:lnTo>
                  <a:pt x="214312" y="455414"/>
                </a:lnTo>
                <a:lnTo>
                  <a:pt x="339328" y="348258"/>
                </a:lnTo>
                <a:lnTo>
                  <a:pt x="482203" y="258961"/>
                </a:lnTo>
                <a:lnTo>
                  <a:pt x="607218" y="178593"/>
                </a:lnTo>
                <a:lnTo>
                  <a:pt x="732234" y="125015"/>
                </a:lnTo>
                <a:lnTo>
                  <a:pt x="830461" y="80367"/>
                </a:lnTo>
                <a:lnTo>
                  <a:pt x="910828" y="53578"/>
                </a:lnTo>
                <a:lnTo>
                  <a:pt x="964406" y="26789"/>
                </a:lnTo>
                <a:lnTo>
                  <a:pt x="1000125" y="0"/>
                </a:lnTo>
                <a:lnTo>
                  <a:pt x="100012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272541812"/>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76200"/>
            <a:ext cx="3200400" cy="1219200"/>
          </a:xfrm>
        </p:spPr>
        <p:txBody>
          <a:bodyPr/>
          <a:lstStyle/>
          <a:p>
            <a:r>
              <a:rPr lang="en-US" dirty="0" smtClean="0"/>
              <a:t>7-3 Journal Service</a:t>
            </a:r>
            <a:endParaRPr lang="en-US" dirty="0"/>
          </a:p>
        </p:txBody>
      </p:sp>
      <p:sp>
        <p:nvSpPr>
          <p:cNvPr id="3" name="Content Placeholder 2"/>
          <p:cNvSpPr>
            <a:spLocks noGrp="1"/>
          </p:cNvSpPr>
          <p:nvPr>
            <p:ph idx="1"/>
          </p:nvPr>
        </p:nvSpPr>
        <p:spPr>
          <a:xfrm>
            <a:off x="290513" y="152400"/>
            <a:ext cx="8307387" cy="6292850"/>
          </a:xfrm>
        </p:spPr>
        <p:txBody>
          <a:bodyPr/>
          <a:lstStyle/>
          <a:p>
            <a:r>
              <a:rPr lang="en-US" sz="2000" dirty="0"/>
              <a:t>p</a:t>
            </a:r>
            <a:r>
              <a:rPr lang="en-US" sz="2000" dirty="0" smtClean="0"/>
              <a:t>ackage </a:t>
            </a:r>
            <a:r>
              <a:rPr lang="en-US" sz="2000" dirty="0" err="1" smtClean="0"/>
              <a:t>com.apress.spring.service</a:t>
            </a:r>
            <a:r>
              <a:rPr lang="en-US" sz="2000" dirty="0" smtClean="0"/>
              <a:t>;</a:t>
            </a:r>
          </a:p>
          <a:p>
            <a:r>
              <a:rPr lang="en-US" sz="2000" dirty="0" smtClean="0"/>
              <a:t>import …</a:t>
            </a:r>
          </a:p>
          <a:p>
            <a:r>
              <a:rPr lang="en-US" sz="1800" dirty="0"/>
              <a:t>@Service </a:t>
            </a:r>
            <a:endParaRPr lang="en-US" sz="1800" dirty="0" smtClean="0"/>
          </a:p>
          <a:p>
            <a:r>
              <a:rPr lang="en-US" sz="1800" dirty="0" smtClean="0"/>
              <a:t>public </a:t>
            </a:r>
            <a:r>
              <a:rPr lang="en-US" sz="1800" dirty="0"/>
              <a:t>class </a:t>
            </a:r>
            <a:r>
              <a:rPr lang="en-US" sz="1800" dirty="0" err="1"/>
              <a:t>JournalService</a:t>
            </a:r>
            <a:r>
              <a:rPr lang="en-US" sz="1800" dirty="0"/>
              <a:t> </a:t>
            </a:r>
            <a:r>
              <a:rPr lang="en-US" sz="1800" dirty="0" smtClean="0"/>
              <a:t>{</a:t>
            </a:r>
            <a:endParaRPr lang="en-US" sz="1800" dirty="0"/>
          </a:p>
          <a:p>
            <a:r>
              <a:rPr lang="en-US" sz="1800" dirty="0" smtClean="0"/>
              <a:t>	private </a:t>
            </a:r>
            <a:r>
              <a:rPr lang="en-US" sz="1800" dirty="0"/>
              <a:t>static final Logger log = </a:t>
            </a:r>
            <a:r>
              <a:rPr lang="en-US" sz="1800" dirty="0" err="1"/>
              <a:t>LoggerFactory.getLogger</a:t>
            </a:r>
            <a:r>
              <a:rPr lang="en-US" sz="1800" dirty="0"/>
              <a:t>( </a:t>
            </a:r>
            <a:r>
              <a:rPr lang="en-US" sz="1800" dirty="0" smtClean="0"/>
              <a:t>						</a:t>
            </a:r>
            <a:r>
              <a:rPr lang="en-US" sz="1800" dirty="0" err="1" smtClean="0"/>
              <a:t>JournalService.class</a:t>
            </a:r>
            <a:r>
              <a:rPr lang="en-US" sz="1800" dirty="0"/>
              <a:t>);                </a:t>
            </a:r>
            <a:endParaRPr lang="en-US" sz="1800" dirty="0" smtClean="0"/>
          </a:p>
          <a:p>
            <a:r>
              <a:rPr lang="en-US" sz="1800" dirty="0"/>
              <a:t>	</a:t>
            </a:r>
            <a:r>
              <a:rPr lang="en-US" sz="1800" dirty="0" smtClean="0"/>
              <a:t>@ </a:t>
            </a:r>
            <a:r>
              <a:rPr lang="en-US" sz="1800" dirty="0" err="1"/>
              <a:t>Autowired</a:t>
            </a:r>
            <a:r>
              <a:rPr lang="en-US" sz="1800" dirty="0"/>
              <a:t>                 </a:t>
            </a:r>
            <a:endParaRPr lang="en-US" sz="1800" dirty="0" smtClean="0"/>
          </a:p>
          <a:p>
            <a:r>
              <a:rPr lang="en-US" sz="1800" dirty="0"/>
              <a:t>	</a:t>
            </a:r>
            <a:r>
              <a:rPr lang="en-US" sz="1800" dirty="0" err="1" smtClean="0"/>
              <a:t>JdbcTemplate</a:t>
            </a:r>
            <a:r>
              <a:rPr lang="en-US" sz="1800" dirty="0" smtClean="0"/>
              <a:t> </a:t>
            </a:r>
            <a:r>
              <a:rPr lang="en-US" sz="1800" dirty="0" err="1"/>
              <a:t>jdbcTemplate</a:t>
            </a:r>
            <a:r>
              <a:rPr lang="en-US" sz="1800" dirty="0"/>
              <a:t>;                 </a:t>
            </a:r>
            <a:endParaRPr lang="en-US" sz="1800" dirty="0" smtClean="0"/>
          </a:p>
          <a:p>
            <a:r>
              <a:rPr lang="en-US" sz="1800" dirty="0"/>
              <a:t>	</a:t>
            </a:r>
            <a:r>
              <a:rPr lang="en-US" sz="1800" dirty="0" smtClean="0"/>
              <a:t>public </a:t>
            </a:r>
            <a:r>
              <a:rPr lang="en-US" sz="1800" dirty="0"/>
              <a:t>void </a:t>
            </a:r>
            <a:r>
              <a:rPr lang="en-US" sz="1800" dirty="0" err="1"/>
              <a:t>insertData</a:t>
            </a:r>
            <a:r>
              <a:rPr lang="en-US" sz="1800" dirty="0"/>
              <a:t>(){                                 </a:t>
            </a:r>
            <a:endParaRPr lang="en-US" sz="1800" dirty="0" smtClean="0"/>
          </a:p>
          <a:p>
            <a:r>
              <a:rPr lang="en-US" sz="1800" dirty="0"/>
              <a:t>	</a:t>
            </a:r>
            <a:r>
              <a:rPr lang="en-US" sz="1800" dirty="0" smtClean="0"/>
              <a:t>	log.info</a:t>
            </a:r>
            <a:r>
              <a:rPr lang="en-US" sz="1800" dirty="0"/>
              <a:t>(" &gt; </a:t>
            </a:r>
            <a:r>
              <a:rPr lang="en-US" sz="1800" dirty="0" smtClean="0"/>
              <a:t>Table creation");</a:t>
            </a:r>
          </a:p>
          <a:p>
            <a:r>
              <a:rPr lang="en-US" sz="1800" dirty="0"/>
              <a:t>	</a:t>
            </a:r>
            <a:r>
              <a:rPr lang="en-US" sz="1800" dirty="0" smtClean="0"/>
              <a:t>	</a:t>
            </a:r>
            <a:r>
              <a:rPr lang="en-US" sz="1800" dirty="0" err="1" smtClean="0"/>
              <a:t>jdbcTemplate.execute</a:t>
            </a:r>
            <a:r>
              <a:rPr lang="en-US" sz="1800" dirty="0"/>
              <a:t>(" DROP TABLE JOURNAL </a:t>
            </a:r>
            <a:r>
              <a:rPr lang="en-US" sz="1800" dirty="0" smtClean="0"/>
              <a:t>IF EXISTS");</a:t>
            </a:r>
          </a:p>
          <a:p>
            <a:r>
              <a:rPr lang="en-US" sz="1800" dirty="0" smtClean="0"/>
              <a:t> </a:t>
            </a:r>
            <a:r>
              <a:rPr lang="en-US" sz="1800" dirty="0"/>
              <a:t>             </a:t>
            </a:r>
            <a:r>
              <a:rPr lang="en-US" sz="1800" dirty="0" err="1" smtClean="0"/>
              <a:t>jdbcTemplate.execute</a:t>
            </a:r>
            <a:r>
              <a:rPr lang="en-US" sz="1800" dirty="0"/>
              <a:t>(" CREATE TABLE JOURNAL( id SERIAL, </a:t>
            </a:r>
            <a:r>
              <a:rPr lang="en-US" sz="1800" dirty="0" smtClean="0"/>
              <a:t>		title </a:t>
            </a:r>
            <a:r>
              <a:rPr lang="en-US" sz="1800" dirty="0"/>
              <a:t>VARCHAR( 255), summary VARCHAR( 255), created </a:t>
            </a:r>
            <a:r>
              <a:rPr lang="en-US" sz="1800" dirty="0" smtClean="0"/>
              <a:t>				TIMESTAMP</a:t>
            </a:r>
            <a:r>
              <a:rPr lang="en-US" sz="1800" dirty="0"/>
              <a:t>)");                                 </a:t>
            </a:r>
            <a:endParaRPr lang="en-US" sz="1800" dirty="0" smtClean="0"/>
          </a:p>
          <a:p>
            <a:r>
              <a:rPr lang="en-US" sz="1800" dirty="0"/>
              <a:t>	</a:t>
            </a:r>
            <a:r>
              <a:rPr lang="en-US" sz="1800" dirty="0" smtClean="0"/>
              <a:t>	log.info</a:t>
            </a:r>
            <a:r>
              <a:rPr lang="en-US" sz="1800" dirty="0"/>
              <a:t>(" &gt; Inserting data</a:t>
            </a:r>
            <a:r>
              <a:rPr lang="en-US" sz="1800" dirty="0" smtClean="0"/>
              <a:t>...");</a:t>
            </a:r>
          </a:p>
          <a:p>
            <a:r>
              <a:rPr lang="en-US" sz="1800" dirty="0" smtClean="0"/>
              <a:t> </a:t>
            </a:r>
            <a:r>
              <a:rPr lang="en-US" sz="1800" dirty="0"/>
              <a:t>             </a:t>
            </a:r>
            <a:r>
              <a:rPr lang="en-US" sz="1800" dirty="0" err="1" smtClean="0"/>
              <a:t>jdbcTemplate.execute</a:t>
            </a:r>
            <a:r>
              <a:rPr lang="en-US" sz="1800" dirty="0"/>
              <a:t>(" INSERT INTO JOURNAL( title, summary</a:t>
            </a:r>
            <a:r>
              <a:rPr lang="en-US" sz="1800"/>
              <a:t>, </a:t>
            </a:r>
            <a:r>
              <a:rPr lang="en-US" sz="1800" smtClean="0"/>
              <a:t>		created</a:t>
            </a:r>
            <a:r>
              <a:rPr lang="en-US" sz="1800" dirty="0"/>
              <a:t>) VALUES(' Get </a:t>
            </a:r>
            <a:r>
              <a:rPr lang="en-US" sz="1800"/>
              <a:t>to </a:t>
            </a:r>
            <a:r>
              <a:rPr lang="en-US" sz="1800" smtClean="0"/>
              <a:t>know …”</a:t>
            </a:r>
            <a:endParaRPr lang="en-US" sz="1800" dirty="0"/>
          </a:p>
          <a:p>
            <a:endParaRPr lang="en-US" sz="2000" dirty="0"/>
          </a:p>
        </p:txBody>
      </p:sp>
      <p:sp>
        <p:nvSpPr>
          <p:cNvPr id="4" name="TextBox 3"/>
          <p:cNvSpPr txBox="1"/>
          <p:nvPr/>
        </p:nvSpPr>
        <p:spPr>
          <a:xfrm>
            <a:off x="818371" y="6443538"/>
            <a:ext cx="6344429"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07 Data </a:t>
            </a:r>
            <a:r>
              <a:rPr lang="en-US" dirty="0" err="1" smtClean="0"/>
              <a:t>Aceess</a:t>
            </a:r>
            <a:endParaRPr lang="en-US" dirty="0"/>
          </a:p>
        </p:txBody>
      </p:sp>
      <p:sp>
        <p:nvSpPr>
          <p:cNvPr id="5" name="Freeform 4"/>
          <p:cNvSpPr/>
          <p:nvPr/>
        </p:nvSpPr>
        <p:spPr bwMode="auto">
          <a:xfrm>
            <a:off x="3589734" y="2107406"/>
            <a:ext cx="303611" cy="44649"/>
          </a:xfrm>
          <a:custGeom>
            <a:avLst/>
            <a:gdLst/>
            <a:ahLst/>
            <a:cxnLst/>
            <a:rect l="0" t="0" r="0" b="0"/>
            <a:pathLst>
              <a:path w="303611" h="44649">
                <a:moveTo>
                  <a:pt x="0" y="0"/>
                </a:moveTo>
                <a:lnTo>
                  <a:pt x="0" y="0"/>
                </a:lnTo>
                <a:lnTo>
                  <a:pt x="0" y="8930"/>
                </a:lnTo>
                <a:lnTo>
                  <a:pt x="0" y="8930"/>
                </a:lnTo>
                <a:lnTo>
                  <a:pt x="0" y="8930"/>
                </a:lnTo>
                <a:lnTo>
                  <a:pt x="8930" y="8930"/>
                </a:lnTo>
                <a:lnTo>
                  <a:pt x="17860" y="17859"/>
                </a:lnTo>
                <a:lnTo>
                  <a:pt x="26789" y="17859"/>
                </a:lnTo>
                <a:lnTo>
                  <a:pt x="44649" y="17859"/>
                </a:lnTo>
                <a:lnTo>
                  <a:pt x="62508" y="17859"/>
                </a:lnTo>
                <a:lnTo>
                  <a:pt x="89297" y="26789"/>
                </a:lnTo>
                <a:lnTo>
                  <a:pt x="125016" y="35719"/>
                </a:lnTo>
                <a:lnTo>
                  <a:pt x="160735" y="35719"/>
                </a:lnTo>
                <a:lnTo>
                  <a:pt x="187524" y="35719"/>
                </a:lnTo>
                <a:lnTo>
                  <a:pt x="223243" y="44648"/>
                </a:lnTo>
                <a:lnTo>
                  <a:pt x="250032" y="44648"/>
                </a:lnTo>
                <a:lnTo>
                  <a:pt x="267891" y="44648"/>
                </a:lnTo>
                <a:lnTo>
                  <a:pt x="285750" y="44648"/>
                </a:lnTo>
                <a:lnTo>
                  <a:pt x="294680" y="44648"/>
                </a:lnTo>
                <a:lnTo>
                  <a:pt x="303610" y="44648"/>
                </a:lnTo>
                <a:lnTo>
                  <a:pt x="303610"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2178844" y="3527226"/>
            <a:ext cx="928688" cy="98228"/>
          </a:xfrm>
          <a:custGeom>
            <a:avLst/>
            <a:gdLst/>
            <a:ahLst/>
            <a:cxnLst/>
            <a:rect l="0" t="0" r="0" b="0"/>
            <a:pathLst>
              <a:path w="928688" h="98228">
                <a:moveTo>
                  <a:pt x="17859" y="35719"/>
                </a:moveTo>
                <a:lnTo>
                  <a:pt x="17859" y="35719"/>
                </a:lnTo>
                <a:lnTo>
                  <a:pt x="17859" y="26789"/>
                </a:lnTo>
                <a:lnTo>
                  <a:pt x="17859" y="26789"/>
                </a:lnTo>
                <a:lnTo>
                  <a:pt x="17859" y="26789"/>
                </a:lnTo>
                <a:lnTo>
                  <a:pt x="17859" y="26789"/>
                </a:lnTo>
                <a:lnTo>
                  <a:pt x="17859" y="26789"/>
                </a:lnTo>
                <a:lnTo>
                  <a:pt x="17859" y="26789"/>
                </a:lnTo>
                <a:lnTo>
                  <a:pt x="17859" y="26789"/>
                </a:lnTo>
                <a:lnTo>
                  <a:pt x="17859" y="35719"/>
                </a:lnTo>
                <a:lnTo>
                  <a:pt x="8929" y="35719"/>
                </a:lnTo>
                <a:lnTo>
                  <a:pt x="8929" y="35719"/>
                </a:lnTo>
                <a:lnTo>
                  <a:pt x="8929" y="35719"/>
                </a:lnTo>
                <a:lnTo>
                  <a:pt x="8929" y="35719"/>
                </a:lnTo>
                <a:lnTo>
                  <a:pt x="8929" y="35719"/>
                </a:lnTo>
                <a:lnTo>
                  <a:pt x="0" y="35719"/>
                </a:lnTo>
                <a:lnTo>
                  <a:pt x="0" y="35719"/>
                </a:lnTo>
                <a:lnTo>
                  <a:pt x="8929" y="35719"/>
                </a:lnTo>
                <a:lnTo>
                  <a:pt x="8929" y="44649"/>
                </a:lnTo>
                <a:lnTo>
                  <a:pt x="8929" y="44649"/>
                </a:lnTo>
                <a:lnTo>
                  <a:pt x="17859" y="44649"/>
                </a:lnTo>
                <a:lnTo>
                  <a:pt x="17859" y="44649"/>
                </a:lnTo>
                <a:lnTo>
                  <a:pt x="26789" y="44649"/>
                </a:lnTo>
                <a:lnTo>
                  <a:pt x="44648" y="44649"/>
                </a:lnTo>
                <a:lnTo>
                  <a:pt x="53578" y="44649"/>
                </a:lnTo>
                <a:lnTo>
                  <a:pt x="62508" y="35719"/>
                </a:lnTo>
                <a:lnTo>
                  <a:pt x="80367" y="35719"/>
                </a:lnTo>
                <a:lnTo>
                  <a:pt x="98226" y="35719"/>
                </a:lnTo>
                <a:lnTo>
                  <a:pt x="107156" y="26789"/>
                </a:lnTo>
                <a:lnTo>
                  <a:pt x="125015" y="26789"/>
                </a:lnTo>
                <a:lnTo>
                  <a:pt x="142875" y="17860"/>
                </a:lnTo>
                <a:lnTo>
                  <a:pt x="160734" y="17860"/>
                </a:lnTo>
                <a:lnTo>
                  <a:pt x="178594" y="8930"/>
                </a:lnTo>
                <a:lnTo>
                  <a:pt x="196453" y="8930"/>
                </a:lnTo>
                <a:lnTo>
                  <a:pt x="214312" y="8930"/>
                </a:lnTo>
                <a:lnTo>
                  <a:pt x="232172" y="0"/>
                </a:lnTo>
                <a:lnTo>
                  <a:pt x="250031" y="0"/>
                </a:lnTo>
                <a:lnTo>
                  <a:pt x="267890" y="0"/>
                </a:lnTo>
                <a:lnTo>
                  <a:pt x="276820" y="0"/>
                </a:lnTo>
                <a:lnTo>
                  <a:pt x="294679" y="0"/>
                </a:lnTo>
                <a:lnTo>
                  <a:pt x="312539" y="0"/>
                </a:lnTo>
                <a:lnTo>
                  <a:pt x="330398" y="0"/>
                </a:lnTo>
                <a:lnTo>
                  <a:pt x="339328" y="0"/>
                </a:lnTo>
                <a:lnTo>
                  <a:pt x="357187" y="0"/>
                </a:lnTo>
                <a:lnTo>
                  <a:pt x="366117" y="8930"/>
                </a:lnTo>
                <a:lnTo>
                  <a:pt x="375047" y="8930"/>
                </a:lnTo>
                <a:lnTo>
                  <a:pt x="383976" y="8930"/>
                </a:lnTo>
                <a:lnTo>
                  <a:pt x="392906" y="8930"/>
                </a:lnTo>
                <a:lnTo>
                  <a:pt x="401836" y="0"/>
                </a:lnTo>
                <a:lnTo>
                  <a:pt x="410765" y="0"/>
                </a:lnTo>
                <a:lnTo>
                  <a:pt x="419695" y="0"/>
                </a:lnTo>
                <a:lnTo>
                  <a:pt x="428625" y="0"/>
                </a:lnTo>
                <a:lnTo>
                  <a:pt x="437554" y="0"/>
                </a:lnTo>
                <a:lnTo>
                  <a:pt x="446484" y="8930"/>
                </a:lnTo>
                <a:lnTo>
                  <a:pt x="455414" y="8930"/>
                </a:lnTo>
                <a:lnTo>
                  <a:pt x="464344" y="8930"/>
                </a:lnTo>
                <a:lnTo>
                  <a:pt x="464344" y="17860"/>
                </a:lnTo>
                <a:lnTo>
                  <a:pt x="473273" y="17860"/>
                </a:lnTo>
                <a:lnTo>
                  <a:pt x="482203" y="26789"/>
                </a:lnTo>
                <a:lnTo>
                  <a:pt x="491133" y="26789"/>
                </a:lnTo>
                <a:lnTo>
                  <a:pt x="500062" y="26789"/>
                </a:lnTo>
                <a:lnTo>
                  <a:pt x="508992" y="26789"/>
                </a:lnTo>
                <a:lnTo>
                  <a:pt x="517922" y="26789"/>
                </a:lnTo>
                <a:lnTo>
                  <a:pt x="526851" y="26789"/>
                </a:lnTo>
                <a:lnTo>
                  <a:pt x="535781" y="26789"/>
                </a:lnTo>
                <a:lnTo>
                  <a:pt x="553640" y="26789"/>
                </a:lnTo>
                <a:lnTo>
                  <a:pt x="562570" y="26789"/>
                </a:lnTo>
                <a:lnTo>
                  <a:pt x="571500" y="26789"/>
                </a:lnTo>
                <a:lnTo>
                  <a:pt x="580429" y="35719"/>
                </a:lnTo>
                <a:lnTo>
                  <a:pt x="589359" y="35719"/>
                </a:lnTo>
                <a:lnTo>
                  <a:pt x="607219" y="35719"/>
                </a:lnTo>
                <a:lnTo>
                  <a:pt x="607219" y="44649"/>
                </a:lnTo>
                <a:lnTo>
                  <a:pt x="625078" y="44649"/>
                </a:lnTo>
                <a:lnTo>
                  <a:pt x="634008" y="44649"/>
                </a:lnTo>
                <a:lnTo>
                  <a:pt x="642937" y="44649"/>
                </a:lnTo>
                <a:lnTo>
                  <a:pt x="660797" y="35719"/>
                </a:lnTo>
                <a:lnTo>
                  <a:pt x="669726" y="35719"/>
                </a:lnTo>
                <a:lnTo>
                  <a:pt x="687586" y="35719"/>
                </a:lnTo>
                <a:lnTo>
                  <a:pt x="696515" y="35719"/>
                </a:lnTo>
                <a:lnTo>
                  <a:pt x="705445" y="35719"/>
                </a:lnTo>
                <a:lnTo>
                  <a:pt x="714375" y="35719"/>
                </a:lnTo>
                <a:lnTo>
                  <a:pt x="732234" y="35719"/>
                </a:lnTo>
                <a:lnTo>
                  <a:pt x="741164" y="35719"/>
                </a:lnTo>
                <a:lnTo>
                  <a:pt x="741164" y="35719"/>
                </a:lnTo>
                <a:lnTo>
                  <a:pt x="750094" y="44649"/>
                </a:lnTo>
                <a:lnTo>
                  <a:pt x="767953" y="35719"/>
                </a:lnTo>
                <a:lnTo>
                  <a:pt x="776883" y="35719"/>
                </a:lnTo>
                <a:lnTo>
                  <a:pt x="785812" y="35719"/>
                </a:lnTo>
                <a:lnTo>
                  <a:pt x="794742" y="35719"/>
                </a:lnTo>
                <a:lnTo>
                  <a:pt x="803672" y="26789"/>
                </a:lnTo>
                <a:lnTo>
                  <a:pt x="812601" y="26789"/>
                </a:lnTo>
                <a:lnTo>
                  <a:pt x="821531" y="26789"/>
                </a:lnTo>
                <a:lnTo>
                  <a:pt x="839390" y="35719"/>
                </a:lnTo>
                <a:lnTo>
                  <a:pt x="848320" y="35719"/>
                </a:lnTo>
                <a:lnTo>
                  <a:pt x="857250" y="35719"/>
                </a:lnTo>
                <a:lnTo>
                  <a:pt x="866179" y="35719"/>
                </a:lnTo>
                <a:lnTo>
                  <a:pt x="875109" y="35719"/>
                </a:lnTo>
                <a:lnTo>
                  <a:pt x="875109" y="44649"/>
                </a:lnTo>
                <a:lnTo>
                  <a:pt x="884039" y="44649"/>
                </a:lnTo>
                <a:lnTo>
                  <a:pt x="884039" y="44649"/>
                </a:lnTo>
                <a:lnTo>
                  <a:pt x="892969" y="53578"/>
                </a:lnTo>
                <a:lnTo>
                  <a:pt x="892969" y="53578"/>
                </a:lnTo>
                <a:lnTo>
                  <a:pt x="901898" y="62508"/>
                </a:lnTo>
                <a:lnTo>
                  <a:pt x="901898" y="62508"/>
                </a:lnTo>
                <a:lnTo>
                  <a:pt x="901898" y="62508"/>
                </a:lnTo>
                <a:lnTo>
                  <a:pt x="901898" y="62508"/>
                </a:lnTo>
                <a:lnTo>
                  <a:pt x="910828" y="62508"/>
                </a:lnTo>
                <a:lnTo>
                  <a:pt x="910828" y="62508"/>
                </a:lnTo>
                <a:lnTo>
                  <a:pt x="910828" y="62508"/>
                </a:lnTo>
                <a:lnTo>
                  <a:pt x="919758" y="62508"/>
                </a:lnTo>
                <a:lnTo>
                  <a:pt x="919758" y="71438"/>
                </a:lnTo>
                <a:lnTo>
                  <a:pt x="919758" y="71438"/>
                </a:lnTo>
                <a:lnTo>
                  <a:pt x="928687" y="71438"/>
                </a:lnTo>
                <a:lnTo>
                  <a:pt x="928687" y="80367"/>
                </a:lnTo>
                <a:lnTo>
                  <a:pt x="928687" y="80367"/>
                </a:lnTo>
                <a:lnTo>
                  <a:pt x="928687" y="89297"/>
                </a:lnTo>
                <a:lnTo>
                  <a:pt x="928687" y="98227"/>
                </a:lnTo>
                <a:lnTo>
                  <a:pt x="928687" y="98227"/>
                </a:lnTo>
                <a:lnTo>
                  <a:pt x="928687"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1259086" y="4018359"/>
            <a:ext cx="375048" cy="98228"/>
          </a:xfrm>
          <a:custGeom>
            <a:avLst/>
            <a:gdLst/>
            <a:ahLst/>
            <a:cxnLst/>
            <a:rect l="0" t="0" r="0" b="0"/>
            <a:pathLst>
              <a:path w="375048" h="98228">
                <a:moveTo>
                  <a:pt x="8930" y="0"/>
                </a:moveTo>
                <a:lnTo>
                  <a:pt x="8930" y="0"/>
                </a:lnTo>
                <a:lnTo>
                  <a:pt x="0" y="0"/>
                </a:lnTo>
                <a:lnTo>
                  <a:pt x="0" y="0"/>
                </a:lnTo>
                <a:lnTo>
                  <a:pt x="0" y="0"/>
                </a:lnTo>
                <a:lnTo>
                  <a:pt x="0" y="0"/>
                </a:lnTo>
                <a:lnTo>
                  <a:pt x="0" y="0"/>
                </a:lnTo>
                <a:lnTo>
                  <a:pt x="0" y="0"/>
                </a:lnTo>
                <a:lnTo>
                  <a:pt x="0" y="8930"/>
                </a:lnTo>
                <a:lnTo>
                  <a:pt x="0" y="8930"/>
                </a:lnTo>
                <a:lnTo>
                  <a:pt x="8930" y="8930"/>
                </a:lnTo>
                <a:lnTo>
                  <a:pt x="26789" y="17859"/>
                </a:lnTo>
                <a:lnTo>
                  <a:pt x="44648" y="26789"/>
                </a:lnTo>
                <a:lnTo>
                  <a:pt x="71437" y="26789"/>
                </a:lnTo>
                <a:lnTo>
                  <a:pt x="116086" y="35719"/>
                </a:lnTo>
                <a:lnTo>
                  <a:pt x="169664" y="53578"/>
                </a:lnTo>
                <a:lnTo>
                  <a:pt x="223242" y="71437"/>
                </a:lnTo>
                <a:lnTo>
                  <a:pt x="285750" y="80367"/>
                </a:lnTo>
                <a:lnTo>
                  <a:pt x="339328" y="89297"/>
                </a:lnTo>
                <a:lnTo>
                  <a:pt x="375047" y="98227"/>
                </a:lnTo>
                <a:lnTo>
                  <a:pt x="375047"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5152430" y="3241476"/>
            <a:ext cx="741165" cy="759025"/>
          </a:xfrm>
          <a:custGeom>
            <a:avLst/>
            <a:gdLst/>
            <a:ahLst/>
            <a:cxnLst/>
            <a:rect l="0" t="0" r="0" b="0"/>
            <a:pathLst>
              <a:path w="741165" h="759025">
                <a:moveTo>
                  <a:pt x="44648" y="759024"/>
                </a:moveTo>
                <a:lnTo>
                  <a:pt x="44648" y="759024"/>
                </a:lnTo>
                <a:lnTo>
                  <a:pt x="44648" y="759024"/>
                </a:lnTo>
                <a:lnTo>
                  <a:pt x="35718" y="759024"/>
                </a:lnTo>
                <a:lnTo>
                  <a:pt x="26789" y="759024"/>
                </a:lnTo>
                <a:lnTo>
                  <a:pt x="17859" y="759024"/>
                </a:lnTo>
                <a:lnTo>
                  <a:pt x="17859" y="750094"/>
                </a:lnTo>
                <a:lnTo>
                  <a:pt x="8929" y="750094"/>
                </a:lnTo>
                <a:lnTo>
                  <a:pt x="8929" y="750094"/>
                </a:lnTo>
                <a:lnTo>
                  <a:pt x="0" y="750094"/>
                </a:lnTo>
                <a:lnTo>
                  <a:pt x="0" y="759024"/>
                </a:lnTo>
                <a:lnTo>
                  <a:pt x="0" y="759024"/>
                </a:lnTo>
                <a:lnTo>
                  <a:pt x="8929" y="759024"/>
                </a:lnTo>
                <a:lnTo>
                  <a:pt x="8929" y="759024"/>
                </a:lnTo>
                <a:lnTo>
                  <a:pt x="17859" y="750094"/>
                </a:lnTo>
                <a:lnTo>
                  <a:pt x="26789" y="732235"/>
                </a:lnTo>
                <a:lnTo>
                  <a:pt x="44648" y="705445"/>
                </a:lnTo>
                <a:lnTo>
                  <a:pt x="62508" y="669727"/>
                </a:lnTo>
                <a:lnTo>
                  <a:pt x="98226" y="625078"/>
                </a:lnTo>
                <a:lnTo>
                  <a:pt x="133945" y="580430"/>
                </a:lnTo>
                <a:lnTo>
                  <a:pt x="187523" y="526852"/>
                </a:lnTo>
                <a:lnTo>
                  <a:pt x="232172" y="464344"/>
                </a:lnTo>
                <a:lnTo>
                  <a:pt x="294679" y="410766"/>
                </a:lnTo>
                <a:lnTo>
                  <a:pt x="357187" y="348258"/>
                </a:lnTo>
                <a:lnTo>
                  <a:pt x="419695" y="285750"/>
                </a:lnTo>
                <a:lnTo>
                  <a:pt x="491133" y="223242"/>
                </a:lnTo>
                <a:lnTo>
                  <a:pt x="562570" y="160735"/>
                </a:lnTo>
                <a:lnTo>
                  <a:pt x="625078" y="107156"/>
                </a:lnTo>
                <a:lnTo>
                  <a:pt x="687586" y="44649"/>
                </a:lnTo>
                <a:lnTo>
                  <a:pt x="741164" y="0"/>
                </a:lnTo>
                <a:lnTo>
                  <a:pt x="7411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5956102" y="2893218"/>
            <a:ext cx="250032" cy="383978"/>
          </a:xfrm>
          <a:custGeom>
            <a:avLst/>
            <a:gdLst/>
            <a:ahLst/>
            <a:cxnLst/>
            <a:rect l="0" t="0" r="0" b="0"/>
            <a:pathLst>
              <a:path w="250032" h="383978">
                <a:moveTo>
                  <a:pt x="142875" y="35719"/>
                </a:moveTo>
                <a:lnTo>
                  <a:pt x="142875" y="35719"/>
                </a:lnTo>
                <a:lnTo>
                  <a:pt x="142875" y="35719"/>
                </a:lnTo>
                <a:lnTo>
                  <a:pt x="133945" y="26789"/>
                </a:lnTo>
                <a:lnTo>
                  <a:pt x="133945" y="17860"/>
                </a:lnTo>
                <a:lnTo>
                  <a:pt x="125015" y="8930"/>
                </a:lnTo>
                <a:lnTo>
                  <a:pt x="116086" y="0"/>
                </a:lnTo>
                <a:lnTo>
                  <a:pt x="107156" y="0"/>
                </a:lnTo>
                <a:lnTo>
                  <a:pt x="98226" y="0"/>
                </a:lnTo>
                <a:lnTo>
                  <a:pt x="89296" y="0"/>
                </a:lnTo>
                <a:lnTo>
                  <a:pt x="80367" y="0"/>
                </a:lnTo>
                <a:lnTo>
                  <a:pt x="71437" y="17860"/>
                </a:lnTo>
                <a:lnTo>
                  <a:pt x="62507" y="26789"/>
                </a:lnTo>
                <a:lnTo>
                  <a:pt x="44648" y="53578"/>
                </a:lnTo>
                <a:lnTo>
                  <a:pt x="35718" y="71438"/>
                </a:lnTo>
                <a:lnTo>
                  <a:pt x="17859" y="98227"/>
                </a:lnTo>
                <a:lnTo>
                  <a:pt x="8929" y="125016"/>
                </a:lnTo>
                <a:lnTo>
                  <a:pt x="0" y="142875"/>
                </a:lnTo>
                <a:lnTo>
                  <a:pt x="0" y="169664"/>
                </a:lnTo>
                <a:lnTo>
                  <a:pt x="0" y="187524"/>
                </a:lnTo>
                <a:lnTo>
                  <a:pt x="0" y="196453"/>
                </a:lnTo>
                <a:lnTo>
                  <a:pt x="0" y="205383"/>
                </a:lnTo>
                <a:lnTo>
                  <a:pt x="17859" y="205383"/>
                </a:lnTo>
                <a:lnTo>
                  <a:pt x="35718" y="196453"/>
                </a:lnTo>
                <a:lnTo>
                  <a:pt x="62507" y="187524"/>
                </a:lnTo>
                <a:lnTo>
                  <a:pt x="89296" y="178594"/>
                </a:lnTo>
                <a:lnTo>
                  <a:pt x="116086" y="160735"/>
                </a:lnTo>
                <a:lnTo>
                  <a:pt x="151804" y="151805"/>
                </a:lnTo>
                <a:lnTo>
                  <a:pt x="178593" y="151805"/>
                </a:lnTo>
                <a:lnTo>
                  <a:pt x="205382" y="151805"/>
                </a:lnTo>
                <a:lnTo>
                  <a:pt x="232171" y="160735"/>
                </a:lnTo>
                <a:lnTo>
                  <a:pt x="250031" y="169664"/>
                </a:lnTo>
                <a:lnTo>
                  <a:pt x="250031" y="196453"/>
                </a:lnTo>
                <a:lnTo>
                  <a:pt x="250031" y="214313"/>
                </a:lnTo>
                <a:lnTo>
                  <a:pt x="241101" y="250032"/>
                </a:lnTo>
                <a:lnTo>
                  <a:pt x="223242" y="285750"/>
                </a:lnTo>
                <a:lnTo>
                  <a:pt x="196453" y="312539"/>
                </a:lnTo>
                <a:lnTo>
                  <a:pt x="169664" y="339328"/>
                </a:lnTo>
                <a:lnTo>
                  <a:pt x="142875" y="366118"/>
                </a:lnTo>
                <a:lnTo>
                  <a:pt x="116086" y="375047"/>
                </a:lnTo>
                <a:lnTo>
                  <a:pt x="89296" y="383977"/>
                </a:lnTo>
                <a:lnTo>
                  <a:pt x="62507" y="383977"/>
                </a:lnTo>
                <a:lnTo>
                  <a:pt x="44648" y="383977"/>
                </a:lnTo>
                <a:lnTo>
                  <a:pt x="44648" y="366118"/>
                </a:lnTo>
                <a:lnTo>
                  <a:pt x="44648" y="348258"/>
                </a:lnTo>
                <a:lnTo>
                  <a:pt x="53578" y="330399"/>
                </a:lnTo>
                <a:lnTo>
                  <a:pt x="71437" y="303610"/>
                </a:lnTo>
                <a:lnTo>
                  <a:pt x="98226" y="276821"/>
                </a:lnTo>
                <a:lnTo>
                  <a:pt x="98226" y="27682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6241852" y="2741414"/>
            <a:ext cx="258962" cy="294680"/>
          </a:xfrm>
          <a:custGeom>
            <a:avLst/>
            <a:gdLst/>
            <a:ahLst/>
            <a:cxnLst/>
            <a:rect l="0" t="0" r="0" b="0"/>
            <a:pathLst>
              <a:path w="258962" h="294680">
                <a:moveTo>
                  <a:pt x="71437" y="8930"/>
                </a:moveTo>
                <a:lnTo>
                  <a:pt x="62507" y="8930"/>
                </a:lnTo>
                <a:lnTo>
                  <a:pt x="62507" y="8930"/>
                </a:lnTo>
                <a:lnTo>
                  <a:pt x="53578" y="17859"/>
                </a:lnTo>
                <a:lnTo>
                  <a:pt x="44648" y="26789"/>
                </a:lnTo>
                <a:lnTo>
                  <a:pt x="35718" y="44649"/>
                </a:lnTo>
                <a:lnTo>
                  <a:pt x="17859" y="62507"/>
                </a:lnTo>
                <a:lnTo>
                  <a:pt x="8929" y="89297"/>
                </a:lnTo>
                <a:lnTo>
                  <a:pt x="0" y="125015"/>
                </a:lnTo>
                <a:lnTo>
                  <a:pt x="0" y="160734"/>
                </a:lnTo>
                <a:lnTo>
                  <a:pt x="0" y="196453"/>
                </a:lnTo>
                <a:lnTo>
                  <a:pt x="0" y="232172"/>
                </a:lnTo>
                <a:lnTo>
                  <a:pt x="17859" y="267890"/>
                </a:lnTo>
                <a:lnTo>
                  <a:pt x="35718" y="285750"/>
                </a:lnTo>
                <a:lnTo>
                  <a:pt x="62507" y="294679"/>
                </a:lnTo>
                <a:lnTo>
                  <a:pt x="89296" y="294679"/>
                </a:lnTo>
                <a:lnTo>
                  <a:pt x="116086" y="285750"/>
                </a:lnTo>
                <a:lnTo>
                  <a:pt x="151804" y="267890"/>
                </a:lnTo>
                <a:lnTo>
                  <a:pt x="178593" y="241101"/>
                </a:lnTo>
                <a:lnTo>
                  <a:pt x="214312" y="205382"/>
                </a:lnTo>
                <a:lnTo>
                  <a:pt x="232171" y="169664"/>
                </a:lnTo>
                <a:lnTo>
                  <a:pt x="250031" y="133945"/>
                </a:lnTo>
                <a:lnTo>
                  <a:pt x="258961" y="98226"/>
                </a:lnTo>
                <a:lnTo>
                  <a:pt x="258961" y="71437"/>
                </a:lnTo>
                <a:lnTo>
                  <a:pt x="241101" y="44649"/>
                </a:lnTo>
                <a:lnTo>
                  <a:pt x="214312" y="17859"/>
                </a:lnTo>
                <a:lnTo>
                  <a:pt x="178593" y="8930"/>
                </a:lnTo>
                <a:lnTo>
                  <a:pt x="142875" y="0"/>
                </a:lnTo>
                <a:lnTo>
                  <a:pt x="107156" y="8930"/>
                </a:lnTo>
                <a:lnTo>
                  <a:pt x="71437" y="26789"/>
                </a:lnTo>
                <a:lnTo>
                  <a:pt x="35718" y="44649"/>
                </a:lnTo>
                <a:lnTo>
                  <a:pt x="17859" y="71437"/>
                </a:lnTo>
                <a:lnTo>
                  <a:pt x="8929" y="89297"/>
                </a:lnTo>
                <a:lnTo>
                  <a:pt x="8929" y="107156"/>
                </a:lnTo>
                <a:lnTo>
                  <a:pt x="8929" y="116086"/>
                </a:lnTo>
                <a:lnTo>
                  <a:pt x="17859" y="116086"/>
                </a:lnTo>
                <a:lnTo>
                  <a:pt x="17859"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6331148" y="2884289"/>
            <a:ext cx="133947" cy="98227"/>
          </a:xfrm>
          <a:custGeom>
            <a:avLst/>
            <a:gdLst/>
            <a:ahLst/>
            <a:cxnLst/>
            <a:rect l="0" t="0" r="0" b="0"/>
            <a:pathLst>
              <a:path w="133947" h="98227">
                <a:moveTo>
                  <a:pt x="8930" y="0"/>
                </a:moveTo>
                <a:lnTo>
                  <a:pt x="0" y="0"/>
                </a:lnTo>
                <a:lnTo>
                  <a:pt x="0" y="0"/>
                </a:lnTo>
                <a:lnTo>
                  <a:pt x="8930" y="8929"/>
                </a:lnTo>
                <a:lnTo>
                  <a:pt x="8930" y="17859"/>
                </a:lnTo>
                <a:lnTo>
                  <a:pt x="17860" y="35718"/>
                </a:lnTo>
                <a:lnTo>
                  <a:pt x="35719" y="53578"/>
                </a:lnTo>
                <a:lnTo>
                  <a:pt x="44649" y="62507"/>
                </a:lnTo>
                <a:lnTo>
                  <a:pt x="62508" y="80367"/>
                </a:lnTo>
                <a:lnTo>
                  <a:pt x="80368" y="89297"/>
                </a:lnTo>
                <a:lnTo>
                  <a:pt x="89297" y="98226"/>
                </a:lnTo>
                <a:lnTo>
                  <a:pt x="107157" y="98226"/>
                </a:lnTo>
                <a:lnTo>
                  <a:pt x="116086" y="89297"/>
                </a:lnTo>
                <a:lnTo>
                  <a:pt x="133946" y="62507"/>
                </a:lnTo>
                <a:lnTo>
                  <a:pt x="133946" y="625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6482953" y="2625328"/>
            <a:ext cx="267892" cy="196454"/>
          </a:xfrm>
          <a:custGeom>
            <a:avLst/>
            <a:gdLst/>
            <a:ahLst/>
            <a:cxnLst/>
            <a:rect l="0" t="0" r="0" b="0"/>
            <a:pathLst>
              <a:path w="267892" h="196454">
                <a:moveTo>
                  <a:pt x="8930" y="0"/>
                </a:moveTo>
                <a:lnTo>
                  <a:pt x="8930" y="0"/>
                </a:lnTo>
                <a:lnTo>
                  <a:pt x="8930" y="0"/>
                </a:lnTo>
                <a:lnTo>
                  <a:pt x="8930" y="0"/>
                </a:lnTo>
                <a:lnTo>
                  <a:pt x="8930" y="0"/>
                </a:lnTo>
                <a:lnTo>
                  <a:pt x="0" y="0"/>
                </a:lnTo>
                <a:lnTo>
                  <a:pt x="0" y="8930"/>
                </a:lnTo>
                <a:lnTo>
                  <a:pt x="8930" y="17860"/>
                </a:lnTo>
                <a:lnTo>
                  <a:pt x="8930" y="35719"/>
                </a:lnTo>
                <a:lnTo>
                  <a:pt x="17860" y="62508"/>
                </a:lnTo>
                <a:lnTo>
                  <a:pt x="26789" y="80367"/>
                </a:lnTo>
                <a:lnTo>
                  <a:pt x="44649" y="116086"/>
                </a:lnTo>
                <a:lnTo>
                  <a:pt x="62508" y="142875"/>
                </a:lnTo>
                <a:lnTo>
                  <a:pt x="89297" y="169664"/>
                </a:lnTo>
                <a:lnTo>
                  <a:pt x="107156" y="187523"/>
                </a:lnTo>
                <a:lnTo>
                  <a:pt x="125016" y="196453"/>
                </a:lnTo>
                <a:lnTo>
                  <a:pt x="151805" y="187523"/>
                </a:lnTo>
                <a:lnTo>
                  <a:pt x="169664" y="178593"/>
                </a:lnTo>
                <a:lnTo>
                  <a:pt x="187524" y="160735"/>
                </a:lnTo>
                <a:lnTo>
                  <a:pt x="214313" y="133945"/>
                </a:lnTo>
                <a:lnTo>
                  <a:pt x="241102" y="107156"/>
                </a:lnTo>
                <a:lnTo>
                  <a:pt x="267891" y="80367"/>
                </a:lnTo>
                <a:lnTo>
                  <a:pt x="267891"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6366867" y="2937867"/>
            <a:ext cx="178595" cy="35720"/>
          </a:xfrm>
          <a:custGeom>
            <a:avLst/>
            <a:gdLst/>
            <a:ahLst/>
            <a:cxnLst/>
            <a:rect l="0" t="0" r="0" b="0"/>
            <a:pathLst>
              <a:path w="178595" h="35720">
                <a:moveTo>
                  <a:pt x="8930" y="8929"/>
                </a:moveTo>
                <a:lnTo>
                  <a:pt x="8930" y="8929"/>
                </a:lnTo>
                <a:lnTo>
                  <a:pt x="8930" y="8929"/>
                </a:lnTo>
                <a:lnTo>
                  <a:pt x="0" y="8929"/>
                </a:lnTo>
                <a:lnTo>
                  <a:pt x="0" y="8929"/>
                </a:lnTo>
                <a:lnTo>
                  <a:pt x="0" y="0"/>
                </a:lnTo>
                <a:lnTo>
                  <a:pt x="0" y="0"/>
                </a:lnTo>
                <a:lnTo>
                  <a:pt x="0" y="0"/>
                </a:lnTo>
                <a:lnTo>
                  <a:pt x="0" y="0"/>
                </a:lnTo>
                <a:lnTo>
                  <a:pt x="0" y="0"/>
                </a:lnTo>
                <a:lnTo>
                  <a:pt x="8930" y="0"/>
                </a:lnTo>
                <a:lnTo>
                  <a:pt x="8930" y="0"/>
                </a:lnTo>
                <a:lnTo>
                  <a:pt x="17860" y="8929"/>
                </a:lnTo>
                <a:lnTo>
                  <a:pt x="26789" y="8929"/>
                </a:lnTo>
                <a:lnTo>
                  <a:pt x="44649" y="17859"/>
                </a:lnTo>
                <a:lnTo>
                  <a:pt x="62508" y="26789"/>
                </a:lnTo>
                <a:lnTo>
                  <a:pt x="89297" y="26789"/>
                </a:lnTo>
                <a:lnTo>
                  <a:pt x="116086" y="35719"/>
                </a:lnTo>
                <a:lnTo>
                  <a:pt x="133946" y="35719"/>
                </a:lnTo>
                <a:lnTo>
                  <a:pt x="160735" y="35719"/>
                </a:lnTo>
                <a:lnTo>
                  <a:pt x="169664" y="35719"/>
                </a:lnTo>
                <a:lnTo>
                  <a:pt x="178594" y="35719"/>
                </a:lnTo>
                <a:lnTo>
                  <a:pt x="178594"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417127518"/>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1" y="0"/>
            <a:ext cx="4321174" cy="781050"/>
          </a:xfrm>
        </p:spPr>
        <p:txBody>
          <a:bodyPr/>
          <a:lstStyle/>
          <a:p>
            <a:r>
              <a:rPr lang="en-US" dirty="0" smtClean="0"/>
              <a:t>Comments on 7-3</a:t>
            </a:r>
            <a:endParaRPr lang="en-US" dirty="0"/>
          </a:p>
        </p:txBody>
      </p:sp>
      <p:sp>
        <p:nvSpPr>
          <p:cNvPr id="3" name="Content Placeholder 2"/>
          <p:cNvSpPr>
            <a:spLocks noGrp="1"/>
          </p:cNvSpPr>
          <p:nvPr>
            <p:ph idx="1"/>
          </p:nvPr>
        </p:nvSpPr>
        <p:spPr>
          <a:xfrm>
            <a:off x="290513" y="228600"/>
            <a:ext cx="8701087" cy="6216650"/>
          </a:xfrm>
        </p:spPr>
        <p:txBody>
          <a:bodyPr/>
          <a:lstStyle/>
          <a:p>
            <a:pPr>
              <a:buFont typeface="Wingdings" panose="05000000000000000000" pitchFamily="2" charset="2"/>
              <a:buChar char="§"/>
            </a:pPr>
            <a:r>
              <a:rPr lang="en-US" sz="2000" dirty="0" err="1" smtClean="0"/>
              <a:t>JdbcTemplate</a:t>
            </a:r>
            <a:r>
              <a:rPr lang="en-US" sz="2000" dirty="0"/>
              <a:t>. </a:t>
            </a:r>
            <a:endParaRPr lang="en-US" sz="2000" dirty="0" smtClean="0"/>
          </a:p>
          <a:p>
            <a:pPr lvl="1">
              <a:buFont typeface="Wingdings" panose="05000000000000000000" pitchFamily="2" charset="2"/>
              <a:buChar char="§"/>
            </a:pPr>
            <a:r>
              <a:rPr lang="en-US" sz="1800" dirty="0" smtClean="0"/>
              <a:t>It </a:t>
            </a:r>
            <a:r>
              <a:rPr lang="en-US" sz="1800" dirty="0"/>
              <a:t>auto-wires a </a:t>
            </a:r>
            <a:r>
              <a:rPr lang="en-US" sz="1800" dirty="0" err="1"/>
              <a:t>JdbcTemplate</a:t>
            </a:r>
            <a:r>
              <a:rPr lang="en-US" sz="1800" dirty="0"/>
              <a:t> class that will be the responsible for executing tasks against the database. This particular class is based on the template design pattern that </a:t>
            </a:r>
            <a:r>
              <a:rPr lang="en-US" sz="1800" dirty="0" smtClean="0"/>
              <a:t>allows </a:t>
            </a:r>
            <a:r>
              <a:rPr lang="en-US" sz="1800" dirty="0"/>
              <a:t>developers to focus only on the data and leave all the database tasks (insert, delete, etc.) to the template. </a:t>
            </a:r>
            <a:endParaRPr lang="en-US" sz="1800" dirty="0" smtClean="0"/>
          </a:p>
          <a:p>
            <a:pPr>
              <a:buFont typeface="Wingdings" panose="05000000000000000000" pitchFamily="2" charset="2"/>
              <a:buChar char="§"/>
            </a:pPr>
            <a:r>
              <a:rPr lang="en-US" sz="2000" dirty="0" err="1" smtClean="0"/>
              <a:t>insertData</a:t>
            </a:r>
            <a:r>
              <a:rPr lang="en-US" sz="2000" dirty="0"/>
              <a:t>. </a:t>
            </a:r>
            <a:endParaRPr lang="en-US" sz="2000" dirty="0" smtClean="0"/>
          </a:p>
          <a:p>
            <a:pPr lvl="1">
              <a:buFont typeface="Wingdings" panose="05000000000000000000" pitchFamily="2" charset="2"/>
              <a:buChar char="§"/>
            </a:pPr>
            <a:r>
              <a:rPr lang="en-US" sz="1800" dirty="0" smtClean="0"/>
              <a:t>This </a:t>
            </a:r>
            <a:r>
              <a:rPr lang="en-US" sz="1800" dirty="0"/>
              <a:t>method will first try to drop a Journal table if it exists, then it will create the Journal table with its fields and, finally, it will insert the data into the database. All these actions will be through the </a:t>
            </a:r>
            <a:r>
              <a:rPr lang="en-US" sz="1800" dirty="0" err="1"/>
              <a:t>jdbcTemplate</a:t>
            </a:r>
            <a:r>
              <a:rPr lang="en-US" sz="1800" dirty="0"/>
              <a:t> instance by executing its method execute (this execute method accepts the SQL query syntax). </a:t>
            </a:r>
            <a:endParaRPr lang="en-US" sz="1800" dirty="0" smtClean="0"/>
          </a:p>
          <a:p>
            <a:pPr>
              <a:buFont typeface="Wingdings" panose="05000000000000000000" pitchFamily="2" charset="2"/>
              <a:buChar char="§"/>
            </a:pPr>
            <a:r>
              <a:rPr lang="en-US" sz="2000" dirty="0" err="1" smtClean="0"/>
              <a:t>findAll</a:t>
            </a:r>
            <a:r>
              <a:rPr lang="en-US" sz="2000" dirty="0"/>
              <a:t>. </a:t>
            </a:r>
            <a:endParaRPr lang="en-US" sz="2000" dirty="0" smtClean="0"/>
          </a:p>
          <a:p>
            <a:pPr lvl="1">
              <a:buFont typeface="Wingdings" panose="05000000000000000000" pitchFamily="2" charset="2"/>
              <a:buChar char="§"/>
            </a:pPr>
            <a:r>
              <a:rPr lang="en-US" sz="1800" dirty="0" smtClean="0"/>
              <a:t>This </a:t>
            </a:r>
            <a:r>
              <a:rPr lang="en-US" sz="1800" dirty="0"/>
              <a:t>method will use the </a:t>
            </a:r>
            <a:r>
              <a:rPr lang="en-US" sz="1800" dirty="0" err="1"/>
              <a:t>jdbcTemplate</a:t>
            </a:r>
            <a:r>
              <a:rPr lang="en-US" sz="1800" dirty="0"/>
              <a:t> instance and the query method (that accepts a SQL syntax) to get all the data; it will return a collection of Journal instances. </a:t>
            </a:r>
            <a:endParaRPr lang="en-US" sz="1800" dirty="0" smtClean="0"/>
          </a:p>
          <a:p>
            <a:pPr>
              <a:buFont typeface="Wingdings" panose="05000000000000000000" pitchFamily="2" charset="2"/>
              <a:buChar char="§"/>
            </a:pPr>
            <a:r>
              <a:rPr lang="en-US" sz="2000" dirty="0" smtClean="0"/>
              <a:t>Logger</a:t>
            </a:r>
            <a:r>
              <a:rPr lang="en-US" sz="2000" dirty="0"/>
              <a:t>. </a:t>
            </a:r>
            <a:endParaRPr lang="en-US" sz="2000" dirty="0" smtClean="0"/>
          </a:p>
          <a:p>
            <a:pPr lvl="1">
              <a:buFont typeface="Wingdings" panose="05000000000000000000" pitchFamily="2" charset="2"/>
              <a:buChar char="§"/>
            </a:pPr>
            <a:r>
              <a:rPr lang="en-US" sz="1800" dirty="0" smtClean="0"/>
              <a:t>A </a:t>
            </a:r>
            <a:r>
              <a:rPr lang="en-US" sz="1800" dirty="0"/>
              <a:t>log instance that prints out what is going on in the method calls</a:t>
            </a:r>
            <a:r>
              <a:rPr lang="en-US" sz="1800" dirty="0" smtClean="0"/>
              <a:t>.</a:t>
            </a:r>
            <a:endParaRPr lang="en-US" sz="1800" dirty="0"/>
          </a:p>
        </p:txBody>
      </p:sp>
      <p:sp>
        <p:nvSpPr>
          <p:cNvPr id="4" name="TextBox 3"/>
          <p:cNvSpPr txBox="1"/>
          <p:nvPr/>
        </p:nvSpPr>
        <p:spPr>
          <a:xfrm>
            <a:off x="818371" y="6443538"/>
            <a:ext cx="6344429"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07 Data </a:t>
            </a:r>
            <a:r>
              <a:rPr lang="en-US" dirty="0" err="1" smtClean="0"/>
              <a:t>Aceess</a:t>
            </a:r>
            <a:endParaRPr lang="en-US" dirty="0"/>
          </a:p>
        </p:txBody>
      </p:sp>
    </p:spTree>
    <p:extLst>
      <p:ext uri="{BB962C8B-B14F-4D97-AF65-F5344CB8AC3E}">
        <p14:creationId xmlns:p14="http://schemas.microsoft.com/office/powerpoint/2010/main" val="3644955882"/>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7-4 Preamble (Imports)</a:t>
            </a:r>
            <a:endParaRPr lang="en-US" dirty="0"/>
          </a:p>
        </p:txBody>
      </p:sp>
      <p:pic>
        <p:nvPicPr>
          <p:cNvPr id="5" name="Content Placeholder 4"/>
          <p:cNvPicPr>
            <a:picLocks noGrp="1" noChangeAspect="1"/>
          </p:cNvPicPr>
          <p:nvPr>
            <p:ph idx="1"/>
          </p:nvPr>
        </p:nvPicPr>
        <p:blipFill>
          <a:blip r:embed="rId2"/>
          <a:stretch>
            <a:fillRect/>
          </a:stretch>
        </p:blipFill>
        <p:spPr>
          <a:xfrm>
            <a:off x="-56578" y="1905000"/>
            <a:ext cx="9352834" cy="3275807"/>
          </a:xfrm>
          <a:prstGeom prst="rect">
            <a:avLst/>
          </a:prstGeom>
        </p:spPr>
      </p:pic>
      <p:sp>
        <p:nvSpPr>
          <p:cNvPr id="4" name="TextBox 3"/>
          <p:cNvSpPr txBox="1"/>
          <p:nvPr/>
        </p:nvSpPr>
        <p:spPr>
          <a:xfrm>
            <a:off x="818371" y="6443538"/>
            <a:ext cx="6344429"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07 Data </a:t>
            </a:r>
            <a:r>
              <a:rPr lang="en-US" dirty="0" err="1" smtClean="0"/>
              <a:t>Aceess</a:t>
            </a:r>
            <a:endParaRPr lang="en-US" dirty="0"/>
          </a:p>
        </p:txBody>
      </p:sp>
      <p:sp>
        <p:nvSpPr>
          <p:cNvPr id="3" name="Freeform 2"/>
          <p:cNvSpPr/>
          <p:nvPr/>
        </p:nvSpPr>
        <p:spPr bwMode="auto">
          <a:xfrm>
            <a:off x="1125141" y="3545086"/>
            <a:ext cx="294680" cy="44649"/>
          </a:xfrm>
          <a:custGeom>
            <a:avLst/>
            <a:gdLst/>
            <a:ahLst/>
            <a:cxnLst/>
            <a:rect l="0" t="0" r="0" b="0"/>
            <a:pathLst>
              <a:path w="294680" h="44649">
                <a:moveTo>
                  <a:pt x="26789" y="17859"/>
                </a:moveTo>
                <a:lnTo>
                  <a:pt x="17859" y="17859"/>
                </a:lnTo>
                <a:lnTo>
                  <a:pt x="8929" y="17859"/>
                </a:lnTo>
                <a:lnTo>
                  <a:pt x="8929" y="17859"/>
                </a:lnTo>
                <a:lnTo>
                  <a:pt x="0" y="17859"/>
                </a:lnTo>
                <a:lnTo>
                  <a:pt x="0" y="17859"/>
                </a:lnTo>
                <a:lnTo>
                  <a:pt x="0" y="17859"/>
                </a:lnTo>
                <a:lnTo>
                  <a:pt x="0" y="8929"/>
                </a:lnTo>
                <a:lnTo>
                  <a:pt x="0" y="8929"/>
                </a:lnTo>
                <a:lnTo>
                  <a:pt x="8929" y="8929"/>
                </a:lnTo>
                <a:lnTo>
                  <a:pt x="8929" y="0"/>
                </a:lnTo>
                <a:lnTo>
                  <a:pt x="17859" y="0"/>
                </a:lnTo>
                <a:lnTo>
                  <a:pt x="26789" y="0"/>
                </a:lnTo>
                <a:lnTo>
                  <a:pt x="35718" y="0"/>
                </a:lnTo>
                <a:lnTo>
                  <a:pt x="35718" y="8929"/>
                </a:lnTo>
                <a:lnTo>
                  <a:pt x="44648" y="8929"/>
                </a:lnTo>
                <a:lnTo>
                  <a:pt x="62508" y="17859"/>
                </a:lnTo>
                <a:lnTo>
                  <a:pt x="71437" y="17859"/>
                </a:lnTo>
                <a:lnTo>
                  <a:pt x="89297" y="26789"/>
                </a:lnTo>
                <a:lnTo>
                  <a:pt x="98226" y="35718"/>
                </a:lnTo>
                <a:lnTo>
                  <a:pt x="116086" y="35718"/>
                </a:lnTo>
                <a:lnTo>
                  <a:pt x="133945" y="44648"/>
                </a:lnTo>
                <a:lnTo>
                  <a:pt x="151804" y="44648"/>
                </a:lnTo>
                <a:lnTo>
                  <a:pt x="169664" y="44648"/>
                </a:lnTo>
                <a:lnTo>
                  <a:pt x="187523" y="44648"/>
                </a:lnTo>
                <a:lnTo>
                  <a:pt x="205382" y="44648"/>
                </a:lnTo>
                <a:lnTo>
                  <a:pt x="223242" y="44648"/>
                </a:lnTo>
                <a:lnTo>
                  <a:pt x="250031" y="44648"/>
                </a:lnTo>
                <a:lnTo>
                  <a:pt x="276820" y="44648"/>
                </a:lnTo>
                <a:lnTo>
                  <a:pt x="294679" y="44648"/>
                </a:lnTo>
                <a:lnTo>
                  <a:pt x="294679"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1660922" y="3455789"/>
            <a:ext cx="1902024" cy="98227"/>
          </a:xfrm>
          <a:custGeom>
            <a:avLst/>
            <a:gdLst/>
            <a:ahLst/>
            <a:cxnLst/>
            <a:rect l="0" t="0" r="0" b="0"/>
            <a:pathLst>
              <a:path w="1902024" h="98227">
                <a:moveTo>
                  <a:pt x="17859" y="26789"/>
                </a:moveTo>
                <a:lnTo>
                  <a:pt x="8930" y="26789"/>
                </a:lnTo>
                <a:lnTo>
                  <a:pt x="8930" y="26789"/>
                </a:lnTo>
                <a:lnTo>
                  <a:pt x="8930" y="26789"/>
                </a:lnTo>
                <a:lnTo>
                  <a:pt x="0" y="26789"/>
                </a:lnTo>
                <a:lnTo>
                  <a:pt x="0" y="26789"/>
                </a:lnTo>
                <a:lnTo>
                  <a:pt x="0" y="35718"/>
                </a:lnTo>
                <a:lnTo>
                  <a:pt x="0" y="35718"/>
                </a:lnTo>
                <a:lnTo>
                  <a:pt x="0" y="44648"/>
                </a:lnTo>
                <a:lnTo>
                  <a:pt x="8930" y="53578"/>
                </a:lnTo>
                <a:lnTo>
                  <a:pt x="8930" y="53578"/>
                </a:lnTo>
                <a:lnTo>
                  <a:pt x="17859" y="62507"/>
                </a:lnTo>
                <a:lnTo>
                  <a:pt x="35719" y="62507"/>
                </a:lnTo>
                <a:lnTo>
                  <a:pt x="44648" y="71437"/>
                </a:lnTo>
                <a:lnTo>
                  <a:pt x="62508" y="71437"/>
                </a:lnTo>
                <a:lnTo>
                  <a:pt x="80367" y="71437"/>
                </a:lnTo>
                <a:lnTo>
                  <a:pt x="98226" y="80367"/>
                </a:lnTo>
                <a:lnTo>
                  <a:pt x="116086" y="80367"/>
                </a:lnTo>
                <a:lnTo>
                  <a:pt x="133945" y="80367"/>
                </a:lnTo>
                <a:lnTo>
                  <a:pt x="160734" y="89297"/>
                </a:lnTo>
                <a:lnTo>
                  <a:pt x="178594" y="89297"/>
                </a:lnTo>
                <a:lnTo>
                  <a:pt x="205383" y="89297"/>
                </a:lnTo>
                <a:lnTo>
                  <a:pt x="232172" y="98226"/>
                </a:lnTo>
                <a:lnTo>
                  <a:pt x="258961" y="98226"/>
                </a:lnTo>
                <a:lnTo>
                  <a:pt x="285750" y="98226"/>
                </a:lnTo>
                <a:lnTo>
                  <a:pt x="321469" y="89297"/>
                </a:lnTo>
                <a:lnTo>
                  <a:pt x="348258" y="89297"/>
                </a:lnTo>
                <a:lnTo>
                  <a:pt x="383976" y="89297"/>
                </a:lnTo>
                <a:lnTo>
                  <a:pt x="419695" y="80367"/>
                </a:lnTo>
                <a:lnTo>
                  <a:pt x="446484" y="80367"/>
                </a:lnTo>
                <a:lnTo>
                  <a:pt x="482203" y="80367"/>
                </a:lnTo>
                <a:lnTo>
                  <a:pt x="517922" y="89297"/>
                </a:lnTo>
                <a:lnTo>
                  <a:pt x="553641" y="89297"/>
                </a:lnTo>
                <a:lnTo>
                  <a:pt x="589359" y="89297"/>
                </a:lnTo>
                <a:lnTo>
                  <a:pt x="625078" y="89297"/>
                </a:lnTo>
                <a:lnTo>
                  <a:pt x="660797" y="89297"/>
                </a:lnTo>
                <a:lnTo>
                  <a:pt x="696516" y="89297"/>
                </a:lnTo>
                <a:lnTo>
                  <a:pt x="741164" y="80367"/>
                </a:lnTo>
                <a:lnTo>
                  <a:pt x="785812" y="80367"/>
                </a:lnTo>
                <a:lnTo>
                  <a:pt x="821531" y="71437"/>
                </a:lnTo>
                <a:lnTo>
                  <a:pt x="866180" y="62507"/>
                </a:lnTo>
                <a:lnTo>
                  <a:pt x="910828" y="53578"/>
                </a:lnTo>
                <a:lnTo>
                  <a:pt x="955476" y="44648"/>
                </a:lnTo>
                <a:lnTo>
                  <a:pt x="1000125" y="35718"/>
                </a:lnTo>
                <a:lnTo>
                  <a:pt x="1044773" y="26789"/>
                </a:lnTo>
                <a:lnTo>
                  <a:pt x="1089422" y="26789"/>
                </a:lnTo>
                <a:lnTo>
                  <a:pt x="1134070" y="17859"/>
                </a:lnTo>
                <a:lnTo>
                  <a:pt x="1178719" y="8929"/>
                </a:lnTo>
                <a:lnTo>
                  <a:pt x="1214437" y="8929"/>
                </a:lnTo>
                <a:lnTo>
                  <a:pt x="1259086" y="0"/>
                </a:lnTo>
                <a:lnTo>
                  <a:pt x="1303734" y="0"/>
                </a:lnTo>
                <a:lnTo>
                  <a:pt x="1339453" y="0"/>
                </a:lnTo>
                <a:lnTo>
                  <a:pt x="1384101" y="0"/>
                </a:lnTo>
                <a:lnTo>
                  <a:pt x="1428750" y="0"/>
                </a:lnTo>
                <a:lnTo>
                  <a:pt x="1464469" y="0"/>
                </a:lnTo>
                <a:lnTo>
                  <a:pt x="1500187" y="0"/>
                </a:lnTo>
                <a:lnTo>
                  <a:pt x="1535906" y="0"/>
                </a:lnTo>
                <a:lnTo>
                  <a:pt x="1571625" y="8929"/>
                </a:lnTo>
                <a:lnTo>
                  <a:pt x="1607344" y="8929"/>
                </a:lnTo>
                <a:lnTo>
                  <a:pt x="1634133" y="8929"/>
                </a:lnTo>
                <a:lnTo>
                  <a:pt x="1669851" y="8929"/>
                </a:lnTo>
                <a:lnTo>
                  <a:pt x="1696641" y="17859"/>
                </a:lnTo>
                <a:lnTo>
                  <a:pt x="1723430" y="17859"/>
                </a:lnTo>
                <a:lnTo>
                  <a:pt x="1750219" y="17859"/>
                </a:lnTo>
                <a:lnTo>
                  <a:pt x="1777008" y="17859"/>
                </a:lnTo>
                <a:lnTo>
                  <a:pt x="1803797" y="26789"/>
                </a:lnTo>
                <a:lnTo>
                  <a:pt x="1830586" y="26789"/>
                </a:lnTo>
                <a:lnTo>
                  <a:pt x="1857375" y="26789"/>
                </a:lnTo>
                <a:lnTo>
                  <a:pt x="1875234" y="26789"/>
                </a:lnTo>
                <a:lnTo>
                  <a:pt x="1902023" y="26789"/>
                </a:lnTo>
                <a:lnTo>
                  <a:pt x="1902023"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3687961" y="3420070"/>
            <a:ext cx="517923" cy="89298"/>
          </a:xfrm>
          <a:custGeom>
            <a:avLst/>
            <a:gdLst/>
            <a:ahLst/>
            <a:cxnLst/>
            <a:rect l="0" t="0" r="0" b="0"/>
            <a:pathLst>
              <a:path w="517923" h="89298">
                <a:moveTo>
                  <a:pt x="0" y="89297"/>
                </a:moveTo>
                <a:lnTo>
                  <a:pt x="0" y="89297"/>
                </a:lnTo>
                <a:lnTo>
                  <a:pt x="0" y="80367"/>
                </a:lnTo>
                <a:lnTo>
                  <a:pt x="0" y="80367"/>
                </a:lnTo>
                <a:lnTo>
                  <a:pt x="0" y="80367"/>
                </a:lnTo>
                <a:lnTo>
                  <a:pt x="0" y="80367"/>
                </a:lnTo>
                <a:lnTo>
                  <a:pt x="0" y="80367"/>
                </a:lnTo>
                <a:lnTo>
                  <a:pt x="0" y="80367"/>
                </a:lnTo>
                <a:lnTo>
                  <a:pt x="8930" y="80367"/>
                </a:lnTo>
                <a:lnTo>
                  <a:pt x="17859" y="80367"/>
                </a:lnTo>
                <a:lnTo>
                  <a:pt x="17859" y="80367"/>
                </a:lnTo>
                <a:lnTo>
                  <a:pt x="26789" y="80367"/>
                </a:lnTo>
                <a:lnTo>
                  <a:pt x="44648" y="71437"/>
                </a:lnTo>
                <a:lnTo>
                  <a:pt x="53578" y="71437"/>
                </a:lnTo>
                <a:lnTo>
                  <a:pt x="62508" y="62508"/>
                </a:lnTo>
                <a:lnTo>
                  <a:pt x="71437" y="62508"/>
                </a:lnTo>
                <a:lnTo>
                  <a:pt x="89297" y="53578"/>
                </a:lnTo>
                <a:lnTo>
                  <a:pt x="98227" y="53578"/>
                </a:lnTo>
                <a:lnTo>
                  <a:pt x="107156" y="44648"/>
                </a:lnTo>
                <a:lnTo>
                  <a:pt x="125016" y="44648"/>
                </a:lnTo>
                <a:lnTo>
                  <a:pt x="142875" y="44648"/>
                </a:lnTo>
                <a:lnTo>
                  <a:pt x="160734" y="35719"/>
                </a:lnTo>
                <a:lnTo>
                  <a:pt x="169664" y="35719"/>
                </a:lnTo>
                <a:lnTo>
                  <a:pt x="187523" y="44648"/>
                </a:lnTo>
                <a:lnTo>
                  <a:pt x="205383" y="44648"/>
                </a:lnTo>
                <a:lnTo>
                  <a:pt x="223242" y="44648"/>
                </a:lnTo>
                <a:lnTo>
                  <a:pt x="232172" y="35719"/>
                </a:lnTo>
                <a:lnTo>
                  <a:pt x="250031" y="35719"/>
                </a:lnTo>
                <a:lnTo>
                  <a:pt x="267891" y="35719"/>
                </a:lnTo>
                <a:lnTo>
                  <a:pt x="285750" y="35719"/>
                </a:lnTo>
                <a:lnTo>
                  <a:pt x="294680" y="35719"/>
                </a:lnTo>
                <a:lnTo>
                  <a:pt x="312539" y="35719"/>
                </a:lnTo>
                <a:lnTo>
                  <a:pt x="330398" y="35719"/>
                </a:lnTo>
                <a:lnTo>
                  <a:pt x="348258" y="35719"/>
                </a:lnTo>
                <a:lnTo>
                  <a:pt x="357187" y="35719"/>
                </a:lnTo>
                <a:lnTo>
                  <a:pt x="375047" y="35719"/>
                </a:lnTo>
                <a:lnTo>
                  <a:pt x="392906" y="26789"/>
                </a:lnTo>
                <a:lnTo>
                  <a:pt x="410766" y="26789"/>
                </a:lnTo>
                <a:lnTo>
                  <a:pt x="428625" y="17859"/>
                </a:lnTo>
                <a:lnTo>
                  <a:pt x="437555" y="17859"/>
                </a:lnTo>
                <a:lnTo>
                  <a:pt x="455414" y="8930"/>
                </a:lnTo>
                <a:lnTo>
                  <a:pt x="464344" y="8930"/>
                </a:lnTo>
                <a:lnTo>
                  <a:pt x="473273" y="8930"/>
                </a:lnTo>
                <a:lnTo>
                  <a:pt x="482203" y="0"/>
                </a:lnTo>
                <a:lnTo>
                  <a:pt x="491133" y="0"/>
                </a:lnTo>
                <a:lnTo>
                  <a:pt x="500062" y="0"/>
                </a:lnTo>
                <a:lnTo>
                  <a:pt x="508992" y="0"/>
                </a:lnTo>
                <a:lnTo>
                  <a:pt x="517922" y="0"/>
                </a:lnTo>
                <a:lnTo>
                  <a:pt x="51792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4518422" y="3384351"/>
            <a:ext cx="375048" cy="62509"/>
          </a:xfrm>
          <a:custGeom>
            <a:avLst/>
            <a:gdLst/>
            <a:ahLst/>
            <a:cxnLst/>
            <a:rect l="0" t="0" r="0" b="0"/>
            <a:pathLst>
              <a:path w="375048" h="62509">
                <a:moveTo>
                  <a:pt x="0" y="35719"/>
                </a:moveTo>
                <a:lnTo>
                  <a:pt x="0" y="35719"/>
                </a:lnTo>
                <a:lnTo>
                  <a:pt x="0" y="26789"/>
                </a:lnTo>
                <a:lnTo>
                  <a:pt x="8930" y="26789"/>
                </a:lnTo>
                <a:lnTo>
                  <a:pt x="17859" y="17860"/>
                </a:lnTo>
                <a:lnTo>
                  <a:pt x="17859" y="17860"/>
                </a:lnTo>
                <a:lnTo>
                  <a:pt x="35719" y="8930"/>
                </a:lnTo>
                <a:lnTo>
                  <a:pt x="44648" y="0"/>
                </a:lnTo>
                <a:lnTo>
                  <a:pt x="53578" y="0"/>
                </a:lnTo>
                <a:lnTo>
                  <a:pt x="71437" y="0"/>
                </a:lnTo>
                <a:lnTo>
                  <a:pt x="80367" y="0"/>
                </a:lnTo>
                <a:lnTo>
                  <a:pt x="89297" y="0"/>
                </a:lnTo>
                <a:lnTo>
                  <a:pt x="98226" y="0"/>
                </a:lnTo>
                <a:lnTo>
                  <a:pt x="116086" y="0"/>
                </a:lnTo>
                <a:lnTo>
                  <a:pt x="125016" y="0"/>
                </a:lnTo>
                <a:lnTo>
                  <a:pt x="133945" y="8930"/>
                </a:lnTo>
                <a:lnTo>
                  <a:pt x="151805" y="8930"/>
                </a:lnTo>
                <a:lnTo>
                  <a:pt x="160734" y="8930"/>
                </a:lnTo>
                <a:lnTo>
                  <a:pt x="169664" y="17860"/>
                </a:lnTo>
                <a:lnTo>
                  <a:pt x="196453" y="17860"/>
                </a:lnTo>
                <a:lnTo>
                  <a:pt x="214312" y="26789"/>
                </a:lnTo>
                <a:lnTo>
                  <a:pt x="232172" y="26789"/>
                </a:lnTo>
                <a:lnTo>
                  <a:pt x="250031" y="35719"/>
                </a:lnTo>
                <a:lnTo>
                  <a:pt x="276820" y="35719"/>
                </a:lnTo>
                <a:lnTo>
                  <a:pt x="294680" y="44649"/>
                </a:lnTo>
                <a:lnTo>
                  <a:pt x="321469" y="53578"/>
                </a:lnTo>
                <a:lnTo>
                  <a:pt x="348258" y="53578"/>
                </a:lnTo>
                <a:lnTo>
                  <a:pt x="375047" y="62508"/>
                </a:lnTo>
                <a:lnTo>
                  <a:pt x="375047"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5473898" y="3339703"/>
            <a:ext cx="875111" cy="116087"/>
          </a:xfrm>
          <a:custGeom>
            <a:avLst/>
            <a:gdLst/>
            <a:ahLst/>
            <a:cxnLst/>
            <a:rect l="0" t="0" r="0" b="0"/>
            <a:pathLst>
              <a:path w="875111" h="116087">
                <a:moveTo>
                  <a:pt x="0" y="107156"/>
                </a:moveTo>
                <a:lnTo>
                  <a:pt x="0" y="107156"/>
                </a:lnTo>
                <a:lnTo>
                  <a:pt x="8930" y="107156"/>
                </a:lnTo>
                <a:lnTo>
                  <a:pt x="8930" y="107156"/>
                </a:lnTo>
                <a:lnTo>
                  <a:pt x="17860" y="116086"/>
                </a:lnTo>
                <a:lnTo>
                  <a:pt x="26790" y="116086"/>
                </a:lnTo>
                <a:lnTo>
                  <a:pt x="35719" y="116086"/>
                </a:lnTo>
                <a:lnTo>
                  <a:pt x="53579" y="107156"/>
                </a:lnTo>
                <a:lnTo>
                  <a:pt x="71438" y="98226"/>
                </a:lnTo>
                <a:lnTo>
                  <a:pt x="98227" y="89297"/>
                </a:lnTo>
                <a:lnTo>
                  <a:pt x="116086" y="89297"/>
                </a:lnTo>
                <a:lnTo>
                  <a:pt x="142875" y="80367"/>
                </a:lnTo>
                <a:lnTo>
                  <a:pt x="160735" y="80367"/>
                </a:lnTo>
                <a:lnTo>
                  <a:pt x="187524" y="80367"/>
                </a:lnTo>
                <a:lnTo>
                  <a:pt x="205383" y="80367"/>
                </a:lnTo>
                <a:lnTo>
                  <a:pt x="232172" y="89297"/>
                </a:lnTo>
                <a:lnTo>
                  <a:pt x="258961" y="89297"/>
                </a:lnTo>
                <a:lnTo>
                  <a:pt x="285750" y="89297"/>
                </a:lnTo>
                <a:lnTo>
                  <a:pt x="312540" y="89297"/>
                </a:lnTo>
                <a:lnTo>
                  <a:pt x="348258" y="80367"/>
                </a:lnTo>
                <a:lnTo>
                  <a:pt x="375047" y="71437"/>
                </a:lnTo>
                <a:lnTo>
                  <a:pt x="410766" y="62508"/>
                </a:lnTo>
                <a:lnTo>
                  <a:pt x="437555" y="53578"/>
                </a:lnTo>
                <a:lnTo>
                  <a:pt x="464344" y="44648"/>
                </a:lnTo>
                <a:lnTo>
                  <a:pt x="500063" y="35718"/>
                </a:lnTo>
                <a:lnTo>
                  <a:pt x="526852" y="26789"/>
                </a:lnTo>
                <a:lnTo>
                  <a:pt x="562571" y="8929"/>
                </a:lnTo>
                <a:lnTo>
                  <a:pt x="598290" y="8929"/>
                </a:lnTo>
                <a:lnTo>
                  <a:pt x="625079" y="8929"/>
                </a:lnTo>
                <a:lnTo>
                  <a:pt x="660797" y="0"/>
                </a:lnTo>
                <a:lnTo>
                  <a:pt x="687586" y="8929"/>
                </a:lnTo>
                <a:lnTo>
                  <a:pt x="714375" y="8929"/>
                </a:lnTo>
                <a:lnTo>
                  <a:pt x="741165" y="8929"/>
                </a:lnTo>
                <a:lnTo>
                  <a:pt x="767954" y="8929"/>
                </a:lnTo>
                <a:lnTo>
                  <a:pt x="794743" y="8929"/>
                </a:lnTo>
                <a:lnTo>
                  <a:pt x="821532" y="8929"/>
                </a:lnTo>
                <a:lnTo>
                  <a:pt x="848321" y="8929"/>
                </a:lnTo>
                <a:lnTo>
                  <a:pt x="875110" y="17859"/>
                </a:lnTo>
                <a:lnTo>
                  <a:pt x="875110"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6768703" y="3446859"/>
            <a:ext cx="160736" cy="17860"/>
          </a:xfrm>
          <a:custGeom>
            <a:avLst/>
            <a:gdLst/>
            <a:ahLst/>
            <a:cxnLst/>
            <a:rect l="0" t="0" r="0" b="0"/>
            <a:pathLst>
              <a:path w="160736" h="17860">
                <a:moveTo>
                  <a:pt x="0" y="0"/>
                </a:moveTo>
                <a:lnTo>
                  <a:pt x="0" y="0"/>
                </a:lnTo>
                <a:lnTo>
                  <a:pt x="0" y="0"/>
                </a:lnTo>
                <a:lnTo>
                  <a:pt x="0" y="0"/>
                </a:lnTo>
                <a:lnTo>
                  <a:pt x="0" y="0"/>
                </a:lnTo>
                <a:lnTo>
                  <a:pt x="0" y="0"/>
                </a:lnTo>
                <a:lnTo>
                  <a:pt x="8930" y="8930"/>
                </a:lnTo>
                <a:lnTo>
                  <a:pt x="8930" y="8930"/>
                </a:lnTo>
                <a:lnTo>
                  <a:pt x="17860" y="8930"/>
                </a:lnTo>
                <a:lnTo>
                  <a:pt x="35719" y="17859"/>
                </a:lnTo>
                <a:lnTo>
                  <a:pt x="62508" y="17859"/>
                </a:lnTo>
                <a:lnTo>
                  <a:pt x="89297" y="17859"/>
                </a:lnTo>
                <a:lnTo>
                  <a:pt x="125016" y="17859"/>
                </a:lnTo>
                <a:lnTo>
                  <a:pt x="160735" y="17859"/>
                </a:lnTo>
                <a:lnTo>
                  <a:pt x="160735"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7125891" y="3402211"/>
            <a:ext cx="651868" cy="53579"/>
          </a:xfrm>
          <a:custGeom>
            <a:avLst/>
            <a:gdLst/>
            <a:ahLst/>
            <a:cxnLst/>
            <a:rect l="0" t="0" r="0" b="0"/>
            <a:pathLst>
              <a:path w="651868" h="53579">
                <a:moveTo>
                  <a:pt x="0" y="53578"/>
                </a:moveTo>
                <a:lnTo>
                  <a:pt x="8929" y="53578"/>
                </a:lnTo>
                <a:lnTo>
                  <a:pt x="26789" y="53578"/>
                </a:lnTo>
                <a:lnTo>
                  <a:pt x="53578" y="53578"/>
                </a:lnTo>
                <a:lnTo>
                  <a:pt x="89297" y="53578"/>
                </a:lnTo>
                <a:lnTo>
                  <a:pt x="133945" y="44648"/>
                </a:lnTo>
                <a:lnTo>
                  <a:pt x="178593" y="44648"/>
                </a:lnTo>
                <a:lnTo>
                  <a:pt x="223242" y="35718"/>
                </a:lnTo>
                <a:lnTo>
                  <a:pt x="267890" y="26789"/>
                </a:lnTo>
                <a:lnTo>
                  <a:pt x="321468" y="26789"/>
                </a:lnTo>
                <a:lnTo>
                  <a:pt x="375047" y="26789"/>
                </a:lnTo>
                <a:lnTo>
                  <a:pt x="419695" y="26789"/>
                </a:lnTo>
                <a:lnTo>
                  <a:pt x="464343" y="17859"/>
                </a:lnTo>
                <a:lnTo>
                  <a:pt x="500062" y="17859"/>
                </a:lnTo>
                <a:lnTo>
                  <a:pt x="535781" y="8929"/>
                </a:lnTo>
                <a:lnTo>
                  <a:pt x="571500" y="0"/>
                </a:lnTo>
                <a:lnTo>
                  <a:pt x="607218" y="0"/>
                </a:lnTo>
                <a:lnTo>
                  <a:pt x="651867" y="0"/>
                </a:lnTo>
                <a:lnTo>
                  <a:pt x="6518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2402086" y="5027414"/>
            <a:ext cx="750095" cy="44650"/>
          </a:xfrm>
          <a:custGeom>
            <a:avLst/>
            <a:gdLst/>
            <a:ahLst/>
            <a:cxnLst/>
            <a:rect l="0" t="0" r="0" b="0"/>
            <a:pathLst>
              <a:path w="750095" h="44650">
                <a:moveTo>
                  <a:pt x="8930" y="8930"/>
                </a:moveTo>
                <a:lnTo>
                  <a:pt x="8930" y="8930"/>
                </a:lnTo>
                <a:lnTo>
                  <a:pt x="8930" y="8930"/>
                </a:lnTo>
                <a:lnTo>
                  <a:pt x="0" y="8930"/>
                </a:lnTo>
                <a:lnTo>
                  <a:pt x="0" y="0"/>
                </a:lnTo>
                <a:lnTo>
                  <a:pt x="0" y="0"/>
                </a:lnTo>
                <a:lnTo>
                  <a:pt x="0" y="0"/>
                </a:lnTo>
                <a:lnTo>
                  <a:pt x="0" y="0"/>
                </a:lnTo>
                <a:lnTo>
                  <a:pt x="0" y="0"/>
                </a:lnTo>
                <a:lnTo>
                  <a:pt x="0" y="0"/>
                </a:lnTo>
                <a:lnTo>
                  <a:pt x="8930" y="0"/>
                </a:lnTo>
                <a:lnTo>
                  <a:pt x="8930" y="0"/>
                </a:lnTo>
                <a:lnTo>
                  <a:pt x="17859" y="8930"/>
                </a:lnTo>
                <a:lnTo>
                  <a:pt x="26789" y="8930"/>
                </a:lnTo>
                <a:lnTo>
                  <a:pt x="35719" y="8930"/>
                </a:lnTo>
                <a:lnTo>
                  <a:pt x="53578" y="8930"/>
                </a:lnTo>
                <a:lnTo>
                  <a:pt x="80367" y="8930"/>
                </a:lnTo>
                <a:lnTo>
                  <a:pt x="107156" y="8930"/>
                </a:lnTo>
                <a:lnTo>
                  <a:pt x="142875" y="8930"/>
                </a:lnTo>
                <a:lnTo>
                  <a:pt x="187523" y="8930"/>
                </a:lnTo>
                <a:lnTo>
                  <a:pt x="232172" y="17859"/>
                </a:lnTo>
                <a:lnTo>
                  <a:pt x="294680" y="17859"/>
                </a:lnTo>
                <a:lnTo>
                  <a:pt x="357187" y="17859"/>
                </a:lnTo>
                <a:lnTo>
                  <a:pt x="419695" y="26789"/>
                </a:lnTo>
                <a:lnTo>
                  <a:pt x="482203" y="26789"/>
                </a:lnTo>
                <a:lnTo>
                  <a:pt x="535781" y="35719"/>
                </a:lnTo>
                <a:lnTo>
                  <a:pt x="598289" y="35719"/>
                </a:lnTo>
                <a:lnTo>
                  <a:pt x="651867" y="35719"/>
                </a:lnTo>
                <a:lnTo>
                  <a:pt x="705445" y="35719"/>
                </a:lnTo>
                <a:lnTo>
                  <a:pt x="750094" y="44649"/>
                </a:lnTo>
                <a:lnTo>
                  <a:pt x="750094"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3259336" y="4982766"/>
            <a:ext cx="785813" cy="26790"/>
          </a:xfrm>
          <a:custGeom>
            <a:avLst/>
            <a:gdLst/>
            <a:ahLst/>
            <a:cxnLst/>
            <a:rect l="0" t="0" r="0" b="0"/>
            <a:pathLst>
              <a:path w="785813" h="26790">
                <a:moveTo>
                  <a:pt x="0" y="0"/>
                </a:moveTo>
                <a:lnTo>
                  <a:pt x="0" y="0"/>
                </a:lnTo>
                <a:lnTo>
                  <a:pt x="0" y="0"/>
                </a:lnTo>
                <a:lnTo>
                  <a:pt x="8930" y="0"/>
                </a:lnTo>
                <a:lnTo>
                  <a:pt x="8930" y="0"/>
                </a:lnTo>
                <a:lnTo>
                  <a:pt x="17859" y="0"/>
                </a:lnTo>
                <a:lnTo>
                  <a:pt x="35719" y="0"/>
                </a:lnTo>
                <a:lnTo>
                  <a:pt x="62508" y="8929"/>
                </a:lnTo>
                <a:lnTo>
                  <a:pt x="107156" y="8929"/>
                </a:lnTo>
                <a:lnTo>
                  <a:pt x="151805" y="8929"/>
                </a:lnTo>
                <a:lnTo>
                  <a:pt x="223242" y="8929"/>
                </a:lnTo>
                <a:lnTo>
                  <a:pt x="303609" y="8929"/>
                </a:lnTo>
                <a:lnTo>
                  <a:pt x="383977" y="8929"/>
                </a:lnTo>
                <a:lnTo>
                  <a:pt x="473273" y="8929"/>
                </a:lnTo>
                <a:lnTo>
                  <a:pt x="553641" y="0"/>
                </a:lnTo>
                <a:lnTo>
                  <a:pt x="634008" y="8929"/>
                </a:lnTo>
                <a:lnTo>
                  <a:pt x="714375" y="17859"/>
                </a:lnTo>
                <a:lnTo>
                  <a:pt x="785812" y="26789"/>
                </a:lnTo>
                <a:lnTo>
                  <a:pt x="785812"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1017984" y="5080992"/>
            <a:ext cx="500064" cy="35720"/>
          </a:xfrm>
          <a:custGeom>
            <a:avLst/>
            <a:gdLst/>
            <a:ahLst/>
            <a:cxnLst/>
            <a:rect l="0" t="0" r="0" b="0"/>
            <a:pathLst>
              <a:path w="500064" h="35720">
                <a:moveTo>
                  <a:pt x="0" y="35719"/>
                </a:moveTo>
                <a:lnTo>
                  <a:pt x="0" y="35719"/>
                </a:lnTo>
                <a:lnTo>
                  <a:pt x="0" y="35719"/>
                </a:lnTo>
                <a:lnTo>
                  <a:pt x="0" y="35719"/>
                </a:lnTo>
                <a:lnTo>
                  <a:pt x="0" y="35719"/>
                </a:lnTo>
                <a:lnTo>
                  <a:pt x="0" y="35719"/>
                </a:lnTo>
                <a:lnTo>
                  <a:pt x="0" y="35719"/>
                </a:lnTo>
                <a:lnTo>
                  <a:pt x="8930" y="35719"/>
                </a:lnTo>
                <a:lnTo>
                  <a:pt x="8930" y="35719"/>
                </a:lnTo>
                <a:lnTo>
                  <a:pt x="17860" y="26789"/>
                </a:lnTo>
                <a:lnTo>
                  <a:pt x="35719" y="26789"/>
                </a:lnTo>
                <a:lnTo>
                  <a:pt x="44649" y="17860"/>
                </a:lnTo>
                <a:lnTo>
                  <a:pt x="62508" y="17860"/>
                </a:lnTo>
                <a:lnTo>
                  <a:pt x="80368" y="8930"/>
                </a:lnTo>
                <a:lnTo>
                  <a:pt x="98227" y="8930"/>
                </a:lnTo>
                <a:lnTo>
                  <a:pt x="116086" y="8930"/>
                </a:lnTo>
                <a:lnTo>
                  <a:pt x="133946" y="0"/>
                </a:lnTo>
                <a:lnTo>
                  <a:pt x="160735" y="0"/>
                </a:lnTo>
                <a:lnTo>
                  <a:pt x="178594" y="0"/>
                </a:lnTo>
                <a:lnTo>
                  <a:pt x="196454" y="0"/>
                </a:lnTo>
                <a:lnTo>
                  <a:pt x="223243" y="0"/>
                </a:lnTo>
                <a:lnTo>
                  <a:pt x="250032" y="0"/>
                </a:lnTo>
                <a:lnTo>
                  <a:pt x="276821" y="8930"/>
                </a:lnTo>
                <a:lnTo>
                  <a:pt x="312539" y="8930"/>
                </a:lnTo>
                <a:lnTo>
                  <a:pt x="348258" y="8930"/>
                </a:lnTo>
                <a:lnTo>
                  <a:pt x="383977" y="17860"/>
                </a:lnTo>
                <a:lnTo>
                  <a:pt x="419696" y="17860"/>
                </a:lnTo>
                <a:lnTo>
                  <a:pt x="455414" y="26789"/>
                </a:lnTo>
                <a:lnTo>
                  <a:pt x="500063" y="26789"/>
                </a:lnTo>
                <a:lnTo>
                  <a:pt x="500063"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1589484" y="5072063"/>
            <a:ext cx="1268017" cy="53579"/>
          </a:xfrm>
          <a:custGeom>
            <a:avLst/>
            <a:gdLst/>
            <a:ahLst/>
            <a:cxnLst/>
            <a:rect l="0" t="0" r="0" b="0"/>
            <a:pathLst>
              <a:path w="1268017" h="53579">
                <a:moveTo>
                  <a:pt x="0" y="26789"/>
                </a:moveTo>
                <a:lnTo>
                  <a:pt x="44649" y="26789"/>
                </a:lnTo>
                <a:lnTo>
                  <a:pt x="80368" y="26789"/>
                </a:lnTo>
                <a:lnTo>
                  <a:pt x="116086" y="35718"/>
                </a:lnTo>
                <a:lnTo>
                  <a:pt x="151805" y="35718"/>
                </a:lnTo>
                <a:lnTo>
                  <a:pt x="187524" y="35718"/>
                </a:lnTo>
                <a:lnTo>
                  <a:pt x="232172" y="44648"/>
                </a:lnTo>
                <a:lnTo>
                  <a:pt x="267891" y="44648"/>
                </a:lnTo>
                <a:lnTo>
                  <a:pt x="312539" y="53578"/>
                </a:lnTo>
                <a:lnTo>
                  <a:pt x="348258" y="53578"/>
                </a:lnTo>
                <a:lnTo>
                  <a:pt x="392907" y="53578"/>
                </a:lnTo>
                <a:lnTo>
                  <a:pt x="437555" y="53578"/>
                </a:lnTo>
                <a:lnTo>
                  <a:pt x="473274" y="44648"/>
                </a:lnTo>
                <a:lnTo>
                  <a:pt x="517922" y="44648"/>
                </a:lnTo>
                <a:lnTo>
                  <a:pt x="553641" y="35718"/>
                </a:lnTo>
                <a:lnTo>
                  <a:pt x="589360" y="35718"/>
                </a:lnTo>
                <a:lnTo>
                  <a:pt x="625079" y="26789"/>
                </a:lnTo>
                <a:lnTo>
                  <a:pt x="651868" y="17859"/>
                </a:lnTo>
                <a:lnTo>
                  <a:pt x="687586" y="17859"/>
                </a:lnTo>
                <a:lnTo>
                  <a:pt x="723305" y="17859"/>
                </a:lnTo>
                <a:lnTo>
                  <a:pt x="759024" y="8929"/>
                </a:lnTo>
                <a:lnTo>
                  <a:pt x="794743" y="8929"/>
                </a:lnTo>
                <a:lnTo>
                  <a:pt x="830461" y="8929"/>
                </a:lnTo>
                <a:lnTo>
                  <a:pt x="866180" y="8929"/>
                </a:lnTo>
                <a:lnTo>
                  <a:pt x="910829" y="8929"/>
                </a:lnTo>
                <a:lnTo>
                  <a:pt x="946547" y="8929"/>
                </a:lnTo>
                <a:lnTo>
                  <a:pt x="982266" y="8929"/>
                </a:lnTo>
                <a:lnTo>
                  <a:pt x="1017985" y="8929"/>
                </a:lnTo>
                <a:lnTo>
                  <a:pt x="1044774" y="0"/>
                </a:lnTo>
                <a:lnTo>
                  <a:pt x="1080493" y="0"/>
                </a:lnTo>
                <a:lnTo>
                  <a:pt x="1098352" y="0"/>
                </a:lnTo>
                <a:lnTo>
                  <a:pt x="1125141" y="0"/>
                </a:lnTo>
                <a:lnTo>
                  <a:pt x="1151930" y="0"/>
                </a:lnTo>
                <a:lnTo>
                  <a:pt x="1178719" y="0"/>
                </a:lnTo>
                <a:lnTo>
                  <a:pt x="1205508" y="0"/>
                </a:lnTo>
                <a:lnTo>
                  <a:pt x="1223368" y="0"/>
                </a:lnTo>
                <a:lnTo>
                  <a:pt x="1250157" y="8929"/>
                </a:lnTo>
                <a:lnTo>
                  <a:pt x="1268016" y="17859"/>
                </a:lnTo>
                <a:lnTo>
                  <a:pt x="1268016"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092968798"/>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818371" y="6443538"/>
            <a:ext cx="6344429"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07 Data </a:t>
            </a:r>
            <a:r>
              <a:rPr lang="en-US" dirty="0" err="1" smtClean="0"/>
              <a:t>Aceess</a:t>
            </a:r>
            <a:endParaRPr lang="en-US" dirty="0"/>
          </a:p>
        </p:txBody>
      </p:sp>
      <p:pic>
        <p:nvPicPr>
          <p:cNvPr id="5" name="Picture 4"/>
          <p:cNvPicPr>
            <a:picLocks noChangeAspect="1"/>
          </p:cNvPicPr>
          <p:nvPr/>
        </p:nvPicPr>
        <p:blipFill>
          <a:blip r:embed="rId2"/>
          <a:stretch>
            <a:fillRect/>
          </a:stretch>
        </p:blipFill>
        <p:spPr>
          <a:xfrm>
            <a:off x="250950" y="1192337"/>
            <a:ext cx="8207250" cy="5360863"/>
          </a:xfrm>
          <a:prstGeom prst="rect">
            <a:avLst/>
          </a:prstGeom>
        </p:spPr>
      </p:pic>
      <p:sp>
        <p:nvSpPr>
          <p:cNvPr id="6" name="Freeform 5"/>
          <p:cNvSpPr/>
          <p:nvPr/>
        </p:nvSpPr>
        <p:spPr bwMode="auto">
          <a:xfrm>
            <a:off x="839391" y="3062882"/>
            <a:ext cx="1580555" cy="133947"/>
          </a:xfrm>
          <a:custGeom>
            <a:avLst/>
            <a:gdLst/>
            <a:ahLst/>
            <a:cxnLst/>
            <a:rect l="0" t="0" r="0" b="0"/>
            <a:pathLst>
              <a:path w="1580555" h="133947">
                <a:moveTo>
                  <a:pt x="44648" y="35719"/>
                </a:moveTo>
                <a:lnTo>
                  <a:pt x="44648" y="35719"/>
                </a:lnTo>
                <a:lnTo>
                  <a:pt x="35718" y="35719"/>
                </a:lnTo>
                <a:lnTo>
                  <a:pt x="35718" y="44649"/>
                </a:lnTo>
                <a:lnTo>
                  <a:pt x="26789" y="44649"/>
                </a:lnTo>
                <a:lnTo>
                  <a:pt x="17859" y="44649"/>
                </a:lnTo>
                <a:lnTo>
                  <a:pt x="8929" y="53579"/>
                </a:lnTo>
                <a:lnTo>
                  <a:pt x="8929" y="53579"/>
                </a:lnTo>
                <a:lnTo>
                  <a:pt x="0" y="62508"/>
                </a:lnTo>
                <a:lnTo>
                  <a:pt x="0" y="62508"/>
                </a:lnTo>
                <a:lnTo>
                  <a:pt x="0" y="62508"/>
                </a:lnTo>
                <a:lnTo>
                  <a:pt x="0" y="62508"/>
                </a:lnTo>
                <a:lnTo>
                  <a:pt x="8929" y="53579"/>
                </a:lnTo>
                <a:lnTo>
                  <a:pt x="17859" y="53579"/>
                </a:lnTo>
                <a:lnTo>
                  <a:pt x="26789" y="53579"/>
                </a:lnTo>
                <a:lnTo>
                  <a:pt x="44648" y="53579"/>
                </a:lnTo>
                <a:lnTo>
                  <a:pt x="62508" y="62508"/>
                </a:lnTo>
                <a:lnTo>
                  <a:pt x="80367" y="62508"/>
                </a:lnTo>
                <a:lnTo>
                  <a:pt x="107156" y="62508"/>
                </a:lnTo>
                <a:lnTo>
                  <a:pt x="133945" y="62508"/>
                </a:lnTo>
                <a:lnTo>
                  <a:pt x="160734" y="62508"/>
                </a:lnTo>
                <a:lnTo>
                  <a:pt x="196453" y="53579"/>
                </a:lnTo>
                <a:lnTo>
                  <a:pt x="223242" y="53579"/>
                </a:lnTo>
                <a:lnTo>
                  <a:pt x="258961" y="44649"/>
                </a:lnTo>
                <a:lnTo>
                  <a:pt x="294679" y="35719"/>
                </a:lnTo>
                <a:lnTo>
                  <a:pt x="330398" y="17860"/>
                </a:lnTo>
                <a:lnTo>
                  <a:pt x="366117" y="8930"/>
                </a:lnTo>
                <a:lnTo>
                  <a:pt x="401836" y="8930"/>
                </a:lnTo>
                <a:lnTo>
                  <a:pt x="446484" y="0"/>
                </a:lnTo>
                <a:lnTo>
                  <a:pt x="491132" y="0"/>
                </a:lnTo>
                <a:lnTo>
                  <a:pt x="535781" y="0"/>
                </a:lnTo>
                <a:lnTo>
                  <a:pt x="589359" y="8930"/>
                </a:lnTo>
                <a:lnTo>
                  <a:pt x="634007" y="17860"/>
                </a:lnTo>
                <a:lnTo>
                  <a:pt x="678656" y="26789"/>
                </a:lnTo>
                <a:lnTo>
                  <a:pt x="723304" y="35719"/>
                </a:lnTo>
                <a:lnTo>
                  <a:pt x="767953" y="44649"/>
                </a:lnTo>
                <a:lnTo>
                  <a:pt x="812601" y="62508"/>
                </a:lnTo>
                <a:lnTo>
                  <a:pt x="857250" y="71438"/>
                </a:lnTo>
                <a:lnTo>
                  <a:pt x="901898" y="80368"/>
                </a:lnTo>
                <a:lnTo>
                  <a:pt x="946547" y="89297"/>
                </a:lnTo>
                <a:lnTo>
                  <a:pt x="982265" y="98227"/>
                </a:lnTo>
                <a:lnTo>
                  <a:pt x="1026914" y="98227"/>
                </a:lnTo>
                <a:lnTo>
                  <a:pt x="1071562" y="107157"/>
                </a:lnTo>
                <a:lnTo>
                  <a:pt x="1107281" y="116086"/>
                </a:lnTo>
                <a:lnTo>
                  <a:pt x="1143000" y="116086"/>
                </a:lnTo>
                <a:lnTo>
                  <a:pt x="1178718" y="125016"/>
                </a:lnTo>
                <a:lnTo>
                  <a:pt x="1205507" y="125016"/>
                </a:lnTo>
                <a:lnTo>
                  <a:pt x="1232297" y="133946"/>
                </a:lnTo>
                <a:lnTo>
                  <a:pt x="1268015" y="133946"/>
                </a:lnTo>
                <a:lnTo>
                  <a:pt x="1294804" y="125016"/>
                </a:lnTo>
                <a:lnTo>
                  <a:pt x="1321593" y="125016"/>
                </a:lnTo>
                <a:lnTo>
                  <a:pt x="1348382" y="116086"/>
                </a:lnTo>
                <a:lnTo>
                  <a:pt x="1375172" y="116086"/>
                </a:lnTo>
                <a:lnTo>
                  <a:pt x="1401961" y="107157"/>
                </a:lnTo>
                <a:lnTo>
                  <a:pt x="1428750" y="98227"/>
                </a:lnTo>
                <a:lnTo>
                  <a:pt x="1455539" y="98227"/>
                </a:lnTo>
                <a:lnTo>
                  <a:pt x="1482328" y="98227"/>
                </a:lnTo>
                <a:lnTo>
                  <a:pt x="1509117" y="107157"/>
                </a:lnTo>
                <a:lnTo>
                  <a:pt x="1526976" y="107157"/>
                </a:lnTo>
                <a:lnTo>
                  <a:pt x="1544836" y="116086"/>
                </a:lnTo>
                <a:lnTo>
                  <a:pt x="1562695" y="125016"/>
                </a:lnTo>
                <a:lnTo>
                  <a:pt x="1571625" y="125016"/>
                </a:lnTo>
                <a:lnTo>
                  <a:pt x="1580554" y="125016"/>
                </a:lnTo>
                <a:lnTo>
                  <a:pt x="1571625" y="125016"/>
                </a:lnTo>
                <a:lnTo>
                  <a:pt x="1571625"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2937867" y="3518296"/>
            <a:ext cx="169665" cy="26791"/>
          </a:xfrm>
          <a:custGeom>
            <a:avLst/>
            <a:gdLst/>
            <a:ahLst/>
            <a:cxnLst/>
            <a:rect l="0" t="0" r="0" b="0"/>
            <a:pathLst>
              <a:path w="169665" h="26791">
                <a:moveTo>
                  <a:pt x="0" y="26790"/>
                </a:moveTo>
                <a:lnTo>
                  <a:pt x="0" y="26790"/>
                </a:lnTo>
                <a:lnTo>
                  <a:pt x="0" y="26790"/>
                </a:lnTo>
                <a:lnTo>
                  <a:pt x="8930" y="26790"/>
                </a:lnTo>
                <a:lnTo>
                  <a:pt x="17860" y="26790"/>
                </a:lnTo>
                <a:lnTo>
                  <a:pt x="26789" y="26790"/>
                </a:lnTo>
                <a:lnTo>
                  <a:pt x="35719" y="26790"/>
                </a:lnTo>
                <a:lnTo>
                  <a:pt x="44649" y="17860"/>
                </a:lnTo>
                <a:lnTo>
                  <a:pt x="62508" y="17860"/>
                </a:lnTo>
                <a:lnTo>
                  <a:pt x="71438" y="17860"/>
                </a:lnTo>
                <a:lnTo>
                  <a:pt x="80367" y="8930"/>
                </a:lnTo>
                <a:lnTo>
                  <a:pt x="89297" y="8930"/>
                </a:lnTo>
                <a:lnTo>
                  <a:pt x="98227" y="8930"/>
                </a:lnTo>
                <a:lnTo>
                  <a:pt x="116086" y="0"/>
                </a:lnTo>
                <a:lnTo>
                  <a:pt x="125016" y="0"/>
                </a:lnTo>
                <a:lnTo>
                  <a:pt x="142875" y="8930"/>
                </a:lnTo>
                <a:lnTo>
                  <a:pt x="151805" y="8930"/>
                </a:lnTo>
                <a:lnTo>
                  <a:pt x="169664" y="17860"/>
                </a:lnTo>
                <a:lnTo>
                  <a:pt x="169664"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4348758" y="2946796"/>
            <a:ext cx="303610" cy="258962"/>
          </a:xfrm>
          <a:custGeom>
            <a:avLst/>
            <a:gdLst/>
            <a:ahLst/>
            <a:cxnLst/>
            <a:rect l="0" t="0" r="0" b="0"/>
            <a:pathLst>
              <a:path w="303610" h="258962">
                <a:moveTo>
                  <a:pt x="8930" y="258961"/>
                </a:moveTo>
                <a:lnTo>
                  <a:pt x="8930" y="258961"/>
                </a:lnTo>
                <a:lnTo>
                  <a:pt x="8930" y="258961"/>
                </a:lnTo>
                <a:lnTo>
                  <a:pt x="8930" y="258961"/>
                </a:lnTo>
                <a:lnTo>
                  <a:pt x="8930" y="258961"/>
                </a:lnTo>
                <a:lnTo>
                  <a:pt x="0" y="258961"/>
                </a:lnTo>
                <a:lnTo>
                  <a:pt x="0" y="258961"/>
                </a:lnTo>
                <a:lnTo>
                  <a:pt x="0" y="250032"/>
                </a:lnTo>
                <a:lnTo>
                  <a:pt x="8930" y="241102"/>
                </a:lnTo>
                <a:lnTo>
                  <a:pt x="17859" y="232172"/>
                </a:lnTo>
                <a:lnTo>
                  <a:pt x="35719" y="214313"/>
                </a:lnTo>
                <a:lnTo>
                  <a:pt x="71437" y="187524"/>
                </a:lnTo>
                <a:lnTo>
                  <a:pt x="116086" y="160735"/>
                </a:lnTo>
                <a:lnTo>
                  <a:pt x="169664" y="116086"/>
                </a:lnTo>
                <a:lnTo>
                  <a:pt x="241101" y="62508"/>
                </a:lnTo>
                <a:lnTo>
                  <a:pt x="303609" y="0"/>
                </a:lnTo>
                <a:lnTo>
                  <a:pt x="30360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1366242" y="3848695"/>
            <a:ext cx="1276947" cy="80368"/>
          </a:xfrm>
          <a:custGeom>
            <a:avLst/>
            <a:gdLst/>
            <a:ahLst/>
            <a:cxnLst/>
            <a:rect l="0" t="0" r="0" b="0"/>
            <a:pathLst>
              <a:path w="1276947" h="80368">
                <a:moveTo>
                  <a:pt x="17860" y="80367"/>
                </a:moveTo>
                <a:lnTo>
                  <a:pt x="8930" y="80367"/>
                </a:lnTo>
                <a:lnTo>
                  <a:pt x="8930" y="71437"/>
                </a:lnTo>
                <a:lnTo>
                  <a:pt x="0" y="62508"/>
                </a:lnTo>
                <a:lnTo>
                  <a:pt x="0" y="53578"/>
                </a:lnTo>
                <a:lnTo>
                  <a:pt x="0" y="44648"/>
                </a:lnTo>
                <a:lnTo>
                  <a:pt x="0" y="26789"/>
                </a:lnTo>
                <a:lnTo>
                  <a:pt x="0" y="26789"/>
                </a:lnTo>
                <a:lnTo>
                  <a:pt x="0" y="17859"/>
                </a:lnTo>
                <a:lnTo>
                  <a:pt x="0" y="8930"/>
                </a:lnTo>
                <a:lnTo>
                  <a:pt x="0" y="8930"/>
                </a:lnTo>
                <a:lnTo>
                  <a:pt x="0" y="8930"/>
                </a:lnTo>
                <a:lnTo>
                  <a:pt x="8930" y="17859"/>
                </a:lnTo>
                <a:lnTo>
                  <a:pt x="8930" y="17859"/>
                </a:lnTo>
                <a:lnTo>
                  <a:pt x="17860" y="17859"/>
                </a:lnTo>
                <a:lnTo>
                  <a:pt x="17860" y="26789"/>
                </a:lnTo>
                <a:lnTo>
                  <a:pt x="26789" y="26789"/>
                </a:lnTo>
                <a:lnTo>
                  <a:pt x="35719" y="26789"/>
                </a:lnTo>
                <a:lnTo>
                  <a:pt x="44649" y="26789"/>
                </a:lnTo>
                <a:lnTo>
                  <a:pt x="53578" y="26789"/>
                </a:lnTo>
                <a:lnTo>
                  <a:pt x="62508" y="17859"/>
                </a:lnTo>
                <a:lnTo>
                  <a:pt x="71438" y="17859"/>
                </a:lnTo>
                <a:lnTo>
                  <a:pt x="80367" y="17859"/>
                </a:lnTo>
                <a:lnTo>
                  <a:pt x="98227" y="8930"/>
                </a:lnTo>
                <a:lnTo>
                  <a:pt x="107156" y="8930"/>
                </a:lnTo>
                <a:lnTo>
                  <a:pt x="125016" y="8930"/>
                </a:lnTo>
                <a:lnTo>
                  <a:pt x="142875" y="0"/>
                </a:lnTo>
                <a:lnTo>
                  <a:pt x="169664" y="8930"/>
                </a:lnTo>
                <a:lnTo>
                  <a:pt x="187524" y="8930"/>
                </a:lnTo>
                <a:lnTo>
                  <a:pt x="214313" y="8930"/>
                </a:lnTo>
                <a:lnTo>
                  <a:pt x="241102" y="8930"/>
                </a:lnTo>
                <a:lnTo>
                  <a:pt x="267891" y="8930"/>
                </a:lnTo>
                <a:lnTo>
                  <a:pt x="294680" y="17859"/>
                </a:lnTo>
                <a:lnTo>
                  <a:pt x="321469" y="17859"/>
                </a:lnTo>
                <a:lnTo>
                  <a:pt x="348258" y="17859"/>
                </a:lnTo>
                <a:lnTo>
                  <a:pt x="375047" y="26789"/>
                </a:lnTo>
                <a:lnTo>
                  <a:pt x="410766" y="26789"/>
                </a:lnTo>
                <a:lnTo>
                  <a:pt x="437555" y="26789"/>
                </a:lnTo>
                <a:lnTo>
                  <a:pt x="464344" y="26789"/>
                </a:lnTo>
                <a:lnTo>
                  <a:pt x="491133" y="35719"/>
                </a:lnTo>
                <a:lnTo>
                  <a:pt x="517922" y="35719"/>
                </a:lnTo>
                <a:lnTo>
                  <a:pt x="553641" y="44648"/>
                </a:lnTo>
                <a:lnTo>
                  <a:pt x="580430" y="44648"/>
                </a:lnTo>
                <a:lnTo>
                  <a:pt x="616149" y="53578"/>
                </a:lnTo>
                <a:lnTo>
                  <a:pt x="642938" y="53578"/>
                </a:lnTo>
                <a:lnTo>
                  <a:pt x="678656" y="53578"/>
                </a:lnTo>
                <a:lnTo>
                  <a:pt x="723305" y="62508"/>
                </a:lnTo>
                <a:lnTo>
                  <a:pt x="759024" y="53578"/>
                </a:lnTo>
                <a:lnTo>
                  <a:pt x="794742" y="53578"/>
                </a:lnTo>
                <a:lnTo>
                  <a:pt x="839391" y="44648"/>
                </a:lnTo>
                <a:lnTo>
                  <a:pt x="875110" y="44648"/>
                </a:lnTo>
                <a:lnTo>
                  <a:pt x="919758" y="35719"/>
                </a:lnTo>
                <a:lnTo>
                  <a:pt x="955477" y="35719"/>
                </a:lnTo>
                <a:lnTo>
                  <a:pt x="991196" y="35719"/>
                </a:lnTo>
                <a:lnTo>
                  <a:pt x="1026914" y="44648"/>
                </a:lnTo>
                <a:lnTo>
                  <a:pt x="1062633" y="44648"/>
                </a:lnTo>
                <a:lnTo>
                  <a:pt x="1098352" y="44648"/>
                </a:lnTo>
                <a:lnTo>
                  <a:pt x="1125141" y="35719"/>
                </a:lnTo>
                <a:lnTo>
                  <a:pt x="1160860" y="35719"/>
                </a:lnTo>
                <a:lnTo>
                  <a:pt x="1187649" y="35719"/>
                </a:lnTo>
                <a:lnTo>
                  <a:pt x="1214438" y="26789"/>
                </a:lnTo>
                <a:lnTo>
                  <a:pt x="1250156" y="26789"/>
                </a:lnTo>
                <a:lnTo>
                  <a:pt x="1276946" y="17859"/>
                </a:lnTo>
                <a:lnTo>
                  <a:pt x="1276946"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2714625" y="3812976"/>
            <a:ext cx="1026915" cy="98228"/>
          </a:xfrm>
          <a:custGeom>
            <a:avLst/>
            <a:gdLst/>
            <a:ahLst/>
            <a:cxnLst/>
            <a:rect l="0" t="0" r="0" b="0"/>
            <a:pathLst>
              <a:path w="1026915" h="98228">
                <a:moveTo>
                  <a:pt x="0" y="35719"/>
                </a:moveTo>
                <a:lnTo>
                  <a:pt x="35719" y="26789"/>
                </a:lnTo>
                <a:lnTo>
                  <a:pt x="71438" y="26789"/>
                </a:lnTo>
                <a:lnTo>
                  <a:pt x="107156" y="17860"/>
                </a:lnTo>
                <a:lnTo>
                  <a:pt x="133945" y="17860"/>
                </a:lnTo>
                <a:lnTo>
                  <a:pt x="169664" y="8930"/>
                </a:lnTo>
                <a:lnTo>
                  <a:pt x="196453" y="8930"/>
                </a:lnTo>
                <a:lnTo>
                  <a:pt x="223242" y="8930"/>
                </a:lnTo>
                <a:lnTo>
                  <a:pt x="250031" y="0"/>
                </a:lnTo>
                <a:lnTo>
                  <a:pt x="276820" y="0"/>
                </a:lnTo>
                <a:lnTo>
                  <a:pt x="303609" y="0"/>
                </a:lnTo>
                <a:lnTo>
                  <a:pt x="330398" y="0"/>
                </a:lnTo>
                <a:lnTo>
                  <a:pt x="357188" y="0"/>
                </a:lnTo>
                <a:lnTo>
                  <a:pt x="383977" y="0"/>
                </a:lnTo>
                <a:lnTo>
                  <a:pt x="410766" y="0"/>
                </a:lnTo>
                <a:lnTo>
                  <a:pt x="437555" y="0"/>
                </a:lnTo>
                <a:lnTo>
                  <a:pt x="464344" y="8930"/>
                </a:lnTo>
                <a:lnTo>
                  <a:pt x="491133" y="8930"/>
                </a:lnTo>
                <a:lnTo>
                  <a:pt x="508992" y="8930"/>
                </a:lnTo>
                <a:lnTo>
                  <a:pt x="535781" y="17860"/>
                </a:lnTo>
                <a:lnTo>
                  <a:pt x="553641" y="17860"/>
                </a:lnTo>
                <a:lnTo>
                  <a:pt x="580430" y="17860"/>
                </a:lnTo>
                <a:lnTo>
                  <a:pt x="598289" y="8930"/>
                </a:lnTo>
                <a:lnTo>
                  <a:pt x="616148" y="8930"/>
                </a:lnTo>
                <a:lnTo>
                  <a:pt x="634008" y="8930"/>
                </a:lnTo>
                <a:lnTo>
                  <a:pt x="642938" y="8930"/>
                </a:lnTo>
                <a:lnTo>
                  <a:pt x="660797" y="8930"/>
                </a:lnTo>
                <a:lnTo>
                  <a:pt x="678656" y="8930"/>
                </a:lnTo>
                <a:lnTo>
                  <a:pt x="687586" y="0"/>
                </a:lnTo>
                <a:lnTo>
                  <a:pt x="705445" y="8930"/>
                </a:lnTo>
                <a:lnTo>
                  <a:pt x="714375" y="8930"/>
                </a:lnTo>
                <a:lnTo>
                  <a:pt x="723305" y="8930"/>
                </a:lnTo>
                <a:lnTo>
                  <a:pt x="741164" y="8930"/>
                </a:lnTo>
                <a:lnTo>
                  <a:pt x="750094" y="8930"/>
                </a:lnTo>
                <a:lnTo>
                  <a:pt x="759023" y="0"/>
                </a:lnTo>
                <a:lnTo>
                  <a:pt x="767953" y="0"/>
                </a:lnTo>
                <a:lnTo>
                  <a:pt x="776883" y="0"/>
                </a:lnTo>
                <a:lnTo>
                  <a:pt x="776883" y="0"/>
                </a:lnTo>
                <a:lnTo>
                  <a:pt x="785813" y="0"/>
                </a:lnTo>
                <a:lnTo>
                  <a:pt x="794742" y="0"/>
                </a:lnTo>
                <a:lnTo>
                  <a:pt x="794742" y="0"/>
                </a:lnTo>
                <a:lnTo>
                  <a:pt x="803672" y="0"/>
                </a:lnTo>
                <a:lnTo>
                  <a:pt x="812602" y="0"/>
                </a:lnTo>
                <a:lnTo>
                  <a:pt x="812602" y="8930"/>
                </a:lnTo>
                <a:lnTo>
                  <a:pt x="821531" y="8930"/>
                </a:lnTo>
                <a:lnTo>
                  <a:pt x="830461" y="17860"/>
                </a:lnTo>
                <a:lnTo>
                  <a:pt x="830461" y="17860"/>
                </a:lnTo>
                <a:lnTo>
                  <a:pt x="839391" y="17860"/>
                </a:lnTo>
                <a:lnTo>
                  <a:pt x="839391" y="26789"/>
                </a:lnTo>
                <a:lnTo>
                  <a:pt x="848320" y="26789"/>
                </a:lnTo>
                <a:lnTo>
                  <a:pt x="848320" y="17860"/>
                </a:lnTo>
                <a:lnTo>
                  <a:pt x="857250" y="26789"/>
                </a:lnTo>
                <a:lnTo>
                  <a:pt x="857250" y="26789"/>
                </a:lnTo>
                <a:lnTo>
                  <a:pt x="866180" y="26789"/>
                </a:lnTo>
                <a:lnTo>
                  <a:pt x="875109" y="26789"/>
                </a:lnTo>
                <a:lnTo>
                  <a:pt x="884039" y="35719"/>
                </a:lnTo>
                <a:lnTo>
                  <a:pt x="884039" y="35719"/>
                </a:lnTo>
                <a:lnTo>
                  <a:pt x="892969" y="35719"/>
                </a:lnTo>
                <a:lnTo>
                  <a:pt x="901898" y="35719"/>
                </a:lnTo>
                <a:lnTo>
                  <a:pt x="910828" y="44649"/>
                </a:lnTo>
                <a:lnTo>
                  <a:pt x="910828" y="44649"/>
                </a:lnTo>
                <a:lnTo>
                  <a:pt x="919758" y="44649"/>
                </a:lnTo>
                <a:lnTo>
                  <a:pt x="919758" y="44649"/>
                </a:lnTo>
                <a:lnTo>
                  <a:pt x="919758" y="44649"/>
                </a:lnTo>
                <a:lnTo>
                  <a:pt x="928688" y="44649"/>
                </a:lnTo>
                <a:lnTo>
                  <a:pt x="928688" y="44649"/>
                </a:lnTo>
                <a:lnTo>
                  <a:pt x="928688" y="44649"/>
                </a:lnTo>
                <a:lnTo>
                  <a:pt x="928688" y="44649"/>
                </a:lnTo>
                <a:lnTo>
                  <a:pt x="928688" y="44649"/>
                </a:lnTo>
                <a:lnTo>
                  <a:pt x="928688" y="44649"/>
                </a:lnTo>
                <a:lnTo>
                  <a:pt x="928688" y="44649"/>
                </a:lnTo>
                <a:lnTo>
                  <a:pt x="928688" y="53578"/>
                </a:lnTo>
                <a:lnTo>
                  <a:pt x="928688" y="53578"/>
                </a:lnTo>
                <a:lnTo>
                  <a:pt x="928688" y="53578"/>
                </a:lnTo>
                <a:lnTo>
                  <a:pt x="928688" y="44649"/>
                </a:lnTo>
                <a:lnTo>
                  <a:pt x="928688" y="44649"/>
                </a:lnTo>
                <a:lnTo>
                  <a:pt x="928688" y="44649"/>
                </a:lnTo>
                <a:lnTo>
                  <a:pt x="928688" y="44649"/>
                </a:lnTo>
                <a:lnTo>
                  <a:pt x="928688" y="53578"/>
                </a:lnTo>
                <a:lnTo>
                  <a:pt x="928688" y="53578"/>
                </a:lnTo>
                <a:lnTo>
                  <a:pt x="928688" y="53578"/>
                </a:lnTo>
                <a:lnTo>
                  <a:pt x="928688" y="53578"/>
                </a:lnTo>
                <a:lnTo>
                  <a:pt x="928688" y="62508"/>
                </a:lnTo>
                <a:lnTo>
                  <a:pt x="928688" y="62508"/>
                </a:lnTo>
                <a:lnTo>
                  <a:pt x="928688" y="71438"/>
                </a:lnTo>
                <a:lnTo>
                  <a:pt x="937617" y="71438"/>
                </a:lnTo>
                <a:lnTo>
                  <a:pt x="937617" y="71438"/>
                </a:lnTo>
                <a:lnTo>
                  <a:pt x="937617" y="80367"/>
                </a:lnTo>
                <a:lnTo>
                  <a:pt x="946547" y="80367"/>
                </a:lnTo>
                <a:lnTo>
                  <a:pt x="946547" y="80367"/>
                </a:lnTo>
                <a:lnTo>
                  <a:pt x="946547" y="80367"/>
                </a:lnTo>
                <a:lnTo>
                  <a:pt x="946547" y="80367"/>
                </a:lnTo>
                <a:lnTo>
                  <a:pt x="955477" y="80367"/>
                </a:lnTo>
                <a:lnTo>
                  <a:pt x="955477" y="80367"/>
                </a:lnTo>
                <a:lnTo>
                  <a:pt x="955477" y="80367"/>
                </a:lnTo>
                <a:lnTo>
                  <a:pt x="964406" y="80367"/>
                </a:lnTo>
                <a:lnTo>
                  <a:pt x="964406" y="89297"/>
                </a:lnTo>
                <a:lnTo>
                  <a:pt x="973336" y="98227"/>
                </a:lnTo>
                <a:lnTo>
                  <a:pt x="973336" y="98227"/>
                </a:lnTo>
                <a:lnTo>
                  <a:pt x="982266" y="98227"/>
                </a:lnTo>
                <a:lnTo>
                  <a:pt x="982266" y="98227"/>
                </a:lnTo>
                <a:lnTo>
                  <a:pt x="982266" y="98227"/>
                </a:lnTo>
                <a:lnTo>
                  <a:pt x="982266" y="89297"/>
                </a:lnTo>
                <a:lnTo>
                  <a:pt x="982266" y="89297"/>
                </a:lnTo>
                <a:lnTo>
                  <a:pt x="991195" y="71438"/>
                </a:lnTo>
                <a:lnTo>
                  <a:pt x="1000125" y="71438"/>
                </a:lnTo>
                <a:lnTo>
                  <a:pt x="1009055" y="62508"/>
                </a:lnTo>
                <a:lnTo>
                  <a:pt x="1026914" y="44649"/>
                </a:lnTo>
                <a:lnTo>
                  <a:pt x="1026914"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5482828" y="2714625"/>
            <a:ext cx="223243" cy="723305"/>
          </a:xfrm>
          <a:custGeom>
            <a:avLst/>
            <a:gdLst/>
            <a:ahLst/>
            <a:cxnLst/>
            <a:rect l="0" t="0" r="0" b="0"/>
            <a:pathLst>
              <a:path w="223243" h="723305">
                <a:moveTo>
                  <a:pt x="17860" y="723304"/>
                </a:moveTo>
                <a:lnTo>
                  <a:pt x="8930" y="723304"/>
                </a:lnTo>
                <a:lnTo>
                  <a:pt x="8930" y="714375"/>
                </a:lnTo>
                <a:lnTo>
                  <a:pt x="0" y="714375"/>
                </a:lnTo>
                <a:lnTo>
                  <a:pt x="0" y="705445"/>
                </a:lnTo>
                <a:lnTo>
                  <a:pt x="0" y="696515"/>
                </a:lnTo>
                <a:lnTo>
                  <a:pt x="0" y="687586"/>
                </a:lnTo>
                <a:lnTo>
                  <a:pt x="8930" y="660796"/>
                </a:lnTo>
                <a:lnTo>
                  <a:pt x="8930" y="625078"/>
                </a:lnTo>
                <a:lnTo>
                  <a:pt x="17860" y="571500"/>
                </a:lnTo>
                <a:lnTo>
                  <a:pt x="35719" y="500062"/>
                </a:lnTo>
                <a:lnTo>
                  <a:pt x="62508" y="401836"/>
                </a:lnTo>
                <a:lnTo>
                  <a:pt x="98227" y="294679"/>
                </a:lnTo>
                <a:lnTo>
                  <a:pt x="142875" y="196453"/>
                </a:lnTo>
                <a:lnTo>
                  <a:pt x="187524" y="89296"/>
                </a:lnTo>
                <a:lnTo>
                  <a:pt x="223242" y="0"/>
                </a:lnTo>
                <a:lnTo>
                  <a:pt x="22324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5357813" y="3187898"/>
            <a:ext cx="276821" cy="366118"/>
          </a:xfrm>
          <a:custGeom>
            <a:avLst/>
            <a:gdLst/>
            <a:ahLst/>
            <a:cxnLst/>
            <a:rect l="0" t="0" r="0" b="0"/>
            <a:pathLst>
              <a:path w="276821" h="366118">
                <a:moveTo>
                  <a:pt x="0" y="0"/>
                </a:moveTo>
                <a:lnTo>
                  <a:pt x="0" y="17859"/>
                </a:lnTo>
                <a:lnTo>
                  <a:pt x="8929" y="53578"/>
                </a:lnTo>
                <a:lnTo>
                  <a:pt x="17859" y="107156"/>
                </a:lnTo>
                <a:lnTo>
                  <a:pt x="26789" y="178594"/>
                </a:lnTo>
                <a:lnTo>
                  <a:pt x="35718" y="241102"/>
                </a:lnTo>
                <a:lnTo>
                  <a:pt x="44648" y="303609"/>
                </a:lnTo>
                <a:lnTo>
                  <a:pt x="53578" y="339328"/>
                </a:lnTo>
                <a:lnTo>
                  <a:pt x="44648" y="366117"/>
                </a:lnTo>
                <a:lnTo>
                  <a:pt x="44648" y="366117"/>
                </a:lnTo>
                <a:lnTo>
                  <a:pt x="44648" y="357188"/>
                </a:lnTo>
                <a:lnTo>
                  <a:pt x="44648" y="321469"/>
                </a:lnTo>
                <a:lnTo>
                  <a:pt x="53578" y="285750"/>
                </a:lnTo>
                <a:lnTo>
                  <a:pt x="71437" y="241102"/>
                </a:lnTo>
                <a:lnTo>
                  <a:pt x="107156" y="196453"/>
                </a:lnTo>
                <a:lnTo>
                  <a:pt x="151804" y="160734"/>
                </a:lnTo>
                <a:lnTo>
                  <a:pt x="214312" y="133945"/>
                </a:lnTo>
                <a:lnTo>
                  <a:pt x="276820" y="125016"/>
                </a:lnTo>
                <a:lnTo>
                  <a:pt x="276820"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5831086" y="2544961"/>
            <a:ext cx="303610" cy="383977"/>
          </a:xfrm>
          <a:custGeom>
            <a:avLst/>
            <a:gdLst/>
            <a:ahLst/>
            <a:cxnLst/>
            <a:rect l="0" t="0" r="0" b="0"/>
            <a:pathLst>
              <a:path w="303610" h="383977">
                <a:moveTo>
                  <a:pt x="53578" y="17859"/>
                </a:moveTo>
                <a:lnTo>
                  <a:pt x="44648" y="17859"/>
                </a:lnTo>
                <a:lnTo>
                  <a:pt x="44648" y="8930"/>
                </a:lnTo>
                <a:lnTo>
                  <a:pt x="35719" y="0"/>
                </a:lnTo>
                <a:lnTo>
                  <a:pt x="26789" y="0"/>
                </a:lnTo>
                <a:lnTo>
                  <a:pt x="8930" y="17859"/>
                </a:lnTo>
                <a:lnTo>
                  <a:pt x="8930" y="44648"/>
                </a:lnTo>
                <a:lnTo>
                  <a:pt x="0" y="89297"/>
                </a:lnTo>
                <a:lnTo>
                  <a:pt x="0" y="142875"/>
                </a:lnTo>
                <a:lnTo>
                  <a:pt x="8930" y="205383"/>
                </a:lnTo>
                <a:lnTo>
                  <a:pt x="17859" y="267890"/>
                </a:lnTo>
                <a:lnTo>
                  <a:pt x="35719" y="321468"/>
                </a:lnTo>
                <a:lnTo>
                  <a:pt x="53578" y="357187"/>
                </a:lnTo>
                <a:lnTo>
                  <a:pt x="80367" y="383976"/>
                </a:lnTo>
                <a:lnTo>
                  <a:pt x="107156" y="383976"/>
                </a:lnTo>
                <a:lnTo>
                  <a:pt x="133945" y="375046"/>
                </a:lnTo>
                <a:lnTo>
                  <a:pt x="160734" y="348257"/>
                </a:lnTo>
                <a:lnTo>
                  <a:pt x="196453" y="321468"/>
                </a:lnTo>
                <a:lnTo>
                  <a:pt x="232172" y="276820"/>
                </a:lnTo>
                <a:lnTo>
                  <a:pt x="267891" y="223242"/>
                </a:lnTo>
                <a:lnTo>
                  <a:pt x="294680" y="169664"/>
                </a:lnTo>
                <a:lnTo>
                  <a:pt x="303609" y="116086"/>
                </a:lnTo>
                <a:lnTo>
                  <a:pt x="303609"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5956102" y="2187773"/>
            <a:ext cx="214313" cy="562572"/>
          </a:xfrm>
          <a:custGeom>
            <a:avLst/>
            <a:gdLst/>
            <a:ahLst/>
            <a:cxnLst/>
            <a:rect l="0" t="0" r="0" b="0"/>
            <a:pathLst>
              <a:path w="214313" h="562572">
                <a:moveTo>
                  <a:pt x="35718" y="0"/>
                </a:moveTo>
                <a:lnTo>
                  <a:pt x="35718" y="0"/>
                </a:lnTo>
                <a:lnTo>
                  <a:pt x="26789" y="8930"/>
                </a:lnTo>
                <a:lnTo>
                  <a:pt x="8929" y="17860"/>
                </a:lnTo>
                <a:lnTo>
                  <a:pt x="8929" y="35719"/>
                </a:lnTo>
                <a:lnTo>
                  <a:pt x="0" y="80367"/>
                </a:lnTo>
                <a:lnTo>
                  <a:pt x="8929" y="125016"/>
                </a:lnTo>
                <a:lnTo>
                  <a:pt x="17859" y="187524"/>
                </a:lnTo>
                <a:lnTo>
                  <a:pt x="35718" y="250031"/>
                </a:lnTo>
                <a:lnTo>
                  <a:pt x="53578" y="321469"/>
                </a:lnTo>
                <a:lnTo>
                  <a:pt x="80367" y="392907"/>
                </a:lnTo>
                <a:lnTo>
                  <a:pt x="107156" y="455415"/>
                </a:lnTo>
                <a:lnTo>
                  <a:pt x="142875" y="508993"/>
                </a:lnTo>
                <a:lnTo>
                  <a:pt x="160734" y="544711"/>
                </a:lnTo>
                <a:lnTo>
                  <a:pt x="187523" y="562571"/>
                </a:lnTo>
                <a:lnTo>
                  <a:pt x="205382" y="562571"/>
                </a:lnTo>
                <a:lnTo>
                  <a:pt x="214312" y="544711"/>
                </a:lnTo>
                <a:lnTo>
                  <a:pt x="214312" y="508993"/>
                </a:lnTo>
                <a:lnTo>
                  <a:pt x="214312" y="5089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6179344" y="2402086"/>
            <a:ext cx="276821" cy="339329"/>
          </a:xfrm>
          <a:custGeom>
            <a:avLst/>
            <a:gdLst/>
            <a:ahLst/>
            <a:cxnLst/>
            <a:rect l="0" t="0" r="0" b="0"/>
            <a:pathLst>
              <a:path w="276821" h="339329">
                <a:moveTo>
                  <a:pt x="44648" y="44648"/>
                </a:moveTo>
                <a:lnTo>
                  <a:pt x="44648" y="35718"/>
                </a:lnTo>
                <a:lnTo>
                  <a:pt x="44648" y="35718"/>
                </a:lnTo>
                <a:lnTo>
                  <a:pt x="35719" y="26789"/>
                </a:lnTo>
                <a:lnTo>
                  <a:pt x="26789" y="8929"/>
                </a:lnTo>
                <a:lnTo>
                  <a:pt x="17859" y="8929"/>
                </a:lnTo>
                <a:lnTo>
                  <a:pt x="8929" y="0"/>
                </a:lnTo>
                <a:lnTo>
                  <a:pt x="8929" y="8929"/>
                </a:lnTo>
                <a:lnTo>
                  <a:pt x="0" y="17859"/>
                </a:lnTo>
                <a:lnTo>
                  <a:pt x="0" y="53578"/>
                </a:lnTo>
                <a:lnTo>
                  <a:pt x="0" y="98227"/>
                </a:lnTo>
                <a:lnTo>
                  <a:pt x="0" y="151805"/>
                </a:lnTo>
                <a:lnTo>
                  <a:pt x="8929" y="214312"/>
                </a:lnTo>
                <a:lnTo>
                  <a:pt x="26789" y="258961"/>
                </a:lnTo>
                <a:lnTo>
                  <a:pt x="35719" y="303609"/>
                </a:lnTo>
                <a:lnTo>
                  <a:pt x="53578" y="330398"/>
                </a:lnTo>
                <a:lnTo>
                  <a:pt x="62508" y="339328"/>
                </a:lnTo>
                <a:lnTo>
                  <a:pt x="71437" y="339328"/>
                </a:lnTo>
                <a:lnTo>
                  <a:pt x="80367" y="321469"/>
                </a:lnTo>
                <a:lnTo>
                  <a:pt x="80367" y="294680"/>
                </a:lnTo>
                <a:lnTo>
                  <a:pt x="80367" y="267891"/>
                </a:lnTo>
                <a:lnTo>
                  <a:pt x="80367" y="223242"/>
                </a:lnTo>
                <a:lnTo>
                  <a:pt x="80367" y="178594"/>
                </a:lnTo>
                <a:lnTo>
                  <a:pt x="80367" y="133945"/>
                </a:lnTo>
                <a:lnTo>
                  <a:pt x="71437" y="107156"/>
                </a:lnTo>
                <a:lnTo>
                  <a:pt x="71437" y="89297"/>
                </a:lnTo>
                <a:lnTo>
                  <a:pt x="71437" y="89297"/>
                </a:lnTo>
                <a:lnTo>
                  <a:pt x="71437" y="116086"/>
                </a:lnTo>
                <a:lnTo>
                  <a:pt x="80367" y="151805"/>
                </a:lnTo>
                <a:lnTo>
                  <a:pt x="98226" y="196453"/>
                </a:lnTo>
                <a:lnTo>
                  <a:pt x="116086" y="241102"/>
                </a:lnTo>
                <a:lnTo>
                  <a:pt x="142875" y="267891"/>
                </a:lnTo>
                <a:lnTo>
                  <a:pt x="160734" y="285750"/>
                </a:lnTo>
                <a:lnTo>
                  <a:pt x="187523" y="294680"/>
                </a:lnTo>
                <a:lnTo>
                  <a:pt x="214312" y="285750"/>
                </a:lnTo>
                <a:lnTo>
                  <a:pt x="241101" y="267891"/>
                </a:lnTo>
                <a:lnTo>
                  <a:pt x="267890" y="232172"/>
                </a:lnTo>
                <a:lnTo>
                  <a:pt x="276820" y="187523"/>
                </a:lnTo>
                <a:lnTo>
                  <a:pt x="276820"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6340078" y="2286000"/>
            <a:ext cx="232173" cy="383978"/>
          </a:xfrm>
          <a:custGeom>
            <a:avLst/>
            <a:gdLst/>
            <a:ahLst/>
            <a:cxnLst/>
            <a:rect l="0" t="0" r="0" b="0"/>
            <a:pathLst>
              <a:path w="232173" h="383978">
                <a:moveTo>
                  <a:pt x="116086" y="35719"/>
                </a:moveTo>
                <a:lnTo>
                  <a:pt x="107156" y="26789"/>
                </a:lnTo>
                <a:lnTo>
                  <a:pt x="98227" y="17859"/>
                </a:lnTo>
                <a:lnTo>
                  <a:pt x="80367" y="8929"/>
                </a:lnTo>
                <a:lnTo>
                  <a:pt x="62508" y="0"/>
                </a:lnTo>
                <a:lnTo>
                  <a:pt x="44649" y="0"/>
                </a:lnTo>
                <a:lnTo>
                  <a:pt x="26789" y="8929"/>
                </a:lnTo>
                <a:lnTo>
                  <a:pt x="17860" y="26789"/>
                </a:lnTo>
                <a:lnTo>
                  <a:pt x="0" y="53578"/>
                </a:lnTo>
                <a:lnTo>
                  <a:pt x="0" y="80367"/>
                </a:lnTo>
                <a:lnTo>
                  <a:pt x="0" y="116086"/>
                </a:lnTo>
                <a:lnTo>
                  <a:pt x="8930" y="142875"/>
                </a:lnTo>
                <a:lnTo>
                  <a:pt x="17860" y="160734"/>
                </a:lnTo>
                <a:lnTo>
                  <a:pt x="35719" y="178594"/>
                </a:lnTo>
                <a:lnTo>
                  <a:pt x="53578" y="187523"/>
                </a:lnTo>
                <a:lnTo>
                  <a:pt x="80367" y="187523"/>
                </a:lnTo>
                <a:lnTo>
                  <a:pt x="98227" y="196453"/>
                </a:lnTo>
                <a:lnTo>
                  <a:pt x="125016" y="196453"/>
                </a:lnTo>
                <a:lnTo>
                  <a:pt x="151805" y="205383"/>
                </a:lnTo>
                <a:lnTo>
                  <a:pt x="169664" y="214313"/>
                </a:lnTo>
                <a:lnTo>
                  <a:pt x="196453" y="223242"/>
                </a:lnTo>
                <a:lnTo>
                  <a:pt x="214313" y="241102"/>
                </a:lnTo>
                <a:lnTo>
                  <a:pt x="223242" y="267891"/>
                </a:lnTo>
                <a:lnTo>
                  <a:pt x="232172" y="294680"/>
                </a:lnTo>
                <a:lnTo>
                  <a:pt x="223242" y="330398"/>
                </a:lnTo>
                <a:lnTo>
                  <a:pt x="214313" y="348258"/>
                </a:lnTo>
                <a:lnTo>
                  <a:pt x="196453" y="375047"/>
                </a:lnTo>
                <a:lnTo>
                  <a:pt x="178594" y="383977"/>
                </a:lnTo>
                <a:lnTo>
                  <a:pt x="142875" y="383977"/>
                </a:lnTo>
                <a:lnTo>
                  <a:pt x="116086" y="375047"/>
                </a:lnTo>
                <a:lnTo>
                  <a:pt x="89297" y="357188"/>
                </a:lnTo>
                <a:lnTo>
                  <a:pt x="62508" y="330398"/>
                </a:lnTo>
                <a:lnTo>
                  <a:pt x="62508"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6536531" y="2160984"/>
            <a:ext cx="151806" cy="383978"/>
          </a:xfrm>
          <a:custGeom>
            <a:avLst/>
            <a:gdLst/>
            <a:ahLst/>
            <a:cxnLst/>
            <a:rect l="0" t="0" r="0" b="0"/>
            <a:pathLst>
              <a:path w="151806" h="383978">
                <a:moveTo>
                  <a:pt x="35719" y="0"/>
                </a:moveTo>
                <a:lnTo>
                  <a:pt x="26789" y="0"/>
                </a:lnTo>
                <a:lnTo>
                  <a:pt x="26789" y="8930"/>
                </a:lnTo>
                <a:lnTo>
                  <a:pt x="17860" y="17860"/>
                </a:lnTo>
                <a:lnTo>
                  <a:pt x="8930" y="35719"/>
                </a:lnTo>
                <a:lnTo>
                  <a:pt x="0" y="53578"/>
                </a:lnTo>
                <a:lnTo>
                  <a:pt x="0" y="62508"/>
                </a:lnTo>
                <a:lnTo>
                  <a:pt x="8930" y="80367"/>
                </a:lnTo>
                <a:lnTo>
                  <a:pt x="17860" y="89297"/>
                </a:lnTo>
                <a:lnTo>
                  <a:pt x="26789" y="98227"/>
                </a:lnTo>
                <a:lnTo>
                  <a:pt x="44649" y="116086"/>
                </a:lnTo>
                <a:lnTo>
                  <a:pt x="62508" y="125016"/>
                </a:lnTo>
                <a:lnTo>
                  <a:pt x="89297" y="142875"/>
                </a:lnTo>
                <a:lnTo>
                  <a:pt x="107157" y="160735"/>
                </a:lnTo>
                <a:lnTo>
                  <a:pt x="125016" y="187524"/>
                </a:lnTo>
                <a:lnTo>
                  <a:pt x="142875" y="214313"/>
                </a:lnTo>
                <a:lnTo>
                  <a:pt x="151805" y="241102"/>
                </a:lnTo>
                <a:lnTo>
                  <a:pt x="151805" y="276820"/>
                </a:lnTo>
                <a:lnTo>
                  <a:pt x="142875" y="303610"/>
                </a:lnTo>
                <a:lnTo>
                  <a:pt x="125016" y="339329"/>
                </a:lnTo>
                <a:lnTo>
                  <a:pt x="116086" y="357188"/>
                </a:lnTo>
                <a:lnTo>
                  <a:pt x="98227" y="375047"/>
                </a:lnTo>
                <a:lnTo>
                  <a:pt x="80367" y="383977"/>
                </a:lnTo>
                <a:lnTo>
                  <a:pt x="71438" y="383977"/>
                </a:lnTo>
                <a:lnTo>
                  <a:pt x="62508" y="375047"/>
                </a:lnTo>
                <a:lnTo>
                  <a:pt x="53578" y="348258"/>
                </a:lnTo>
                <a:lnTo>
                  <a:pt x="53578" y="34825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1803797" y="1768078"/>
            <a:ext cx="3009306" cy="116087"/>
          </a:xfrm>
          <a:custGeom>
            <a:avLst/>
            <a:gdLst/>
            <a:ahLst/>
            <a:cxnLst/>
            <a:rect l="0" t="0" r="0" b="0"/>
            <a:pathLst>
              <a:path w="3009306" h="116087">
                <a:moveTo>
                  <a:pt x="17859" y="26789"/>
                </a:moveTo>
                <a:lnTo>
                  <a:pt x="17859" y="26789"/>
                </a:lnTo>
                <a:lnTo>
                  <a:pt x="17859" y="35719"/>
                </a:lnTo>
                <a:lnTo>
                  <a:pt x="8930" y="35719"/>
                </a:lnTo>
                <a:lnTo>
                  <a:pt x="8930" y="35719"/>
                </a:lnTo>
                <a:lnTo>
                  <a:pt x="0" y="35719"/>
                </a:lnTo>
                <a:lnTo>
                  <a:pt x="0" y="35719"/>
                </a:lnTo>
                <a:lnTo>
                  <a:pt x="0" y="35719"/>
                </a:lnTo>
                <a:lnTo>
                  <a:pt x="0" y="35719"/>
                </a:lnTo>
                <a:lnTo>
                  <a:pt x="0" y="26789"/>
                </a:lnTo>
                <a:lnTo>
                  <a:pt x="8930" y="26789"/>
                </a:lnTo>
                <a:lnTo>
                  <a:pt x="8930" y="17859"/>
                </a:lnTo>
                <a:lnTo>
                  <a:pt x="17859" y="8930"/>
                </a:lnTo>
                <a:lnTo>
                  <a:pt x="17859" y="0"/>
                </a:lnTo>
                <a:lnTo>
                  <a:pt x="26789" y="0"/>
                </a:lnTo>
                <a:lnTo>
                  <a:pt x="35719" y="0"/>
                </a:lnTo>
                <a:lnTo>
                  <a:pt x="44648" y="0"/>
                </a:lnTo>
                <a:lnTo>
                  <a:pt x="44648" y="0"/>
                </a:lnTo>
                <a:lnTo>
                  <a:pt x="53578" y="0"/>
                </a:lnTo>
                <a:lnTo>
                  <a:pt x="71437" y="8930"/>
                </a:lnTo>
                <a:lnTo>
                  <a:pt x="80367" y="8930"/>
                </a:lnTo>
                <a:lnTo>
                  <a:pt x="89297" y="8930"/>
                </a:lnTo>
                <a:lnTo>
                  <a:pt x="98226" y="17859"/>
                </a:lnTo>
                <a:lnTo>
                  <a:pt x="116086" y="17859"/>
                </a:lnTo>
                <a:lnTo>
                  <a:pt x="125016" y="17859"/>
                </a:lnTo>
                <a:lnTo>
                  <a:pt x="142875" y="17859"/>
                </a:lnTo>
                <a:lnTo>
                  <a:pt x="160734" y="17859"/>
                </a:lnTo>
                <a:lnTo>
                  <a:pt x="178594" y="17859"/>
                </a:lnTo>
                <a:lnTo>
                  <a:pt x="205383" y="26789"/>
                </a:lnTo>
                <a:lnTo>
                  <a:pt x="232172" y="26789"/>
                </a:lnTo>
                <a:lnTo>
                  <a:pt x="250031" y="26789"/>
                </a:lnTo>
                <a:lnTo>
                  <a:pt x="276820" y="35719"/>
                </a:lnTo>
                <a:lnTo>
                  <a:pt x="294680" y="35719"/>
                </a:lnTo>
                <a:lnTo>
                  <a:pt x="321469" y="35719"/>
                </a:lnTo>
                <a:lnTo>
                  <a:pt x="339328" y="35719"/>
                </a:lnTo>
                <a:lnTo>
                  <a:pt x="366117" y="44648"/>
                </a:lnTo>
                <a:lnTo>
                  <a:pt x="392906" y="44648"/>
                </a:lnTo>
                <a:lnTo>
                  <a:pt x="410766" y="44648"/>
                </a:lnTo>
                <a:lnTo>
                  <a:pt x="428625" y="53578"/>
                </a:lnTo>
                <a:lnTo>
                  <a:pt x="455414" y="53578"/>
                </a:lnTo>
                <a:lnTo>
                  <a:pt x="473273" y="53578"/>
                </a:lnTo>
                <a:lnTo>
                  <a:pt x="500062" y="53578"/>
                </a:lnTo>
                <a:lnTo>
                  <a:pt x="517922" y="62508"/>
                </a:lnTo>
                <a:lnTo>
                  <a:pt x="544711" y="62508"/>
                </a:lnTo>
                <a:lnTo>
                  <a:pt x="571500" y="71437"/>
                </a:lnTo>
                <a:lnTo>
                  <a:pt x="589359" y="71437"/>
                </a:lnTo>
                <a:lnTo>
                  <a:pt x="616148" y="71437"/>
                </a:lnTo>
                <a:lnTo>
                  <a:pt x="642937" y="71437"/>
                </a:lnTo>
                <a:lnTo>
                  <a:pt x="669726" y="71437"/>
                </a:lnTo>
                <a:lnTo>
                  <a:pt x="696516" y="71437"/>
                </a:lnTo>
                <a:lnTo>
                  <a:pt x="723305" y="71437"/>
                </a:lnTo>
                <a:lnTo>
                  <a:pt x="741164" y="71437"/>
                </a:lnTo>
                <a:lnTo>
                  <a:pt x="767953" y="71437"/>
                </a:lnTo>
                <a:lnTo>
                  <a:pt x="794742" y="71437"/>
                </a:lnTo>
                <a:lnTo>
                  <a:pt x="821531" y="71437"/>
                </a:lnTo>
                <a:lnTo>
                  <a:pt x="848320" y="71437"/>
                </a:lnTo>
                <a:lnTo>
                  <a:pt x="866180" y="71437"/>
                </a:lnTo>
                <a:lnTo>
                  <a:pt x="892969" y="71437"/>
                </a:lnTo>
                <a:lnTo>
                  <a:pt x="919758" y="71437"/>
                </a:lnTo>
                <a:lnTo>
                  <a:pt x="937617" y="71437"/>
                </a:lnTo>
                <a:lnTo>
                  <a:pt x="964406" y="71437"/>
                </a:lnTo>
                <a:lnTo>
                  <a:pt x="982266" y="71437"/>
                </a:lnTo>
                <a:lnTo>
                  <a:pt x="1000125" y="62508"/>
                </a:lnTo>
                <a:lnTo>
                  <a:pt x="1026914" y="62508"/>
                </a:lnTo>
                <a:lnTo>
                  <a:pt x="1044773" y="62508"/>
                </a:lnTo>
                <a:lnTo>
                  <a:pt x="1062633" y="62508"/>
                </a:lnTo>
                <a:lnTo>
                  <a:pt x="1080492" y="62508"/>
                </a:lnTo>
                <a:lnTo>
                  <a:pt x="1098351" y="62508"/>
                </a:lnTo>
                <a:lnTo>
                  <a:pt x="1116211" y="62508"/>
                </a:lnTo>
                <a:lnTo>
                  <a:pt x="1134070" y="71437"/>
                </a:lnTo>
                <a:lnTo>
                  <a:pt x="1151930" y="62508"/>
                </a:lnTo>
                <a:lnTo>
                  <a:pt x="1169789" y="62508"/>
                </a:lnTo>
                <a:lnTo>
                  <a:pt x="1187648" y="62508"/>
                </a:lnTo>
                <a:lnTo>
                  <a:pt x="1214437" y="62508"/>
                </a:lnTo>
                <a:lnTo>
                  <a:pt x="1232297" y="62508"/>
                </a:lnTo>
                <a:lnTo>
                  <a:pt x="1250156" y="71437"/>
                </a:lnTo>
                <a:lnTo>
                  <a:pt x="1268016" y="71437"/>
                </a:lnTo>
                <a:lnTo>
                  <a:pt x="1285875" y="71437"/>
                </a:lnTo>
                <a:lnTo>
                  <a:pt x="1312664" y="71437"/>
                </a:lnTo>
                <a:lnTo>
                  <a:pt x="1330523" y="71437"/>
                </a:lnTo>
                <a:lnTo>
                  <a:pt x="1357312" y="80367"/>
                </a:lnTo>
                <a:lnTo>
                  <a:pt x="1375172" y="80367"/>
                </a:lnTo>
                <a:lnTo>
                  <a:pt x="1401961" y="71437"/>
                </a:lnTo>
                <a:lnTo>
                  <a:pt x="1419820" y="71437"/>
                </a:lnTo>
                <a:lnTo>
                  <a:pt x="1446609" y="71437"/>
                </a:lnTo>
                <a:lnTo>
                  <a:pt x="1464469" y="71437"/>
                </a:lnTo>
                <a:lnTo>
                  <a:pt x="1482328" y="71437"/>
                </a:lnTo>
                <a:lnTo>
                  <a:pt x="1509117" y="62508"/>
                </a:lnTo>
                <a:lnTo>
                  <a:pt x="1535906" y="62508"/>
                </a:lnTo>
                <a:lnTo>
                  <a:pt x="1553766" y="62508"/>
                </a:lnTo>
                <a:lnTo>
                  <a:pt x="1571625" y="53578"/>
                </a:lnTo>
                <a:lnTo>
                  <a:pt x="1598414" y="53578"/>
                </a:lnTo>
                <a:lnTo>
                  <a:pt x="1625203" y="53578"/>
                </a:lnTo>
                <a:lnTo>
                  <a:pt x="1643062" y="53578"/>
                </a:lnTo>
                <a:lnTo>
                  <a:pt x="1669851" y="53578"/>
                </a:lnTo>
                <a:lnTo>
                  <a:pt x="1696641" y="44648"/>
                </a:lnTo>
                <a:lnTo>
                  <a:pt x="1723430" y="44648"/>
                </a:lnTo>
                <a:lnTo>
                  <a:pt x="1750219" y="44648"/>
                </a:lnTo>
                <a:lnTo>
                  <a:pt x="1777008" y="44648"/>
                </a:lnTo>
                <a:lnTo>
                  <a:pt x="1803797" y="44648"/>
                </a:lnTo>
                <a:lnTo>
                  <a:pt x="1830586" y="44648"/>
                </a:lnTo>
                <a:lnTo>
                  <a:pt x="1857375" y="44648"/>
                </a:lnTo>
                <a:lnTo>
                  <a:pt x="1875234" y="44648"/>
                </a:lnTo>
                <a:lnTo>
                  <a:pt x="1902023" y="35719"/>
                </a:lnTo>
                <a:lnTo>
                  <a:pt x="1928812" y="35719"/>
                </a:lnTo>
                <a:lnTo>
                  <a:pt x="1955601" y="44648"/>
                </a:lnTo>
                <a:lnTo>
                  <a:pt x="1982391" y="44648"/>
                </a:lnTo>
                <a:lnTo>
                  <a:pt x="2000250" y="44648"/>
                </a:lnTo>
                <a:lnTo>
                  <a:pt x="2027039" y="44648"/>
                </a:lnTo>
                <a:lnTo>
                  <a:pt x="2053828" y="53578"/>
                </a:lnTo>
                <a:lnTo>
                  <a:pt x="2071687" y="53578"/>
                </a:lnTo>
                <a:lnTo>
                  <a:pt x="2098476" y="53578"/>
                </a:lnTo>
                <a:lnTo>
                  <a:pt x="2125266" y="53578"/>
                </a:lnTo>
                <a:lnTo>
                  <a:pt x="2143125" y="53578"/>
                </a:lnTo>
                <a:lnTo>
                  <a:pt x="2169914" y="44648"/>
                </a:lnTo>
                <a:lnTo>
                  <a:pt x="2196703" y="44648"/>
                </a:lnTo>
                <a:lnTo>
                  <a:pt x="2214562" y="44648"/>
                </a:lnTo>
                <a:lnTo>
                  <a:pt x="2241351" y="44648"/>
                </a:lnTo>
                <a:lnTo>
                  <a:pt x="2259211" y="44648"/>
                </a:lnTo>
                <a:lnTo>
                  <a:pt x="2277070" y="44648"/>
                </a:lnTo>
                <a:lnTo>
                  <a:pt x="2294930" y="44648"/>
                </a:lnTo>
                <a:lnTo>
                  <a:pt x="2321719" y="53578"/>
                </a:lnTo>
                <a:lnTo>
                  <a:pt x="2339578" y="53578"/>
                </a:lnTo>
                <a:lnTo>
                  <a:pt x="2357437" y="53578"/>
                </a:lnTo>
                <a:lnTo>
                  <a:pt x="2375297" y="53578"/>
                </a:lnTo>
                <a:lnTo>
                  <a:pt x="2393156" y="53578"/>
                </a:lnTo>
                <a:lnTo>
                  <a:pt x="2411016" y="53578"/>
                </a:lnTo>
                <a:lnTo>
                  <a:pt x="2428875" y="53578"/>
                </a:lnTo>
                <a:lnTo>
                  <a:pt x="2437805" y="53578"/>
                </a:lnTo>
                <a:lnTo>
                  <a:pt x="2455664" y="53578"/>
                </a:lnTo>
                <a:lnTo>
                  <a:pt x="2473523" y="53578"/>
                </a:lnTo>
                <a:lnTo>
                  <a:pt x="2482453" y="53578"/>
                </a:lnTo>
                <a:lnTo>
                  <a:pt x="2500312" y="53578"/>
                </a:lnTo>
                <a:lnTo>
                  <a:pt x="2509242" y="62508"/>
                </a:lnTo>
                <a:lnTo>
                  <a:pt x="2518172" y="62508"/>
                </a:lnTo>
                <a:lnTo>
                  <a:pt x="2536031" y="62508"/>
                </a:lnTo>
                <a:lnTo>
                  <a:pt x="2544961" y="62508"/>
                </a:lnTo>
                <a:lnTo>
                  <a:pt x="2553891" y="62508"/>
                </a:lnTo>
                <a:lnTo>
                  <a:pt x="2571750" y="62508"/>
                </a:lnTo>
                <a:lnTo>
                  <a:pt x="2580680" y="62508"/>
                </a:lnTo>
                <a:lnTo>
                  <a:pt x="2589609" y="62508"/>
                </a:lnTo>
                <a:lnTo>
                  <a:pt x="2607469" y="71437"/>
                </a:lnTo>
                <a:lnTo>
                  <a:pt x="2616398" y="71437"/>
                </a:lnTo>
                <a:lnTo>
                  <a:pt x="2625328" y="71437"/>
                </a:lnTo>
                <a:lnTo>
                  <a:pt x="2634258" y="71437"/>
                </a:lnTo>
                <a:lnTo>
                  <a:pt x="2652117" y="71437"/>
                </a:lnTo>
                <a:lnTo>
                  <a:pt x="2661047" y="71437"/>
                </a:lnTo>
                <a:lnTo>
                  <a:pt x="2669976" y="71437"/>
                </a:lnTo>
                <a:lnTo>
                  <a:pt x="2678906" y="71437"/>
                </a:lnTo>
                <a:lnTo>
                  <a:pt x="2687836" y="80367"/>
                </a:lnTo>
                <a:lnTo>
                  <a:pt x="2705695" y="80367"/>
                </a:lnTo>
                <a:lnTo>
                  <a:pt x="2714625" y="80367"/>
                </a:lnTo>
                <a:lnTo>
                  <a:pt x="2723555" y="80367"/>
                </a:lnTo>
                <a:lnTo>
                  <a:pt x="2741414" y="80367"/>
                </a:lnTo>
                <a:lnTo>
                  <a:pt x="2750344" y="80367"/>
                </a:lnTo>
                <a:lnTo>
                  <a:pt x="2759273" y="80367"/>
                </a:lnTo>
                <a:lnTo>
                  <a:pt x="2768203" y="89297"/>
                </a:lnTo>
                <a:lnTo>
                  <a:pt x="2786062" y="89297"/>
                </a:lnTo>
                <a:lnTo>
                  <a:pt x="2794992" y="89297"/>
                </a:lnTo>
                <a:lnTo>
                  <a:pt x="2803922" y="89297"/>
                </a:lnTo>
                <a:lnTo>
                  <a:pt x="2812851" y="89297"/>
                </a:lnTo>
                <a:lnTo>
                  <a:pt x="2821781" y="98226"/>
                </a:lnTo>
                <a:lnTo>
                  <a:pt x="2830711" y="98226"/>
                </a:lnTo>
                <a:lnTo>
                  <a:pt x="2848570" y="98226"/>
                </a:lnTo>
                <a:lnTo>
                  <a:pt x="2857500" y="98226"/>
                </a:lnTo>
                <a:lnTo>
                  <a:pt x="2866430" y="98226"/>
                </a:lnTo>
                <a:lnTo>
                  <a:pt x="2875359" y="98226"/>
                </a:lnTo>
                <a:lnTo>
                  <a:pt x="2884289" y="98226"/>
                </a:lnTo>
                <a:lnTo>
                  <a:pt x="2893219" y="98226"/>
                </a:lnTo>
                <a:lnTo>
                  <a:pt x="2893219" y="98226"/>
                </a:lnTo>
                <a:lnTo>
                  <a:pt x="2902148" y="98226"/>
                </a:lnTo>
                <a:lnTo>
                  <a:pt x="2911078" y="98226"/>
                </a:lnTo>
                <a:lnTo>
                  <a:pt x="2920008" y="98226"/>
                </a:lnTo>
                <a:lnTo>
                  <a:pt x="2928937" y="98226"/>
                </a:lnTo>
                <a:lnTo>
                  <a:pt x="2937867" y="98226"/>
                </a:lnTo>
                <a:lnTo>
                  <a:pt x="2937867" y="98226"/>
                </a:lnTo>
                <a:lnTo>
                  <a:pt x="2946797" y="98226"/>
                </a:lnTo>
                <a:lnTo>
                  <a:pt x="2955726" y="98226"/>
                </a:lnTo>
                <a:lnTo>
                  <a:pt x="2955726" y="98226"/>
                </a:lnTo>
                <a:lnTo>
                  <a:pt x="2964656" y="98226"/>
                </a:lnTo>
                <a:lnTo>
                  <a:pt x="2964656" y="89297"/>
                </a:lnTo>
                <a:lnTo>
                  <a:pt x="2973586" y="89297"/>
                </a:lnTo>
                <a:lnTo>
                  <a:pt x="2982516" y="89297"/>
                </a:lnTo>
                <a:lnTo>
                  <a:pt x="2982516" y="89297"/>
                </a:lnTo>
                <a:lnTo>
                  <a:pt x="2991445" y="89297"/>
                </a:lnTo>
                <a:lnTo>
                  <a:pt x="2991445" y="89297"/>
                </a:lnTo>
                <a:lnTo>
                  <a:pt x="3000375" y="89297"/>
                </a:lnTo>
                <a:lnTo>
                  <a:pt x="3000375" y="98226"/>
                </a:lnTo>
                <a:lnTo>
                  <a:pt x="3000375" y="98226"/>
                </a:lnTo>
                <a:lnTo>
                  <a:pt x="3009305" y="98226"/>
                </a:lnTo>
                <a:lnTo>
                  <a:pt x="3009305" y="98226"/>
                </a:lnTo>
                <a:lnTo>
                  <a:pt x="3009305" y="98226"/>
                </a:lnTo>
                <a:lnTo>
                  <a:pt x="3009305" y="98226"/>
                </a:lnTo>
                <a:lnTo>
                  <a:pt x="3009305" y="98226"/>
                </a:lnTo>
                <a:lnTo>
                  <a:pt x="3009305" y="98226"/>
                </a:lnTo>
                <a:lnTo>
                  <a:pt x="3009305" y="98226"/>
                </a:lnTo>
                <a:lnTo>
                  <a:pt x="3009305" y="98226"/>
                </a:lnTo>
                <a:lnTo>
                  <a:pt x="3009305" y="98226"/>
                </a:lnTo>
                <a:lnTo>
                  <a:pt x="3009305" y="98226"/>
                </a:lnTo>
                <a:lnTo>
                  <a:pt x="3009305" y="107156"/>
                </a:lnTo>
                <a:lnTo>
                  <a:pt x="3000375" y="116086"/>
                </a:lnTo>
                <a:lnTo>
                  <a:pt x="2973586" y="116086"/>
                </a:lnTo>
                <a:lnTo>
                  <a:pt x="2973586"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5947172" y="1705570"/>
            <a:ext cx="705446" cy="80368"/>
          </a:xfrm>
          <a:custGeom>
            <a:avLst/>
            <a:gdLst/>
            <a:ahLst/>
            <a:cxnLst/>
            <a:rect l="0" t="0" r="0" b="0"/>
            <a:pathLst>
              <a:path w="705446" h="80368">
                <a:moveTo>
                  <a:pt x="44648" y="17859"/>
                </a:moveTo>
                <a:lnTo>
                  <a:pt x="44648" y="17859"/>
                </a:lnTo>
                <a:lnTo>
                  <a:pt x="35719" y="8930"/>
                </a:lnTo>
                <a:lnTo>
                  <a:pt x="35719" y="8930"/>
                </a:lnTo>
                <a:lnTo>
                  <a:pt x="26789" y="8930"/>
                </a:lnTo>
                <a:lnTo>
                  <a:pt x="17859" y="0"/>
                </a:lnTo>
                <a:lnTo>
                  <a:pt x="17859" y="0"/>
                </a:lnTo>
                <a:lnTo>
                  <a:pt x="8930" y="0"/>
                </a:lnTo>
                <a:lnTo>
                  <a:pt x="8930" y="8930"/>
                </a:lnTo>
                <a:lnTo>
                  <a:pt x="0" y="8930"/>
                </a:lnTo>
                <a:lnTo>
                  <a:pt x="0" y="17859"/>
                </a:lnTo>
                <a:lnTo>
                  <a:pt x="8930" y="26789"/>
                </a:lnTo>
                <a:lnTo>
                  <a:pt x="8930" y="26789"/>
                </a:lnTo>
                <a:lnTo>
                  <a:pt x="17859" y="35719"/>
                </a:lnTo>
                <a:lnTo>
                  <a:pt x="26789" y="44649"/>
                </a:lnTo>
                <a:lnTo>
                  <a:pt x="44648" y="44649"/>
                </a:lnTo>
                <a:lnTo>
                  <a:pt x="62508" y="44649"/>
                </a:lnTo>
                <a:lnTo>
                  <a:pt x="80367" y="44649"/>
                </a:lnTo>
                <a:lnTo>
                  <a:pt x="107156" y="44649"/>
                </a:lnTo>
                <a:lnTo>
                  <a:pt x="133945" y="44649"/>
                </a:lnTo>
                <a:lnTo>
                  <a:pt x="160734" y="44649"/>
                </a:lnTo>
                <a:lnTo>
                  <a:pt x="187523" y="44649"/>
                </a:lnTo>
                <a:lnTo>
                  <a:pt x="214312" y="53578"/>
                </a:lnTo>
                <a:lnTo>
                  <a:pt x="241101" y="53578"/>
                </a:lnTo>
                <a:lnTo>
                  <a:pt x="276820" y="62508"/>
                </a:lnTo>
                <a:lnTo>
                  <a:pt x="312539" y="71438"/>
                </a:lnTo>
                <a:lnTo>
                  <a:pt x="348258" y="71438"/>
                </a:lnTo>
                <a:lnTo>
                  <a:pt x="392906" y="80367"/>
                </a:lnTo>
                <a:lnTo>
                  <a:pt x="428625" y="80367"/>
                </a:lnTo>
                <a:lnTo>
                  <a:pt x="473273" y="80367"/>
                </a:lnTo>
                <a:lnTo>
                  <a:pt x="517922" y="80367"/>
                </a:lnTo>
                <a:lnTo>
                  <a:pt x="562570" y="71438"/>
                </a:lnTo>
                <a:lnTo>
                  <a:pt x="607219" y="62508"/>
                </a:lnTo>
                <a:lnTo>
                  <a:pt x="660797" y="53578"/>
                </a:lnTo>
                <a:lnTo>
                  <a:pt x="705445" y="35719"/>
                </a:lnTo>
                <a:lnTo>
                  <a:pt x="705445"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6750844" y="1714500"/>
            <a:ext cx="1178720" cy="125016"/>
          </a:xfrm>
          <a:custGeom>
            <a:avLst/>
            <a:gdLst/>
            <a:ahLst/>
            <a:cxnLst/>
            <a:rect l="0" t="0" r="0" b="0"/>
            <a:pathLst>
              <a:path w="1178720" h="125016">
                <a:moveTo>
                  <a:pt x="0" y="8929"/>
                </a:moveTo>
                <a:lnTo>
                  <a:pt x="44648" y="8929"/>
                </a:lnTo>
                <a:lnTo>
                  <a:pt x="98226" y="0"/>
                </a:lnTo>
                <a:lnTo>
                  <a:pt x="142875" y="0"/>
                </a:lnTo>
                <a:lnTo>
                  <a:pt x="196453" y="8929"/>
                </a:lnTo>
                <a:lnTo>
                  <a:pt x="241101" y="8929"/>
                </a:lnTo>
                <a:lnTo>
                  <a:pt x="285750" y="8929"/>
                </a:lnTo>
                <a:lnTo>
                  <a:pt x="330398" y="8929"/>
                </a:lnTo>
                <a:lnTo>
                  <a:pt x="375047" y="8929"/>
                </a:lnTo>
                <a:lnTo>
                  <a:pt x="410765" y="8929"/>
                </a:lnTo>
                <a:lnTo>
                  <a:pt x="446484" y="8929"/>
                </a:lnTo>
                <a:lnTo>
                  <a:pt x="482203" y="8929"/>
                </a:lnTo>
                <a:lnTo>
                  <a:pt x="517922" y="8929"/>
                </a:lnTo>
                <a:lnTo>
                  <a:pt x="553640" y="8929"/>
                </a:lnTo>
                <a:lnTo>
                  <a:pt x="589359" y="8929"/>
                </a:lnTo>
                <a:lnTo>
                  <a:pt x="616148" y="8929"/>
                </a:lnTo>
                <a:lnTo>
                  <a:pt x="642937" y="17859"/>
                </a:lnTo>
                <a:lnTo>
                  <a:pt x="678656" y="17859"/>
                </a:lnTo>
                <a:lnTo>
                  <a:pt x="696515" y="17859"/>
                </a:lnTo>
                <a:lnTo>
                  <a:pt x="723304" y="26789"/>
                </a:lnTo>
                <a:lnTo>
                  <a:pt x="750094" y="26789"/>
                </a:lnTo>
                <a:lnTo>
                  <a:pt x="767953" y="35719"/>
                </a:lnTo>
                <a:lnTo>
                  <a:pt x="794742" y="35719"/>
                </a:lnTo>
                <a:lnTo>
                  <a:pt x="812601" y="44648"/>
                </a:lnTo>
                <a:lnTo>
                  <a:pt x="830461" y="44648"/>
                </a:lnTo>
                <a:lnTo>
                  <a:pt x="839390" y="53578"/>
                </a:lnTo>
                <a:lnTo>
                  <a:pt x="857250" y="53578"/>
                </a:lnTo>
                <a:lnTo>
                  <a:pt x="866179" y="62508"/>
                </a:lnTo>
                <a:lnTo>
                  <a:pt x="884039" y="71437"/>
                </a:lnTo>
                <a:lnTo>
                  <a:pt x="892969" y="71437"/>
                </a:lnTo>
                <a:lnTo>
                  <a:pt x="910828" y="80367"/>
                </a:lnTo>
                <a:lnTo>
                  <a:pt x="919758" y="80367"/>
                </a:lnTo>
                <a:lnTo>
                  <a:pt x="937617" y="89297"/>
                </a:lnTo>
                <a:lnTo>
                  <a:pt x="946547" y="89297"/>
                </a:lnTo>
                <a:lnTo>
                  <a:pt x="955476" y="89297"/>
                </a:lnTo>
                <a:lnTo>
                  <a:pt x="973336" y="98226"/>
                </a:lnTo>
                <a:lnTo>
                  <a:pt x="991195" y="98226"/>
                </a:lnTo>
                <a:lnTo>
                  <a:pt x="1000125" y="107156"/>
                </a:lnTo>
                <a:lnTo>
                  <a:pt x="1017984" y="107156"/>
                </a:lnTo>
                <a:lnTo>
                  <a:pt x="1026914" y="107156"/>
                </a:lnTo>
                <a:lnTo>
                  <a:pt x="1044773" y="116086"/>
                </a:lnTo>
                <a:lnTo>
                  <a:pt x="1062633" y="116086"/>
                </a:lnTo>
                <a:lnTo>
                  <a:pt x="1071562" y="116086"/>
                </a:lnTo>
                <a:lnTo>
                  <a:pt x="1089422" y="116086"/>
                </a:lnTo>
                <a:lnTo>
                  <a:pt x="1098351" y="107156"/>
                </a:lnTo>
                <a:lnTo>
                  <a:pt x="1116211" y="107156"/>
                </a:lnTo>
                <a:lnTo>
                  <a:pt x="1134070" y="107156"/>
                </a:lnTo>
                <a:lnTo>
                  <a:pt x="1143000" y="107156"/>
                </a:lnTo>
                <a:lnTo>
                  <a:pt x="1160859" y="107156"/>
                </a:lnTo>
                <a:lnTo>
                  <a:pt x="1169789" y="107156"/>
                </a:lnTo>
                <a:lnTo>
                  <a:pt x="1169789" y="116086"/>
                </a:lnTo>
                <a:lnTo>
                  <a:pt x="1178719" y="125015"/>
                </a:lnTo>
                <a:lnTo>
                  <a:pt x="1178719"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2205633" y="4947047"/>
            <a:ext cx="250032" cy="26790"/>
          </a:xfrm>
          <a:custGeom>
            <a:avLst/>
            <a:gdLst/>
            <a:ahLst/>
            <a:cxnLst/>
            <a:rect l="0" t="0" r="0" b="0"/>
            <a:pathLst>
              <a:path w="250032" h="26790">
                <a:moveTo>
                  <a:pt x="8930" y="0"/>
                </a:moveTo>
                <a:lnTo>
                  <a:pt x="893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8930" y="0"/>
                </a:lnTo>
                <a:lnTo>
                  <a:pt x="8930" y="8930"/>
                </a:lnTo>
                <a:lnTo>
                  <a:pt x="17859" y="8930"/>
                </a:lnTo>
                <a:lnTo>
                  <a:pt x="35719" y="8930"/>
                </a:lnTo>
                <a:lnTo>
                  <a:pt x="44648" y="17859"/>
                </a:lnTo>
                <a:lnTo>
                  <a:pt x="71437" y="17859"/>
                </a:lnTo>
                <a:lnTo>
                  <a:pt x="98226" y="26789"/>
                </a:lnTo>
                <a:lnTo>
                  <a:pt x="125015" y="26789"/>
                </a:lnTo>
                <a:lnTo>
                  <a:pt x="160734" y="26789"/>
                </a:lnTo>
                <a:lnTo>
                  <a:pt x="187523" y="17859"/>
                </a:lnTo>
                <a:lnTo>
                  <a:pt x="214312" y="8930"/>
                </a:lnTo>
                <a:lnTo>
                  <a:pt x="250031" y="0"/>
                </a:lnTo>
                <a:lnTo>
                  <a:pt x="25003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mc:AlternateContent xmlns:mc="http://schemas.openxmlformats.org/markup-compatibility/2006">
        <mc:Choice xmlns:p14="http://schemas.microsoft.com/office/powerpoint/2010/main" Requires="p14">
          <p:contentPart p14:bwMode="auto" r:id="rId3">
            <p14:nvContentPartPr>
              <p14:cNvPr id="22" name="Ink 21"/>
              <p14:cNvContentPartPr/>
              <p14:nvPr/>
            </p14:nvContentPartPr>
            <p14:xfrm>
              <a:off x="8670600" y="0"/>
              <a:ext cx="1036440" cy="6010200"/>
            </p14:xfrm>
          </p:contentPart>
        </mc:Choice>
        <mc:Fallback>
          <p:pic>
            <p:nvPicPr>
              <p:cNvPr id="22" name="Ink 21"/>
              <p:cNvPicPr/>
              <p:nvPr/>
            </p:nvPicPr>
            <p:blipFill>
              <a:blip r:embed="rId4"/>
              <a:stretch>
                <a:fillRect/>
              </a:stretch>
            </p:blipFill>
            <p:spPr>
              <a:xfrm>
                <a:off x="8661240" y="-9360"/>
                <a:ext cx="1055160" cy="6028920"/>
              </a:xfrm>
              <a:prstGeom prst="rect">
                <a:avLst/>
              </a:prstGeom>
            </p:spPr>
          </p:pic>
        </mc:Fallback>
      </mc:AlternateContent>
    </p:spTree>
    <p:extLst>
      <p:ext uri="{BB962C8B-B14F-4D97-AF65-F5344CB8AC3E}">
        <p14:creationId xmlns:p14="http://schemas.microsoft.com/office/powerpoint/2010/main" val="3919457017"/>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It declares the auto-wired version of the </a:t>
            </a:r>
            <a:r>
              <a:rPr lang="en-US" dirty="0" err="1"/>
              <a:t>JournalService</a:t>
            </a:r>
            <a:r>
              <a:rPr lang="en-US" dirty="0"/>
              <a:t>, making it available when the run method executes. </a:t>
            </a:r>
            <a:endParaRPr lang="en-US" dirty="0" smtClean="0"/>
          </a:p>
          <a:p>
            <a:pPr>
              <a:buFont typeface="Wingdings" panose="05000000000000000000" pitchFamily="2" charset="2"/>
              <a:buChar char="§"/>
            </a:pPr>
            <a:r>
              <a:rPr lang="en-US" dirty="0" smtClean="0"/>
              <a:t>It </a:t>
            </a:r>
            <a:r>
              <a:rPr lang="en-US" dirty="0"/>
              <a:t>implements the </a:t>
            </a:r>
            <a:r>
              <a:rPr lang="en-US" dirty="0" err="1"/>
              <a:t>CommandLineRunner</a:t>
            </a:r>
            <a:r>
              <a:rPr lang="en-US" dirty="0"/>
              <a:t> interface, </a:t>
            </a:r>
            <a:endParaRPr lang="en-US" dirty="0" smtClean="0"/>
          </a:p>
          <a:p>
            <a:pPr lvl="1">
              <a:buFont typeface="Wingdings" panose="05000000000000000000" pitchFamily="2" charset="2"/>
              <a:buChar char="§"/>
            </a:pPr>
            <a:r>
              <a:rPr lang="en-US" dirty="0" smtClean="0"/>
              <a:t>you </a:t>
            </a:r>
            <a:r>
              <a:rPr lang="en-US" dirty="0"/>
              <a:t>need to implement its </a:t>
            </a:r>
            <a:r>
              <a:rPr lang="en-US" dirty="0" smtClean="0"/>
              <a:t>public </a:t>
            </a:r>
            <a:r>
              <a:rPr lang="en-US" dirty="0"/>
              <a:t>void run( String... </a:t>
            </a:r>
            <a:r>
              <a:rPr lang="en-US" dirty="0" err="1"/>
              <a:t>args</a:t>
            </a:r>
            <a:r>
              <a:rPr lang="en-US" dirty="0"/>
              <a:t>). </a:t>
            </a:r>
            <a:endParaRPr lang="en-US" dirty="0" smtClean="0"/>
          </a:p>
          <a:p>
            <a:pPr lvl="1">
              <a:buFont typeface="Wingdings" panose="05000000000000000000" pitchFamily="2" charset="2"/>
              <a:buChar char="§"/>
            </a:pPr>
            <a:r>
              <a:rPr lang="en-US" dirty="0"/>
              <a:t>R</a:t>
            </a:r>
            <a:r>
              <a:rPr lang="en-US" dirty="0" smtClean="0"/>
              <a:t>emember </a:t>
            </a:r>
            <a:r>
              <a:rPr lang="en-US" dirty="0"/>
              <a:t>that this run method will be executed after the Spring Boot has started. </a:t>
            </a:r>
            <a:endParaRPr lang="en-US" dirty="0" smtClean="0"/>
          </a:p>
          <a:p>
            <a:pPr lvl="1">
              <a:buFont typeface="Wingdings" panose="05000000000000000000" pitchFamily="2" charset="2"/>
              <a:buChar char="§"/>
            </a:pPr>
            <a:r>
              <a:rPr lang="en-US" dirty="0" smtClean="0"/>
              <a:t>This </a:t>
            </a:r>
            <a:r>
              <a:rPr lang="en-US" dirty="0"/>
              <a:t>is a good place to call the </a:t>
            </a:r>
            <a:r>
              <a:rPr lang="en-US" dirty="0" err="1"/>
              <a:t>JournalService</a:t>
            </a:r>
            <a:r>
              <a:rPr lang="en-US" dirty="0"/>
              <a:t> instance and execute the data insertion and to call the </a:t>
            </a:r>
            <a:r>
              <a:rPr lang="en-US" dirty="0" err="1"/>
              <a:t>findAll</a:t>
            </a:r>
            <a:r>
              <a:rPr lang="en-US" dirty="0"/>
              <a:t> method. </a:t>
            </a:r>
            <a:endParaRPr lang="en-US" dirty="0" smtClean="0"/>
          </a:p>
          <a:p>
            <a:pPr>
              <a:buFont typeface="Wingdings" panose="05000000000000000000" pitchFamily="2" charset="2"/>
              <a:buChar char="§"/>
            </a:pPr>
            <a:r>
              <a:rPr lang="en-US" dirty="0" smtClean="0"/>
              <a:t>The </a:t>
            </a:r>
            <a:r>
              <a:rPr lang="en-US" dirty="0"/>
              <a:t>Logger log instance prints out what is going on in the execution of the </a:t>
            </a:r>
            <a:r>
              <a:rPr lang="en-US" dirty="0" smtClean="0"/>
              <a:t>class</a:t>
            </a:r>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spTree>
    <p:extLst>
      <p:ext uri="{BB962C8B-B14F-4D97-AF65-F5344CB8AC3E}">
        <p14:creationId xmlns:p14="http://schemas.microsoft.com/office/powerpoint/2010/main" val="892475215"/>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7-4</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a:t>
            </a:r>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pic>
        <p:nvPicPr>
          <p:cNvPr id="5" name="Picture 4"/>
          <p:cNvPicPr>
            <a:picLocks noChangeAspect="1"/>
          </p:cNvPicPr>
          <p:nvPr/>
        </p:nvPicPr>
        <p:blipFill>
          <a:blip r:embed="rId2"/>
          <a:stretch>
            <a:fillRect/>
          </a:stretch>
        </p:blipFill>
        <p:spPr>
          <a:xfrm>
            <a:off x="290512" y="1258758"/>
            <a:ext cx="8853487" cy="4487742"/>
          </a:xfrm>
          <a:prstGeom prst="rect">
            <a:avLst/>
          </a:prstGeom>
        </p:spPr>
      </p:pic>
      <p:sp>
        <p:nvSpPr>
          <p:cNvPr id="6" name="Freeform 5"/>
          <p:cNvSpPr/>
          <p:nvPr/>
        </p:nvSpPr>
        <p:spPr bwMode="auto">
          <a:xfrm>
            <a:off x="1116211" y="1339453"/>
            <a:ext cx="17860" cy="8931"/>
          </a:xfrm>
          <a:custGeom>
            <a:avLst/>
            <a:gdLst/>
            <a:ahLst/>
            <a:cxnLst/>
            <a:rect l="0" t="0" r="0" b="0"/>
            <a:pathLst>
              <a:path w="17860" h="8931">
                <a:moveTo>
                  <a:pt x="17859" y="8930"/>
                </a:moveTo>
                <a:lnTo>
                  <a:pt x="17859" y="8930"/>
                </a:lnTo>
                <a:lnTo>
                  <a:pt x="8930" y="8930"/>
                </a:lnTo>
                <a:lnTo>
                  <a:pt x="8930" y="893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839391" y="1339453"/>
            <a:ext cx="973337" cy="571501"/>
          </a:xfrm>
          <a:custGeom>
            <a:avLst/>
            <a:gdLst/>
            <a:ahLst/>
            <a:cxnLst/>
            <a:rect l="0" t="0" r="0" b="0"/>
            <a:pathLst>
              <a:path w="973337" h="571501">
                <a:moveTo>
                  <a:pt x="267890" y="0"/>
                </a:moveTo>
                <a:lnTo>
                  <a:pt x="267890" y="0"/>
                </a:lnTo>
                <a:lnTo>
                  <a:pt x="258961" y="8930"/>
                </a:lnTo>
                <a:lnTo>
                  <a:pt x="258961" y="8930"/>
                </a:lnTo>
                <a:lnTo>
                  <a:pt x="250031" y="8930"/>
                </a:lnTo>
                <a:lnTo>
                  <a:pt x="250031" y="8930"/>
                </a:lnTo>
                <a:lnTo>
                  <a:pt x="241101" y="8930"/>
                </a:lnTo>
                <a:lnTo>
                  <a:pt x="232172" y="8930"/>
                </a:lnTo>
                <a:lnTo>
                  <a:pt x="223242" y="8930"/>
                </a:lnTo>
                <a:lnTo>
                  <a:pt x="223242" y="8930"/>
                </a:lnTo>
                <a:lnTo>
                  <a:pt x="214312" y="8930"/>
                </a:lnTo>
                <a:lnTo>
                  <a:pt x="205383" y="8930"/>
                </a:lnTo>
                <a:lnTo>
                  <a:pt x="196453" y="8930"/>
                </a:lnTo>
                <a:lnTo>
                  <a:pt x="187523" y="17860"/>
                </a:lnTo>
                <a:lnTo>
                  <a:pt x="178593" y="17860"/>
                </a:lnTo>
                <a:lnTo>
                  <a:pt x="169664" y="26789"/>
                </a:lnTo>
                <a:lnTo>
                  <a:pt x="160734" y="35719"/>
                </a:lnTo>
                <a:lnTo>
                  <a:pt x="151804" y="44649"/>
                </a:lnTo>
                <a:lnTo>
                  <a:pt x="142875" y="44649"/>
                </a:lnTo>
                <a:lnTo>
                  <a:pt x="133945" y="53578"/>
                </a:lnTo>
                <a:lnTo>
                  <a:pt x="125015" y="62508"/>
                </a:lnTo>
                <a:lnTo>
                  <a:pt x="116086" y="71437"/>
                </a:lnTo>
                <a:lnTo>
                  <a:pt x="107156" y="80367"/>
                </a:lnTo>
                <a:lnTo>
                  <a:pt x="98226" y="98226"/>
                </a:lnTo>
                <a:lnTo>
                  <a:pt x="89297" y="107156"/>
                </a:lnTo>
                <a:lnTo>
                  <a:pt x="80367" y="116086"/>
                </a:lnTo>
                <a:lnTo>
                  <a:pt x="71437" y="125016"/>
                </a:lnTo>
                <a:lnTo>
                  <a:pt x="62508" y="142875"/>
                </a:lnTo>
                <a:lnTo>
                  <a:pt x="62508" y="151805"/>
                </a:lnTo>
                <a:lnTo>
                  <a:pt x="53578" y="160734"/>
                </a:lnTo>
                <a:lnTo>
                  <a:pt x="53578" y="169664"/>
                </a:lnTo>
                <a:lnTo>
                  <a:pt x="44648" y="178594"/>
                </a:lnTo>
                <a:lnTo>
                  <a:pt x="44648" y="187523"/>
                </a:lnTo>
                <a:lnTo>
                  <a:pt x="35718" y="196453"/>
                </a:lnTo>
                <a:lnTo>
                  <a:pt x="26789" y="205383"/>
                </a:lnTo>
                <a:lnTo>
                  <a:pt x="26789" y="223242"/>
                </a:lnTo>
                <a:lnTo>
                  <a:pt x="17859" y="232172"/>
                </a:lnTo>
                <a:lnTo>
                  <a:pt x="17859" y="241101"/>
                </a:lnTo>
                <a:lnTo>
                  <a:pt x="8929" y="258961"/>
                </a:lnTo>
                <a:lnTo>
                  <a:pt x="8929" y="267891"/>
                </a:lnTo>
                <a:lnTo>
                  <a:pt x="8929" y="285750"/>
                </a:lnTo>
                <a:lnTo>
                  <a:pt x="8929" y="294680"/>
                </a:lnTo>
                <a:lnTo>
                  <a:pt x="0" y="312539"/>
                </a:lnTo>
                <a:lnTo>
                  <a:pt x="0" y="321469"/>
                </a:lnTo>
                <a:lnTo>
                  <a:pt x="0" y="330398"/>
                </a:lnTo>
                <a:lnTo>
                  <a:pt x="0" y="348258"/>
                </a:lnTo>
                <a:lnTo>
                  <a:pt x="8929" y="357187"/>
                </a:lnTo>
                <a:lnTo>
                  <a:pt x="8929" y="366117"/>
                </a:lnTo>
                <a:lnTo>
                  <a:pt x="17859" y="383976"/>
                </a:lnTo>
                <a:lnTo>
                  <a:pt x="26789" y="392906"/>
                </a:lnTo>
                <a:lnTo>
                  <a:pt x="35718" y="401836"/>
                </a:lnTo>
                <a:lnTo>
                  <a:pt x="44648" y="419695"/>
                </a:lnTo>
                <a:lnTo>
                  <a:pt x="62508" y="428625"/>
                </a:lnTo>
                <a:lnTo>
                  <a:pt x="71437" y="437555"/>
                </a:lnTo>
                <a:lnTo>
                  <a:pt x="89297" y="455414"/>
                </a:lnTo>
                <a:lnTo>
                  <a:pt x="98226" y="464344"/>
                </a:lnTo>
                <a:lnTo>
                  <a:pt x="116086" y="473273"/>
                </a:lnTo>
                <a:lnTo>
                  <a:pt x="133945" y="482203"/>
                </a:lnTo>
                <a:lnTo>
                  <a:pt x="151804" y="491133"/>
                </a:lnTo>
                <a:lnTo>
                  <a:pt x="169664" y="500062"/>
                </a:lnTo>
                <a:lnTo>
                  <a:pt x="187523" y="508992"/>
                </a:lnTo>
                <a:lnTo>
                  <a:pt x="205383" y="517922"/>
                </a:lnTo>
                <a:lnTo>
                  <a:pt x="223242" y="517922"/>
                </a:lnTo>
                <a:lnTo>
                  <a:pt x="241101" y="526851"/>
                </a:lnTo>
                <a:lnTo>
                  <a:pt x="258961" y="535781"/>
                </a:lnTo>
                <a:lnTo>
                  <a:pt x="276820" y="535781"/>
                </a:lnTo>
                <a:lnTo>
                  <a:pt x="294679" y="544711"/>
                </a:lnTo>
                <a:lnTo>
                  <a:pt x="312539" y="544711"/>
                </a:lnTo>
                <a:lnTo>
                  <a:pt x="330398" y="553641"/>
                </a:lnTo>
                <a:lnTo>
                  <a:pt x="357187" y="553641"/>
                </a:lnTo>
                <a:lnTo>
                  <a:pt x="375047" y="562570"/>
                </a:lnTo>
                <a:lnTo>
                  <a:pt x="392906" y="562570"/>
                </a:lnTo>
                <a:lnTo>
                  <a:pt x="410765" y="562570"/>
                </a:lnTo>
                <a:lnTo>
                  <a:pt x="428625" y="562570"/>
                </a:lnTo>
                <a:lnTo>
                  <a:pt x="455414" y="562570"/>
                </a:lnTo>
                <a:lnTo>
                  <a:pt x="464343" y="562570"/>
                </a:lnTo>
                <a:lnTo>
                  <a:pt x="491132" y="562570"/>
                </a:lnTo>
                <a:lnTo>
                  <a:pt x="500062" y="571500"/>
                </a:lnTo>
                <a:lnTo>
                  <a:pt x="517922" y="562570"/>
                </a:lnTo>
                <a:lnTo>
                  <a:pt x="535781" y="562570"/>
                </a:lnTo>
                <a:lnTo>
                  <a:pt x="553640" y="562570"/>
                </a:lnTo>
                <a:lnTo>
                  <a:pt x="571500" y="562570"/>
                </a:lnTo>
                <a:lnTo>
                  <a:pt x="589359" y="562570"/>
                </a:lnTo>
                <a:lnTo>
                  <a:pt x="607218" y="553641"/>
                </a:lnTo>
                <a:lnTo>
                  <a:pt x="616148" y="553641"/>
                </a:lnTo>
                <a:lnTo>
                  <a:pt x="634007" y="553641"/>
                </a:lnTo>
                <a:lnTo>
                  <a:pt x="651867" y="553641"/>
                </a:lnTo>
                <a:lnTo>
                  <a:pt x="669726" y="544711"/>
                </a:lnTo>
                <a:lnTo>
                  <a:pt x="678656" y="544711"/>
                </a:lnTo>
                <a:lnTo>
                  <a:pt x="696515" y="544711"/>
                </a:lnTo>
                <a:lnTo>
                  <a:pt x="705445" y="535781"/>
                </a:lnTo>
                <a:lnTo>
                  <a:pt x="723304" y="535781"/>
                </a:lnTo>
                <a:lnTo>
                  <a:pt x="732234" y="535781"/>
                </a:lnTo>
                <a:lnTo>
                  <a:pt x="750093" y="535781"/>
                </a:lnTo>
                <a:lnTo>
                  <a:pt x="759023" y="526851"/>
                </a:lnTo>
                <a:lnTo>
                  <a:pt x="767953" y="526851"/>
                </a:lnTo>
                <a:lnTo>
                  <a:pt x="785812" y="517922"/>
                </a:lnTo>
                <a:lnTo>
                  <a:pt x="794742" y="517922"/>
                </a:lnTo>
                <a:lnTo>
                  <a:pt x="812601" y="508992"/>
                </a:lnTo>
                <a:lnTo>
                  <a:pt x="821531" y="508992"/>
                </a:lnTo>
                <a:lnTo>
                  <a:pt x="830461" y="500062"/>
                </a:lnTo>
                <a:lnTo>
                  <a:pt x="839390" y="491133"/>
                </a:lnTo>
                <a:lnTo>
                  <a:pt x="848320" y="491133"/>
                </a:lnTo>
                <a:lnTo>
                  <a:pt x="866179" y="482203"/>
                </a:lnTo>
                <a:lnTo>
                  <a:pt x="875109" y="482203"/>
                </a:lnTo>
                <a:lnTo>
                  <a:pt x="884039" y="473273"/>
                </a:lnTo>
                <a:lnTo>
                  <a:pt x="892968" y="464344"/>
                </a:lnTo>
                <a:lnTo>
                  <a:pt x="901898" y="455414"/>
                </a:lnTo>
                <a:lnTo>
                  <a:pt x="910828" y="455414"/>
                </a:lnTo>
                <a:lnTo>
                  <a:pt x="919757" y="446484"/>
                </a:lnTo>
                <a:lnTo>
                  <a:pt x="928687" y="437555"/>
                </a:lnTo>
                <a:lnTo>
                  <a:pt x="946547" y="428625"/>
                </a:lnTo>
                <a:lnTo>
                  <a:pt x="946547" y="428625"/>
                </a:lnTo>
                <a:lnTo>
                  <a:pt x="955476" y="419695"/>
                </a:lnTo>
                <a:lnTo>
                  <a:pt x="955476" y="410766"/>
                </a:lnTo>
                <a:lnTo>
                  <a:pt x="964406" y="401836"/>
                </a:lnTo>
                <a:lnTo>
                  <a:pt x="964406" y="401836"/>
                </a:lnTo>
                <a:lnTo>
                  <a:pt x="964406" y="392906"/>
                </a:lnTo>
                <a:lnTo>
                  <a:pt x="973336" y="383976"/>
                </a:lnTo>
                <a:lnTo>
                  <a:pt x="973336" y="383976"/>
                </a:lnTo>
                <a:lnTo>
                  <a:pt x="973336" y="375047"/>
                </a:lnTo>
                <a:lnTo>
                  <a:pt x="973336" y="375047"/>
                </a:lnTo>
                <a:lnTo>
                  <a:pt x="973336" y="366117"/>
                </a:lnTo>
                <a:lnTo>
                  <a:pt x="973336" y="366117"/>
                </a:lnTo>
                <a:lnTo>
                  <a:pt x="973336" y="357187"/>
                </a:lnTo>
                <a:lnTo>
                  <a:pt x="973336" y="348258"/>
                </a:lnTo>
                <a:lnTo>
                  <a:pt x="973336" y="348258"/>
                </a:lnTo>
                <a:lnTo>
                  <a:pt x="964406" y="339328"/>
                </a:lnTo>
                <a:lnTo>
                  <a:pt x="964406" y="339328"/>
                </a:lnTo>
                <a:lnTo>
                  <a:pt x="964406" y="330398"/>
                </a:lnTo>
                <a:lnTo>
                  <a:pt x="964406" y="321469"/>
                </a:lnTo>
                <a:lnTo>
                  <a:pt x="964406" y="321469"/>
                </a:lnTo>
                <a:lnTo>
                  <a:pt x="964406" y="312539"/>
                </a:lnTo>
                <a:lnTo>
                  <a:pt x="964406" y="303609"/>
                </a:lnTo>
                <a:lnTo>
                  <a:pt x="964406" y="303609"/>
                </a:lnTo>
                <a:lnTo>
                  <a:pt x="964406" y="294680"/>
                </a:lnTo>
                <a:lnTo>
                  <a:pt x="955476" y="285750"/>
                </a:lnTo>
                <a:lnTo>
                  <a:pt x="955476" y="285750"/>
                </a:lnTo>
                <a:lnTo>
                  <a:pt x="946547" y="276820"/>
                </a:lnTo>
                <a:lnTo>
                  <a:pt x="946547" y="267891"/>
                </a:lnTo>
                <a:lnTo>
                  <a:pt x="946547" y="267891"/>
                </a:lnTo>
                <a:lnTo>
                  <a:pt x="937617" y="258961"/>
                </a:lnTo>
                <a:lnTo>
                  <a:pt x="937617" y="250031"/>
                </a:lnTo>
                <a:lnTo>
                  <a:pt x="937617" y="241101"/>
                </a:lnTo>
                <a:lnTo>
                  <a:pt x="928687" y="241101"/>
                </a:lnTo>
                <a:lnTo>
                  <a:pt x="928687" y="232172"/>
                </a:lnTo>
                <a:lnTo>
                  <a:pt x="928687" y="232172"/>
                </a:lnTo>
                <a:lnTo>
                  <a:pt x="928687" y="223242"/>
                </a:lnTo>
                <a:lnTo>
                  <a:pt x="919757" y="223242"/>
                </a:lnTo>
                <a:lnTo>
                  <a:pt x="919757" y="214312"/>
                </a:lnTo>
                <a:lnTo>
                  <a:pt x="919757" y="214312"/>
                </a:lnTo>
                <a:lnTo>
                  <a:pt x="919757" y="205383"/>
                </a:lnTo>
                <a:lnTo>
                  <a:pt x="910828" y="196453"/>
                </a:lnTo>
                <a:lnTo>
                  <a:pt x="910828" y="196453"/>
                </a:lnTo>
                <a:lnTo>
                  <a:pt x="910828" y="187523"/>
                </a:lnTo>
                <a:lnTo>
                  <a:pt x="901898" y="187523"/>
                </a:lnTo>
                <a:lnTo>
                  <a:pt x="901898" y="178594"/>
                </a:lnTo>
                <a:lnTo>
                  <a:pt x="901898" y="178594"/>
                </a:lnTo>
                <a:lnTo>
                  <a:pt x="901898" y="169664"/>
                </a:lnTo>
                <a:lnTo>
                  <a:pt x="892968" y="169664"/>
                </a:lnTo>
                <a:lnTo>
                  <a:pt x="892968" y="160734"/>
                </a:lnTo>
                <a:lnTo>
                  <a:pt x="892968" y="151805"/>
                </a:lnTo>
                <a:lnTo>
                  <a:pt x="884039" y="151805"/>
                </a:lnTo>
                <a:lnTo>
                  <a:pt x="875109" y="142875"/>
                </a:lnTo>
                <a:lnTo>
                  <a:pt x="866179" y="133945"/>
                </a:lnTo>
                <a:lnTo>
                  <a:pt x="857250" y="125016"/>
                </a:lnTo>
                <a:lnTo>
                  <a:pt x="848320" y="116086"/>
                </a:lnTo>
                <a:lnTo>
                  <a:pt x="839390" y="107156"/>
                </a:lnTo>
                <a:lnTo>
                  <a:pt x="830461" y="98226"/>
                </a:lnTo>
                <a:lnTo>
                  <a:pt x="812601" y="98226"/>
                </a:lnTo>
                <a:lnTo>
                  <a:pt x="803672" y="89297"/>
                </a:lnTo>
                <a:lnTo>
                  <a:pt x="785812" y="89297"/>
                </a:lnTo>
                <a:lnTo>
                  <a:pt x="776882" y="80367"/>
                </a:lnTo>
                <a:lnTo>
                  <a:pt x="759023" y="80367"/>
                </a:lnTo>
                <a:lnTo>
                  <a:pt x="741164" y="71437"/>
                </a:lnTo>
                <a:lnTo>
                  <a:pt x="714375" y="62508"/>
                </a:lnTo>
                <a:lnTo>
                  <a:pt x="696515" y="62508"/>
                </a:lnTo>
                <a:lnTo>
                  <a:pt x="678656" y="53578"/>
                </a:lnTo>
                <a:lnTo>
                  <a:pt x="660797" y="53578"/>
                </a:lnTo>
                <a:lnTo>
                  <a:pt x="642937" y="44649"/>
                </a:lnTo>
                <a:lnTo>
                  <a:pt x="634007" y="44649"/>
                </a:lnTo>
                <a:lnTo>
                  <a:pt x="616148" y="44649"/>
                </a:lnTo>
                <a:lnTo>
                  <a:pt x="607218" y="44649"/>
                </a:lnTo>
                <a:lnTo>
                  <a:pt x="589359" y="44649"/>
                </a:lnTo>
                <a:lnTo>
                  <a:pt x="580429" y="44649"/>
                </a:lnTo>
                <a:lnTo>
                  <a:pt x="562570" y="44649"/>
                </a:lnTo>
                <a:lnTo>
                  <a:pt x="544711" y="44649"/>
                </a:lnTo>
                <a:lnTo>
                  <a:pt x="526851" y="44649"/>
                </a:lnTo>
                <a:lnTo>
                  <a:pt x="508992" y="44649"/>
                </a:lnTo>
                <a:lnTo>
                  <a:pt x="491132" y="44649"/>
                </a:lnTo>
                <a:lnTo>
                  <a:pt x="473273" y="35719"/>
                </a:lnTo>
                <a:lnTo>
                  <a:pt x="455414" y="35719"/>
                </a:lnTo>
                <a:lnTo>
                  <a:pt x="437554" y="35719"/>
                </a:lnTo>
                <a:lnTo>
                  <a:pt x="419695" y="35719"/>
                </a:lnTo>
                <a:lnTo>
                  <a:pt x="410765" y="35719"/>
                </a:lnTo>
                <a:lnTo>
                  <a:pt x="392906" y="35719"/>
                </a:lnTo>
                <a:lnTo>
                  <a:pt x="375047" y="35719"/>
                </a:lnTo>
                <a:lnTo>
                  <a:pt x="357187" y="35719"/>
                </a:lnTo>
                <a:lnTo>
                  <a:pt x="330398" y="44649"/>
                </a:lnTo>
                <a:lnTo>
                  <a:pt x="312539" y="44649"/>
                </a:lnTo>
                <a:lnTo>
                  <a:pt x="294679" y="44649"/>
                </a:lnTo>
                <a:lnTo>
                  <a:pt x="276820" y="44649"/>
                </a:lnTo>
                <a:lnTo>
                  <a:pt x="258961" y="53578"/>
                </a:lnTo>
                <a:lnTo>
                  <a:pt x="241101" y="53578"/>
                </a:lnTo>
                <a:lnTo>
                  <a:pt x="232172" y="53578"/>
                </a:lnTo>
                <a:lnTo>
                  <a:pt x="214312" y="44649"/>
                </a:lnTo>
                <a:lnTo>
                  <a:pt x="205383" y="44649"/>
                </a:lnTo>
                <a:lnTo>
                  <a:pt x="196453" y="44649"/>
                </a:lnTo>
                <a:lnTo>
                  <a:pt x="187523" y="35719"/>
                </a:lnTo>
                <a:lnTo>
                  <a:pt x="187523" y="35719"/>
                </a:lnTo>
                <a:lnTo>
                  <a:pt x="187523" y="26789"/>
                </a:lnTo>
                <a:lnTo>
                  <a:pt x="187523" y="26789"/>
                </a:lnTo>
                <a:lnTo>
                  <a:pt x="196453" y="26789"/>
                </a:lnTo>
                <a:lnTo>
                  <a:pt x="196453" y="17860"/>
                </a:lnTo>
                <a:lnTo>
                  <a:pt x="196453"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4741664" y="982266"/>
            <a:ext cx="80368" cy="142876"/>
          </a:xfrm>
          <a:custGeom>
            <a:avLst/>
            <a:gdLst/>
            <a:ahLst/>
            <a:cxnLst/>
            <a:rect l="0" t="0" r="0" b="0"/>
            <a:pathLst>
              <a:path w="80368" h="142876">
                <a:moveTo>
                  <a:pt x="53578" y="0"/>
                </a:moveTo>
                <a:lnTo>
                  <a:pt x="53578" y="0"/>
                </a:lnTo>
                <a:lnTo>
                  <a:pt x="44649" y="0"/>
                </a:lnTo>
                <a:lnTo>
                  <a:pt x="35719" y="8929"/>
                </a:lnTo>
                <a:lnTo>
                  <a:pt x="26789" y="8929"/>
                </a:lnTo>
                <a:lnTo>
                  <a:pt x="26789" y="26789"/>
                </a:lnTo>
                <a:lnTo>
                  <a:pt x="17859" y="44648"/>
                </a:lnTo>
                <a:lnTo>
                  <a:pt x="17859" y="62507"/>
                </a:lnTo>
                <a:lnTo>
                  <a:pt x="17859" y="89296"/>
                </a:lnTo>
                <a:lnTo>
                  <a:pt x="17859" y="98226"/>
                </a:lnTo>
                <a:lnTo>
                  <a:pt x="26789" y="116085"/>
                </a:lnTo>
                <a:lnTo>
                  <a:pt x="35719" y="125015"/>
                </a:lnTo>
                <a:lnTo>
                  <a:pt x="44649" y="133945"/>
                </a:lnTo>
                <a:lnTo>
                  <a:pt x="53578" y="133945"/>
                </a:lnTo>
                <a:lnTo>
                  <a:pt x="62508" y="125015"/>
                </a:lnTo>
                <a:lnTo>
                  <a:pt x="71438" y="116085"/>
                </a:lnTo>
                <a:lnTo>
                  <a:pt x="71438" y="107156"/>
                </a:lnTo>
                <a:lnTo>
                  <a:pt x="71438" y="98226"/>
                </a:lnTo>
                <a:lnTo>
                  <a:pt x="71438" y="80367"/>
                </a:lnTo>
                <a:lnTo>
                  <a:pt x="62508" y="62507"/>
                </a:lnTo>
                <a:lnTo>
                  <a:pt x="62508" y="44648"/>
                </a:lnTo>
                <a:lnTo>
                  <a:pt x="53578" y="35718"/>
                </a:lnTo>
                <a:lnTo>
                  <a:pt x="35719" y="35718"/>
                </a:lnTo>
                <a:lnTo>
                  <a:pt x="26789" y="35718"/>
                </a:lnTo>
                <a:lnTo>
                  <a:pt x="17859" y="53578"/>
                </a:lnTo>
                <a:lnTo>
                  <a:pt x="8930" y="71437"/>
                </a:lnTo>
                <a:lnTo>
                  <a:pt x="8930" y="98226"/>
                </a:lnTo>
                <a:lnTo>
                  <a:pt x="17859" y="116085"/>
                </a:lnTo>
                <a:lnTo>
                  <a:pt x="17859" y="133945"/>
                </a:lnTo>
                <a:lnTo>
                  <a:pt x="26789" y="142875"/>
                </a:lnTo>
                <a:lnTo>
                  <a:pt x="35719" y="142875"/>
                </a:lnTo>
                <a:lnTo>
                  <a:pt x="44649" y="142875"/>
                </a:lnTo>
                <a:lnTo>
                  <a:pt x="53578" y="125015"/>
                </a:lnTo>
                <a:lnTo>
                  <a:pt x="62508" y="116085"/>
                </a:lnTo>
                <a:lnTo>
                  <a:pt x="80367" y="98226"/>
                </a:lnTo>
                <a:lnTo>
                  <a:pt x="80367" y="71437"/>
                </a:lnTo>
                <a:lnTo>
                  <a:pt x="80367" y="53578"/>
                </a:lnTo>
                <a:lnTo>
                  <a:pt x="71438" y="26789"/>
                </a:lnTo>
                <a:lnTo>
                  <a:pt x="62508" y="8929"/>
                </a:lnTo>
                <a:lnTo>
                  <a:pt x="53578" y="8929"/>
                </a:lnTo>
                <a:lnTo>
                  <a:pt x="35719" y="8929"/>
                </a:lnTo>
                <a:lnTo>
                  <a:pt x="26789" y="17859"/>
                </a:lnTo>
                <a:lnTo>
                  <a:pt x="17859" y="35718"/>
                </a:lnTo>
                <a:lnTo>
                  <a:pt x="8930" y="53578"/>
                </a:lnTo>
                <a:lnTo>
                  <a:pt x="0" y="71437"/>
                </a:lnTo>
                <a:lnTo>
                  <a:pt x="0" y="98226"/>
                </a:lnTo>
                <a:lnTo>
                  <a:pt x="0" y="107156"/>
                </a:lnTo>
                <a:lnTo>
                  <a:pt x="0" y="116085"/>
                </a:lnTo>
                <a:lnTo>
                  <a:pt x="8930" y="116085"/>
                </a:lnTo>
                <a:lnTo>
                  <a:pt x="17859" y="107156"/>
                </a:lnTo>
                <a:lnTo>
                  <a:pt x="26789" y="89296"/>
                </a:lnTo>
                <a:lnTo>
                  <a:pt x="35719" y="62507"/>
                </a:lnTo>
                <a:lnTo>
                  <a:pt x="35719" y="625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4857750" y="517922"/>
            <a:ext cx="535782" cy="803673"/>
          </a:xfrm>
          <a:custGeom>
            <a:avLst/>
            <a:gdLst/>
            <a:ahLst/>
            <a:cxnLst/>
            <a:rect l="0" t="0" r="0" b="0"/>
            <a:pathLst>
              <a:path w="535782" h="803673">
                <a:moveTo>
                  <a:pt x="508992" y="44648"/>
                </a:moveTo>
                <a:lnTo>
                  <a:pt x="517922" y="35719"/>
                </a:lnTo>
                <a:lnTo>
                  <a:pt x="517922" y="26789"/>
                </a:lnTo>
                <a:lnTo>
                  <a:pt x="526852" y="17859"/>
                </a:lnTo>
                <a:lnTo>
                  <a:pt x="526852" y="17859"/>
                </a:lnTo>
                <a:lnTo>
                  <a:pt x="526852" y="8930"/>
                </a:lnTo>
                <a:lnTo>
                  <a:pt x="535781" y="0"/>
                </a:lnTo>
                <a:lnTo>
                  <a:pt x="535781" y="0"/>
                </a:lnTo>
                <a:lnTo>
                  <a:pt x="526852" y="0"/>
                </a:lnTo>
                <a:lnTo>
                  <a:pt x="526852" y="8930"/>
                </a:lnTo>
                <a:lnTo>
                  <a:pt x="517922" y="17859"/>
                </a:lnTo>
                <a:lnTo>
                  <a:pt x="500063" y="44648"/>
                </a:lnTo>
                <a:lnTo>
                  <a:pt x="482203" y="80367"/>
                </a:lnTo>
                <a:lnTo>
                  <a:pt x="455414" y="133945"/>
                </a:lnTo>
                <a:lnTo>
                  <a:pt x="419695" y="196453"/>
                </a:lnTo>
                <a:lnTo>
                  <a:pt x="375047" y="276820"/>
                </a:lnTo>
                <a:lnTo>
                  <a:pt x="330398" y="366117"/>
                </a:lnTo>
                <a:lnTo>
                  <a:pt x="258961" y="464344"/>
                </a:lnTo>
                <a:lnTo>
                  <a:pt x="196453" y="553640"/>
                </a:lnTo>
                <a:lnTo>
                  <a:pt x="133945" y="634008"/>
                </a:lnTo>
                <a:lnTo>
                  <a:pt x="80367" y="696515"/>
                </a:lnTo>
                <a:lnTo>
                  <a:pt x="35719" y="741164"/>
                </a:lnTo>
                <a:lnTo>
                  <a:pt x="8930" y="776883"/>
                </a:lnTo>
                <a:lnTo>
                  <a:pt x="0" y="794742"/>
                </a:lnTo>
                <a:lnTo>
                  <a:pt x="0" y="803672"/>
                </a:lnTo>
                <a:lnTo>
                  <a:pt x="8930" y="794742"/>
                </a:lnTo>
                <a:lnTo>
                  <a:pt x="8930" y="7947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5420320" y="794742"/>
            <a:ext cx="312540" cy="348259"/>
          </a:xfrm>
          <a:custGeom>
            <a:avLst/>
            <a:gdLst/>
            <a:ahLst/>
            <a:cxnLst/>
            <a:rect l="0" t="0" r="0" b="0"/>
            <a:pathLst>
              <a:path w="312540" h="348259">
                <a:moveTo>
                  <a:pt x="0" y="44649"/>
                </a:moveTo>
                <a:lnTo>
                  <a:pt x="0" y="44649"/>
                </a:lnTo>
                <a:lnTo>
                  <a:pt x="8930" y="35719"/>
                </a:lnTo>
                <a:lnTo>
                  <a:pt x="8930" y="35719"/>
                </a:lnTo>
                <a:lnTo>
                  <a:pt x="8930" y="26789"/>
                </a:lnTo>
                <a:lnTo>
                  <a:pt x="8930" y="26789"/>
                </a:lnTo>
                <a:lnTo>
                  <a:pt x="8930" y="35719"/>
                </a:lnTo>
                <a:lnTo>
                  <a:pt x="8930" y="53578"/>
                </a:lnTo>
                <a:lnTo>
                  <a:pt x="8930" y="71438"/>
                </a:lnTo>
                <a:lnTo>
                  <a:pt x="8930" y="107156"/>
                </a:lnTo>
                <a:lnTo>
                  <a:pt x="17860" y="142875"/>
                </a:lnTo>
                <a:lnTo>
                  <a:pt x="17860" y="187524"/>
                </a:lnTo>
                <a:lnTo>
                  <a:pt x="17860" y="232172"/>
                </a:lnTo>
                <a:lnTo>
                  <a:pt x="17860" y="276820"/>
                </a:lnTo>
                <a:lnTo>
                  <a:pt x="17860" y="303609"/>
                </a:lnTo>
                <a:lnTo>
                  <a:pt x="17860" y="330399"/>
                </a:lnTo>
                <a:lnTo>
                  <a:pt x="17860" y="339328"/>
                </a:lnTo>
                <a:lnTo>
                  <a:pt x="17860" y="348258"/>
                </a:lnTo>
                <a:lnTo>
                  <a:pt x="8930" y="348258"/>
                </a:lnTo>
                <a:lnTo>
                  <a:pt x="8930" y="330399"/>
                </a:lnTo>
                <a:lnTo>
                  <a:pt x="8930" y="303609"/>
                </a:lnTo>
                <a:lnTo>
                  <a:pt x="8930" y="267891"/>
                </a:lnTo>
                <a:lnTo>
                  <a:pt x="8930" y="214313"/>
                </a:lnTo>
                <a:lnTo>
                  <a:pt x="8930" y="160734"/>
                </a:lnTo>
                <a:lnTo>
                  <a:pt x="17860" y="107156"/>
                </a:lnTo>
                <a:lnTo>
                  <a:pt x="26789" y="62508"/>
                </a:lnTo>
                <a:lnTo>
                  <a:pt x="35719" y="35719"/>
                </a:lnTo>
                <a:lnTo>
                  <a:pt x="53578" y="17859"/>
                </a:lnTo>
                <a:lnTo>
                  <a:pt x="62508" y="17859"/>
                </a:lnTo>
                <a:lnTo>
                  <a:pt x="80368" y="35719"/>
                </a:lnTo>
                <a:lnTo>
                  <a:pt x="89297" y="71438"/>
                </a:lnTo>
                <a:lnTo>
                  <a:pt x="107157" y="107156"/>
                </a:lnTo>
                <a:lnTo>
                  <a:pt x="116086" y="160734"/>
                </a:lnTo>
                <a:lnTo>
                  <a:pt x="133946" y="205383"/>
                </a:lnTo>
                <a:lnTo>
                  <a:pt x="142875" y="250031"/>
                </a:lnTo>
                <a:lnTo>
                  <a:pt x="142875" y="276820"/>
                </a:lnTo>
                <a:lnTo>
                  <a:pt x="151805" y="303609"/>
                </a:lnTo>
                <a:lnTo>
                  <a:pt x="160735" y="321469"/>
                </a:lnTo>
                <a:lnTo>
                  <a:pt x="160735" y="321469"/>
                </a:lnTo>
                <a:lnTo>
                  <a:pt x="160735" y="312539"/>
                </a:lnTo>
                <a:lnTo>
                  <a:pt x="160735" y="294680"/>
                </a:lnTo>
                <a:lnTo>
                  <a:pt x="160735" y="250031"/>
                </a:lnTo>
                <a:lnTo>
                  <a:pt x="169664" y="205383"/>
                </a:lnTo>
                <a:lnTo>
                  <a:pt x="169664" y="142875"/>
                </a:lnTo>
                <a:lnTo>
                  <a:pt x="178594" y="89297"/>
                </a:lnTo>
                <a:lnTo>
                  <a:pt x="196453" y="44649"/>
                </a:lnTo>
                <a:lnTo>
                  <a:pt x="214313" y="8930"/>
                </a:lnTo>
                <a:lnTo>
                  <a:pt x="232172" y="0"/>
                </a:lnTo>
                <a:lnTo>
                  <a:pt x="241102" y="8930"/>
                </a:lnTo>
                <a:lnTo>
                  <a:pt x="258961" y="35719"/>
                </a:lnTo>
                <a:lnTo>
                  <a:pt x="267891" y="71438"/>
                </a:lnTo>
                <a:lnTo>
                  <a:pt x="285750" y="116086"/>
                </a:lnTo>
                <a:lnTo>
                  <a:pt x="285750" y="160734"/>
                </a:lnTo>
                <a:lnTo>
                  <a:pt x="294680" y="214313"/>
                </a:lnTo>
                <a:lnTo>
                  <a:pt x="294680" y="250031"/>
                </a:lnTo>
                <a:lnTo>
                  <a:pt x="294680" y="285750"/>
                </a:lnTo>
                <a:lnTo>
                  <a:pt x="294680" y="303609"/>
                </a:lnTo>
                <a:lnTo>
                  <a:pt x="303610" y="321469"/>
                </a:lnTo>
                <a:lnTo>
                  <a:pt x="303610" y="321469"/>
                </a:lnTo>
                <a:lnTo>
                  <a:pt x="312539" y="303609"/>
                </a:lnTo>
                <a:lnTo>
                  <a:pt x="312539" y="30360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5786438" y="803672"/>
            <a:ext cx="187524" cy="312540"/>
          </a:xfrm>
          <a:custGeom>
            <a:avLst/>
            <a:gdLst/>
            <a:ahLst/>
            <a:cxnLst/>
            <a:rect l="0" t="0" r="0" b="0"/>
            <a:pathLst>
              <a:path w="187524" h="312540">
                <a:moveTo>
                  <a:pt x="0" y="0"/>
                </a:moveTo>
                <a:lnTo>
                  <a:pt x="0" y="8929"/>
                </a:lnTo>
                <a:lnTo>
                  <a:pt x="8929" y="26789"/>
                </a:lnTo>
                <a:lnTo>
                  <a:pt x="8929" y="53578"/>
                </a:lnTo>
                <a:lnTo>
                  <a:pt x="17859" y="80367"/>
                </a:lnTo>
                <a:lnTo>
                  <a:pt x="26789" y="125015"/>
                </a:lnTo>
                <a:lnTo>
                  <a:pt x="35718" y="178594"/>
                </a:lnTo>
                <a:lnTo>
                  <a:pt x="53578" y="223242"/>
                </a:lnTo>
                <a:lnTo>
                  <a:pt x="62507" y="258961"/>
                </a:lnTo>
                <a:lnTo>
                  <a:pt x="80367" y="285750"/>
                </a:lnTo>
                <a:lnTo>
                  <a:pt x="89296" y="303609"/>
                </a:lnTo>
                <a:lnTo>
                  <a:pt x="107156" y="312539"/>
                </a:lnTo>
                <a:lnTo>
                  <a:pt x="116085" y="303609"/>
                </a:lnTo>
                <a:lnTo>
                  <a:pt x="125015" y="285750"/>
                </a:lnTo>
                <a:lnTo>
                  <a:pt x="133945" y="250031"/>
                </a:lnTo>
                <a:lnTo>
                  <a:pt x="142875" y="205383"/>
                </a:lnTo>
                <a:lnTo>
                  <a:pt x="142875" y="151804"/>
                </a:lnTo>
                <a:lnTo>
                  <a:pt x="151804" y="98226"/>
                </a:lnTo>
                <a:lnTo>
                  <a:pt x="160734" y="53578"/>
                </a:lnTo>
                <a:lnTo>
                  <a:pt x="160734" y="17859"/>
                </a:lnTo>
                <a:lnTo>
                  <a:pt x="169664" y="8929"/>
                </a:lnTo>
                <a:lnTo>
                  <a:pt x="178593" y="8929"/>
                </a:lnTo>
                <a:lnTo>
                  <a:pt x="187523" y="17859"/>
                </a:lnTo>
                <a:lnTo>
                  <a:pt x="187523" y="26789"/>
                </a:lnTo>
                <a:lnTo>
                  <a:pt x="187523"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6009680" y="776883"/>
            <a:ext cx="169665" cy="383977"/>
          </a:xfrm>
          <a:custGeom>
            <a:avLst/>
            <a:gdLst/>
            <a:ahLst/>
            <a:cxnLst/>
            <a:rect l="0" t="0" r="0" b="0"/>
            <a:pathLst>
              <a:path w="169665" h="383977">
                <a:moveTo>
                  <a:pt x="8929" y="0"/>
                </a:moveTo>
                <a:lnTo>
                  <a:pt x="8929" y="0"/>
                </a:lnTo>
                <a:lnTo>
                  <a:pt x="8929" y="8929"/>
                </a:lnTo>
                <a:lnTo>
                  <a:pt x="0" y="17859"/>
                </a:lnTo>
                <a:lnTo>
                  <a:pt x="0" y="35718"/>
                </a:lnTo>
                <a:lnTo>
                  <a:pt x="0" y="62508"/>
                </a:lnTo>
                <a:lnTo>
                  <a:pt x="0" y="98226"/>
                </a:lnTo>
                <a:lnTo>
                  <a:pt x="8929" y="151804"/>
                </a:lnTo>
                <a:lnTo>
                  <a:pt x="8929" y="205383"/>
                </a:lnTo>
                <a:lnTo>
                  <a:pt x="17859" y="258961"/>
                </a:lnTo>
                <a:lnTo>
                  <a:pt x="26789" y="303609"/>
                </a:lnTo>
                <a:lnTo>
                  <a:pt x="26789" y="348258"/>
                </a:lnTo>
                <a:lnTo>
                  <a:pt x="35718" y="366117"/>
                </a:lnTo>
                <a:lnTo>
                  <a:pt x="44648" y="383976"/>
                </a:lnTo>
                <a:lnTo>
                  <a:pt x="44648" y="383976"/>
                </a:lnTo>
                <a:lnTo>
                  <a:pt x="44648" y="375047"/>
                </a:lnTo>
                <a:lnTo>
                  <a:pt x="44648" y="348258"/>
                </a:lnTo>
                <a:lnTo>
                  <a:pt x="44648" y="312539"/>
                </a:lnTo>
                <a:lnTo>
                  <a:pt x="44648" y="267890"/>
                </a:lnTo>
                <a:lnTo>
                  <a:pt x="35718" y="205383"/>
                </a:lnTo>
                <a:lnTo>
                  <a:pt x="44648" y="142875"/>
                </a:lnTo>
                <a:lnTo>
                  <a:pt x="44648" y="98226"/>
                </a:lnTo>
                <a:lnTo>
                  <a:pt x="62508" y="62508"/>
                </a:lnTo>
                <a:lnTo>
                  <a:pt x="71437" y="35718"/>
                </a:lnTo>
                <a:lnTo>
                  <a:pt x="89297" y="44648"/>
                </a:lnTo>
                <a:lnTo>
                  <a:pt x="107156" y="53578"/>
                </a:lnTo>
                <a:lnTo>
                  <a:pt x="116086" y="89297"/>
                </a:lnTo>
                <a:lnTo>
                  <a:pt x="133945" y="125015"/>
                </a:lnTo>
                <a:lnTo>
                  <a:pt x="142875" y="169664"/>
                </a:lnTo>
                <a:lnTo>
                  <a:pt x="151804" y="214312"/>
                </a:lnTo>
                <a:lnTo>
                  <a:pt x="160734" y="258961"/>
                </a:lnTo>
                <a:lnTo>
                  <a:pt x="160734" y="294679"/>
                </a:lnTo>
                <a:lnTo>
                  <a:pt x="160734" y="330398"/>
                </a:lnTo>
                <a:lnTo>
                  <a:pt x="160734" y="348258"/>
                </a:lnTo>
                <a:lnTo>
                  <a:pt x="169664" y="348258"/>
                </a:lnTo>
                <a:lnTo>
                  <a:pt x="169664" y="330398"/>
                </a:lnTo>
                <a:lnTo>
                  <a:pt x="169664"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6295430" y="651867"/>
            <a:ext cx="294680" cy="482204"/>
          </a:xfrm>
          <a:custGeom>
            <a:avLst/>
            <a:gdLst/>
            <a:ahLst/>
            <a:cxnLst/>
            <a:rect l="0" t="0" r="0" b="0"/>
            <a:pathLst>
              <a:path w="294680" h="482204">
                <a:moveTo>
                  <a:pt x="17859" y="133945"/>
                </a:moveTo>
                <a:lnTo>
                  <a:pt x="17859" y="133945"/>
                </a:lnTo>
                <a:lnTo>
                  <a:pt x="8929" y="133945"/>
                </a:lnTo>
                <a:lnTo>
                  <a:pt x="0" y="142875"/>
                </a:lnTo>
                <a:lnTo>
                  <a:pt x="0" y="151805"/>
                </a:lnTo>
                <a:lnTo>
                  <a:pt x="0" y="178594"/>
                </a:lnTo>
                <a:lnTo>
                  <a:pt x="0" y="214313"/>
                </a:lnTo>
                <a:lnTo>
                  <a:pt x="0" y="258961"/>
                </a:lnTo>
                <a:lnTo>
                  <a:pt x="8929" y="303609"/>
                </a:lnTo>
                <a:lnTo>
                  <a:pt x="17859" y="357188"/>
                </a:lnTo>
                <a:lnTo>
                  <a:pt x="26789" y="401836"/>
                </a:lnTo>
                <a:lnTo>
                  <a:pt x="35718" y="437555"/>
                </a:lnTo>
                <a:lnTo>
                  <a:pt x="44648" y="464344"/>
                </a:lnTo>
                <a:lnTo>
                  <a:pt x="53578" y="482203"/>
                </a:lnTo>
                <a:lnTo>
                  <a:pt x="71437" y="482203"/>
                </a:lnTo>
                <a:lnTo>
                  <a:pt x="71437" y="482203"/>
                </a:lnTo>
                <a:lnTo>
                  <a:pt x="80367" y="464344"/>
                </a:lnTo>
                <a:lnTo>
                  <a:pt x="89297" y="428625"/>
                </a:lnTo>
                <a:lnTo>
                  <a:pt x="89297" y="383977"/>
                </a:lnTo>
                <a:lnTo>
                  <a:pt x="89297" y="330399"/>
                </a:lnTo>
                <a:lnTo>
                  <a:pt x="89297" y="276820"/>
                </a:lnTo>
                <a:lnTo>
                  <a:pt x="89297" y="223242"/>
                </a:lnTo>
                <a:lnTo>
                  <a:pt x="98226" y="196453"/>
                </a:lnTo>
                <a:lnTo>
                  <a:pt x="98226" y="178594"/>
                </a:lnTo>
                <a:lnTo>
                  <a:pt x="98226" y="187524"/>
                </a:lnTo>
                <a:lnTo>
                  <a:pt x="107156" y="214313"/>
                </a:lnTo>
                <a:lnTo>
                  <a:pt x="116086" y="258961"/>
                </a:lnTo>
                <a:lnTo>
                  <a:pt x="125015" y="303609"/>
                </a:lnTo>
                <a:lnTo>
                  <a:pt x="142875" y="348258"/>
                </a:lnTo>
                <a:lnTo>
                  <a:pt x="151804" y="383977"/>
                </a:lnTo>
                <a:lnTo>
                  <a:pt x="169664" y="410766"/>
                </a:lnTo>
                <a:lnTo>
                  <a:pt x="187523" y="428625"/>
                </a:lnTo>
                <a:lnTo>
                  <a:pt x="205383" y="428625"/>
                </a:lnTo>
                <a:lnTo>
                  <a:pt x="223242" y="419695"/>
                </a:lnTo>
                <a:lnTo>
                  <a:pt x="241101" y="392906"/>
                </a:lnTo>
                <a:lnTo>
                  <a:pt x="258961" y="348258"/>
                </a:lnTo>
                <a:lnTo>
                  <a:pt x="267890" y="294680"/>
                </a:lnTo>
                <a:lnTo>
                  <a:pt x="276820" y="223242"/>
                </a:lnTo>
                <a:lnTo>
                  <a:pt x="285750" y="151805"/>
                </a:lnTo>
                <a:lnTo>
                  <a:pt x="294679" y="89297"/>
                </a:lnTo>
                <a:lnTo>
                  <a:pt x="294679" y="44649"/>
                </a:lnTo>
                <a:lnTo>
                  <a:pt x="294679" y="8930"/>
                </a:lnTo>
                <a:lnTo>
                  <a:pt x="294679" y="0"/>
                </a:lnTo>
                <a:lnTo>
                  <a:pt x="294679" y="0"/>
                </a:lnTo>
                <a:lnTo>
                  <a:pt x="285750" y="8930"/>
                </a:lnTo>
                <a:lnTo>
                  <a:pt x="285750" y="26789"/>
                </a:lnTo>
                <a:lnTo>
                  <a:pt x="285750" y="35719"/>
                </a:lnTo>
                <a:lnTo>
                  <a:pt x="276820" y="44649"/>
                </a:lnTo>
                <a:lnTo>
                  <a:pt x="276820"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2366367" y="3741539"/>
            <a:ext cx="2000251" cy="89298"/>
          </a:xfrm>
          <a:custGeom>
            <a:avLst/>
            <a:gdLst/>
            <a:ahLst/>
            <a:cxnLst/>
            <a:rect l="0" t="0" r="0" b="0"/>
            <a:pathLst>
              <a:path w="2000251" h="89298">
                <a:moveTo>
                  <a:pt x="44649" y="62507"/>
                </a:moveTo>
                <a:lnTo>
                  <a:pt x="44649" y="71437"/>
                </a:lnTo>
                <a:lnTo>
                  <a:pt x="44649" y="71437"/>
                </a:lnTo>
                <a:lnTo>
                  <a:pt x="35719" y="80367"/>
                </a:lnTo>
                <a:lnTo>
                  <a:pt x="26789" y="89297"/>
                </a:lnTo>
                <a:lnTo>
                  <a:pt x="26789" y="89297"/>
                </a:lnTo>
                <a:lnTo>
                  <a:pt x="17860" y="89297"/>
                </a:lnTo>
                <a:lnTo>
                  <a:pt x="17860" y="80367"/>
                </a:lnTo>
                <a:lnTo>
                  <a:pt x="8930" y="80367"/>
                </a:lnTo>
                <a:lnTo>
                  <a:pt x="8930" y="71437"/>
                </a:lnTo>
                <a:lnTo>
                  <a:pt x="0" y="71437"/>
                </a:lnTo>
                <a:lnTo>
                  <a:pt x="8930" y="62507"/>
                </a:lnTo>
                <a:lnTo>
                  <a:pt x="8930" y="62507"/>
                </a:lnTo>
                <a:lnTo>
                  <a:pt x="17860" y="62507"/>
                </a:lnTo>
                <a:lnTo>
                  <a:pt x="26789" y="62507"/>
                </a:lnTo>
                <a:lnTo>
                  <a:pt x="35719" y="62507"/>
                </a:lnTo>
                <a:lnTo>
                  <a:pt x="44649" y="62507"/>
                </a:lnTo>
                <a:lnTo>
                  <a:pt x="62508" y="71437"/>
                </a:lnTo>
                <a:lnTo>
                  <a:pt x="80367" y="71437"/>
                </a:lnTo>
                <a:lnTo>
                  <a:pt x="98227" y="71437"/>
                </a:lnTo>
                <a:lnTo>
                  <a:pt x="116086" y="71437"/>
                </a:lnTo>
                <a:lnTo>
                  <a:pt x="142875" y="71437"/>
                </a:lnTo>
                <a:lnTo>
                  <a:pt x="169664" y="62507"/>
                </a:lnTo>
                <a:lnTo>
                  <a:pt x="196453" y="62507"/>
                </a:lnTo>
                <a:lnTo>
                  <a:pt x="223242" y="62507"/>
                </a:lnTo>
                <a:lnTo>
                  <a:pt x="250031" y="71437"/>
                </a:lnTo>
                <a:lnTo>
                  <a:pt x="267891" y="71437"/>
                </a:lnTo>
                <a:lnTo>
                  <a:pt x="294680" y="71437"/>
                </a:lnTo>
                <a:lnTo>
                  <a:pt x="321469" y="71437"/>
                </a:lnTo>
                <a:lnTo>
                  <a:pt x="348258" y="71437"/>
                </a:lnTo>
                <a:lnTo>
                  <a:pt x="366117" y="71437"/>
                </a:lnTo>
                <a:lnTo>
                  <a:pt x="392906" y="71437"/>
                </a:lnTo>
                <a:lnTo>
                  <a:pt x="419696" y="62507"/>
                </a:lnTo>
                <a:lnTo>
                  <a:pt x="446485" y="62507"/>
                </a:lnTo>
                <a:lnTo>
                  <a:pt x="473274" y="53578"/>
                </a:lnTo>
                <a:lnTo>
                  <a:pt x="500063" y="53578"/>
                </a:lnTo>
                <a:lnTo>
                  <a:pt x="526852" y="53578"/>
                </a:lnTo>
                <a:lnTo>
                  <a:pt x="553641" y="53578"/>
                </a:lnTo>
                <a:lnTo>
                  <a:pt x="589360" y="53578"/>
                </a:lnTo>
                <a:lnTo>
                  <a:pt x="616149" y="53578"/>
                </a:lnTo>
                <a:lnTo>
                  <a:pt x="642938" y="44648"/>
                </a:lnTo>
                <a:lnTo>
                  <a:pt x="669727" y="44648"/>
                </a:lnTo>
                <a:lnTo>
                  <a:pt x="696516" y="35718"/>
                </a:lnTo>
                <a:lnTo>
                  <a:pt x="723305" y="35718"/>
                </a:lnTo>
                <a:lnTo>
                  <a:pt x="759024" y="26789"/>
                </a:lnTo>
                <a:lnTo>
                  <a:pt x="785813" y="17859"/>
                </a:lnTo>
                <a:lnTo>
                  <a:pt x="812602" y="17859"/>
                </a:lnTo>
                <a:lnTo>
                  <a:pt x="839391" y="17859"/>
                </a:lnTo>
                <a:lnTo>
                  <a:pt x="875110" y="17859"/>
                </a:lnTo>
                <a:lnTo>
                  <a:pt x="910828" y="17859"/>
                </a:lnTo>
                <a:lnTo>
                  <a:pt x="937617" y="26789"/>
                </a:lnTo>
                <a:lnTo>
                  <a:pt x="973336" y="26789"/>
                </a:lnTo>
                <a:lnTo>
                  <a:pt x="1000125" y="17859"/>
                </a:lnTo>
                <a:lnTo>
                  <a:pt x="1026914" y="17859"/>
                </a:lnTo>
                <a:lnTo>
                  <a:pt x="1053703" y="17859"/>
                </a:lnTo>
                <a:lnTo>
                  <a:pt x="1080492" y="17859"/>
                </a:lnTo>
                <a:lnTo>
                  <a:pt x="1098352" y="8929"/>
                </a:lnTo>
                <a:lnTo>
                  <a:pt x="1125141" y="8929"/>
                </a:lnTo>
                <a:lnTo>
                  <a:pt x="1151930" y="8929"/>
                </a:lnTo>
                <a:lnTo>
                  <a:pt x="1178719" y="8929"/>
                </a:lnTo>
                <a:lnTo>
                  <a:pt x="1205508" y="17859"/>
                </a:lnTo>
                <a:lnTo>
                  <a:pt x="1232297" y="17859"/>
                </a:lnTo>
                <a:lnTo>
                  <a:pt x="1259086" y="17859"/>
                </a:lnTo>
                <a:lnTo>
                  <a:pt x="1285875" y="17859"/>
                </a:lnTo>
                <a:lnTo>
                  <a:pt x="1312664" y="17859"/>
                </a:lnTo>
                <a:lnTo>
                  <a:pt x="1339453" y="8929"/>
                </a:lnTo>
                <a:lnTo>
                  <a:pt x="1366242" y="8929"/>
                </a:lnTo>
                <a:lnTo>
                  <a:pt x="1393031" y="8929"/>
                </a:lnTo>
                <a:lnTo>
                  <a:pt x="1410891" y="8929"/>
                </a:lnTo>
                <a:lnTo>
                  <a:pt x="1437680" y="0"/>
                </a:lnTo>
                <a:lnTo>
                  <a:pt x="1464469" y="0"/>
                </a:lnTo>
                <a:lnTo>
                  <a:pt x="1482328" y="0"/>
                </a:lnTo>
                <a:lnTo>
                  <a:pt x="1509117" y="0"/>
                </a:lnTo>
                <a:lnTo>
                  <a:pt x="1526977" y="0"/>
                </a:lnTo>
                <a:lnTo>
                  <a:pt x="1553766" y="0"/>
                </a:lnTo>
                <a:lnTo>
                  <a:pt x="1580555" y="0"/>
                </a:lnTo>
                <a:lnTo>
                  <a:pt x="1607344" y="8929"/>
                </a:lnTo>
                <a:lnTo>
                  <a:pt x="1634133" y="8929"/>
                </a:lnTo>
                <a:lnTo>
                  <a:pt x="1660922" y="8929"/>
                </a:lnTo>
                <a:lnTo>
                  <a:pt x="1687711" y="17859"/>
                </a:lnTo>
                <a:lnTo>
                  <a:pt x="1714500" y="17859"/>
                </a:lnTo>
                <a:lnTo>
                  <a:pt x="1732360" y="17859"/>
                </a:lnTo>
                <a:lnTo>
                  <a:pt x="1759149" y="26789"/>
                </a:lnTo>
                <a:lnTo>
                  <a:pt x="1777008" y="26789"/>
                </a:lnTo>
                <a:lnTo>
                  <a:pt x="1794867" y="35718"/>
                </a:lnTo>
                <a:lnTo>
                  <a:pt x="1821656" y="35718"/>
                </a:lnTo>
                <a:lnTo>
                  <a:pt x="1839516" y="35718"/>
                </a:lnTo>
                <a:lnTo>
                  <a:pt x="1857375" y="35718"/>
                </a:lnTo>
                <a:lnTo>
                  <a:pt x="1875235" y="44648"/>
                </a:lnTo>
                <a:lnTo>
                  <a:pt x="1902024" y="44648"/>
                </a:lnTo>
                <a:lnTo>
                  <a:pt x="1928813" y="44648"/>
                </a:lnTo>
                <a:lnTo>
                  <a:pt x="1946672" y="44648"/>
                </a:lnTo>
                <a:lnTo>
                  <a:pt x="1973461" y="53578"/>
                </a:lnTo>
                <a:lnTo>
                  <a:pt x="2000250" y="62507"/>
                </a:lnTo>
                <a:lnTo>
                  <a:pt x="2000250" y="625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3152180" y="4795242"/>
            <a:ext cx="410766" cy="44649"/>
          </a:xfrm>
          <a:custGeom>
            <a:avLst/>
            <a:gdLst/>
            <a:ahLst/>
            <a:cxnLst/>
            <a:rect l="0" t="0" r="0" b="0"/>
            <a:pathLst>
              <a:path w="410766" h="44649">
                <a:moveTo>
                  <a:pt x="0" y="44648"/>
                </a:moveTo>
                <a:lnTo>
                  <a:pt x="0" y="44648"/>
                </a:lnTo>
                <a:lnTo>
                  <a:pt x="8929" y="44648"/>
                </a:lnTo>
                <a:lnTo>
                  <a:pt x="17859" y="44648"/>
                </a:lnTo>
                <a:lnTo>
                  <a:pt x="26789" y="35719"/>
                </a:lnTo>
                <a:lnTo>
                  <a:pt x="53578" y="35719"/>
                </a:lnTo>
                <a:lnTo>
                  <a:pt x="80367" y="26789"/>
                </a:lnTo>
                <a:lnTo>
                  <a:pt x="116086" y="17859"/>
                </a:lnTo>
                <a:lnTo>
                  <a:pt x="160734" y="8929"/>
                </a:lnTo>
                <a:lnTo>
                  <a:pt x="205383" y="8929"/>
                </a:lnTo>
                <a:lnTo>
                  <a:pt x="258961" y="0"/>
                </a:lnTo>
                <a:lnTo>
                  <a:pt x="312539" y="0"/>
                </a:lnTo>
                <a:lnTo>
                  <a:pt x="357187" y="8929"/>
                </a:lnTo>
                <a:lnTo>
                  <a:pt x="410765" y="8929"/>
                </a:lnTo>
                <a:lnTo>
                  <a:pt x="410765"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14477244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813" y="76200"/>
            <a:ext cx="8716962" cy="781050"/>
          </a:xfrm>
        </p:spPr>
        <p:txBody>
          <a:bodyPr/>
          <a:lstStyle/>
          <a:p>
            <a:r>
              <a:rPr lang="en-US" dirty="0" smtClean="0"/>
              <a:t>Testing with Spring Boot Ch06</a:t>
            </a:r>
            <a:endParaRPr lang="en-US" dirty="0"/>
          </a:p>
        </p:txBody>
      </p:sp>
      <p:sp>
        <p:nvSpPr>
          <p:cNvPr id="3" name="Content Placeholder 2"/>
          <p:cNvSpPr>
            <a:spLocks noGrp="1"/>
          </p:cNvSpPr>
          <p:nvPr>
            <p:ph idx="1"/>
          </p:nvPr>
        </p:nvSpPr>
        <p:spPr/>
        <p:txBody>
          <a:bodyPr/>
          <a:lstStyle/>
          <a:p>
            <a:r>
              <a:rPr lang="en-US" dirty="0" smtClean="0"/>
              <a:t>.</a:t>
            </a:r>
          </a:p>
          <a:p>
            <a:endParaRPr lang="en-US" dirty="0"/>
          </a:p>
          <a:p>
            <a:endParaRPr lang="en-US" dirty="0" smtClean="0"/>
          </a:p>
          <a:p>
            <a:endParaRPr lang="en-US" dirty="0"/>
          </a:p>
          <a:p>
            <a:r>
              <a:rPr lang="en-US" dirty="0" smtClean="0"/>
              <a:t>Includes </a:t>
            </a:r>
            <a:r>
              <a:rPr lang="en-US" dirty="0"/>
              <a:t>JARs </a:t>
            </a:r>
            <a:r>
              <a:rPr lang="en-US" dirty="0" smtClean="0"/>
              <a:t>: </a:t>
            </a:r>
          </a:p>
          <a:p>
            <a:pPr>
              <a:buFont typeface="Wingdings" panose="05000000000000000000" pitchFamily="2" charset="2"/>
              <a:buChar char="§"/>
            </a:pPr>
            <a:r>
              <a:rPr lang="en-US" dirty="0" smtClean="0"/>
              <a:t>spring-test</a:t>
            </a:r>
            <a:r>
              <a:rPr lang="en-US" dirty="0"/>
              <a:t>, </a:t>
            </a:r>
            <a:endParaRPr lang="en-US" dirty="0" smtClean="0"/>
          </a:p>
          <a:p>
            <a:pPr>
              <a:buFont typeface="Wingdings" panose="05000000000000000000" pitchFamily="2" charset="2"/>
              <a:buChar char="§"/>
            </a:pPr>
            <a:r>
              <a:rPr lang="en-US" dirty="0" err="1" smtClean="0"/>
              <a:t>junit</a:t>
            </a:r>
            <a:r>
              <a:rPr lang="en-US" dirty="0"/>
              <a:t>, </a:t>
            </a:r>
            <a:endParaRPr lang="en-US" dirty="0" smtClean="0"/>
          </a:p>
          <a:p>
            <a:pPr>
              <a:buFont typeface="Wingdings" panose="05000000000000000000" pitchFamily="2" charset="2"/>
              <a:buChar char="§"/>
            </a:pPr>
            <a:r>
              <a:rPr lang="en-US" dirty="0" err="1" smtClean="0"/>
              <a:t>hamcrest</a:t>
            </a:r>
            <a:r>
              <a:rPr lang="en-US" dirty="0"/>
              <a:t>, </a:t>
            </a:r>
            <a:endParaRPr lang="en-US" dirty="0" smtClean="0"/>
          </a:p>
          <a:p>
            <a:pPr>
              <a:buFont typeface="Wingdings" panose="05000000000000000000" pitchFamily="2" charset="2"/>
              <a:buChar char="§"/>
            </a:pPr>
            <a:r>
              <a:rPr lang="en-US" dirty="0" err="1" smtClean="0"/>
              <a:t>objenesis</a:t>
            </a:r>
            <a:r>
              <a:rPr lang="en-US" dirty="0"/>
              <a:t>, and </a:t>
            </a:r>
            <a:endParaRPr lang="en-US" dirty="0" smtClean="0"/>
          </a:p>
          <a:p>
            <a:pPr>
              <a:buFont typeface="Wingdings" panose="05000000000000000000" pitchFamily="2" charset="2"/>
              <a:buChar char="§"/>
            </a:pPr>
            <a:r>
              <a:rPr lang="en-US" dirty="0" err="1" smtClean="0"/>
              <a:t>mockito</a:t>
            </a:r>
            <a:r>
              <a:rPr lang="en-US" dirty="0" smtClean="0"/>
              <a:t>.</a:t>
            </a:r>
            <a:endParaRPr lang="en-US" dirty="0"/>
          </a:p>
          <a:p>
            <a:endParaRPr lang="en-US"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06</a:t>
            </a:r>
            <a:endParaRPr lang="en-US" dirty="0"/>
          </a:p>
        </p:txBody>
      </p:sp>
      <p:pic>
        <p:nvPicPr>
          <p:cNvPr id="6" name="Picture 5"/>
          <p:cNvPicPr>
            <a:picLocks noChangeAspect="1"/>
          </p:cNvPicPr>
          <p:nvPr/>
        </p:nvPicPr>
        <p:blipFill>
          <a:blip r:embed="rId2"/>
          <a:stretch>
            <a:fillRect/>
          </a:stretch>
        </p:blipFill>
        <p:spPr>
          <a:xfrm>
            <a:off x="-27657" y="742950"/>
            <a:ext cx="9247857" cy="2209800"/>
          </a:xfrm>
          <a:prstGeom prst="rect">
            <a:avLst/>
          </a:prstGeom>
        </p:spPr>
      </p:pic>
      <p:sp>
        <p:nvSpPr>
          <p:cNvPr id="5" name="Freeform 4"/>
          <p:cNvSpPr/>
          <p:nvPr/>
        </p:nvSpPr>
        <p:spPr bwMode="auto">
          <a:xfrm>
            <a:off x="1571625" y="4446984"/>
            <a:ext cx="142876" cy="196454"/>
          </a:xfrm>
          <a:custGeom>
            <a:avLst/>
            <a:gdLst/>
            <a:ahLst/>
            <a:cxnLst/>
            <a:rect l="0" t="0" r="0" b="0"/>
            <a:pathLst>
              <a:path w="142876" h="196454">
                <a:moveTo>
                  <a:pt x="0" y="178594"/>
                </a:moveTo>
                <a:lnTo>
                  <a:pt x="0" y="187523"/>
                </a:lnTo>
                <a:lnTo>
                  <a:pt x="0" y="187523"/>
                </a:lnTo>
                <a:lnTo>
                  <a:pt x="0" y="187523"/>
                </a:lnTo>
                <a:lnTo>
                  <a:pt x="8930" y="196453"/>
                </a:lnTo>
                <a:lnTo>
                  <a:pt x="17859" y="196453"/>
                </a:lnTo>
                <a:lnTo>
                  <a:pt x="26789" y="187523"/>
                </a:lnTo>
                <a:lnTo>
                  <a:pt x="44648" y="169664"/>
                </a:lnTo>
                <a:lnTo>
                  <a:pt x="80367" y="142875"/>
                </a:lnTo>
                <a:lnTo>
                  <a:pt x="107156" y="98227"/>
                </a:lnTo>
                <a:lnTo>
                  <a:pt x="133945" y="53578"/>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2277070" y="4741664"/>
            <a:ext cx="214314" cy="375048"/>
          </a:xfrm>
          <a:custGeom>
            <a:avLst/>
            <a:gdLst/>
            <a:ahLst/>
            <a:cxnLst/>
            <a:rect l="0" t="0" r="0" b="0"/>
            <a:pathLst>
              <a:path w="214314" h="375048">
                <a:moveTo>
                  <a:pt x="0" y="285750"/>
                </a:moveTo>
                <a:lnTo>
                  <a:pt x="0" y="285750"/>
                </a:lnTo>
                <a:lnTo>
                  <a:pt x="8930" y="294680"/>
                </a:lnTo>
                <a:lnTo>
                  <a:pt x="17860" y="303609"/>
                </a:lnTo>
                <a:lnTo>
                  <a:pt x="26789" y="321469"/>
                </a:lnTo>
                <a:lnTo>
                  <a:pt x="35719" y="348258"/>
                </a:lnTo>
                <a:lnTo>
                  <a:pt x="35719" y="366117"/>
                </a:lnTo>
                <a:lnTo>
                  <a:pt x="44649" y="375047"/>
                </a:lnTo>
                <a:lnTo>
                  <a:pt x="53578" y="375047"/>
                </a:lnTo>
                <a:lnTo>
                  <a:pt x="62508" y="339328"/>
                </a:lnTo>
                <a:lnTo>
                  <a:pt x="89297" y="285750"/>
                </a:lnTo>
                <a:lnTo>
                  <a:pt x="116086" y="196453"/>
                </a:lnTo>
                <a:lnTo>
                  <a:pt x="169664" y="98226"/>
                </a:lnTo>
                <a:lnTo>
                  <a:pt x="214313" y="0"/>
                </a:lnTo>
                <a:lnTo>
                  <a:pt x="21431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1446609" y="4259461"/>
            <a:ext cx="375048" cy="419696"/>
          </a:xfrm>
          <a:custGeom>
            <a:avLst/>
            <a:gdLst/>
            <a:ahLst/>
            <a:cxnLst/>
            <a:rect l="0" t="0" r="0" b="0"/>
            <a:pathLst>
              <a:path w="375048" h="419696">
                <a:moveTo>
                  <a:pt x="35719" y="312539"/>
                </a:moveTo>
                <a:lnTo>
                  <a:pt x="35719" y="312539"/>
                </a:lnTo>
                <a:lnTo>
                  <a:pt x="35719" y="312539"/>
                </a:lnTo>
                <a:lnTo>
                  <a:pt x="26789" y="312539"/>
                </a:lnTo>
                <a:lnTo>
                  <a:pt x="17860" y="312539"/>
                </a:lnTo>
                <a:lnTo>
                  <a:pt x="8930" y="312539"/>
                </a:lnTo>
                <a:lnTo>
                  <a:pt x="0" y="312539"/>
                </a:lnTo>
                <a:lnTo>
                  <a:pt x="0" y="321468"/>
                </a:lnTo>
                <a:lnTo>
                  <a:pt x="0" y="321468"/>
                </a:lnTo>
                <a:lnTo>
                  <a:pt x="0" y="339328"/>
                </a:lnTo>
                <a:lnTo>
                  <a:pt x="0" y="348257"/>
                </a:lnTo>
                <a:lnTo>
                  <a:pt x="17860" y="366117"/>
                </a:lnTo>
                <a:lnTo>
                  <a:pt x="35719" y="383976"/>
                </a:lnTo>
                <a:lnTo>
                  <a:pt x="53579" y="401835"/>
                </a:lnTo>
                <a:lnTo>
                  <a:pt x="80368" y="419695"/>
                </a:lnTo>
                <a:lnTo>
                  <a:pt x="98227" y="419695"/>
                </a:lnTo>
                <a:lnTo>
                  <a:pt x="125016" y="410765"/>
                </a:lnTo>
                <a:lnTo>
                  <a:pt x="151805" y="383976"/>
                </a:lnTo>
                <a:lnTo>
                  <a:pt x="178594" y="330398"/>
                </a:lnTo>
                <a:lnTo>
                  <a:pt x="223243" y="267890"/>
                </a:lnTo>
                <a:lnTo>
                  <a:pt x="267891" y="196453"/>
                </a:lnTo>
                <a:lnTo>
                  <a:pt x="321469" y="125015"/>
                </a:lnTo>
                <a:lnTo>
                  <a:pt x="357188" y="53578"/>
                </a:lnTo>
                <a:lnTo>
                  <a:pt x="375047" y="0"/>
                </a:lnTo>
                <a:lnTo>
                  <a:pt x="37504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2018109" y="5857874"/>
            <a:ext cx="437556" cy="491134"/>
          </a:xfrm>
          <a:custGeom>
            <a:avLst/>
            <a:gdLst/>
            <a:ahLst/>
            <a:cxnLst/>
            <a:rect l="0" t="0" r="0" b="0"/>
            <a:pathLst>
              <a:path w="437556" h="491134">
                <a:moveTo>
                  <a:pt x="0" y="383977"/>
                </a:moveTo>
                <a:lnTo>
                  <a:pt x="0" y="383977"/>
                </a:lnTo>
                <a:lnTo>
                  <a:pt x="0" y="383977"/>
                </a:lnTo>
                <a:lnTo>
                  <a:pt x="0" y="383977"/>
                </a:lnTo>
                <a:lnTo>
                  <a:pt x="0" y="383977"/>
                </a:lnTo>
                <a:lnTo>
                  <a:pt x="0" y="392906"/>
                </a:lnTo>
                <a:lnTo>
                  <a:pt x="0" y="392906"/>
                </a:lnTo>
                <a:lnTo>
                  <a:pt x="0" y="401836"/>
                </a:lnTo>
                <a:lnTo>
                  <a:pt x="8930" y="401836"/>
                </a:lnTo>
                <a:lnTo>
                  <a:pt x="17860" y="410766"/>
                </a:lnTo>
                <a:lnTo>
                  <a:pt x="17860" y="428625"/>
                </a:lnTo>
                <a:lnTo>
                  <a:pt x="26789" y="437555"/>
                </a:lnTo>
                <a:lnTo>
                  <a:pt x="35719" y="464344"/>
                </a:lnTo>
                <a:lnTo>
                  <a:pt x="44649" y="482203"/>
                </a:lnTo>
                <a:lnTo>
                  <a:pt x="53579" y="491133"/>
                </a:lnTo>
                <a:lnTo>
                  <a:pt x="62508" y="482203"/>
                </a:lnTo>
                <a:lnTo>
                  <a:pt x="89297" y="455414"/>
                </a:lnTo>
                <a:lnTo>
                  <a:pt x="125016" y="392906"/>
                </a:lnTo>
                <a:lnTo>
                  <a:pt x="187524" y="312539"/>
                </a:lnTo>
                <a:lnTo>
                  <a:pt x="267891" y="214313"/>
                </a:lnTo>
                <a:lnTo>
                  <a:pt x="357188" y="107156"/>
                </a:lnTo>
                <a:lnTo>
                  <a:pt x="437555" y="0"/>
                </a:lnTo>
                <a:lnTo>
                  <a:pt x="43755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4111208252"/>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execution trace - Log</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a:t>
            </a:r>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pic>
        <p:nvPicPr>
          <p:cNvPr id="5" name="Picture 4"/>
          <p:cNvPicPr>
            <a:picLocks noChangeAspect="1"/>
          </p:cNvPicPr>
          <p:nvPr/>
        </p:nvPicPr>
        <p:blipFill>
          <a:blip r:embed="rId2"/>
          <a:stretch>
            <a:fillRect/>
          </a:stretch>
        </p:blipFill>
        <p:spPr>
          <a:xfrm>
            <a:off x="0" y="1509775"/>
            <a:ext cx="9144000" cy="3838450"/>
          </a:xfrm>
          <a:prstGeom prst="rect">
            <a:avLst/>
          </a:prstGeom>
        </p:spPr>
      </p:pic>
      <p:sp>
        <p:nvSpPr>
          <p:cNvPr id="6" name="Freeform 5"/>
          <p:cNvSpPr/>
          <p:nvPr/>
        </p:nvSpPr>
        <p:spPr bwMode="auto">
          <a:xfrm>
            <a:off x="5670352" y="1205508"/>
            <a:ext cx="1884165" cy="169665"/>
          </a:xfrm>
          <a:custGeom>
            <a:avLst/>
            <a:gdLst/>
            <a:ahLst/>
            <a:cxnLst/>
            <a:rect l="0" t="0" r="0" b="0"/>
            <a:pathLst>
              <a:path w="1884165" h="169665">
                <a:moveTo>
                  <a:pt x="1857375" y="169664"/>
                </a:moveTo>
                <a:lnTo>
                  <a:pt x="1857375" y="160734"/>
                </a:lnTo>
                <a:lnTo>
                  <a:pt x="1857375" y="160734"/>
                </a:lnTo>
                <a:lnTo>
                  <a:pt x="1866304" y="160734"/>
                </a:lnTo>
                <a:lnTo>
                  <a:pt x="1875234" y="151805"/>
                </a:lnTo>
                <a:lnTo>
                  <a:pt x="1875234" y="151805"/>
                </a:lnTo>
                <a:lnTo>
                  <a:pt x="1875234" y="142875"/>
                </a:lnTo>
                <a:lnTo>
                  <a:pt x="1884164" y="142875"/>
                </a:lnTo>
                <a:lnTo>
                  <a:pt x="1884164" y="142875"/>
                </a:lnTo>
                <a:lnTo>
                  <a:pt x="1884164" y="142875"/>
                </a:lnTo>
                <a:lnTo>
                  <a:pt x="1884164" y="142875"/>
                </a:lnTo>
                <a:lnTo>
                  <a:pt x="1875234" y="142875"/>
                </a:lnTo>
                <a:lnTo>
                  <a:pt x="1875234" y="142875"/>
                </a:lnTo>
                <a:lnTo>
                  <a:pt x="1866304" y="142875"/>
                </a:lnTo>
                <a:lnTo>
                  <a:pt x="1857375" y="142875"/>
                </a:lnTo>
                <a:lnTo>
                  <a:pt x="1848445" y="151805"/>
                </a:lnTo>
                <a:lnTo>
                  <a:pt x="1830586" y="151805"/>
                </a:lnTo>
                <a:lnTo>
                  <a:pt x="1812726" y="151805"/>
                </a:lnTo>
                <a:lnTo>
                  <a:pt x="1785937" y="151805"/>
                </a:lnTo>
                <a:lnTo>
                  <a:pt x="1759148" y="151805"/>
                </a:lnTo>
                <a:lnTo>
                  <a:pt x="1741289" y="151805"/>
                </a:lnTo>
                <a:lnTo>
                  <a:pt x="1705570" y="142875"/>
                </a:lnTo>
                <a:lnTo>
                  <a:pt x="1678781" y="142875"/>
                </a:lnTo>
                <a:lnTo>
                  <a:pt x="1651992" y="133945"/>
                </a:lnTo>
                <a:lnTo>
                  <a:pt x="1616273" y="125015"/>
                </a:lnTo>
                <a:lnTo>
                  <a:pt x="1580554" y="116086"/>
                </a:lnTo>
                <a:lnTo>
                  <a:pt x="1544836" y="107156"/>
                </a:lnTo>
                <a:lnTo>
                  <a:pt x="1509117" y="107156"/>
                </a:lnTo>
                <a:lnTo>
                  <a:pt x="1473398" y="98226"/>
                </a:lnTo>
                <a:lnTo>
                  <a:pt x="1428750" y="80367"/>
                </a:lnTo>
                <a:lnTo>
                  <a:pt x="1384101" y="71437"/>
                </a:lnTo>
                <a:lnTo>
                  <a:pt x="1339453" y="62508"/>
                </a:lnTo>
                <a:lnTo>
                  <a:pt x="1276945" y="53578"/>
                </a:lnTo>
                <a:lnTo>
                  <a:pt x="1223367" y="44648"/>
                </a:lnTo>
                <a:lnTo>
                  <a:pt x="1160859" y="35719"/>
                </a:lnTo>
                <a:lnTo>
                  <a:pt x="1107281" y="26789"/>
                </a:lnTo>
                <a:lnTo>
                  <a:pt x="1044773" y="26789"/>
                </a:lnTo>
                <a:lnTo>
                  <a:pt x="982265" y="17859"/>
                </a:lnTo>
                <a:lnTo>
                  <a:pt x="928687" y="8929"/>
                </a:lnTo>
                <a:lnTo>
                  <a:pt x="866179" y="0"/>
                </a:lnTo>
                <a:lnTo>
                  <a:pt x="803671" y="0"/>
                </a:lnTo>
                <a:lnTo>
                  <a:pt x="732234" y="0"/>
                </a:lnTo>
                <a:lnTo>
                  <a:pt x="669726" y="0"/>
                </a:lnTo>
                <a:lnTo>
                  <a:pt x="607218" y="0"/>
                </a:lnTo>
                <a:lnTo>
                  <a:pt x="553640" y="0"/>
                </a:lnTo>
                <a:lnTo>
                  <a:pt x="491132" y="0"/>
                </a:lnTo>
                <a:lnTo>
                  <a:pt x="437554" y="8929"/>
                </a:lnTo>
                <a:lnTo>
                  <a:pt x="375046" y="17859"/>
                </a:lnTo>
                <a:lnTo>
                  <a:pt x="321468" y="26789"/>
                </a:lnTo>
                <a:lnTo>
                  <a:pt x="267890" y="35719"/>
                </a:lnTo>
                <a:lnTo>
                  <a:pt x="214312" y="44648"/>
                </a:lnTo>
                <a:lnTo>
                  <a:pt x="169664" y="62508"/>
                </a:lnTo>
                <a:lnTo>
                  <a:pt x="125015" y="71437"/>
                </a:lnTo>
                <a:lnTo>
                  <a:pt x="80367" y="89297"/>
                </a:lnTo>
                <a:lnTo>
                  <a:pt x="44648" y="107156"/>
                </a:lnTo>
                <a:lnTo>
                  <a:pt x="0" y="125015"/>
                </a:lnTo>
                <a:lnTo>
                  <a:pt x="0"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5438180" y="1375172"/>
            <a:ext cx="160735" cy="169665"/>
          </a:xfrm>
          <a:custGeom>
            <a:avLst/>
            <a:gdLst/>
            <a:ahLst/>
            <a:cxnLst/>
            <a:rect l="0" t="0" r="0" b="0"/>
            <a:pathLst>
              <a:path w="160735" h="169665">
                <a:moveTo>
                  <a:pt x="160734" y="0"/>
                </a:moveTo>
                <a:lnTo>
                  <a:pt x="133945" y="17859"/>
                </a:lnTo>
                <a:lnTo>
                  <a:pt x="107156" y="44648"/>
                </a:lnTo>
                <a:lnTo>
                  <a:pt x="80367" y="71437"/>
                </a:lnTo>
                <a:lnTo>
                  <a:pt x="53578" y="98226"/>
                </a:lnTo>
                <a:lnTo>
                  <a:pt x="26789" y="125015"/>
                </a:lnTo>
                <a:lnTo>
                  <a:pt x="8929" y="142875"/>
                </a:lnTo>
                <a:lnTo>
                  <a:pt x="0" y="169664"/>
                </a:lnTo>
                <a:lnTo>
                  <a:pt x="0"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5420320" y="1134070"/>
            <a:ext cx="2375298" cy="714376"/>
          </a:xfrm>
          <a:custGeom>
            <a:avLst/>
            <a:gdLst/>
            <a:ahLst/>
            <a:cxnLst/>
            <a:rect l="0" t="0" r="0" b="0"/>
            <a:pathLst>
              <a:path w="2375298" h="714376">
                <a:moveTo>
                  <a:pt x="0" y="500063"/>
                </a:moveTo>
                <a:lnTo>
                  <a:pt x="0" y="517922"/>
                </a:lnTo>
                <a:lnTo>
                  <a:pt x="8930" y="535781"/>
                </a:lnTo>
                <a:lnTo>
                  <a:pt x="17860" y="553641"/>
                </a:lnTo>
                <a:lnTo>
                  <a:pt x="26789" y="571500"/>
                </a:lnTo>
                <a:lnTo>
                  <a:pt x="44649" y="589359"/>
                </a:lnTo>
                <a:lnTo>
                  <a:pt x="62508" y="607219"/>
                </a:lnTo>
                <a:lnTo>
                  <a:pt x="89297" y="616149"/>
                </a:lnTo>
                <a:lnTo>
                  <a:pt x="116086" y="634008"/>
                </a:lnTo>
                <a:lnTo>
                  <a:pt x="151805" y="642938"/>
                </a:lnTo>
                <a:lnTo>
                  <a:pt x="187524" y="651867"/>
                </a:lnTo>
                <a:lnTo>
                  <a:pt x="223243" y="660797"/>
                </a:lnTo>
                <a:lnTo>
                  <a:pt x="250032" y="669727"/>
                </a:lnTo>
                <a:lnTo>
                  <a:pt x="285750" y="678656"/>
                </a:lnTo>
                <a:lnTo>
                  <a:pt x="330399" y="687586"/>
                </a:lnTo>
                <a:lnTo>
                  <a:pt x="366118" y="696516"/>
                </a:lnTo>
                <a:lnTo>
                  <a:pt x="410766" y="696516"/>
                </a:lnTo>
                <a:lnTo>
                  <a:pt x="455414" y="705445"/>
                </a:lnTo>
                <a:lnTo>
                  <a:pt x="508993" y="705445"/>
                </a:lnTo>
                <a:lnTo>
                  <a:pt x="553641" y="705445"/>
                </a:lnTo>
                <a:lnTo>
                  <a:pt x="607219" y="714375"/>
                </a:lnTo>
                <a:lnTo>
                  <a:pt x="669727" y="714375"/>
                </a:lnTo>
                <a:lnTo>
                  <a:pt x="723305" y="714375"/>
                </a:lnTo>
                <a:lnTo>
                  <a:pt x="776883" y="714375"/>
                </a:lnTo>
                <a:lnTo>
                  <a:pt x="839391" y="705445"/>
                </a:lnTo>
                <a:lnTo>
                  <a:pt x="901899" y="705445"/>
                </a:lnTo>
                <a:lnTo>
                  <a:pt x="964407" y="705445"/>
                </a:lnTo>
                <a:lnTo>
                  <a:pt x="1026914" y="696516"/>
                </a:lnTo>
                <a:lnTo>
                  <a:pt x="1089422" y="687586"/>
                </a:lnTo>
                <a:lnTo>
                  <a:pt x="1151930" y="687586"/>
                </a:lnTo>
                <a:lnTo>
                  <a:pt x="1214438" y="678656"/>
                </a:lnTo>
                <a:lnTo>
                  <a:pt x="1276946" y="669727"/>
                </a:lnTo>
                <a:lnTo>
                  <a:pt x="1339453" y="660797"/>
                </a:lnTo>
                <a:lnTo>
                  <a:pt x="1401961" y="651867"/>
                </a:lnTo>
                <a:lnTo>
                  <a:pt x="1464469" y="651867"/>
                </a:lnTo>
                <a:lnTo>
                  <a:pt x="1526977" y="642938"/>
                </a:lnTo>
                <a:lnTo>
                  <a:pt x="1598414" y="634008"/>
                </a:lnTo>
                <a:lnTo>
                  <a:pt x="1660922" y="625078"/>
                </a:lnTo>
                <a:lnTo>
                  <a:pt x="1714500" y="625078"/>
                </a:lnTo>
                <a:lnTo>
                  <a:pt x="1777008" y="616149"/>
                </a:lnTo>
                <a:lnTo>
                  <a:pt x="1839516" y="607219"/>
                </a:lnTo>
                <a:lnTo>
                  <a:pt x="1893094" y="598289"/>
                </a:lnTo>
                <a:lnTo>
                  <a:pt x="1946672" y="589359"/>
                </a:lnTo>
                <a:lnTo>
                  <a:pt x="2000250" y="580430"/>
                </a:lnTo>
                <a:lnTo>
                  <a:pt x="2053828" y="562570"/>
                </a:lnTo>
                <a:lnTo>
                  <a:pt x="2098477" y="553641"/>
                </a:lnTo>
                <a:lnTo>
                  <a:pt x="2143125" y="535781"/>
                </a:lnTo>
                <a:lnTo>
                  <a:pt x="2178844" y="517922"/>
                </a:lnTo>
                <a:lnTo>
                  <a:pt x="2214563" y="500063"/>
                </a:lnTo>
                <a:lnTo>
                  <a:pt x="2250282" y="482203"/>
                </a:lnTo>
                <a:lnTo>
                  <a:pt x="2277071" y="464344"/>
                </a:lnTo>
                <a:lnTo>
                  <a:pt x="2303860" y="446484"/>
                </a:lnTo>
                <a:lnTo>
                  <a:pt x="2321719" y="419695"/>
                </a:lnTo>
                <a:lnTo>
                  <a:pt x="2348508" y="392906"/>
                </a:lnTo>
                <a:lnTo>
                  <a:pt x="2357438" y="375047"/>
                </a:lnTo>
                <a:lnTo>
                  <a:pt x="2375297" y="348258"/>
                </a:lnTo>
                <a:lnTo>
                  <a:pt x="2375297" y="321469"/>
                </a:lnTo>
                <a:lnTo>
                  <a:pt x="2375297" y="303609"/>
                </a:lnTo>
                <a:lnTo>
                  <a:pt x="2366368" y="276820"/>
                </a:lnTo>
                <a:lnTo>
                  <a:pt x="2348508" y="250032"/>
                </a:lnTo>
                <a:lnTo>
                  <a:pt x="2330649" y="232172"/>
                </a:lnTo>
                <a:lnTo>
                  <a:pt x="2303860" y="205383"/>
                </a:lnTo>
                <a:lnTo>
                  <a:pt x="2268141" y="178594"/>
                </a:lnTo>
                <a:lnTo>
                  <a:pt x="2232422" y="151805"/>
                </a:lnTo>
                <a:lnTo>
                  <a:pt x="2187774" y="133946"/>
                </a:lnTo>
                <a:lnTo>
                  <a:pt x="2134196" y="107157"/>
                </a:lnTo>
                <a:lnTo>
                  <a:pt x="2071688" y="89297"/>
                </a:lnTo>
                <a:lnTo>
                  <a:pt x="2000250" y="71438"/>
                </a:lnTo>
                <a:lnTo>
                  <a:pt x="1919883" y="53578"/>
                </a:lnTo>
                <a:lnTo>
                  <a:pt x="1839516" y="35719"/>
                </a:lnTo>
                <a:lnTo>
                  <a:pt x="1750219" y="26789"/>
                </a:lnTo>
                <a:lnTo>
                  <a:pt x="1660922" y="17860"/>
                </a:lnTo>
                <a:lnTo>
                  <a:pt x="1580555" y="17860"/>
                </a:lnTo>
                <a:lnTo>
                  <a:pt x="1500188" y="8930"/>
                </a:lnTo>
                <a:lnTo>
                  <a:pt x="1419821" y="8930"/>
                </a:lnTo>
                <a:lnTo>
                  <a:pt x="1339453" y="0"/>
                </a:lnTo>
                <a:lnTo>
                  <a:pt x="133945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6991945" y="1794867"/>
            <a:ext cx="428626" cy="89298"/>
          </a:xfrm>
          <a:custGeom>
            <a:avLst/>
            <a:gdLst/>
            <a:ahLst/>
            <a:cxnLst/>
            <a:rect l="0" t="0" r="0" b="0"/>
            <a:pathLst>
              <a:path w="428626" h="89298">
                <a:moveTo>
                  <a:pt x="0" y="80367"/>
                </a:moveTo>
                <a:lnTo>
                  <a:pt x="0" y="80367"/>
                </a:lnTo>
                <a:lnTo>
                  <a:pt x="0" y="80367"/>
                </a:lnTo>
                <a:lnTo>
                  <a:pt x="8930" y="89297"/>
                </a:lnTo>
                <a:lnTo>
                  <a:pt x="8930" y="89297"/>
                </a:lnTo>
                <a:lnTo>
                  <a:pt x="26789" y="80367"/>
                </a:lnTo>
                <a:lnTo>
                  <a:pt x="53578" y="80367"/>
                </a:lnTo>
                <a:lnTo>
                  <a:pt x="107157" y="62508"/>
                </a:lnTo>
                <a:lnTo>
                  <a:pt x="169664" y="44648"/>
                </a:lnTo>
                <a:lnTo>
                  <a:pt x="250032" y="35719"/>
                </a:lnTo>
                <a:lnTo>
                  <a:pt x="339328" y="17859"/>
                </a:lnTo>
                <a:lnTo>
                  <a:pt x="428625" y="0"/>
                </a:lnTo>
                <a:lnTo>
                  <a:pt x="42862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7152680" y="2035969"/>
            <a:ext cx="330399" cy="71438"/>
          </a:xfrm>
          <a:custGeom>
            <a:avLst/>
            <a:gdLst/>
            <a:ahLst/>
            <a:cxnLst/>
            <a:rect l="0" t="0" r="0" b="0"/>
            <a:pathLst>
              <a:path w="330399" h="71438">
                <a:moveTo>
                  <a:pt x="0" y="71437"/>
                </a:moveTo>
                <a:lnTo>
                  <a:pt x="8929" y="62507"/>
                </a:lnTo>
                <a:lnTo>
                  <a:pt x="26789" y="62507"/>
                </a:lnTo>
                <a:lnTo>
                  <a:pt x="53578" y="53578"/>
                </a:lnTo>
                <a:lnTo>
                  <a:pt x="89297" y="35718"/>
                </a:lnTo>
                <a:lnTo>
                  <a:pt x="133945" y="26789"/>
                </a:lnTo>
                <a:lnTo>
                  <a:pt x="178593" y="17859"/>
                </a:lnTo>
                <a:lnTo>
                  <a:pt x="232172" y="17859"/>
                </a:lnTo>
                <a:lnTo>
                  <a:pt x="285750" y="8929"/>
                </a:lnTo>
                <a:lnTo>
                  <a:pt x="330398" y="0"/>
                </a:lnTo>
                <a:lnTo>
                  <a:pt x="33039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6277570" y="2321719"/>
            <a:ext cx="285751" cy="71438"/>
          </a:xfrm>
          <a:custGeom>
            <a:avLst/>
            <a:gdLst/>
            <a:ahLst/>
            <a:cxnLst/>
            <a:rect l="0" t="0" r="0" b="0"/>
            <a:pathLst>
              <a:path w="285751" h="71438">
                <a:moveTo>
                  <a:pt x="0" y="71437"/>
                </a:moveTo>
                <a:lnTo>
                  <a:pt x="0" y="62507"/>
                </a:lnTo>
                <a:lnTo>
                  <a:pt x="0" y="62507"/>
                </a:lnTo>
                <a:lnTo>
                  <a:pt x="8930" y="53578"/>
                </a:lnTo>
                <a:lnTo>
                  <a:pt x="35719" y="44648"/>
                </a:lnTo>
                <a:lnTo>
                  <a:pt x="62508" y="26789"/>
                </a:lnTo>
                <a:lnTo>
                  <a:pt x="107157" y="17859"/>
                </a:lnTo>
                <a:lnTo>
                  <a:pt x="160735" y="17859"/>
                </a:lnTo>
                <a:lnTo>
                  <a:pt x="223243" y="8929"/>
                </a:lnTo>
                <a:lnTo>
                  <a:pt x="285750" y="0"/>
                </a:lnTo>
                <a:lnTo>
                  <a:pt x="28575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5393531" y="2330648"/>
            <a:ext cx="1580556" cy="571501"/>
          </a:xfrm>
          <a:custGeom>
            <a:avLst/>
            <a:gdLst/>
            <a:ahLst/>
            <a:cxnLst/>
            <a:rect l="0" t="0" r="0" b="0"/>
            <a:pathLst>
              <a:path w="1580556" h="571501">
                <a:moveTo>
                  <a:pt x="1375172" y="160735"/>
                </a:moveTo>
                <a:lnTo>
                  <a:pt x="1375172" y="160735"/>
                </a:lnTo>
                <a:lnTo>
                  <a:pt x="1375172" y="160735"/>
                </a:lnTo>
                <a:lnTo>
                  <a:pt x="1375172" y="160735"/>
                </a:lnTo>
                <a:lnTo>
                  <a:pt x="1375172" y="151805"/>
                </a:lnTo>
                <a:lnTo>
                  <a:pt x="1384102" y="142875"/>
                </a:lnTo>
                <a:lnTo>
                  <a:pt x="1375172" y="142875"/>
                </a:lnTo>
                <a:lnTo>
                  <a:pt x="1375172" y="142875"/>
                </a:lnTo>
                <a:lnTo>
                  <a:pt x="1366242" y="133946"/>
                </a:lnTo>
                <a:lnTo>
                  <a:pt x="1366242" y="133946"/>
                </a:lnTo>
                <a:lnTo>
                  <a:pt x="1357313" y="133946"/>
                </a:lnTo>
                <a:lnTo>
                  <a:pt x="1348383" y="125016"/>
                </a:lnTo>
                <a:lnTo>
                  <a:pt x="1330524" y="125016"/>
                </a:lnTo>
                <a:lnTo>
                  <a:pt x="1321594" y="125016"/>
                </a:lnTo>
                <a:lnTo>
                  <a:pt x="1303735" y="125016"/>
                </a:lnTo>
                <a:lnTo>
                  <a:pt x="1276946" y="116086"/>
                </a:lnTo>
                <a:lnTo>
                  <a:pt x="1259086" y="116086"/>
                </a:lnTo>
                <a:lnTo>
                  <a:pt x="1232297" y="107156"/>
                </a:lnTo>
                <a:lnTo>
                  <a:pt x="1205508" y="107156"/>
                </a:lnTo>
                <a:lnTo>
                  <a:pt x="1169789" y="98227"/>
                </a:lnTo>
                <a:lnTo>
                  <a:pt x="1134071" y="98227"/>
                </a:lnTo>
                <a:lnTo>
                  <a:pt x="1089422" y="89297"/>
                </a:lnTo>
                <a:lnTo>
                  <a:pt x="1044774" y="89297"/>
                </a:lnTo>
                <a:lnTo>
                  <a:pt x="1000125" y="89297"/>
                </a:lnTo>
                <a:lnTo>
                  <a:pt x="964407" y="80367"/>
                </a:lnTo>
                <a:lnTo>
                  <a:pt x="919758" y="80367"/>
                </a:lnTo>
                <a:lnTo>
                  <a:pt x="875110" y="80367"/>
                </a:lnTo>
                <a:lnTo>
                  <a:pt x="830461" y="71438"/>
                </a:lnTo>
                <a:lnTo>
                  <a:pt x="785813" y="71438"/>
                </a:lnTo>
                <a:lnTo>
                  <a:pt x="750094" y="62508"/>
                </a:lnTo>
                <a:lnTo>
                  <a:pt x="705446" y="62508"/>
                </a:lnTo>
                <a:lnTo>
                  <a:pt x="660797" y="62508"/>
                </a:lnTo>
                <a:lnTo>
                  <a:pt x="616149" y="53578"/>
                </a:lnTo>
                <a:lnTo>
                  <a:pt x="571500" y="62508"/>
                </a:lnTo>
                <a:lnTo>
                  <a:pt x="526852" y="62508"/>
                </a:lnTo>
                <a:lnTo>
                  <a:pt x="482203" y="62508"/>
                </a:lnTo>
                <a:lnTo>
                  <a:pt x="437555" y="71438"/>
                </a:lnTo>
                <a:lnTo>
                  <a:pt x="392907" y="80367"/>
                </a:lnTo>
                <a:lnTo>
                  <a:pt x="357188" y="89297"/>
                </a:lnTo>
                <a:lnTo>
                  <a:pt x="321469" y="98227"/>
                </a:lnTo>
                <a:lnTo>
                  <a:pt x="276821" y="107156"/>
                </a:lnTo>
                <a:lnTo>
                  <a:pt x="250032" y="125016"/>
                </a:lnTo>
                <a:lnTo>
                  <a:pt x="214313" y="133946"/>
                </a:lnTo>
                <a:lnTo>
                  <a:pt x="187524" y="151805"/>
                </a:lnTo>
                <a:lnTo>
                  <a:pt x="160735" y="169665"/>
                </a:lnTo>
                <a:lnTo>
                  <a:pt x="133946" y="187524"/>
                </a:lnTo>
                <a:lnTo>
                  <a:pt x="107157" y="205383"/>
                </a:lnTo>
                <a:lnTo>
                  <a:pt x="89297" y="223243"/>
                </a:lnTo>
                <a:lnTo>
                  <a:pt x="71438" y="241102"/>
                </a:lnTo>
                <a:lnTo>
                  <a:pt x="53578" y="258961"/>
                </a:lnTo>
                <a:lnTo>
                  <a:pt x="35719" y="285750"/>
                </a:lnTo>
                <a:lnTo>
                  <a:pt x="17860" y="303610"/>
                </a:lnTo>
                <a:lnTo>
                  <a:pt x="8930" y="330399"/>
                </a:lnTo>
                <a:lnTo>
                  <a:pt x="0" y="357188"/>
                </a:lnTo>
                <a:lnTo>
                  <a:pt x="0" y="375047"/>
                </a:lnTo>
                <a:lnTo>
                  <a:pt x="8930" y="401836"/>
                </a:lnTo>
                <a:lnTo>
                  <a:pt x="26789" y="428625"/>
                </a:lnTo>
                <a:lnTo>
                  <a:pt x="35719" y="446485"/>
                </a:lnTo>
                <a:lnTo>
                  <a:pt x="62508" y="464344"/>
                </a:lnTo>
                <a:lnTo>
                  <a:pt x="89297" y="482203"/>
                </a:lnTo>
                <a:lnTo>
                  <a:pt x="116086" y="500063"/>
                </a:lnTo>
                <a:lnTo>
                  <a:pt x="151805" y="517922"/>
                </a:lnTo>
                <a:lnTo>
                  <a:pt x="187524" y="526852"/>
                </a:lnTo>
                <a:lnTo>
                  <a:pt x="223242" y="535781"/>
                </a:lnTo>
                <a:lnTo>
                  <a:pt x="267891" y="553641"/>
                </a:lnTo>
                <a:lnTo>
                  <a:pt x="312539" y="562570"/>
                </a:lnTo>
                <a:lnTo>
                  <a:pt x="357188" y="562570"/>
                </a:lnTo>
                <a:lnTo>
                  <a:pt x="401836" y="571500"/>
                </a:lnTo>
                <a:lnTo>
                  <a:pt x="446485" y="571500"/>
                </a:lnTo>
                <a:lnTo>
                  <a:pt x="500063" y="571500"/>
                </a:lnTo>
                <a:lnTo>
                  <a:pt x="544711" y="571500"/>
                </a:lnTo>
                <a:lnTo>
                  <a:pt x="598289" y="571500"/>
                </a:lnTo>
                <a:lnTo>
                  <a:pt x="651867" y="571500"/>
                </a:lnTo>
                <a:lnTo>
                  <a:pt x="705446" y="562570"/>
                </a:lnTo>
                <a:lnTo>
                  <a:pt x="759024" y="562570"/>
                </a:lnTo>
                <a:lnTo>
                  <a:pt x="812602" y="562570"/>
                </a:lnTo>
                <a:lnTo>
                  <a:pt x="875110" y="553641"/>
                </a:lnTo>
                <a:lnTo>
                  <a:pt x="928688" y="553641"/>
                </a:lnTo>
                <a:lnTo>
                  <a:pt x="982266" y="544711"/>
                </a:lnTo>
                <a:lnTo>
                  <a:pt x="1035844" y="544711"/>
                </a:lnTo>
                <a:lnTo>
                  <a:pt x="1089422" y="535781"/>
                </a:lnTo>
                <a:lnTo>
                  <a:pt x="1134071" y="535781"/>
                </a:lnTo>
                <a:lnTo>
                  <a:pt x="1187649" y="526852"/>
                </a:lnTo>
                <a:lnTo>
                  <a:pt x="1241227" y="517922"/>
                </a:lnTo>
                <a:lnTo>
                  <a:pt x="1285875" y="508992"/>
                </a:lnTo>
                <a:lnTo>
                  <a:pt x="1339453" y="500063"/>
                </a:lnTo>
                <a:lnTo>
                  <a:pt x="1384102" y="482203"/>
                </a:lnTo>
                <a:lnTo>
                  <a:pt x="1428750" y="473273"/>
                </a:lnTo>
                <a:lnTo>
                  <a:pt x="1464469" y="455415"/>
                </a:lnTo>
                <a:lnTo>
                  <a:pt x="1500188" y="437555"/>
                </a:lnTo>
                <a:lnTo>
                  <a:pt x="1526977" y="419696"/>
                </a:lnTo>
                <a:lnTo>
                  <a:pt x="1553766" y="401836"/>
                </a:lnTo>
                <a:lnTo>
                  <a:pt x="1571625" y="375047"/>
                </a:lnTo>
                <a:lnTo>
                  <a:pt x="1580555" y="357188"/>
                </a:lnTo>
                <a:lnTo>
                  <a:pt x="1580555" y="330399"/>
                </a:lnTo>
                <a:lnTo>
                  <a:pt x="1580555" y="303610"/>
                </a:lnTo>
                <a:lnTo>
                  <a:pt x="1571625" y="267891"/>
                </a:lnTo>
                <a:lnTo>
                  <a:pt x="1553766" y="241102"/>
                </a:lnTo>
                <a:lnTo>
                  <a:pt x="1526977" y="214313"/>
                </a:lnTo>
                <a:lnTo>
                  <a:pt x="1500188" y="178594"/>
                </a:lnTo>
                <a:lnTo>
                  <a:pt x="1464469" y="151805"/>
                </a:lnTo>
                <a:lnTo>
                  <a:pt x="1419821" y="116086"/>
                </a:lnTo>
                <a:lnTo>
                  <a:pt x="1375172" y="89297"/>
                </a:lnTo>
                <a:lnTo>
                  <a:pt x="1321594" y="62508"/>
                </a:lnTo>
                <a:lnTo>
                  <a:pt x="1259086" y="35719"/>
                </a:lnTo>
                <a:lnTo>
                  <a:pt x="1196578" y="8930"/>
                </a:lnTo>
                <a:lnTo>
                  <a:pt x="1125141" y="0"/>
                </a:lnTo>
                <a:lnTo>
                  <a:pt x="1044774" y="0"/>
                </a:lnTo>
                <a:lnTo>
                  <a:pt x="946547" y="0"/>
                </a:lnTo>
                <a:lnTo>
                  <a:pt x="848321" y="8930"/>
                </a:lnTo>
                <a:lnTo>
                  <a:pt x="848321"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003216678"/>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the H2 DB Engine Console</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Since the console for H2 is implement as a web app.</a:t>
            </a:r>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pic>
        <p:nvPicPr>
          <p:cNvPr id="5" name="Picture 4"/>
          <p:cNvPicPr>
            <a:picLocks noChangeAspect="1"/>
          </p:cNvPicPr>
          <p:nvPr/>
        </p:nvPicPr>
        <p:blipFill>
          <a:blip r:embed="rId2"/>
          <a:stretch>
            <a:fillRect/>
          </a:stretch>
        </p:blipFill>
        <p:spPr>
          <a:xfrm>
            <a:off x="290513" y="2066947"/>
            <a:ext cx="8914643" cy="4105253"/>
          </a:xfrm>
          <a:prstGeom prst="rect">
            <a:avLst/>
          </a:prstGeom>
        </p:spPr>
      </p:pic>
      <p:sp>
        <p:nvSpPr>
          <p:cNvPr id="6" name="Freeform 5"/>
          <p:cNvSpPr/>
          <p:nvPr/>
        </p:nvSpPr>
        <p:spPr bwMode="auto">
          <a:xfrm>
            <a:off x="3214688" y="3268265"/>
            <a:ext cx="2866430" cy="98228"/>
          </a:xfrm>
          <a:custGeom>
            <a:avLst/>
            <a:gdLst/>
            <a:ahLst/>
            <a:cxnLst/>
            <a:rect l="0" t="0" r="0" b="0"/>
            <a:pathLst>
              <a:path w="2866430" h="98228">
                <a:moveTo>
                  <a:pt x="0" y="17860"/>
                </a:moveTo>
                <a:lnTo>
                  <a:pt x="8929" y="17860"/>
                </a:lnTo>
                <a:lnTo>
                  <a:pt x="17859" y="8930"/>
                </a:lnTo>
                <a:lnTo>
                  <a:pt x="26789" y="8930"/>
                </a:lnTo>
                <a:lnTo>
                  <a:pt x="53578" y="0"/>
                </a:lnTo>
                <a:lnTo>
                  <a:pt x="71437" y="0"/>
                </a:lnTo>
                <a:lnTo>
                  <a:pt x="89296" y="0"/>
                </a:lnTo>
                <a:lnTo>
                  <a:pt x="116085" y="0"/>
                </a:lnTo>
                <a:lnTo>
                  <a:pt x="142875" y="0"/>
                </a:lnTo>
                <a:lnTo>
                  <a:pt x="160734" y="0"/>
                </a:lnTo>
                <a:lnTo>
                  <a:pt x="187523" y="0"/>
                </a:lnTo>
                <a:lnTo>
                  <a:pt x="214312" y="0"/>
                </a:lnTo>
                <a:lnTo>
                  <a:pt x="241101" y="0"/>
                </a:lnTo>
                <a:lnTo>
                  <a:pt x="267890" y="8930"/>
                </a:lnTo>
                <a:lnTo>
                  <a:pt x="303609" y="8930"/>
                </a:lnTo>
                <a:lnTo>
                  <a:pt x="339328" y="8930"/>
                </a:lnTo>
                <a:lnTo>
                  <a:pt x="375046" y="17860"/>
                </a:lnTo>
                <a:lnTo>
                  <a:pt x="410765" y="17860"/>
                </a:lnTo>
                <a:lnTo>
                  <a:pt x="446484" y="17860"/>
                </a:lnTo>
                <a:lnTo>
                  <a:pt x="482203" y="26789"/>
                </a:lnTo>
                <a:lnTo>
                  <a:pt x="517921" y="26789"/>
                </a:lnTo>
                <a:lnTo>
                  <a:pt x="562570" y="26789"/>
                </a:lnTo>
                <a:lnTo>
                  <a:pt x="607218" y="35719"/>
                </a:lnTo>
                <a:lnTo>
                  <a:pt x="642937" y="35719"/>
                </a:lnTo>
                <a:lnTo>
                  <a:pt x="687585" y="35719"/>
                </a:lnTo>
                <a:lnTo>
                  <a:pt x="732234" y="44649"/>
                </a:lnTo>
                <a:lnTo>
                  <a:pt x="776882" y="44649"/>
                </a:lnTo>
                <a:lnTo>
                  <a:pt x="821531" y="53578"/>
                </a:lnTo>
                <a:lnTo>
                  <a:pt x="875109" y="53578"/>
                </a:lnTo>
                <a:lnTo>
                  <a:pt x="919757" y="62508"/>
                </a:lnTo>
                <a:lnTo>
                  <a:pt x="964406" y="62508"/>
                </a:lnTo>
                <a:lnTo>
                  <a:pt x="1009054" y="62508"/>
                </a:lnTo>
                <a:lnTo>
                  <a:pt x="1062632" y="71438"/>
                </a:lnTo>
                <a:lnTo>
                  <a:pt x="1107281" y="71438"/>
                </a:lnTo>
                <a:lnTo>
                  <a:pt x="1160859" y="71438"/>
                </a:lnTo>
                <a:lnTo>
                  <a:pt x="1205507" y="71438"/>
                </a:lnTo>
                <a:lnTo>
                  <a:pt x="1259085" y="71438"/>
                </a:lnTo>
                <a:lnTo>
                  <a:pt x="1303734" y="71438"/>
                </a:lnTo>
                <a:lnTo>
                  <a:pt x="1357312" y="80367"/>
                </a:lnTo>
                <a:lnTo>
                  <a:pt x="1401960" y="80367"/>
                </a:lnTo>
                <a:lnTo>
                  <a:pt x="1455539" y="80367"/>
                </a:lnTo>
                <a:lnTo>
                  <a:pt x="1500187" y="80367"/>
                </a:lnTo>
                <a:lnTo>
                  <a:pt x="1553765" y="80367"/>
                </a:lnTo>
                <a:lnTo>
                  <a:pt x="1598414" y="89297"/>
                </a:lnTo>
                <a:lnTo>
                  <a:pt x="1651992" y="89297"/>
                </a:lnTo>
                <a:lnTo>
                  <a:pt x="1696640" y="89297"/>
                </a:lnTo>
                <a:lnTo>
                  <a:pt x="1750218" y="98227"/>
                </a:lnTo>
                <a:lnTo>
                  <a:pt x="1803796" y="98227"/>
                </a:lnTo>
                <a:lnTo>
                  <a:pt x="1857375" y="98227"/>
                </a:lnTo>
                <a:lnTo>
                  <a:pt x="1902023" y="98227"/>
                </a:lnTo>
                <a:lnTo>
                  <a:pt x="1955601" y="98227"/>
                </a:lnTo>
                <a:lnTo>
                  <a:pt x="2000250" y="98227"/>
                </a:lnTo>
                <a:lnTo>
                  <a:pt x="2044898" y="98227"/>
                </a:lnTo>
                <a:lnTo>
                  <a:pt x="2098476" y="89297"/>
                </a:lnTo>
                <a:lnTo>
                  <a:pt x="2143125" y="89297"/>
                </a:lnTo>
                <a:lnTo>
                  <a:pt x="2187773" y="89297"/>
                </a:lnTo>
                <a:lnTo>
                  <a:pt x="2241351" y="80367"/>
                </a:lnTo>
                <a:lnTo>
                  <a:pt x="2286000" y="71438"/>
                </a:lnTo>
                <a:lnTo>
                  <a:pt x="2330648" y="71438"/>
                </a:lnTo>
                <a:lnTo>
                  <a:pt x="2375296" y="62508"/>
                </a:lnTo>
                <a:lnTo>
                  <a:pt x="2428875" y="53578"/>
                </a:lnTo>
                <a:lnTo>
                  <a:pt x="2473523" y="53578"/>
                </a:lnTo>
                <a:lnTo>
                  <a:pt x="2518171" y="44649"/>
                </a:lnTo>
                <a:lnTo>
                  <a:pt x="2553890" y="44649"/>
                </a:lnTo>
                <a:lnTo>
                  <a:pt x="2598539" y="35719"/>
                </a:lnTo>
                <a:lnTo>
                  <a:pt x="2643187" y="35719"/>
                </a:lnTo>
                <a:lnTo>
                  <a:pt x="2687835" y="35719"/>
                </a:lnTo>
                <a:lnTo>
                  <a:pt x="2732484" y="26789"/>
                </a:lnTo>
                <a:lnTo>
                  <a:pt x="2768203" y="26789"/>
                </a:lnTo>
                <a:lnTo>
                  <a:pt x="2803921" y="26789"/>
                </a:lnTo>
                <a:lnTo>
                  <a:pt x="2830710" y="26789"/>
                </a:lnTo>
                <a:lnTo>
                  <a:pt x="2848570" y="17860"/>
                </a:lnTo>
                <a:lnTo>
                  <a:pt x="2857500" y="17860"/>
                </a:lnTo>
                <a:lnTo>
                  <a:pt x="2866429" y="17860"/>
                </a:lnTo>
                <a:lnTo>
                  <a:pt x="2857500" y="17860"/>
                </a:lnTo>
                <a:lnTo>
                  <a:pt x="2839640" y="17860"/>
                </a:lnTo>
                <a:lnTo>
                  <a:pt x="2839640"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5161359" y="3509367"/>
            <a:ext cx="321470" cy="267891"/>
          </a:xfrm>
          <a:custGeom>
            <a:avLst/>
            <a:gdLst/>
            <a:ahLst/>
            <a:cxnLst/>
            <a:rect l="0" t="0" r="0" b="0"/>
            <a:pathLst>
              <a:path w="321470" h="267891">
                <a:moveTo>
                  <a:pt x="26789" y="26789"/>
                </a:moveTo>
                <a:lnTo>
                  <a:pt x="26789" y="26789"/>
                </a:lnTo>
                <a:lnTo>
                  <a:pt x="26789" y="26789"/>
                </a:lnTo>
                <a:lnTo>
                  <a:pt x="17860" y="17859"/>
                </a:lnTo>
                <a:lnTo>
                  <a:pt x="8930" y="8929"/>
                </a:lnTo>
                <a:lnTo>
                  <a:pt x="8930" y="8929"/>
                </a:lnTo>
                <a:lnTo>
                  <a:pt x="8930" y="8929"/>
                </a:lnTo>
                <a:lnTo>
                  <a:pt x="8930" y="8929"/>
                </a:lnTo>
                <a:lnTo>
                  <a:pt x="8930" y="8929"/>
                </a:lnTo>
                <a:lnTo>
                  <a:pt x="0" y="26789"/>
                </a:lnTo>
                <a:lnTo>
                  <a:pt x="0" y="44648"/>
                </a:lnTo>
                <a:lnTo>
                  <a:pt x="0" y="71437"/>
                </a:lnTo>
                <a:lnTo>
                  <a:pt x="8930" y="107156"/>
                </a:lnTo>
                <a:lnTo>
                  <a:pt x="8930" y="142875"/>
                </a:lnTo>
                <a:lnTo>
                  <a:pt x="17860" y="187523"/>
                </a:lnTo>
                <a:lnTo>
                  <a:pt x="26789" y="214312"/>
                </a:lnTo>
                <a:lnTo>
                  <a:pt x="26789" y="241101"/>
                </a:lnTo>
                <a:lnTo>
                  <a:pt x="35719" y="258961"/>
                </a:lnTo>
                <a:lnTo>
                  <a:pt x="35719" y="267890"/>
                </a:lnTo>
                <a:lnTo>
                  <a:pt x="44649" y="258961"/>
                </a:lnTo>
                <a:lnTo>
                  <a:pt x="53579" y="241101"/>
                </a:lnTo>
                <a:lnTo>
                  <a:pt x="53579" y="223242"/>
                </a:lnTo>
                <a:lnTo>
                  <a:pt x="62508" y="196453"/>
                </a:lnTo>
                <a:lnTo>
                  <a:pt x="62508" y="169664"/>
                </a:lnTo>
                <a:lnTo>
                  <a:pt x="71438" y="142875"/>
                </a:lnTo>
                <a:lnTo>
                  <a:pt x="71438" y="116086"/>
                </a:lnTo>
                <a:lnTo>
                  <a:pt x="80368" y="89297"/>
                </a:lnTo>
                <a:lnTo>
                  <a:pt x="89297" y="62508"/>
                </a:lnTo>
                <a:lnTo>
                  <a:pt x="98227" y="35719"/>
                </a:lnTo>
                <a:lnTo>
                  <a:pt x="107157" y="17859"/>
                </a:lnTo>
                <a:lnTo>
                  <a:pt x="116086" y="8929"/>
                </a:lnTo>
                <a:lnTo>
                  <a:pt x="133946" y="0"/>
                </a:lnTo>
                <a:lnTo>
                  <a:pt x="151805" y="17859"/>
                </a:lnTo>
                <a:lnTo>
                  <a:pt x="169664" y="35719"/>
                </a:lnTo>
                <a:lnTo>
                  <a:pt x="187524" y="62508"/>
                </a:lnTo>
                <a:lnTo>
                  <a:pt x="205383" y="98226"/>
                </a:lnTo>
                <a:lnTo>
                  <a:pt x="223243" y="142875"/>
                </a:lnTo>
                <a:lnTo>
                  <a:pt x="250032" y="178594"/>
                </a:lnTo>
                <a:lnTo>
                  <a:pt x="267891" y="214312"/>
                </a:lnTo>
                <a:lnTo>
                  <a:pt x="285750" y="232172"/>
                </a:lnTo>
                <a:lnTo>
                  <a:pt x="303610" y="250031"/>
                </a:lnTo>
                <a:lnTo>
                  <a:pt x="312539" y="258961"/>
                </a:lnTo>
                <a:lnTo>
                  <a:pt x="321469" y="258961"/>
                </a:lnTo>
                <a:lnTo>
                  <a:pt x="321469" y="250031"/>
                </a:lnTo>
                <a:lnTo>
                  <a:pt x="321469" y="232172"/>
                </a:lnTo>
                <a:lnTo>
                  <a:pt x="312539" y="214312"/>
                </a:lnTo>
                <a:lnTo>
                  <a:pt x="312539"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5429250" y="3482578"/>
            <a:ext cx="482204" cy="214313"/>
          </a:xfrm>
          <a:custGeom>
            <a:avLst/>
            <a:gdLst/>
            <a:ahLst/>
            <a:cxnLst/>
            <a:rect l="0" t="0" r="0" b="0"/>
            <a:pathLst>
              <a:path w="482204" h="214313">
                <a:moveTo>
                  <a:pt x="80367" y="44648"/>
                </a:moveTo>
                <a:lnTo>
                  <a:pt x="71438" y="44648"/>
                </a:lnTo>
                <a:lnTo>
                  <a:pt x="62508" y="53578"/>
                </a:lnTo>
                <a:lnTo>
                  <a:pt x="44648" y="62508"/>
                </a:lnTo>
                <a:lnTo>
                  <a:pt x="26789" y="80367"/>
                </a:lnTo>
                <a:lnTo>
                  <a:pt x="17859" y="89297"/>
                </a:lnTo>
                <a:lnTo>
                  <a:pt x="8930" y="98226"/>
                </a:lnTo>
                <a:lnTo>
                  <a:pt x="0" y="107156"/>
                </a:lnTo>
                <a:lnTo>
                  <a:pt x="0" y="107156"/>
                </a:lnTo>
                <a:lnTo>
                  <a:pt x="0" y="107156"/>
                </a:lnTo>
                <a:lnTo>
                  <a:pt x="8930" y="107156"/>
                </a:lnTo>
                <a:lnTo>
                  <a:pt x="17859" y="98226"/>
                </a:lnTo>
                <a:lnTo>
                  <a:pt x="35719" y="80367"/>
                </a:lnTo>
                <a:lnTo>
                  <a:pt x="62508" y="62508"/>
                </a:lnTo>
                <a:lnTo>
                  <a:pt x="98227" y="44648"/>
                </a:lnTo>
                <a:lnTo>
                  <a:pt x="133945" y="26789"/>
                </a:lnTo>
                <a:lnTo>
                  <a:pt x="169664" y="8929"/>
                </a:lnTo>
                <a:lnTo>
                  <a:pt x="196453" y="0"/>
                </a:lnTo>
                <a:lnTo>
                  <a:pt x="223242" y="0"/>
                </a:lnTo>
                <a:lnTo>
                  <a:pt x="241102" y="8929"/>
                </a:lnTo>
                <a:lnTo>
                  <a:pt x="250031" y="35718"/>
                </a:lnTo>
                <a:lnTo>
                  <a:pt x="250031" y="62508"/>
                </a:lnTo>
                <a:lnTo>
                  <a:pt x="241102" y="98226"/>
                </a:lnTo>
                <a:lnTo>
                  <a:pt x="232172" y="133945"/>
                </a:lnTo>
                <a:lnTo>
                  <a:pt x="214313" y="160734"/>
                </a:lnTo>
                <a:lnTo>
                  <a:pt x="205383" y="187523"/>
                </a:lnTo>
                <a:lnTo>
                  <a:pt x="205383" y="205383"/>
                </a:lnTo>
                <a:lnTo>
                  <a:pt x="205383" y="214312"/>
                </a:lnTo>
                <a:lnTo>
                  <a:pt x="214313" y="214312"/>
                </a:lnTo>
                <a:lnTo>
                  <a:pt x="241102" y="205383"/>
                </a:lnTo>
                <a:lnTo>
                  <a:pt x="276820" y="196453"/>
                </a:lnTo>
                <a:lnTo>
                  <a:pt x="303609" y="187523"/>
                </a:lnTo>
                <a:lnTo>
                  <a:pt x="348258" y="169664"/>
                </a:lnTo>
                <a:lnTo>
                  <a:pt x="383977" y="160734"/>
                </a:lnTo>
                <a:lnTo>
                  <a:pt x="419695" y="151804"/>
                </a:lnTo>
                <a:lnTo>
                  <a:pt x="446484" y="133945"/>
                </a:lnTo>
                <a:lnTo>
                  <a:pt x="473273" y="125015"/>
                </a:lnTo>
                <a:lnTo>
                  <a:pt x="482203" y="107156"/>
                </a:lnTo>
                <a:lnTo>
                  <a:pt x="482203"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5116711" y="3366492"/>
            <a:ext cx="62509" cy="330399"/>
          </a:xfrm>
          <a:custGeom>
            <a:avLst/>
            <a:gdLst/>
            <a:ahLst/>
            <a:cxnLst/>
            <a:rect l="0" t="0" r="0" b="0"/>
            <a:pathLst>
              <a:path w="62509" h="330399">
                <a:moveTo>
                  <a:pt x="17859" y="0"/>
                </a:moveTo>
                <a:lnTo>
                  <a:pt x="8930" y="0"/>
                </a:lnTo>
                <a:lnTo>
                  <a:pt x="8930" y="0"/>
                </a:lnTo>
                <a:lnTo>
                  <a:pt x="8930" y="0"/>
                </a:lnTo>
                <a:lnTo>
                  <a:pt x="8930" y="0"/>
                </a:lnTo>
                <a:lnTo>
                  <a:pt x="8930" y="0"/>
                </a:lnTo>
                <a:lnTo>
                  <a:pt x="0" y="0"/>
                </a:lnTo>
                <a:lnTo>
                  <a:pt x="0" y="8929"/>
                </a:lnTo>
                <a:lnTo>
                  <a:pt x="0" y="26789"/>
                </a:lnTo>
                <a:lnTo>
                  <a:pt x="8930" y="53578"/>
                </a:lnTo>
                <a:lnTo>
                  <a:pt x="8930" y="89297"/>
                </a:lnTo>
                <a:lnTo>
                  <a:pt x="17859" y="142875"/>
                </a:lnTo>
                <a:lnTo>
                  <a:pt x="17859" y="196453"/>
                </a:lnTo>
                <a:lnTo>
                  <a:pt x="26789" y="250031"/>
                </a:lnTo>
                <a:lnTo>
                  <a:pt x="44648" y="294679"/>
                </a:lnTo>
                <a:lnTo>
                  <a:pt x="53578" y="321469"/>
                </a:lnTo>
                <a:lnTo>
                  <a:pt x="62508" y="330398"/>
                </a:lnTo>
                <a:lnTo>
                  <a:pt x="62508" y="330398"/>
                </a:lnTo>
                <a:lnTo>
                  <a:pt x="62508"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5956102" y="3321843"/>
            <a:ext cx="267891" cy="250033"/>
          </a:xfrm>
          <a:custGeom>
            <a:avLst/>
            <a:gdLst/>
            <a:ahLst/>
            <a:cxnLst/>
            <a:rect l="0" t="0" r="0" b="0"/>
            <a:pathLst>
              <a:path w="267891" h="250033">
                <a:moveTo>
                  <a:pt x="35718" y="44649"/>
                </a:moveTo>
                <a:lnTo>
                  <a:pt x="26789" y="44649"/>
                </a:lnTo>
                <a:lnTo>
                  <a:pt x="17859" y="44649"/>
                </a:lnTo>
                <a:lnTo>
                  <a:pt x="8929" y="44649"/>
                </a:lnTo>
                <a:lnTo>
                  <a:pt x="0" y="44649"/>
                </a:lnTo>
                <a:lnTo>
                  <a:pt x="8929" y="44649"/>
                </a:lnTo>
                <a:lnTo>
                  <a:pt x="17859" y="44649"/>
                </a:lnTo>
                <a:lnTo>
                  <a:pt x="26789" y="44649"/>
                </a:lnTo>
                <a:lnTo>
                  <a:pt x="62507" y="35719"/>
                </a:lnTo>
                <a:lnTo>
                  <a:pt x="89296" y="26789"/>
                </a:lnTo>
                <a:lnTo>
                  <a:pt x="125015" y="17860"/>
                </a:lnTo>
                <a:lnTo>
                  <a:pt x="169664" y="8930"/>
                </a:lnTo>
                <a:lnTo>
                  <a:pt x="196453" y="0"/>
                </a:lnTo>
                <a:lnTo>
                  <a:pt x="223242" y="0"/>
                </a:lnTo>
                <a:lnTo>
                  <a:pt x="250031" y="0"/>
                </a:lnTo>
                <a:lnTo>
                  <a:pt x="258961" y="8930"/>
                </a:lnTo>
                <a:lnTo>
                  <a:pt x="267890" y="26789"/>
                </a:lnTo>
                <a:lnTo>
                  <a:pt x="258961" y="44649"/>
                </a:lnTo>
                <a:lnTo>
                  <a:pt x="241101" y="71438"/>
                </a:lnTo>
                <a:lnTo>
                  <a:pt x="214312" y="98227"/>
                </a:lnTo>
                <a:lnTo>
                  <a:pt x="187523" y="133946"/>
                </a:lnTo>
                <a:lnTo>
                  <a:pt x="169664" y="151805"/>
                </a:lnTo>
                <a:lnTo>
                  <a:pt x="151804" y="178594"/>
                </a:lnTo>
                <a:lnTo>
                  <a:pt x="142875" y="196453"/>
                </a:lnTo>
                <a:lnTo>
                  <a:pt x="142875" y="214313"/>
                </a:lnTo>
                <a:lnTo>
                  <a:pt x="142875" y="232172"/>
                </a:lnTo>
                <a:lnTo>
                  <a:pt x="151804" y="241102"/>
                </a:lnTo>
                <a:lnTo>
                  <a:pt x="160734" y="250032"/>
                </a:lnTo>
                <a:lnTo>
                  <a:pt x="160734" y="25003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6134695" y="3714750"/>
            <a:ext cx="26790" cy="17860"/>
          </a:xfrm>
          <a:custGeom>
            <a:avLst/>
            <a:gdLst/>
            <a:ahLst/>
            <a:cxnLst/>
            <a:rect l="0" t="0" r="0" b="0"/>
            <a:pathLst>
              <a:path w="26790" h="17860">
                <a:moveTo>
                  <a:pt x="0" y="0"/>
                </a:moveTo>
                <a:lnTo>
                  <a:pt x="0" y="0"/>
                </a:lnTo>
                <a:lnTo>
                  <a:pt x="0" y="8929"/>
                </a:lnTo>
                <a:lnTo>
                  <a:pt x="0" y="8929"/>
                </a:lnTo>
                <a:lnTo>
                  <a:pt x="8930" y="17859"/>
                </a:lnTo>
                <a:lnTo>
                  <a:pt x="17860" y="17859"/>
                </a:lnTo>
                <a:lnTo>
                  <a:pt x="17860" y="17859"/>
                </a:ln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6313289" y="3187898"/>
            <a:ext cx="35720" cy="8931"/>
          </a:xfrm>
          <a:custGeom>
            <a:avLst/>
            <a:gdLst/>
            <a:ahLst/>
            <a:cxnLst/>
            <a:rect l="0" t="0" r="0" b="0"/>
            <a:pathLst>
              <a:path w="35720" h="8931">
                <a:moveTo>
                  <a:pt x="0" y="0"/>
                </a:moveTo>
                <a:lnTo>
                  <a:pt x="0" y="0"/>
                </a:lnTo>
                <a:lnTo>
                  <a:pt x="0" y="0"/>
                </a:lnTo>
                <a:lnTo>
                  <a:pt x="0" y="0"/>
                </a:lnTo>
                <a:lnTo>
                  <a:pt x="17859" y="8930"/>
                </a:lnTo>
                <a:lnTo>
                  <a:pt x="35719" y="8930"/>
                </a:lnTo>
                <a:lnTo>
                  <a:pt x="3571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6447234" y="3357562"/>
            <a:ext cx="160736" cy="500064"/>
          </a:xfrm>
          <a:custGeom>
            <a:avLst/>
            <a:gdLst/>
            <a:ahLst/>
            <a:cxnLst/>
            <a:rect l="0" t="0" r="0" b="0"/>
            <a:pathLst>
              <a:path w="160736" h="500064">
                <a:moveTo>
                  <a:pt x="62508" y="98227"/>
                </a:moveTo>
                <a:lnTo>
                  <a:pt x="53579" y="98227"/>
                </a:lnTo>
                <a:lnTo>
                  <a:pt x="53579" y="98227"/>
                </a:lnTo>
                <a:lnTo>
                  <a:pt x="44649" y="89297"/>
                </a:lnTo>
                <a:lnTo>
                  <a:pt x="44649" y="89297"/>
                </a:lnTo>
                <a:lnTo>
                  <a:pt x="35719" y="80367"/>
                </a:lnTo>
                <a:lnTo>
                  <a:pt x="35719" y="71438"/>
                </a:lnTo>
                <a:lnTo>
                  <a:pt x="35719" y="62508"/>
                </a:lnTo>
                <a:lnTo>
                  <a:pt x="35719" y="62508"/>
                </a:lnTo>
                <a:lnTo>
                  <a:pt x="35719" y="62508"/>
                </a:lnTo>
                <a:lnTo>
                  <a:pt x="35719" y="71438"/>
                </a:lnTo>
                <a:lnTo>
                  <a:pt x="35719" y="98227"/>
                </a:lnTo>
                <a:lnTo>
                  <a:pt x="35719" y="133945"/>
                </a:lnTo>
                <a:lnTo>
                  <a:pt x="35719" y="178594"/>
                </a:lnTo>
                <a:lnTo>
                  <a:pt x="35719" y="232172"/>
                </a:lnTo>
                <a:lnTo>
                  <a:pt x="35719" y="285750"/>
                </a:lnTo>
                <a:lnTo>
                  <a:pt x="44649" y="339328"/>
                </a:lnTo>
                <a:lnTo>
                  <a:pt x="53579" y="392906"/>
                </a:lnTo>
                <a:lnTo>
                  <a:pt x="53579" y="437555"/>
                </a:lnTo>
                <a:lnTo>
                  <a:pt x="62508" y="473274"/>
                </a:lnTo>
                <a:lnTo>
                  <a:pt x="71438" y="500063"/>
                </a:lnTo>
                <a:lnTo>
                  <a:pt x="71438" y="500063"/>
                </a:lnTo>
                <a:lnTo>
                  <a:pt x="71438" y="491133"/>
                </a:lnTo>
                <a:lnTo>
                  <a:pt x="71438" y="473274"/>
                </a:lnTo>
                <a:lnTo>
                  <a:pt x="62508" y="437555"/>
                </a:lnTo>
                <a:lnTo>
                  <a:pt x="62508" y="383977"/>
                </a:lnTo>
                <a:lnTo>
                  <a:pt x="53579" y="330399"/>
                </a:lnTo>
                <a:lnTo>
                  <a:pt x="44649" y="267891"/>
                </a:lnTo>
                <a:lnTo>
                  <a:pt x="44649" y="205383"/>
                </a:lnTo>
                <a:lnTo>
                  <a:pt x="44649" y="151805"/>
                </a:lnTo>
                <a:lnTo>
                  <a:pt x="53579" y="98227"/>
                </a:lnTo>
                <a:lnTo>
                  <a:pt x="62508" y="53578"/>
                </a:lnTo>
                <a:lnTo>
                  <a:pt x="80368" y="26789"/>
                </a:lnTo>
                <a:lnTo>
                  <a:pt x="98227" y="8930"/>
                </a:lnTo>
                <a:lnTo>
                  <a:pt x="125016" y="0"/>
                </a:lnTo>
                <a:lnTo>
                  <a:pt x="142875" y="0"/>
                </a:lnTo>
                <a:lnTo>
                  <a:pt x="151805" y="17859"/>
                </a:lnTo>
                <a:lnTo>
                  <a:pt x="160735" y="35719"/>
                </a:lnTo>
                <a:lnTo>
                  <a:pt x="151805" y="62508"/>
                </a:lnTo>
                <a:lnTo>
                  <a:pt x="133946" y="98227"/>
                </a:lnTo>
                <a:lnTo>
                  <a:pt x="116086" y="133945"/>
                </a:lnTo>
                <a:lnTo>
                  <a:pt x="89297" y="169664"/>
                </a:lnTo>
                <a:lnTo>
                  <a:pt x="62508" y="205383"/>
                </a:lnTo>
                <a:lnTo>
                  <a:pt x="44649" y="214313"/>
                </a:lnTo>
                <a:lnTo>
                  <a:pt x="26789" y="223242"/>
                </a:lnTo>
                <a:lnTo>
                  <a:pt x="8930" y="223242"/>
                </a:lnTo>
                <a:lnTo>
                  <a:pt x="0" y="214313"/>
                </a:lnTo>
                <a:lnTo>
                  <a:pt x="0" y="205383"/>
                </a:lnTo>
                <a:lnTo>
                  <a:pt x="0" y="196453"/>
                </a:lnTo>
                <a:lnTo>
                  <a:pt x="0" y="187524"/>
                </a:lnTo>
                <a:lnTo>
                  <a:pt x="0" y="18752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6634758" y="3348632"/>
            <a:ext cx="98227" cy="250033"/>
          </a:xfrm>
          <a:custGeom>
            <a:avLst/>
            <a:gdLst/>
            <a:ahLst/>
            <a:cxnLst/>
            <a:rect l="0" t="0" r="0" b="0"/>
            <a:pathLst>
              <a:path w="98227" h="250033">
                <a:moveTo>
                  <a:pt x="53578" y="0"/>
                </a:moveTo>
                <a:lnTo>
                  <a:pt x="53578" y="0"/>
                </a:lnTo>
                <a:lnTo>
                  <a:pt x="44648" y="0"/>
                </a:lnTo>
                <a:lnTo>
                  <a:pt x="35719" y="0"/>
                </a:lnTo>
                <a:lnTo>
                  <a:pt x="26789" y="8930"/>
                </a:lnTo>
                <a:lnTo>
                  <a:pt x="17859" y="26789"/>
                </a:lnTo>
                <a:lnTo>
                  <a:pt x="8930" y="53579"/>
                </a:lnTo>
                <a:lnTo>
                  <a:pt x="0" y="80368"/>
                </a:lnTo>
                <a:lnTo>
                  <a:pt x="0" y="116086"/>
                </a:lnTo>
                <a:lnTo>
                  <a:pt x="0" y="151805"/>
                </a:lnTo>
                <a:lnTo>
                  <a:pt x="0" y="187524"/>
                </a:lnTo>
                <a:lnTo>
                  <a:pt x="8930" y="214313"/>
                </a:lnTo>
                <a:lnTo>
                  <a:pt x="17859" y="241102"/>
                </a:lnTo>
                <a:lnTo>
                  <a:pt x="26789" y="250032"/>
                </a:lnTo>
                <a:lnTo>
                  <a:pt x="44648" y="250032"/>
                </a:lnTo>
                <a:lnTo>
                  <a:pt x="62508" y="232172"/>
                </a:lnTo>
                <a:lnTo>
                  <a:pt x="80367" y="214313"/>
                </a:lnTo>
                <a:lnTo>
                  <a:pt x="89297" y="196454"/>
                </a:lnTo>
                <a:lnTo>
                  <a:pt x="98226" y="169664"/>
                </a:lnTo>
                <a:lnTo>
                  <a:pt x="98226" y="133946"/>
                </a:lnTo>
                <a:lnTo>
                  <a:pt x="89297" y="107157"/>
                </a:lnTo>
                <a:lnTo>
                  <a:pt x="71437" y="89297"/>
                </a:lnTo>
                <a:lnTo>
                  <a:pt x="53578" y="80368"/>
                </a:lnTo>
                <a:lnTo>
                  <a:pt x="35719" y="80368"/>
                </a:lnTo>
                <a:lnTo>
                  <a:pt x="17859" y="89297"/>
                </a:lnTo>
                <a:lnTo>
                  <a:pt x="8930" y="107157"/>
                </a:lnTo>
                <a:lnTo>
                  <a:pt x="0" y="125016"/>
                </a:lnTo>
                <a:lnTo>
                  <a:pt x="0" y="142875"/>
                </a:lnTo>
                <a:lnTo>
                  <a:pt x="8930" y="151805"/>
                </a:lnTo>
                <a:lnTo>
                  <a:pt x="17859" y="151805"/>
                </a:lnTo>
                <a:lnTo>
                  <a:pt x="17859" y="15180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6777633" y="3330773"/>
            <a:ext cx="187524" cy="241103"/>
          </a:xfrm>
          <a:custGeom>
            <a:avLst/>
            <a:gdLst/>
            <a:ahLst/>
            <a:cxnLst/>
            <a:rect l="0" t="0" r="0" b="0"/>
            <a:pathLst>
              <a:path w="187524" h="241103">
                <a:moveTo>
                  <a:pt x="0" y="35719"/>
                </a:moveTo>
                <a:lnTo>
                  <a:pt x="0" y="35719"/>
                </a:lnTo>
                <a:lnTo>
                  <a:pt x="0" y="44648"/>
                </a:lnTo>
                <a:lnTo>
                  <a:pt x="0" y="53578"/>
                </a:lnTo>
                <a:lnTo>
                  <a:pt x="0" y="62508"/>
                </a:lnTo>
                <a:lnTo>
                  <a:pt x="0" y="89297"/>
                </a:lnTo>
                <a:lnTo>
                  <a:pt x="0" y="107156"/>
                </a:lnTo>
                <a:lnTo>
                  <a:pt x="0" y="133945"/>
                </a:lnTo>
                <a:lnTo>
                  <a:pt x="8930" y="160734"/>
                </a:lnTo>
                <a:lnTo>
                  <a:pt x="8930" y="178594"/>
                </a:lnTo>
                <a:lnTo>
                  <a:pt x="8930" y="205383"/>
                </a:lnTo>
                <a:lnTo>
                  <a:pt x="8930" y="214313"/>
                </a:lnTo>
                <a:lnTo>
                  <a:pt x="8930" y="223242"/>
                </a:lnTo>
                <a:lnTo>
                  <a:pt x="8930" y="223242"/>
                </a:lnTo>
                <a:lnTo>
                  <a:pt x="8930" y="214313"/>
                </a:lnTo>
                <a:lnTo>
                  <a:pt x="8930" y="205383"/>
                </a:lnTo>
                <a:lnTo>
                  <a:pt x="8930" y="178594"/>
                </a:lnTo>
                <a:lnTo>
                  <a:pt x="8930" y="151805"/>
                </a:lnTo>
                <a:lnTo>
                  <a:pt x="8930" y="125016"/>
                </a:lnTo>
                <a:lnTo>
                  <a:pt x="8930" y="89297"/>
                </a:lnTo>
                <a:lnTo>
                  <a:pt x="8930" y="62508"/>
                </a:lnTo>
                <a:lnTo>
                  <a:pt x="17859" y="35719"/>
                </a:lnTo>
                <a:lnTo>
                  <a:pt x="26789" y="17859"/>
                </a:lnTo>
                <a:lnTo>
                  <a:pt x="35719" y="8930"/>
                </a:lnTo>
                <a:lnTo>
                  <a:pt x="53578" y="8930"/>
                </a:lnTo>
                <a:lnTo>
                  <a:pt x="62508" y="35719"/>
                </a:lnTo>
                <a:lnTo>
                  <a:pt x="71437" y="62508"/>
                </a:lnTo>
                <a:lnTo>
                  <a:pt x="71437" y="98227"/>
                </a:lnTo>
                <a:lnTo>
                  <a:pt x="80367" y="133945"/>
                </a:lnTo>
                <a:lnTo>
                  <a:pt x="80367" y="178594"/>
                </a:lnTo>
                <a:lnTo>
                  <a:pt x="71437" y="205383"/>
                </a:lnTo>
                <a:lnTo>
                  <a:pt x="62508" y="232172"/>
                </a:lnTo>
                <a:lnTo>
                  <a:pt x="62508" y="241102"/>
                </a:lnTo>
                <a:lnTo>
                  <a:pt x="62508" y="241102"/>
                </a:lnTo>
                <a:lnTo>
                  <a:pt x="53578" y="223242"/>
                </a:lnTo>
                <a:lnTo>
                  <a:pt x="53578" y="205383"/>
                </a:lnTo>
                <a:lnTo>
                  <a:pt x="62508" y="160734"/>
                </a:lnTo>
                <a:lnTo>
                  <a:pt x="62508" y="125016"/>
                </a:lnTo>
                <a:lnTo>
                  <a:pt x="71437" y="80367"/>
                </a:lnTo>
                <a:lnTo>
                  <a:pt x="80367" y="44648"/>
                </a:lnTo>
                <a:lnTo>
                  <a:pt x="98226" y="17859"/>
                </a:lnTo>
                <a:lnTo>
                  <a:pt x="116086" y="0"/>
                </a:lnTo>
                <a:lnTo>
                  <a:pt x="133945" y="0"/>
                </a:lnTo>
                <a:lnTo>
                  <a:pt x="151805" y="8930"/>
                </a:lnTo>
                <a:lnTo>
                  <a:pt x="169664" y="17859"/>
                </a:lnTo>
                <a:lnTo>
                  <a:pt x="187523" y="44648"/>
                </a:lnTo>
                <a:lnTo>
                  <a:pt x="187523" y="71438"/>
                </a:lnTo>
                <a:lnTo>
                  <a:pt x="187523" y="107156"/>
                </a:lnTo>
                <a:lnTo>
                  <a:pt x="187523" y="133945"/>
                </a:lnTo>
                <a:lnTo>
                  <a:pt x="178594" y="160734"/>
                </a:lnTo>
                <a:lnTo>
                  <a:pt x="178594" y="178594"/>
                </a:lnTo>
                <a:lnTo>
                  <a:pt x="169664" y="196453"/>
                </a:lnTo>
                <a:lnTo>
                  <a:pt x="169664" y="205383"/>
                </a:lnTo>
                <a:lnTo>
                  <a:pt x="169664" y="205383"/>
                </a:lnTo>
                <a:lnTo>
                  <a:pt x="178594" y="196453"/>
                </a:lnTo>
                <a:lnTo>
                  <a:pt x="178594" y="178594"/>
                </a:lnTo>
                <a:lnTo>
                  <a:pt x="178594" y="17859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7018734" y="3491507"/>
            <a:ext cx="35720" cy="17861"/>
          </a:xfrm>
          <a:custGeom>
            <a:avLst/>
            <a:gdLst/>
            <a:ahLst/>
            <a:cxnLst/>
            <a:rect l="0" t="0" r="0" b="0"/>
            <a:pathLst>
              <a:path w="35720" h="17861">
                <a:moveTo>
                  <a:pt x="35719" y="0"/>
                </a:moveTo>
                <a:lnTo>
                  <a:pt x="35719" y="0"/>
                </a:lnTo>
                <a:lnTo>
                  <a:pt x="35719" y="8930"/>
                </a:lnTo>
                <a:lnTo>
                  <a:pt x="35719" y="8930"/>
                </a:lnTo>
                <a:lnTo>
                  <a:pt x="35719" y="8930"/>
                </a:lnTo>
                <a:lnTo>
                  <a:pt x="26789" y="17860"/>
                </a:lnTo>
                <a:lnTo>
                  <a:pt x="17860" y="17860"/>
                </a:lnTo>
                <a:lnTo>
                  <a:pt x="8930" y="17860"/>
                </a:lnTo>
                <a:lnTo>
                  <a:pt x="8930" y="17860"/>
                </a:lnTo>
                <a:lnTo>
                  <a:pt x="0" y="8930"/>
                </a:lnTo>
                <a:lnTo>
                  <a:pt x="0" y="8930"/>
                </a:lnTo>
                <a:lnTo>
                  <a:pt x="8930" y="0"/>
                </a:lnTo>
                <a:lnTo>
                  <a:pt x="893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7134820" y="3268265"/>
            <a:ext cx="169665" cy="214314"/>
          </a:xfrm>
          <a:custGeom>
            <a:avLst/>
            <a:gdLst/>
            <a:ahLst/>
            <a:cxnLst/>
            <a:rect l="0" t="0" r="0" b="0"/>
            <a:pathLst>
              <a:path w="169665" h="214314">
                <a:moveTo>
                  <a:pt x="0" y="0"/>
                </a:moveTo>
                <a:lnTo>
                  <a:pt x="0" y="0"/>
                </a:lnTo>
                <a:lnTo>
                  <a:pt x="0" y="0"/>
                </a:lnTo>
                <a:lnTo>
                  <a:pt x="8930" y="0"/>
                </a:lnTo>
                <a:lnTo>
                  <a:pt x="8930" y="8930"/>
                </a:lnTo>
                <a:lnTo>
                  <a:pt x="8930" y="17860"/>
                </a:lnTo>
                <a:lnTo>
                  <a:pt x="17860" y="35719"/>
                </a:lnTo>
                <a:lnTo>
                  <a:pt x="26789" y="53578"/>
                </a:lnTo>
                <a:lnTo>
                  <a:pt x="35719" y="80367"/>
                </a:lnTo>
                <a:lnTo>
                  <a:pt x="53578" y="107156"/>
                </a:lnTo>
                <a:lnTo>
                  <a:pt x="62508" y="133946"/>
                </a:lnTo>
                <a:lnTo>
                  <a:pt x="71438" y="151805"/>
                </a:lnTo>
                <a:lnTo>
                  <a:pt x="89297" y="178594"/>
                </a:lnTo>
                <a:lnTo>
                  <a:pt x="107157" y="187524"/>
                </a:lnTo>
                <a:lnTo>
                  <a:pt x="125016" y="205383"/>
                </a:lnTo>
                <a:lnTo>
                  <a:pt x="142875" y="214313"/>
                </a:lnTo>
                <a:lnTo>
                  <a:pt x="151805" y="205383"/>
                </a:lnTo>
                <a:lnTo>
                  <a:pt x="160735" y="196453"/>
                </a:lnTo>
                <a:lnTo>
                  <a:pt x="169664" y="187524"/>
                </a:lnTo>
                <a:lnTo>
                  <a:pt x="169664" y="160735"/>
                </a:lnTo>
                <a:lnTo>
                  <a:pt x="169664" y="16073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7099102" y="3268265"/>
            <a:ext cx="142876" cy="241103"/>
          </a:xfrm>
          <a:custGeom>
            <a:avLst/>
            <a:gdLst/>
            <a:ahLst/>
            <a:cxnLst/>
            <a:rect l="0" t="0" r="0" b="0"/>
            <a:pathLst>
              <a:path w="142876" h="241103">
                <a:moveTo>
                  <a:pt x="142875" y="0"/>
                </a:moveTo>
                <a:lnTo>
                  <a:pt x="133945" y="8930"/>
                </a:lnTo>
                <a:lnTo>
                  <a:pt x="125015" y="17860"/>
                </a:lnTo>
                <a:lnTo>
                  <a:pt x="107156" y="44649"/>
                </a:lnTo>
                <a:lnTo>
                  <a:pt x="89296" y="71438"/>
                </a:lnTo>
                <a:lnTo>
                  <a:pt x="71437" y="98227"/>
                </a:lnTo>
                <a:lnTo>
                  <a:pt x="44648" y="133946"/>
                </a:lnTo>
                <a:lnTo>
                  <a:pt x="26789" y="160735"/>
                </a:lnTo>
                <a:lnTo>
                  <a:pt x="8929" y="187524"/>
                </a:lnTo>
                <a:lnTo>
                  <a:pt x="0" y="214313"/>
                </a:lnTo>
                <a:lnTo>
                  <a:pt x="0" y="232172"/>
                </a:lnTo>
                <a:lnTo>
                  <a:pt x="0" y="241102"/>
                </a:lnTo>
                <a:lnTo>
                  <a:pt x="0" y="24110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7349133" y="3250406"/>
            <a:ext cx="205384" cy="160735"/>
          </a:xfrm>
          <a:custGeom>
            <a:avLst/>
            <a:gdLst/>
            <a:ahLst/>
            <a:cxnLst/>
            <a:rect l="0" t="0" r="0" b="0"/>
            <a:pathLst>
              <a:path w="205384" h="160735">
                <a:moveTo>
                  <a:pt x="17859" y="8930"/>
                </a:moveTo>
                <a:lnTo>
                  <a:pt x="17859" y="8930"/>
                </a:lnTo>
                <a:lnTo>
                  <a:pt x="17859" y="8930"/>
                </a:lnTo>
                <a:lnTo>
                  <a:pt x="17859" y="8930"/>
                </a:lnTo>
                <a:lnTo>
                  <a:pt x="8930" y="8930"/>
                </a:lnTo>
                <a:lnTo>
                  <a:pt x="8930" y="8930"/>
                </a:lnTo>
                <a:lnTo>
                  <a:pt x="8930" y="17859"/>
                </a:lnTo>
                <a:lnTo>
                  <a:pt x="8930" y="26789"/>
                </a:lnTo>
                <a:lnTo>
                  <a:pt x="0" y="44648"/>
                </a:lnTo>
                <a:lnTo>
                  <a:pt x="0" y="62508"/>
                </a:lnTo>
                <a:lnTo>
                  <a:pt x="0" y="89297"/>
                </a:lnTo>
                <a:lnTo>
                  <a:pt x="8930" y="107156"/>
                </a:lnTo>
                <a:lnTo>
                  <a:pt x="8930" y="125015"/>
                </a:lnTo>
                <a:lnTo>
                  <a:pt x="8930" y="142875"/>
                </a:lnTo>
                <a:lnTo>
                  <a:pt x="8930" y="151805"/>
                </a:lnTo>
                <a:lnTo>
                  <a:pt x="8930" y="160734"/>
                </a:lnTo>
                <a:lnTo>
                  <a:pt x="8930" y="160734"/>
                </a:lnTo>
                <a:lnTo>
                  <a:pt x="17859" y="151805"/>
                </a:lnTo>
                <a:lnTo>
                  <a:pt x="17859" y="142875"/>
                </a:lnTo>
                <a:lnTo>
                  <a:pt x="17859" y="125015"/>
                </a:lnTo>
                <a:lnTo>
                  <a:pt x="17859" y="98226"/>
                </a:lnTo>
                <a:lnTo>
                  <a:pt x="26789" y="71437"/>
                </a:lnTo>
                <a:lnTo>
                  <a:pt x="26789" y="44648"/>
                </a:lnTo>
                <a:lnTo>
                  <a:pt x="35719" y="17859"/>
                </a:lnTo>
                <a:lnTo>
                  <a:pt x="44648" y="8930"/>
                </a:lnTo>
                <a:lnTo>
                  <a:pt x="53578" y="0"/>
                </a:lnTo>
                <a:lnTo>
                  <a:pt x="62508" y="8930"/>
                </a:lnTo>
                <a:lnTo>
                  <a:pt x="71437" y="26789"/>
                </a:lnTo>
                <a:lnTo>
                  <a:pt x="80367" y="44648"/>
                </a:lnTo>
                <a:lnTo>
                  <a:pt x="80367" y="71437"/>
                </a:lnTo>
                <a:lnTo>
                  <a:pt x="80367" y="98226"/>
                </a:lnTo>
                <a:lnTo>
                  <a:pt x="80367" y="125015"/>
                </a:lnTo>
                <a:lnTo>
                  <a:pt x="80367" y="142875"/>
                </a:lnTo>
                <a:lnTo>
                  <a:pt x="80367" y="160734"/>
                </a:lnTo>
                <a:lnTo>
                  <a:pt x="80367" y="160734"/>
                </a:lnTo>
                <a:lnTo>
                  <a:pt x="80367" y="160734"/>
                </a:lnTo>
                <a:lnTo>
                  <a:pt x="89297" y="151805"/>
                </a:lnTo>
                <a:lnTo>
                  <a:pt x="89297" y="142875"/>
                </a:lnTo>
                <a:lnTo>
                  <a:pt x="89297" y="116086"/>
                </a:lnTo>
                <a:lnTo>
                  <a:pt x="89297" y="89297"/>
                </a:lnTo>
                <a:lnTo>
                  <a:pt x="98226" y="62508"/>
                </a:lnTo>
                <a:lnTo>
                  <a:pt x="98226" y="35719"/>
                </a:lnTo>
                <a:lnTo>
                  <a:pt x="107156" y="8930"/>
                </a:lnTo>
                <a:lnTo>
                  <a:pt x="125015" y="0"/>
                </a:lnTo>
                <a:lnTo>
                  <a:pt x="133945" y="0"/>
                </a:lnTo>
                <a:lnTo>
                  <a:pt x="151805" y="17859"/>
                </a:lnTo>
                <a:lnTo>
                  <a:pt x="160734" y="35719"/>
                </a:lnTo>
                <a:lnTo>
                  <a:pt x="169664" y="62508"/>
                </a:lnTo>
                <a:lnTo>
                  <a:pt x="178594" y="89297"/>
                </a:lnTo>
                <a:lnTo>
                  <a:pt x="187523" y="107156"/>
                </a:lnTo>
                <a:lnTo>
                  <a:pt x="187523" y="125015"/>
                </a:lnTo>
                <a:lnTo>
                  <a:pt x="187523" y="125015"/>
                </a:lnTo>
                <a:lnTo>
                  <a:pt x="187523" y="125015"/>
                </a:lnTo>
                <a:lnTo>
                  <a:pt x="187523" y="125015"/>
                </a:lnTo>
                <a:lnTo>
                  <a:pt x="196453" y="116086"/>
                </a:lnTo>
                <a:lnTo>
                  <a:pt x="205383" y="98226"/>
                </a:lnTo>
                <a:lnTo>
                  <a:pt x="205383" y="9822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 name="Freeform 31"/>
          <p:cNvSpPr/>
          <p:nvPr/>
        </p:nvSpPr>
        <p:spPr bwMode="auto">
          <a:xfrm>
            <a:off x="7617023" y="3009304"/>
            <a:ext cx="160736" cy="401837"/>
          </a:xfrm>
          <a:custGeom>
            <a:avLst/>
            <a:gdLst/>
            <a:ahLst/>
            <a:cxnLst/>
            <a:rect l="0" t="0" r="0" b="0"/>
            <a:pathLst>
              <a:path w="160736" h="401837">
                <a:moveTo>
                  <a:pt x="0" y="348258"/>
                </a:moveTo>
                <a:lnTo>
                  <a:pt x="0" y="348258"/>
                </a:lnTo>
                <a:lnTo>
                  <a:pt x="8930" y="348258"/>
                </a:lnTo>
                <a:lnTo>
                  <a:pt x="8930" y="339328"/>
                </a:lnTo>
                <a:lnTo>
                  <a:pt x="17860" y="330399"/>
                </a:lnTo>
                <a:lnTo>
                  <a:pt x="35719" y="312539"/>
                </a:lnTo>
                <a:lnTo>
                  <a:pt x="44649" y="285750"/>
                </a:lnTo>
                <a:lnTo>
                  <a:pt x="62508" y="267891"/>
                </a:lnTo>
                <a:lnTo>
                  <a:pt x="80368" y="232172"/>
                </a:lnTo>
                <a:lnTo>
                  <a:pt x="89297" y="205383"/>
                </a:lnTo>
                <a:lnTo>
                  <a:pt x="98227" y="169664"/>
                </a:lnTo>
                <a:lnTo>
                  <a:pt x="98227" y="142875"/>
                </a:lnTo>
                <a:lnTo>
                  <a:pt x="89297" y="98227"/>
                </a:lnTo>
                <a:lnTo>
                  <a:pt x="80368" y="71438"/>
                </a:lnTo>
                <a:lnTo>
                  <a:pt x="71438" y="35719"/>
                </a:lnTo>
                <a:lnTo>
                  <a:pt x="62508" y="8930"/>
                </a:lnTo>
                <a:lnTo>
                  <a:pt x="44649" y="0"/>
                </a:lnTo>
                <a:lnTo>
                  <a:pt x="35719" y="8930"/>
                </a:lnTo>
                <a:lnTo>
                  <a:pt x="17860" y="26789"/>
                </a:lnTo>
                <a:lnTo>
                  <a:pt x="8930" y="71438"/>
                </a:lnTo>
                <a:lnTo>
                  <a:pt x="8930" y="116086"/>
                </a:lnTo>
                <a:lnTo>
                  <a:pt x="8930" y="178594"/>
                </a:lnTo>
                <a:lnTo>
                  <a:pt x="26790" y="232172"/>
                </a:lnTo>
                <a:lnTo>
                  <a:pt x="35719" y="276821"/>
                </a:lnTo>
                <a:lnTo>
                  <a:pt x="53579" y="321469"/>
                </a:lnTo>
                <a:lnTo>
                  <a:pt x="80368" y="357188"/>
                </a:lnTo>
                <a:lnTo>
                  <a:pt x="107157" y="375047"/>
                </a:lnTo>
                <a:lnTo>
                  <a:pt x="125016" y="392907"/>
                </a:lnTo>
                <a:lnTo>
                  <a:pt x="142875" y="401836"/>
                </a:lnTo>
                <a:lnTo>
                  <a:pt x="160735" y="401836"/>
                </a:lnTo>
                <a:lnTo>
                  <a:pt x="160735" y="40183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3" name="Freeform 32"/>
          <p:cNvSpPr/>
          <p:nvPr/>
        </p:nvSpPr>
        <p:spPr bwMode="auto">
          <a:xfrm>
            <a:off x="5786438" y="3116461"/>
            <a:ext cx="625079" cy="776883"/>
          </a:xfrm>
          <a:custGeom>
            <a:avLst/>
            <a:gdLst/>
            <a:ahLst/>
            <a:cxnLst/>
            <a:rect l="0" t="0" r="0" b="0"/>
            <a:pathLst>
              <a:path w="625079" h="776883">
                <a:moveTo>
                  <a:pt x="419695" y="17859"/>
                </a:moveTo>
                <a:lnTo>
                  <a:pt x="410765" y="17859"/>
                </a:lnTo>
                <a:lnTo>
                  <a:pt x="392906" y="8929"/>
                </a:lnTo>
                <a:lnTo>
                  <a:pt x="375046" y="0"/>
                </a:lnTo>
                <a:lnTo>
                  <a:pt x="357187" y="0"/>
                </a:lnTo>
                <a:lnTo>
                  <a:pt x="330398" y="0"/>
                </a:lnTo>
                <a:lnTo>
                  <a:pt x="303609" y="8929"/>
                </a:lnTo>
                <a:lnTo>
                  <a:pt x="267890" y="17859"/>
                </a:lnTo>
                <a:lnTo>
                  <a:pt x="232171" y="44648"/>
                </a:lnTo>
                <a:lnTo>
                  <a:pt x="196453" y="62507"/>
                </a:lnTo>
                <a:lnTo>
                  <a:pt x="160734" y="89296"/>
                </a:lnTo>
                <a:lnTo>
                  <a:pt x="116085" y="116085"/>
                </a:lnTo>
                <a:lnTo>
                  <a:pt x="80367" y="151804"/>
                </a:lnTo>
                <a:lnTo>
                  <a:pt x="44648" y="187523"/>
                </a:lnTo>
                <a:lnTo>
                  <a:pt x="17859" y="232171"/>
                </a:lnTo>
                <a:lnTo>
                  <a:pt x="0" y="285750"/>
                </a:lnTo>
                <a:lnTo>
                  <a:pt x="0" y="357187"/>
                </a:lnTo>
                <a:lnTo>
                  <a:pt x="0" y="437554"/>
                </a:lnTo>
                <a:lnTo>
                  <a:pt x="17859" y="517921"/>
                </a:lnTo>
                <a:lnTo>
                  <a:pt x="44648" y="607218"/>
                </a:lnTo>
                <a:lnTo>
                  <a:pt x="71437" y="678656"/>
                </a:lnTo>
                <a:lnTo>
                  <a:pt x="116085" y="732234"/>
                </a:lnTo>
                <a:lnTo>
                  <a:pt x="169664" y="767953"/>
                </a:lnTo>
                <a:lnTo>
                  <a:pt x="223242" y="776882"/>
                </a:lnTo>
                <a:lnTo>
                  <a:pt x="294679" y="767953"/>
                </a:lnTo>
                <a:lnTo>
                  <a:pt x="357187" y="741164"/>
                </a:lnTo>
                <a:lnTo>
                  <a:pt x="419695" y="705445"/>
                </a:lnTo>
                <a:lnTo>
                  <a:pt x="482203" y="660796"/>
                </a:lnTo>
                <a:lnTo>
                  <a:pt x="535781" y="598289"/>
                </a:lnTo>
                <a:lnTo>
                  <a:pt x="571500" y="535781"/>
                </a:lnTo>
                <a:lnTo>
                  <a:pt x="598289" y="455414"/>
                </a:lnTo>
                <a:lnTo>
                  <a:pt x="616148" y="375046"/>
                </a:lnTo>
                <a:lnTo>
                  <a:pt x="625078" y="294679"/>
                </a:lnTo>
                <a:lnTo>
                  <a:pt x="616148" y="214312"/>
                </a:lnTo>
                <a:lnTo>
                  <a:pt x="589359" y="133945"/>
                </a:lnTo>
                <a:lnTo>
                  <a:pt x="553640" y="71437"/>
                </a:lnTo>
                <a:lnTo>
                  <a:pt x="500062" y="35718"/>
                </a:lnTo>
                <a:lnTo>
                  <a:pt x="446484" y="17859"/>
                </a:lnTo>
                <a:lnTo>
                  <a:pt x="392906" y="26789"/>
                </a:lnTo>
                <a:lnTo>
                  <a:pt x="330398" y="53578"/>
                </a:lnTo>
                <a:lnTo>
                  <a:pt x="276820" y="89296"/>
                </a:lnTo>
                <a:lnTo>
                  <a:pt x="214312" y="125015"/>
                </a:lnTo>
                <a:lnTo>
                  <a:pt x="214312" y="12501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4" name="Freeform 33"/>
          <p:cNvSpPr/>
          <p:nvPr/>
        </p:nvSpPr>
        <p:spPr bwMode="auto">
          <a:xfrm>
            <a:off x="6206133" y="2205633"/>
            <a:ext cx="482204" cy="892969"/>
          </a:xfrm>
          <a:custGeom>
            <a:avLst/>
            <a:gdLst/>
            <a:ahLst/>
            <a:cxnLst/>
            <a:rect l="0" t="0" r="0" b="0"/>
            <a:pathLst>
              <a:path w="482204" h="892969">
                <a:moveTo>
                  <a:pt x="0" y="892968"/>
                </a:moveTo>
                <a:lnTo>
                  <a:pt x="0" y="875109"/>
                </a:lnTo>
                <a:lnTo>
                  <a:pt x="8930" y="848320"/>
                </a:lnTo>
                <a:lnTo>
                  <a:pt x="26789" y="794742"/>
                </a:lnTo>
                <a:lnTo>
                  <a:pt x="53578" y="741163"/>
                </a:lnTo>
                <a:lnTo>
                  <a:pt x="98226" y="678656"/>
                </a:lnTo>
                <a:lnTo>
                  <a:pt x="142875" y="616148"/>
                </a:lnTo>
                <a:lnTo>
                  <a:pt x="187523" y="553640"/>
                </a:lnTo>
                <a:lnTo>
                  <a:pt x="232172" y="491133"/>
                </a:lnTo>
                <a:lnTo>
                  <a:pt x="276820" y="428625"/>
                </a:lnTo>
                <a:lnTo>
                  <a:pt x="321469" y="375047"/>
                </a:lnTo>
                <a:lnTo>
                  <a:pt x="357187" y="321469"/>
                </a:lnTo>
                <a:lnTo>
                  <a:pt x="392906" y="267890"/>
                </a:lnTo>
                <a:lnTo>
                  <a:pt x="419695" y="214312"/>
                </a:lnTo>
                <a:lnTo>
                  <a:pt x="446484" y="169664"/>
                </a:lnTo>
                <a:lnTo>
                  <a:pt x="464344" y="125015"/>
                </a:lnTo>
                <a:lnTo>
                  <a:pt x="473273" y="80367"/>
                </a:lnTo>
                <a:lnTo>
                  <a:pt x="482203" y="53578"/>
                </a:lnTo>
                <a:lnTo>
                  <a:pt x="482203" y="26789"/>
                </a:lnTo>
                <a:lnTo>
                  <a:pt x="482203" y="0"/>
                </a:lnTo>
                <a:lnTo>
                  <a:pt x="482203"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 name="Freeform 34"/>
          <p:cNvSpPr/>
          <p:nvPr/>
        </p:nvSpPr>
        <p:spPr bwMode="auto">
          <a:xfrm>
            <a:off x="6590109" y="1893094"/>
            <a:ext cx="267892" cy="348258"/>
          </a:xfrm>
          <a:custGeom>
            <a:avLst/>
            <a:gdLst/>
            <a:ahLst/>
            <a:cxnLst/>
            <a:rect l="0" t="0" r="0" b="0"/>
            <a:pathLst>
              <a:path w="267892" h="348258">
                <a:moveTo>
                  <a:pt x="133946" y="8929"/>
                </a:moveTo>
                <a:lnTo>
                  <a:pt x="125016" y="8929"/>
                </a:lnTo>
                <a:lnTo>
                  <a:pt x="125016" y="0"/>
                </a:lnTo>
                <a:lnTo>
                  <a:pt x="116086" y="0"/>
                </a:lnTo>
                <a:lnTo>
                  <a:pt x="107157" y="0"/>
                </a:lnTo>
                <a:lnTo>
                  <a:pt x="89297" y="0"/>
                </a:lnTo>
                <a:lnTo>
                  <a:pt x="80368" y="8929"/>
                </a:lnTo>
                <a:lnTo>
                  <a:pt x="53579" y="26789"/>
                </a:lnTo>
                <a:lnTo>
                  <a:pt x="35719" y="35718"/>
                </a:lnTo>
                <a:lnTo>
                  <a:pt x="17860" y="62507"/>
                </a:lnTo>
                <a:lnTo>
                  <a:pt x="8930" y="80367"/>
                </a:lnTo>
                <a:lnTo>
                  <a:pt x="0" y="89296"/>
                </a:lnTo>
                <a:lnTo>
                  <a:pt x="0" y="107156"/>
                </a:lnTo>
                <a:lnTo>
                  <a:pt x="8930" y="116085"/>
                </a:lnTo>
                <a:lnTo>
                  <a:pt x="35719" y="125015"/>
                </a:lnTo>
                <a:lnTo>
                  <a:pt x="62508" y="133945"/>
                </a:lnTo>
                <a:lnTo>
                  <a:pt x="98227" y="133945"/>
                </a:lnTo>
                <a:lnTo>
                  <a:pt x="142875" y="142875"/>
                </a:lnTo>
                <a:lnTo>
                  <a:pt x="187524" y="142875"/>
                </a:lnTo>
                <a:lnTo>
                  <a:pt x="232172" y="151804"/>
                </a:lnTo>
                <a:lnTo>
                  <a:pt x="258961" y="151804"/>
                </a:lnTo>
                <a:lnTo>
                  <a:pt x="267891" y="169664"/>
                </a:lnTo>
                <a:lnTo>
                  <a:pt x="267891" y="178593"/>
                </a:lnTo>
                <a:lnTo>
                  <a:pt x="241102" y="205382"/>
                </a:lnTo>
                <a:lnTo>
                  <a:pt x="205383" y="223242"/>
                </a:lnTo>
                <a:lnTo>
                  <a:pt x="169664" y="250031"/>
                </a:lnTo>
                <a:lnTo>
                  <a:pt x="125016" y="285750"/>
                </a:lnTo>
                <a:lnTo>
                  <a:pt x="89297" y="312539"/>
                </a:lnTo>
                <a:lnTo>
                  <a:pt x="62508" y="330398"/>
                </a:lnTo>
                <a:lnTo>
                  <a:pt x="44649" y="339328"/>
                </a:lnTo>
                <a:lnTo>
                  <a:pt x="44649" y="348257"/>
                </a:lnTo>
                <a:lnTo>
                  <a:pt x="44649" y="330398"/>
                </a:lnTo>
                <a:lnTo>
                  <a:pt x="53579" y="312539"/>
                </a:lnTo>
                <a:lnTo>
                  <a:pt x="71438" y="285750"/>
                </a:lnTo>
                <a:lnTo>
                  <a:pt x="71438" y="28575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6" name="Freeform 35"/>
          <p:cNvSpPr/>
          <p:nvPr/>
        </p:nvSpPr>
        <p:spPr bwMode="auto">
          <a:xfrm>
            <a:off x="6804422" y="1723429"/>
            <a:ext cx="348259" cy="294681"/>
          </a:xfrm>
          <a:custGeom>
            <a:avLst/>
            <a:gdLst/>
            <a:ahLst/>
            <a:cxnLst/>
            <a:rect l="0" t="0" r="0" b="0"/>
            <a:pathLst>
              <a:path w="348259" h="294681">
                <a:moveTo>
                  <a:pt x="0" y="8930"/>
                </a:moveTo>
                <a:lnTo>
                  <a:pt x="0" y="8930"/>
                </a:lnTo>
                <a:lnTo>
                  <a:pt x="0" y="0"/>
                </a:lnTo>
                <a:lnTo>
                  <a:pt x="8930" y="0"/>
                </a:lnTo>
                <a:lnTo>
                  <a:pt x="17859" y="0"/>
                </a:lnTo>
                <a:lnTo>
                  <a:pt x="17859" y="8930"/>
                </a:lnTo>
                <a:lnTo>
                  <a:pt x="26789" y="17860"/>
                </a:lnTo>
                <a:lnTo>
                  <a:pt x="35719" y="44649"/>
                </a:lnTo>
                <a:lnTo>
                  <a:pt x="44648" y="80368"/>
                </a:lnTo>
                <a:lnTo>
                  <a:pt x="62508" y="125016"/>
                </a:lnTo>
                <a:lnTo>
                  <a:pt x="71437" y="169665"/>
                </a:lnTo>
                <a:lnTo>
                  <a:pt x="80367" y="214313"/>
                </a:lnTo>
                <a:lnTo>
                  <a:pt x="98226" y="250032"/>
                </a:lnTo>
                <a:lnTo>
                  <a:pt x="107156" y="276821"/>
                </a:lnTo>
                <a:lnTo>
                  <a:pt x="116086" y="285750"/>
                </a:lnTo>
                <a:lnTo>
                  <a:pt x="125016" y="285750"/>
                </a:lnTo>
                <a:lnTo>
                  <a:pt x="133945" y="285750"/>
                </a:lnTo>
                <a:lnTo>
                  <a:pt x="142875" y="267891"/>
                </a:lnTo>
                <a:lnTo>
                  <a:pt x="160734" y="250032"/>
                </a:lnTo>
                <a:lnTo>
                  <a:pt x="169664" y="223243"/>
                </a:lnTo>
                <a:lnTo>
                  <a:pt x="178594" y="205383"/>
                </a:lnTo>
                <a:lnTo>
                  <a:pt x="187523" y="187524"/>
                </a:lnTo>
                <a:lnTo>
                  <a:pt x="196453" y="178594"/>
                </a:lnTo>
                <a:lnTo>
                  <a:pt x="214312" y="178594"/>
                </a:lnTo>
                <a:lnTo>
                  <a:pt x="223242" y="196454"/>
                </a:lnTo>
                <a:lnTo>
                  <a:pt x="241101" y="214313"/>
                </a:lnTo>
                <a:lnTo>
                  <a:pt x="250031" y="241102"/>
                </a:lnTo>
                <a:lnTo>
                  <a:pt x="267891" y="267891"/>
                </a:lnTo>
                <a:lnTo>
                  <a:pt x="285750" y="285750"/>
                </a:lnTo>
                <a:lnTo>
                  <a:pt x="294680" y="285750"/>
                </a:lnTo>
                <a:lnTo>
                  <a:pt x="312539" y="294680"/>
                </a:lnTo>
                <a:lnTo>
                  <a:pt x="321469" y="285750"/>
                </a:lnTo>
                <a:lnTo>
                  <a:pt x="330398" y="276821"/>
                </a:lnTo>
                <a:lnTo>
                  <a:pt x="339328" y="258961"/>
                </a:lnTo>
                <a:lnTo>
                  <a:pt x="339328" y="241102"/>
                </a:lnTo>
                <a:lnTo>
                  <a:pt x="348258" y="223243"/>
                </a:lnTo>
                <a:lnTo>
                  <a:pt x="348258" y="22324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7" name="Freeform 36"/>
          <p:cNvSpPr/>
          <p:nvPr/>
        </p:nvSpPr>
        <p:spPr bwMode="auto">
          <a:xfrm>
            <a:off x="7027664" y="1812726"/>
            <a:ext cx="169665" cy="205384"/>
          </a:xfrm>
          <a:custGeom>
            <a:avLst/>
            <a:gdLst/>
            <a:ahLst/>
            <a:cxnLst/>
            <a:rect l="0" t="0" r="0" b="0"/>
            <a:pathLst>
              <a:path w="169665" h="205384">
                <a:moveTo>
                  <a:pt x="116086" y="44649"/>
                </a:moveTo>
                <a:lnTo>
                  <a:pt x="107156" y="62508"/>
                </a:lnTo>
                <a:lnTo>
                  <a:pt x="107156" y="80368"/>
                </a:lnTo>
                <a:lnTo>
                  <a:pt x="98227" y="116086"/>
                </a:lnTo>
                <a:lnTo>
                  <a:pt x="98227" y="142875"/>
                </a:lnTo>
                <a:lnTo>
                  <a:pt x="98227" y="169664"/>
                </a:lnTo>
                <a:lnTo>
                  <a:pt x="107156" y="196453"/>
                </a:lnTo>
                <a:lnTo>
                  <a:pt x="125016" y="205383"/>
                </a:lnTo>
                <a:lnTo>
                  <a:pt x="133945" y="205383"/>
                </a:lnTo>
                <a:lnTo>
                  <a:pt x="151805" y="205383"/>
                </a:lnTo>
                <a:lnTo>
                  <a:pt x="160734" y="187524"/>
                </a:lnTo>
                <a:lnTo>
                  <a:pt x="169664" y="169664"/>
                </a:lnTo>
                <a:lnTo>
                  <a:pt x="160734" y="151805"/>
                </a:lnTo>
                <a:lnTo>
                  <a:pt x="160734" y="116086"/>
                </a:lnTo>
                <a:lnTo>
                  <a:pt x="142875" y="89297"/>
                </a:lnTo>
                <a:lnTo>
                  <a:pt x="125016" y="62508"/>
                </a:lnTo>
                <a:lnTo>
                  <a:pt x="107156" y="26789"/>
                </a:lnTo>
                <a:lnTo>
                  <a:pt x="89297" y="8930"/>
                </a:lnTo>
                <a:lnTo>
                  <a:pt x="62508" y="0"/>
                </a:lnTo>
                <a:lnTo>
                  <a:pt x="44649" y="8930"/>
                </a:lnTo>
                <a:lnTo>
                  <a:pt x="17859" y="26789"/>
                </a:lnTo>
                <a:lnTo>
                  <a:pt x="0" y="53578"/>
                </a:lnTo>
                <a:lnTo>
                  <a:pt x="0" y="80368"/>
                </a:lnTo>
                <a:lnTo>
                  <a:pt x="0" y="107157"/>
                </a:lnTo>
                <a:lnTo>
                  <a:pt x="8930" y="125016"/>
                </a:lnTo>
                <a:lnTo>
                  <a:pt x="26789" y="133946"/>
                </a:lnTo>
                <a:lnTo>
                  <a:pt x="26789" y="13394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 name="Freeform 37"/>
          <p:cNvSpPr/>
          <p:nvPr/>
        </p:nvSpPr>
        <p:spPr bwMode="auto">
          <a:xfrm>
            <a:off x="7206258" y="1687711"/>
            <a:ext cx="267891" cy="285751"/>
          </a:xfrm>
          <a:custGeom>
            <a:avLst/>
            <a:gdLst/>
            <a:ahLst/>
            <a:cxnLst/>
            <a:rect l="0" t="0" r="0" b="0"/>
            <a:pathLst>
              <a:path w="267891" h="285751">
                <a:moveTo>
                  <a:pt x="0" y="98226"/>
                </a:moveTo>
                <a:lnTo>
                  <a:pt x="0" y="107156"/>
                </a:lnTo>
                <a:lnTo>
                  <a:pt x="0" y="116086"/>
                </a:lnTo>
                <a:lnTo>
                  <a:pt x="0" y="133945"/>
                </a:lnTo>
                <a:lnTo>
                  <a:pt x="0" y="151804"/>
                </a:lnTo>
                <a:lnTo>
                  <a:pt x="0" y="187523"/>
                </a:lnTo>
                <a:lnTo>
                  <a:pt x="0" y="214312"/>
                </a:lnTo>
                <a:lnTo>
                  <a:pt x="8930" y="241101"/>
                </a:lnTo>
                <a:lnTo>
                  <a:pt x="26789" y="267890"/>
                </a:lnTo>
                <a:lnTo>
                  <a:pt x="44648" y="276820"/>
                </a:lnTo>
                <a:lnTo>
                  <a:pt x="62508" y="285750"/>
                </a:lnTo>
                <a:lnTo>
                  <a:pt x="80367" y="276820"/>
                </a:lnTo>
                <a:lnTo>
                  <a:pt x="98226" y="267890"/>
                </a:lnTo>
                <a:lnTo>
                  <a:pt x="107156" y="258961"/>
                </a:lnTo>
                <a:lnTo>
                  <a:pt x="116086" y="232172"/>
                </a:lnTo>
                <a:lnTo>
                  <a:pt x="125015" y="214312"/>
                </a:lnTo>
                <a:lnTo>
                  <a:pt x="116086" y="187523"/>
                </a:lnTo>
                <a:lnTo>
                  <a:pt x="125015" y="160734"/>
                </a:lnTo>
                <a:lnTo>
                  <a:pt x="125015" y="151804"/>
                </a:lnTo>
                <a:lnTo>
                  <a:pt x="125015" y="151804"/>
                </a:lnTo>
                <a:lnTo>
                  <a:pt x="125015" y="169664"/>
                </a:lnTo>
                <a:lnTo>
                  <a:pt x="133945" y="196453"/>
                </a:lnTo>
                <a:lnTo>
                  <a:pt x="142875" y="223242"/>
                </a:lnTo>
                <a:lnTo>
                  <a:pt x="160734" y="250031"/>
                </a:lnTo>
                <a:lnTo>
                  <a:pt x="178594" y="267890"/>
                </a:lnTo>
                <a:lnTo>
                  <a:pt x="205383" y="276820"/>
                </a:lnTo>
                <a:lnTo>
                  <a:pt x="223242" y="267890"/>
                </a:lnTo>
                <a:lnTo>
                  <a:pt x="241101" y="258961"/>
                </a:lnTo>
                <a:lnTo>
                  <a:pt x="250031" y="241101"/>
                </a:lnTo>
                <a:lnTo>
                  <a:pt x="258961" y="214312"/>
                </a:lnTo>
                <a:lnTo>
                  <a:pt x="267890" y="178593"/>
                </a:lnTo>
                <a:lnTo>
                  <a:pt x="258961" y="133945"/>
                </a:lnTo>
                <a:lnTo>
                  <a:pt x="241101" y="89297"/>
                </a:lnTo>
                <a:lnTo>
                  <a:pt x="223242" y="53578"/>
                </a:lnTo>
                <a:lnTo>
                  <a:pt x="205383" y="17859"/>
                </a:lnTo>
                <a:lnTo>
                  <a:pt x="187523" y="0"/>
                </a:lnTo>
                <a:lnTo>
                  <a:pt x="160734" y="0"/>
                </a:lnTo>
                <a:lnTo>
                  <a:pt x="142875" y="0"/>
                </a:lnTo>
                <a:lnTo>
                  <a:pt x="125015" y="17859"/>
                </a:lnTo>
                <a:lnTo>
                  <a:pt x="107156" y="44648"/>
                </a:lnTo>
                <a:lnTo>
                  <a:pt x="98226" y="62508"/>
                </a:lnTo>
                <a:lnTo>
                  <a:pt x="89297" y="80367"/>
                </a:lnTo>
                <a:lnTo>
                  <a:pt x="89297" y="8036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9" name="Freeform 38"/>
          <p:cNvSpPr/>
          <p:nvPr/>
        </p:nvSpPr>
        <p:spPr bwMode="auto">
          <a:xfrm>
            <a:off x="7581305" y="1839515"/>
            <a:ext cx="35719" cy="71439"/>
          </a:xfrm>
          <a:custGeom>
            <a:avLst/>
            <a:gdLst/>
            <a:ahLst/>
            <a:cxnLst/>
            <a:rect l="0" t="0" r="0" b="0"/>
            <a:pathLst>
              <a:path w="35719" h="71439">
                <a:moveTo>
                  <a:pt x="0" y="0"/>
                </a:moveTo>
                <a:lnTo>
                  <a:pt x="0" y="8930"/>
                </a:lnTo>
                <a:lnTo>
                  <a:pt x="0" y="17860"/>
                </a:lnTo>
                <a:lnTo>
                  <a:pt x="8929" y="35719"/>
                </a:lnTo>
                <a:lnTo>
                  <a:pt x="8929" y="53579"/>
                </a:lnTo>
                <a:lnTo>
                  <a:pt x="17859" y="71438"/>
                </a:lnTo>
                <a:lnTo>
                  <a:pt x="26789" y="71438"/>
                </a:lnTo>
                <a:lnTo>
                  <a:pt x="35718" y="62508"/>
                </a:lnTo>
                <a:lnTo>
                  <a:pt x="35718" y="6250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0" name="Freeform 39"/>
          <p:cNvSpPr/>
          <p:nvPr/>
        </p:nvSpPr>
        <p:spPr bwMode="auto">
          <a:xfrm>
            <a:off x="7545586" y="1571625"/>
            <a:ext cx="17860" cy="8930"/>
          </a:xfrm>
          <a:custGeom>
            <a:avLst/>
            <a:gdLst/>
            <a:ahLst/>
            <a:cxnLst/>
            <a:rect l="0" t="0" r="0" b="0"/>
            <a:pathLst>
              <a:path w="17860" h="8930">
                <a:moveTo>
                  <a:pt x="17859" y="0"/>
                </a:moveTo>
                <a:lnTo>
                  <a:pt x="17859" y="0"/>
                </a:lnTo>
                <a:lnTo>
                  <a:pt x="8930" y="0"/>
                </a:lnTo>
                <a:lnTo>
                  <a:pt x="0" y="0"/>
                </a:lnTo>
                <a:lnTo>
                  <a:pt x="0" y="8929"/>
                </a:lnTo>
                <a:lnTo>
                  <a:pt x="0" y="8929"/>
                </a:lnTo>
                <a:lnTo>
                  <a:pt x="8930" y="8929"/>
                </a:lnTo>
                <a:lnTo>
                  <a:pt x="17859" y="8929"/>
                </a:lnTo>
                <a:lnTo>
                  <a:pt x="17859" y="892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 name="Freeform 40"/>
          <p:cNvSpPr/>
          <p:nvPr/>
        </p:nvSpPr>
        <p:spPr bwMode="auto">
          <a:xfrm>
            <a:off x="7625953" y="1571625"/>
            <a:ext cx="178595" cy="276821"/>
          </a:xfrm>
          <a:custGeom>
            <a:avLst/>
            <a:gdLst/>
            <a:ahLst/>
            <a:cxnLst/>
            <a:rect l="0" t="0" r="0" b="0"/>
            <a:pathLst>
              <a:path w="178595" h="276821">
                <a:moveTo>
                  <a:pt x="0" y="0"/>
                </a:moveTo>
                <a:lnTo>
                  <a:pt x="0" y="0"/>
                </a:lnTo>
                <a:lnTo>
                  <a:pt x="0" y="0"/>
                </a:lnTo>
                <a:lnTo>
                  <a:pt x="8930" y="8929"/>
                </a:lnTo>
                <a:lnTo>
                  <a:pt x="8930" y="17859"/>
                </a:lnTo>
                <a:lnTo>
                  <a:pt x="17860" y="35719"/>
                </a:lnTo>
                <a:lnTo>
                  <a:pt x="26789" y="62508"/>
                </a:lnTo>
                <a:lnTo>
                  <a:pt x="26789" y="98226"/>
                </a:lnTo>
                <a:lnTo>
                  <a:pt x="35719" y="142875"/>
                </a:lnTo>
                <a:lnTo>
                  <a:pt x="44649" y="187523"/>
                </a:lnTo>
                <a:lnTo>
                  <a:pt x="53578" y="223242"/>
                </a:lnTo>
                <a:lnTo>
                  <a:pt x="62508" y="250031"/>
                </a:lnTo>
                <a:lnTo>
                  <a:pt x="89297" y="276820"/>
                </a:lnTo>
                <a:lnTo>
                  <a:pt x="107156" y="276820"/>
                </a:lnTo>
                <a:lnTo>
                  <a:pt x="133945" y="276820"/>
                </a:lnTo>
                <a:lnTo>
                  <a:pt x="151805" y="276820"/>
                </a:lnTo>
                <a:lnTo>
                  <a:pt x="169664" y="258961"/>
                </a:lnTo>
                <a:lnTo>
                  <a:pt x="178594" y="250031"/>
                </a:lnTo>
                <a:lnTo>
                  <a:pt x="169664" y="223242"/>
                </a:lnTo>
                <a:lnTo>
                  <a:pt x="160735" y="205383"/>
                </a:lnTo>
                <a:lnTo>
                  <a:pt x="160735" y="20538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2" name="Freeform 41"/>
          <p:cNvSpPr/>
          <p:nvPr/>
        </p:nvSpPr>
        <p:spPr bwMode="auto">
          <a:xfrm>
            <a:off x="7599164" y="1696640"/>
            <a:ext cx="133946" cy="71439"/>
          </a:xfrm>
          <a:custGeom>
            <a:avLst/>
            <a:gdLst/>
            <a:ahLst/>
            <a:cxnLst/>
            <a:rect l="0" t="0" r="0" b="0"/>
            <a:pathLst>
              <a:path w="133946" h="71439">
                <a:moveTo>
                  <a:pt x="0" y="71438"/>
                </a:moveTo>
                <a:lnTo>
                  <a:pt x="8930" y="62508"/>
                </a:lnTo>
                <a:lnTo>
                  <a:pt x="17859" y="62508"/>
                </a:lnTo>
                <a:lnTo>
                  <a:pt x="44649" y="53579"/>
                </a:lnTo>
                <a:lnTo>
                  <a:pt x="71438" y="44649"/>
                </a:lnTo>
                <a:lnTo>
                  <a:pt x="98227" y="35719"/>
                </a:lnTo>
                <a:lnTo>
                  <a:pt x="116086" y="17860"/>
                </a:lnTo>
                <a:lnTo>
                  <a:pt x="133945" y="0"/>
                </a:lnTo>
                <a:lnTo>
                  <a:pt x="133945"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 name="Freeform 42"/>
          <p:cNvSpPr/>
          <p:nvPr/>
        </p:nvSpPr>
        <p:spPr bwMode="auto">
          <a:xfrm>
            <a:off x="7161609" y="2169914"/>
            <a:ext cx="419697" cy="214313"/>
          </a:xfrm>
          <a:custGeom>
            <a:avLst/>
            <a:gdLst/>
            <a:ahLst/>
            <a:cxnLst/>
            <a:rect l="0" t="0" r="0" b="0"/>
            <a:pathLst>
              <a:path w="419697" h="214313">
                <a:moveTo>
                  <a:pt x="8930" y="62508"/>
                </a:moveTo>
                <a:lnTo>
                  <a:pt x="8930" y="71437"/>
                </a:lnTo>
                <a:lnTo>
                  <a:pt x="0" y="80367"/>
                </a:lnTo>
                <a:lnTo>
                  <a:pt x="0" y="98226"/>
                </a:lnTo>
                <a:lnTo>
                  <a:pt x="0" y="125015"/>
                </a:lnTo>
                <a:lnTo>
                  <a:pt x="0" y="142875"/>
                </a:lnTo>
                <a:lnTo>
                  <a:pt x="8930" y="169664"/>
                </a:lnTo>
                <a:lnTo>
                  <a:pt x="26789" y="196453"/>
                </a:lnTo>
                <a:lnTo>
                  <a:pt x="44649" y="205383"/>
                </a:lnTo>
                <a:lnTo>
                  <a:pt x="71438" y="214312"/>
                </a:lnTo>
                <a:lnTo>
                  <a:pt x="98227" y="214312"/>
                </a:lnTo>
                <a:lnTo>
                  <a:pt x="116086" y="205383"/>
                </a:lnTo>
                <a:lnTo>
                  <a:pt x="133946" y="196453"/>
                </a:lnTo>
                <a:lnTo>
                  <a:pt x="142875" y="169664"/>
                </a:lnTo>
                <a:lnTo>
                  <a:pt x="142875" y="142875"/>
                </a:lnTo>
                <a:lnTo>
                  <a:pt x="151805" y="116086"/>
                </a:lnTo>
                <a:lnTo>
                  <a:pt x="151805" y="80367"/>
                </a:lnTo>
                <a:lnTo>
                  <a:pt x="142875" y="62508"/>
                </a:lnTo>
                <a:lnTo>
                  <a:pt x="151805" y="44648"/>
                </a:lnTo>
                <a:lnTo>
                  <a:pt x="151805" y="44648"/>
                </a:lnTo>
                <a:lnTo>
                  <a:pt x="160735" y="53578"/>
                </a:lnTo>
                <a:lnTo>
                  <a:pt x="169664" y="71437"/>
                </a:lnTo>
                <a:lnTo>
                  <a:pt x="178594" y="89297"/>
                </a:lnTo>
                <a:lnTo>
                  <a:pt x="196454" y="116086"/>
                </a:lnTo>
                <a:lnTo>
                  <a:pt x="205383" y="133945"/>
                </a:lnTo>
                <a:lnTo>
                  <a:pt x="214313" y="142875"/>
                </a:lnTo>
                <a:lnTo>
                  <a:pt x="232172" y="151805"/>
                </a:lnTo>
                <a:lnTo>
                  <a:pt x="232172" y="151805"/>
                </a:lnTo>
                <a:lnTo>
                  <a:pt x="241102" y="142875"/>
                </a:lnTo>
                <a:lnTo>
                  <a:pt x="250032" y="116086"/>
                </a:lnTo>
                <a:lnTo>
                  <a:pt x="250032" y="98226"/>
                </a:lnTo>
                <a:lnTo>
                  <a:pt x="258961" y="71437"/>
                </a:lnTo>
                <a:lnTo>
                  <a:pt x="258961" y="53578"/>
                </a:lnTo>
                <a:lnTo>
                  <a:pt x="258961" y="35719"/>
                </a:lnTo>
                <a:lnTo>
                  <a:pt x="258961" y="35719"/>
                </a:lnTo>
                <a:lnTo>
                  <a:pt x="267891" y="44648"/>
                </a:lnTo>
                <a:lnTo>
                  <a:pt x="276821" y="62508"/>
                </a:lnTo>
                <a:lnTo>
                  <a:pt x="285750" y="89297"/>
                </a:lnTo>
                <a:lnTo>
                  <a:pt x="303610" y="116086"/>
                </a:lnTo>
                <a:lnTo>
                  <a:pt x="321469" y="133945"/>
                </a:lnTo>
                <a:lnTo>
                  <a:pt x="348258" y="142875"/>
                </a:lnTo>
                <a:lnTo>
                  <a:pt x="366118" y="142875"/>
                </a:lnTo>
                <a:lnTo>
                  <a:pt x="383977" y="133945"/>
                </a:lnTo>
                <a:lnTo>
                  <a:pt x="401836" y="107156"/>
                </a:lnTo>
                <a:lnTo>
                  <a:pt x="410766" y="80367"/>
                </a:lnTo>
                <a:lnTo>
                  <a:pt x="419696" y="53578"/>
                </a:lnTo>
                <a:lnTo>
                  <a:pt x="419696" y="26789"/>
                </a:lnTo>
                <a:lnTo>
                  <a:pt x="410766" y="0"/>
                </a:lnTo>
                <a:lnTo>
                  <a:pt x="41076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4" name="Freeform 43"/>
          <p:cNvSpPr/>
          <p:nvPr/>
        </p:nvSpPr>
        <p:spPr bwMode="auto">
          <a:xfrm>
            <a:off x="7572375" y="2000250"/>
            <a:ext cx="125017" cy="267891"/>
          </a:xfrm>
          <a:custGeom>
            <a:avLst/>
            <a:gdLst/>
            <a:ahLst/>
            <a:cxnLst/>
            <a:rect l="0" t="0" r="0" b="0"/>
            <a:pathLst>
              <a:path w="125017" h="267891">
                <a:moveTo>
                  <a:pt x="125016" y="0"/>
                </a:moveTo>
                <a:lnTo>
                  <a:pt x="116086" y="0"/>
                </a:lnTo>
                <a:lnTo>
                  <a:pt x="107156" y="8929"/>
                </a:lnTo>
                <a:lnTo>
                  <a:pt x="89297" y="17859"/>
                </a:lnTo>
                <a:lnTo>
                  <a:pt x="71438" y="35719"/>
                </a:lnTo>
                <a:lnTo>
                  <a:pt x="53578" y="44648"/>
                </a:lnTo>
                <a:lnTo>
                  <a:pt x="35719" y="71437"/>
                </a:lnTo>
                <a:lnTo>
                  <a:pt x="26789" y="89297"/>
                </a:lnTo>
                <a:lnTo>
                  <a:pt x="8930" y="98226"/>
                </a:lnTo>
                <a:lnTo>
                  <a:pt x="0" y="107156"/>
                </a:lnTo>
                <a:lnTo>
                  <a:pt x="0" y="116086"/>
                </a:lnTo>
                <a:lnTo>
                  <a:pt x="8930" y="116086"/>
                </a:lnTo>
                <a:lnTo>
                  <a:pt x="26789" y="125015"/>
                </a:lnTo>
                <a:lnTo>
                  <a:pt x="44648" y="142875"/>
                </a:lnTo>
                <a:lnTo>
                  <a:pt x="62508" y="151804"/>
                </a:lnTo>
                <a:lnTo>
                  <a:pt x="89297" y="169664"/>
                </a:lnTo>
                <a:lnTo>
                  <a:pt x="107156" y="196453"/>
                </a:lnTo>
                <a:lnTo>
                  <a:pt x="125016" y="214312"/>
                </a:lnTo>
                <a:lnTo>
                  <a:pt x="125016" y="232172"/>
                </a:lnTo>
                <a:lnTo>
                  <a:pt x="125016" y="250031"/>
                </a:lnTo>
                <a:lnTo>
                  <a:pt x="116086" y="258961"/>
                </a:lnTo>
                <a:lnTo>
                  <a:pt x="107156" y="267890"/>
                </a:lnTo>
                <a:lnTo>
                  <a:pt x="98227" y="267890"/>
                </a:lnTo>
                <a:lnTo>
                  <a:pt x="80367" y="258961"/>
                </a:lnTo>
                <a:lnTo>
                  <a:pt x="71438" y="250031"/>
                </a:lnTo>
                <a:lnTo>
                  <a:pt x="71438" y="232172"/>
                </a:lnTo>
                <a:lnTo>
                  <a:pt x="71438" y="214312"/>
                </a:lnTo>
                <a:lnTo>
                  <a:pt x="71438" y="196453"/>
                </a:lnTo>
                <a:lnTo>
                  <a:pt x="71438" y="19645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 name="Freeform 44"/>
          <p:cNvSpPr/>
          <p:nvPr/>
        </p:nvSpPr>
        <p:spPr bwMode="auto">
          <a:xfrm>
            <a:off x="7724180" y="1937742"/>
            <a:ext cx="62509" cy="232173"/>
          </a:xfrm>
          <a:custGeom>
            <a:avLst/>
            <a:gdLst/>
            <a:ahLst/>
            <a:cxnLst/>
            <a:rect l="0" t="0" r="0" b="0"/>
            <a:pathLst>
              <a:path w="62509" h="232173">
                <a:moveTo>
                  <a:pt x="0" y="0"/>
                </a:moveTo>
                <a:lnTo>
                  <a:pt x="0" y="8930"/>
                </a:lnTo>
                <a:lnTo>
                  <a:pt x="0" y="17859"/>
                </a:lnTo>
                <a:lnTo>
                  <a:pt x="0" y="44648"/>
                </a:lnTo>
                <a:lnTo>
                  <a:pt x="0" y="71437"/>
                </a:lnTo>
                <a:lnTo>
                  <a:pt x="8929" y="107156"/>
                </a:lnTo>
                <a:lnTo>
                  <a:pt x="17859" y="133945"/>
                </a:lnTo>
                <a:lnTo>
                  <a:pt x="26789" y="160734"/>
                </a:lnTo>
                <a:lnTo>
                  <a:pt x="35718" y="187523"/>
                </a:lnTo>
                <a:lnTo>
                  <a:pt x="44648" y="214312"/>
                </a:lnTo>
                <a:lnTo>
                  <a:pt x="53578" y="223242"/>
                </a:lnTo>
                <a:lnTo>
                  <a:pt x="62508" y="232172"/>
                </a:lnTo>
                <a:lnTo>
                  <a:pt x="62508" y="23217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6" name="Freeform 45"/>
          <p:cNvSpPr/>
          <p:nvPr/>
        </p:nvSpPr>
        <p:spPr bwMode="auto">
          <a:xfrm>
            <a:off x="7750969" y="2018109"/>
            <a:ext cx="17860" cy="62509"/>
          </a:xfrm>
          <a:custGeom>
            <a:avLst/>
            <a:gdLst/>
            <a:ahLst/>
            <a:cxnLst/>
            <a:rect l="0" t="0" r="0" b="0"/>
            <a:pathLst>
              <a:path w="17860" h="62509">
                <a:moveTo>
                  <a:pt x="0" y="0"/>
                </a:moveTo>
                <a:lnTo>
                  <a:pt x="0" y="0"/>
                </a:lnTo>
                <a:lnTo>
                  <a:pt x="0" y="17860"/>
                </a:lnTo>
                <a:lnTo>
                  <a:pt x="8929" y="26789"/>
                </a:lnTo>
                <a:lnTo>
                  <a:pt x="8929" y="44649"/>
                </a:lnTo>
                <a:lnTo>
                  <a:pt x="17859" y="53578"/>
                </a:lnTo>
                <a:lnTo>
                  <a:pt x="17859" y="62508"/>
                </a:lnTo>
                <a:lnTo>
                  <a:pt x="17859" y="62508"/>
                </a:lnTo>
                <a:lnTo>
                  <a:pt x="17859" y="62508"/>
                </a:lnTo>
                <a:lnTo>
                  <a:pt x="8929" y="53578"/>
                </a:lnTo>
                <a:lnTo>
                  <a:pt x="8929" y="5357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7" name="Freeform 46"/>
          <p:cNvSpPr/>
          <p:nvPr/>
        </p:nvSpPr>
        <p:spPr bwMode="auto">
          <a:xfrm>
            <a:off x="7759898" y="1893094"/>
            <a:ext cx="1" cy="35719"/>
          </a:xfrm>
          <a:custGeom>
            <a:avLst/>
            <a:gdLst/>
            <a:ahLst/>
            <a:cxnLst/>
            <a:rect l="0" t="0" r="0" b="0"/>
            <a:pathLst>
              <a:path w="1" h="35719">
                <a:moveTo>
                  <a:pt x="0" y="35718"/>
                </a:moveTo>
                <a:lnTo>
                  <a:pt x="0" y="35718"/>
                </a:lnTo>
                <a:lnTo>
                  <a:pt x="0" y="26789"/>
                </a:lnTo>
                <a:lnTo>
                  <a:pt x="0" y="8929"/>
                </a:lnTo>
                <a:lnTo>
                  <a:pt x="0" y="8929"/>
                </a:lnTo>
                <a:lnTo>
                  <a:pt x="0" y="0"/>
                </a:lnTo>
                <a:lnTo>
                  <a:pt x="0" y="0"/>
                </a:lnTo>
                <a:lnTo>
                  <a:pt x="0" y="0"/>
                </a:lnTo>
                <a:lnTo>
                  <a:pt x="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8" name="Freeform 47"/>
          <p:cNvSpPr/>
          <p:nvPr/>
        </p:nvSpPr>
        <p:spPr bwMode="auto">
          <a:xfrm>
            <a:off x="7822406" y="1750219"/>
            <a:ext cx="312540" cy="410766"/>
          </a:xfrm>
          <a:custGeom>
            <a:avLst/>
            <a:gdLst/>
            <a:ahLst/>
            <a:cxnLst/>
            <a:rect l="0" t="0" r="0" b="0"/>
            <a:pathLst>
              <a:path w="312540" h="410766">
                <a:moveTo>
                  <a:pt x="8930" y="151804"/>
                </a:moveTo>
                <a:lnTo>
                  <a:pt x="8930" y="160734"/>
                </a:lnTo>
                <a:lnTo>
                  <a:pt x="8930" y="169664"/>
                </a:lnTo>
                <a:lnTo>
                  <a:pt x="0" y="178593"/>
                </a:lnTo>
                <a:lnTo>
                  <a:pt x="0" y="214312"/>
                </a:lnTo>
                <a:lnTo>
                  <a:pt x="0" y="250031"/>
                </a:lnTo>
                <a:lnTo>
                  <a:pt x="8930" y="294679"/>
                </a:lnTo>
                <a:lnTo>
                  <a:pt x="8930" y="339328"/>
                </a:lnTo>
                <a:lnTo>
                  <a:pt x="17860" y="375046"/>
                </a:lnTo>
                <a:lnTo>
                  <a:pt x="35719" y="392906"/>
                </a:lnTo>
                <a:lnTo>
                  <a:pt x="44649" y="410765"/>
                </a:lnTo>
                <a:lnTo>
                  <a:pt x="71438" y="401835"/>
                </a:lnTo>
                <a:lnTo>
                  <a:pt x="80367" y="392906"/>
                </a:lnTo>
                <a:lnTo>
                  <a:pt x="98227" y="366117"/>
                </a:lnTo>
                <a:lnTo>
                  <a:pt x="98227" y="330398"/>
                </a:lnTo>
                <a:lnTo>
                  <a:pt x="107157" y="294679"/>
                </a:lnTo>
                <a:lnTo>
                  <a:pt x="107157" y="250031"/>
                </a:lnTo>
                <a:lnTo>
                  <a:pt x="107157" y="205382"/>
                </a:lnTo>
                <a:lnTo>
                  <a:pt x="98227" y="151804"/>
                </a:lnTo>
                <a:lnTo>
                  <a:pt x="89297" y="107156"/>
                </a:lnTo>
                <a:lnTo>
                  <a:pt x="80367" y="71437"/>
                </a:lnTo>
                <a:lnTo>
                  <a:pt x="62508" y="35718"/>
                </a:lnTo>
                <a:lnTo>
                  <a:pt x="53578" y="8929"/>
                </a:lnTo>
                <a:lnTo>
                  <a:pt x="53578" y="0"/>
                </a:lnTo>
                <a:lnTo>
                  <a:pt x="44649" y="8929"/>
                </a:lnTo>
                <a:lnTo>
                  <a:pt x="35719" y="26789"/>
                </a:lnTo>
                <a:lnTo>
                  <a:pt x="26789" y="62507"/>
                </a:lnTo>
                <a:lnTo>
                  <a:pt x="17860" y="107156"/>
                </a:lnTo>
                <a:lnTo>
                  <a:pt x="17860" y="151804"/>
                </a:lnTo>
                <a:lnTo>
                  <a:pt x="26789" y="205382"/>
                </a:lnTo>
                <a:lnTo>
                  <a:pt x="35719" y="250031"/>
                </a:lnTo>
                <a:lnTo>
                  <a:pt x="53578" y="294679"/>
                </a:lnTo>
                <a:lnTo>
                  <a:pt x="71438" y="321468"/>
                </a:lnTo>
                <a:lnTo>
                  <a:pt x="98227" y="330398"/>
                </a:lnTo>
                <a:lnTo>
                  <a:pt x="125016" y="339328"/>
                </a:lnTo>
                <a:lnTo>
                  <a:pt x="151805" y="330398"/>
                </a:lnTo>
                <a:lnTo>
                  <a:pt x="178594" y="312539"/>
                </a:lnTo>
                <a:lnTo>
                  <a:pt x="196453" y="285750"/>
                </a:lnTo>
                <a:lnTo>
                  <a:pt x="214313" y="250031"/>
                </a:lnTo>
                <a:lnTo>
                  <a:pt x="232172" y="214312"/>
                </a:lnTo>
                <a:lnTo>
                  <a:pt x="241102" y="178593"/>
                </a:lnTo>
                <a:lnTo>
                  <a:pt x="241102" y="151804"/>
                </a:lnTo>
                <a:lnTo>
                  <a:pt x="241102" y="142875"/>
                </a:lnTo>
                <a:lnTo>
                  <a:pt x="241102" y="151804"/>
                </a:lnTo>
                <a:lnTo>
                  <a:pt x="241102" y="178593"/>
                </a:lnTo>
                <a:lnTo>
                  <a:pt x="250032" y="214312"/>
                </a:lnTo>
                <a:lnTo>
                  <a:pt x="258961" y="250031"/>
                </a:lnTo>
                <a:lnTo>
                  <a:pt x="267891" y="285750"/>
                </a:lnTo>
                <a:lnTo>
                  <a:pt x="285750" y="303609"/>
                </a:lnTo>
                <a:lnTo>
                  <a:pt x="294680" y="312539"/>
                </a:lnTo>
                <a:lnTo>
                  <a:pt x="312539" y="303609"/>
                </a:lnTo>
                <a:lnTo>
                  <a:pt x="312539" y="285750"/>
                </a:lnTo>
                <a:lnTo>
                  <a:pt x="312539" y="258960"/>
                </a:lnTo>
                <a:lnTo>
                  <a:pt x="294680" y="232171"/>
                </a:lnTo>
                <a:lnTo>
                  <a:pt x="267891" y="205382"/>
                </a:lnTo>
                <a:lnTo>
                  <a:pt x="223242" y="187523"/>
                </a:lnTo>
                <a:lnTo>
                  <a:pt x="223242" y="18752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9" name="Freeform 48"/>
          <p:cNvSpPr/>
          <p:nvPr/>
        </p:nvSpPr>
        <p:spPr bwMode="auto">
          <a:xfrm>
            <a:off x="5902523" y="1455539"/>
            <a:ext cx="312541" cy="392907"/>
          </a:xfrm>
          <a:custGeom>
            <a:avLst/>
            <a:gdLst/>
            <a:ahLst/>
            <a:cxnLst/>
            <a:rect l="0" t="0" r="0" b="0"/>
            <a:pathLst>
              <a:path w="312541" h="392907">
                <a:moveTo>
                  <a:pt x="8930" y="205383"/>
                </a:moveTo>
                <a:lnTo>
                  <a:pt x="8930" y="205383"/>
                </a:lnTo>
                <a:lnTo>
                  <a:pt x="0" y="196453"/>
                </a:lnTo>
                <a:lnTo>
                  <a:pt x="0" y="187523"/>
                </a:lnTo>
                <a:lnTo>
                  <a:pt x="8930" y="187523"/>
                </a:lnTo>
                <a:lnTo>
                  <a:pt x="8930" y="196453"/>
                </a:lnTo>
                <a:lnTo>
                  <a:pt x="8930" y="214312"/>
                </a:lnTo>
                <a:lnTo>
                  <a:pt x="17860" y="250031"/>
                </a:lnTo>
                <a:lnTo>
                  <a:pt x="26790" y="285750"/>
                </a:lnTo>
                <a:lnTo>
                  <a:pt x="26790" y="312539"/>
                </a:lnTo>
                <a:lnTo>
                  <a:pt x="35719" y="348258"/>
                </a:lnTo>
                <a:lnTo>
                  <a:pt x="53579" y="375047"/>
                </a:lnTo>
                <a:lnTo>
                  <a:pt x="71438" y="392906"/>
                </a:lnTo>
                <a:lnTo>
                  <a:pt x="89297" y="392906"/>
                </a:lnTo>
                <a:lnTo>
                  <a:pt x="107157" y="383976"/>
                </a:lnTo>
                <a:lnTo>
                  <a:pt x="125016" y="366117"/>
                </a:lnTo>
                <a:lnTo>
                  <a:pt x="133946" y="339328"/>
                </a:lnTo>
                <a:lnTo>
                  <a:pt x="142875" y="303609"/>
                </a:lnTo>
                <a:lnTo>
                  <a:pt x="151805" y="267890"/>
                </a:lnTo>
                <a:lnTo>
                  <a:pt x="151805" y="232172"/>
                </a:lnTo>
                <a:lnTo>
                  <a:pt x="142875" y="214312"/>
                </a:lnTo>
                <a:lnTo>
                  <a:pt x="142875" y="196453"/>
                </a:lnTo>
                <a:lnTo>
                  <a:pt x="142875" y="196453"/>
                </a:lnTo>
                <a:lnTo>
                  <a:pt x="151805" y="214312"/>
                </a:lnTo>
                <a:lnTo>
                  <a:pt x="160735" y="232172"/>
                </a:lnTo>
                <a:lnTo>
                  <a:pt x="178594" y="258961"/>
                </a:lnTo>
                <a:lnTo>
                  <a:pt x="196454" y="276820"/>
                </a:lnTo>
                <a:lnTo>
                  <a:pt x="214313" y="285750"/>
                </a:lnTo>
                <a:lnTo>
                  <a:pt x="232172" y="294680"/>
                </a:lnTo>
                <a:lnTo>
                  <a:pt x="258961" y="285750"/>
                </a:lnTo>
                <a:lnTo>
                  <a:pt x="276821" y="276820"/>
                </a:lnTo>
                <a:lnTo>
                  <a:pt x="294680" y="258961"/>
                </a:lnTo>
                <a:lnTo>
                  <a:pt x="303610" y="232172"/>
                </a:lnTo>
                <a:lnTo>
                  <a:pt x="312540" y="196453"/>
                </a:lnTo>
                <a:lnTo>
                  <a:pt x="303610" y="160734"/>
                </a:lnTo>
                <a:lnTo>
                  <a:pt x="285750" y="125015"/>
                </a:lnTo>
                <a:lnTo>
                  <a:pt x="267891" y="89297"/>
                </a:lnTo>
                <a:lnTo>
                  <a:pt x="250032" y="53578"/>
                </a:lnTo>
                <a:lnTo>
                  <a:pt x="232172" y="17859"/>
                </a:lnTo>
                <a:lnTo>
                  <a:pt x="205383" y="8930"/>
                </a:lnTo>
                <a:lnTo>
                  <a:pt x="187524" y="0"/>
                </a:lnTo>
                <a:lnTo>
                  <a:pt x="169665" y="0"/>
                </a:lnTo>
                <a:lnTo>
                  <a:pt x="151805" y="17859"/>
                </a:lnTo>
                <a:lnTo>
                  <a:pt x="142875" y="26789"/>
                </a:lnTo>
                <a:lnTo>
                  <a:pt x="133946" y="35719"/>
                </a:lnTo>
                <a:lnTo>
                  <a:pt x="133946" y="35719"/>
                </a:lnTo>
                <a:lnTo>
                  <a:pt x="133946" y="3571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0" name="Freeform 49"/>
          <p:cNvSpPr/>
          <p:nvPr/>
        </p:nvSpPr>
        <p:spPr bwMode="auto">
          <a:xfrm>
            <a:off x="6197203" y="1375172"/>
            <a:ext cx="232173" cy="294680"/>
          </a:xfrm>
          <a:custGeom>
            <a:avLst/>
            <a:gdLst/>
            <a:ahLst/>
            <a:cxnLst/>
            <a:rect l="0" t="0" r="0" b="0"/>
            <a:pathLst>
              <a:path w="232173" h="294680">
                <a:moveTo>
                  <a:pt x="0" y="0"/>
                </a:moveTo>
                <a:lnTo>
                  <a:pt x="0" y="8930"/>
                </a:lnTo>
                <a:lnTo>
                  <a:pt x="8930" y="26789"/>
                </a:lnTo>
                <a:lnTo>
                  <a:pt x="8930" y="53578"/>
                </a:lnTo>
                <a:lnTo>
                  <a:pt x="26789" y="98226"/>
                </a:lnTo>
                <a:lnTo>
                  <a:pt x="35719" y="142875"/>
                </a:lnTo>
                <a:lnTo>
                  <a:pt x="53578" y="187523"/>
                </a:lnTo>
                <a:lnTo>
                  <a:pt x="71438" y="223242"/>
                </a:lnTo>
                <a:lnTo>
                  <a:pt x="89297" y="258961"/>
                </a:lnTo>
                <a:lnTo>
                  <a:pt x="98227" y="276820"/>
                </a:lnTo>
                <a:lnTo>
                  <a:pt x="107156" y="294679"/>
                </a:lnTo>
                <a:lnTo>
                  <a:pt x="116086" y="294679"/>
                </a:lnTo>
                <a:lnTo>
                  <a:pt x="116086" y="285750"/>
                </a:lnTo>
                <a:lnTo>
                  <a:pt x="116086" y="276820"/>
                </a:lnTo>
                <a:lnTo>
                  <a:pt x="116086" y="250031"/>
                </a:lnTo>
                <a:lnTo>
                  <a:pt x="116086" y="232172"/>
                </a:lnTo>
                <a:lnTo>
                  <a:pt x="107156" y="205382"/>
                </a:lnTo>
                <a:lnTo>
                  <a:pt x="107156" y="178593"/>
                </a:lnTo>
                <a:lnTo>
                  <a:pt x="107156" y="169664"/>
                </a:lnTo>
                <a:lnTo>
                  <a:pt x="116086" y="160734"/>
                </a:lnTo>
                <a:lnTo>
                  <a:pt x="125016" y="160734"/>
                </a:lnTo>
                <a:lnTo>
                  <a:pt x="133945" y="169664"/>
                </a:lnTo>
                <a:lnTo>
                  <a:pt x="142875" y="178593"/>
                </a:lnTo>
                <a:lnTo>
                  <a:pt x="160735" y="205382"/>
                </a:lnTo>
                <a:lnTo>
                  <a:pt x="178594" y="214312"/>
                </a:lnTo>
                <a:lnTo>
                  <a:pt x="187524" y="232172"/>
                </a:lnTo>
                <a:lnTo>
                  <a:pt x="196453" y="241101"/>
                </a:lnTo>
                <a:lnTo>
                  <a:pt x="205383" y="241101"/>
                </a:lnTo>
                <a:lnTo>
                  <a:pt x="214313" y="232172"/>
                </a:lnTo>
                <a:lnTo>
                  <a:pt x="223242" y="214312"/>
                </a:lnTo>
                <a:lnTo>
                  <a:pt x="223242" y="196453"/>
                </a:lnTo>
                <a:lnTo>
                  <a:pt x="232172" y="160734"/>
                </a:lnTo>
                <a:lnTo>
                  <a:pt x="232172" y="133945"/>
                </a:lnTo>
                <a:lnTo>
                  <a:pt x="232172" y="107156"/>
                </a:lnTo>
                <a:lnTo>
                  <a:pt x="232172" y="80367"/>
                </a:lnTo>
                <a:lnTo>
                  <a:pt x="232172" y="71437"/>
                </a:lnTo>
                <a:lnTo>
                  <a:pt x="232172" y="71437"/>
                </a:lnTo>
                <a:lnTo>
                  <a:pt x="232172" y="80367"/>
                </a:lnTo>
                <a:lnTo>
                  <a:pt x="232172" y="89297"/>
                </a:lnTo>
                <a:lnTo>
                  <a:pt x="232172" y="98226"/>
                </a:lnTo>
                <a:lnTo>
                  <a:pt x="232172" y="9822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1" name="Freeform 50"/>
          <p:cNvSpPr/>
          <p:nvPr/>
        </p:nvSpPr>
        <p:spPr bwMode="auto">
          <a:xfrm>
            <a:off x="6340078" y="1428750"/>
            <a:ext cx="223243" cy="330399"/>
          </a:xfrm>
          <a:custGeom>
            <a:avLst/>
            <a:gdLst/>
            <a:ahLst/>
            <a:cxnLst/>
            <a:rect l="0" t="0" r="0" b="0"/>
            <a:pathLst>
              <a:path w="223243" h="330399">
                <a:moveTo>
                  <a:pt x="107156" y="0"/>
                </a:moveTo>
                <a:lnTo>
                  <a:pt x="107156" y="0"/>
                </a:lnTo>
                <a:lnTo>
                  <a:pt x="107156" y="0"/>
                </a:lnTo>
                <a:lnTo>
                  <a:pt x="107156" y="0"/>
                </a:lnTo>
                <a:lnTo>
                  <a:pt x="107156" y="17859"/>
                </a:lnTo>
                <a:lnTo>
                  <a:pt x="116086" y="35719"/>
                </a:lnTo>
                <a:lnTo>
                  <a:pt x="116086" y="62508"/>
                </a:lnTo>
                <a:lnTo>
                  <a:pt x="125016" y="89297"/>
                </a:lnTo>
                <a:lnTo>
                  <a:pt x="142875" y="125015"/>
                </a:lnTo>
                <a:lnTo>
                  <a:pt x="151805" y="142875"/>
                </a:lnTo>
                <a:lnTo>
                  <a:pt x="169664" y="160734"/>
                </a:lnTo>
                <a:lnTo>
                  <a:pt x="187524" y="169664"/>
                </a:lnTo>
                <a:lnTo>
                  <a:pt x="205383" y="169664"/>
                </a:lnTo>
                <a:lnTo>
                  <a:pt x="214313" y="169664"/>
                </a:lnTo>
                <a:lnTo>
                  <a:pt x="223242" y="160734"/>
                </a:lnTo>
                <a:lnTo>
                  <a:pt x="223242" y="142875"/>
                </a:lnTo>
                <a:lnTo>
                  <a:pt x="223242" y="133945"/>
                </a:lnTo>
                <a:lnTo>
                  <a:pt x="214313" y="133945"/>
                </a:lnTo>
                <a:lnTo>
                  <a:pt x="205383" y="151804"/>
                </a:lnTo>
                <a:lnTo>
                  <a:pt x="196453" y="169664"/>
                </a:lnTo>
                <a:lnTo>
                  <a:pt x="187524" y="196453"/>
                </a:lnTo>
                <a:lnTo>
                  <a:pt x="169664" y="232172"/>
                </a:lnTo>
                <a:lnTo>
                  <a:pt x="151805" y="267890"/>
                </a:lnTo>
                <a:lnTo>
                  <a:pt x="133945" y="294679"/>
                </a:lnTo>
                <a:lnTo>
                  <a:pt x="107156" y="321469"/>
                </a:lnTo>
                <a:lnTo>
                  <a:pt x="80367" y="330398"/>
                </a:lnTo>
                <a:lnTo>
                  <a:pt x="35719" y="330398"/>
                </a:lnTo>
                <a:lnTo>
                  <a:pt x="0" y="321469"/>
                </a:lnTo>
                <a:lnTo>
                  <a:pt x="0" y="32146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2" name="Freeform 51"/>
          <p:cNvSpPr/>
          <p:nvPr/>
        </p:nvSpPr>
        <p:spPr bwMode="auto">
          <a:xfrm>
            <a:off x="6652617" y="1125141"/>
            <a:ext cx="205384" cy="330399"/>
          </a:xfrm>
          <a:custGeom>
            <a:avLst/>
            <a:gdLst/>
            <a:ahLst/>
            <a:cxnLst/>
            <a:rect l="0" t="0" r="0" b="0"/>
            <a:pathLst>
              <a:path w="205384" h="330399">
                <a:moveTo>
                  <a:pt x="133946" y="241101"/>
                </a:moveTo>
                <a:lnTo>
                  <a:pt x="133946" y="241101"/>
                </a:lnTo>
                <a:lnTo>
                  <a:pt x="133946" y="232172"/>
                </a:lnTo>
                <a:lnTo>
                  <a:pt x="133946" y="223242"/>
                </a:lnTo>
                <a:lnTo>
                  <a:pt x="125016" y="205382"/>
                </a:lnTo>
                <a:lnTo>
                  <a:pt x="116086" y="196453"/>
                </a:lnTo>
                <a:lnTo>
                  <a:pt x="107156" y="187523"/>
                </a:lnTo>
                <a:lnTo>
                  <a:pt x="89297" y="178593"/>
                </a:lnTo>
                <a:lnTo>
                  <a:pt x="71438" y="187523"/>
                </a:lnTo>
                <a:lnTo>
                  <a:pt x="53578" y="196453"/>
                </a:lnTo>
                <a:lnTo>
                  <a:pt x="44649" y="214312"/>
                </a:lnTo>
                <a:lnTo>
                  <a:pt x="35719" y="241101"/>
                </a:lnTo>
                <a:lnTo>
                  <a:pt x="35719" y="267890"/>
                </a:lnTo>
                <a:lnTo>
                  <a:pt x="35719" y="294679"/>
                </a:lnTo>
                <a:lnTo>
                  <a:pt x="44649" y="321468"/>
                </a:lnTo>
                <a:lnTo>
                  <a:pt x="53578" y="330398"/>
                </a:lnTo>
                <a:lnTo>
                  <a:pt x="71438" y="330398"/>
                </a:lnTo>
                <a:lnTo>
                  <a:pt x="89297" y="330398"/>
                </a:lnTo>
                <a:lnTo>
                  <a:pt x="116086" y="312538"/>
                </a:lnTo>
                <a:lnTo>
                  <a:pt x="133946" y="294679"/>
                </a:lnTo>
                <a:lnTo>
                  <a:pt x="151805" y="267890"/>
                </a:lnTo>
                <a:lnTo>
                  <a:pt x="160735" y="241101"/>
                </a:lnTo>
                <a:lnTo>
                  <a:pt x="160735" y="205382"/>
                </a:lnTo>
                <a:lnTo>
                  <a:pt x="151805" y="169664"/>
                </a:lnTo>
                <a:lnTo>
                  <a:pt x="142875" y="133945"/>
                </a:lnTo>
                <a:lnTo>
                  <a:pt x="125016" y="89296"/>
                </a:lnTo>
                <a:lnTo>
                  <a:pt x="107156" y="53578"/>
                </a:lnTo>
                <a:lnTo>
                  <a:pt x="89297" y="26789"/>
                </a:lnTo>
                <a:lnTo>
                  <a:pt x="62508" y="8929"/>
                </a:lnTo>
                <a:lnTo>
                  <a:pt x="53578" y="0"/>
                </a:lnTo>
                <a:lnTo>
                  <a:pt x="35719" y="8929"/>
                </a:lnTo>
                <a:lnTo>
                  <a:pt x="17860" y="35718"/>
                </a:lnTo>
                <a:lnTo>
                  <a:pt x="8930" y="62507"/>
                </a:lnTo>
                <a:lnTo>
                  <a:pt x="0" y="107156"/>
                </a:lnTo>
                <a:lnTo>
                  <a:pt x="0" y="151804"/>
                </a:lnTo>
                <a:lnTo>
                  <a:pt x="8930" y="196453"/>
                </a:lnTo>
                <a:lnTo>
                  <a:pt x="35719" y="232172"/>
                </a:lnTo>
                <a:lnTo>
                  <a:pt x="62508" y="267890"/>
                </a:lnTo>
                <a:lnTo>
                  <a:pt x="107156" y="285749"/>
                </a:lnTo>
                <a:lnTo>
                  <a:pt x="142875" y="294679"/>
                </a:lnTo>
                <a:lnTo>
                  <a:pt x="178594" y="285749"/>
                </a:lnTo>
                <a:lnTo>
                  <a:pt x="205383" y="267890"/>
                </a:lnTo>
                <a:lnTo>
                  <a:pt x="205383" y="26789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3" name="Freeform 52"/>
          <p:cNvSpPr/>
          <p:nvPr/>
        </p:nvSpPr>
        <p:spPr bwMode="auto">
          <a:xfrm>
            <a:off x="6875859" y="1268016"/>
            <a:ext cx="35720" cy="89298"/>
          </a:xfrm>
          <a:custGeom>
            <a:avLst/>
            <a:gdLst/>
            <a:ahLst/>
            <a:cxnLst/>
            <a:rect l="0" t="0" r="0" b="0"/>
            <a:pathLst>
              <a:path w="35720" h="89298">
                <a:moveTo>
                  <a:pt x="8930" y="0"/>
                </a:moveTo>
                <a:lnTo>
                  <a:pt x="0" y="8929"/>
                </a:lnTo>
                <a:lnTo>
                  <a:pt x="8930" y="17859"/>
                </a:lnTo>
                <a:lnTo>
                  <a:pt x="8930" y="44648"/>
                </a:lnTo>
                <a:lnTo>
                  <a:pt x="17860" y="62507"/>
                </a:lnTo>
                <a:lnTo>
                  <a:pt x="26789" y="80367"/>
                </a:lnTo>
                <a:lnTo>
                  <a:pt x="26789" y="89297"/>
                </a:lnTo>
                <a:lnTo>
                  <a:pt x="35719" y="89297"/>
                </a:lnTo>
                <a:lnTo>
                  <a:pt x="35719" y="89297"/>
                </a:lnTo>
                <a:lnTo>
                  <a:pt x="35719" y="71437"/>
                </a:lnTo>
                <a:lnTo>
                  <a:pt x="35719" y="7143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4" name="Freeform 53"/>
          <p:cNvSpPr/>
          <p:nvPr/>
        </p:nvSpPr>
        <p:spPr bwMode="auto">
          <a:xfrm>
            <a:off x="6777633" y="1143000"/>
            <a:ext cx="8931" cy="8931"/>
          </a:xfrm>
          <a:custGeom>
            <a:avLst/>
            <a:gdLst/>
            <a:ahLst/>
            <a:cxnLst/>
            <a:rect l="0" t="0" r="0" b="0"/>
            <a:pathLst>
              <a:path w="8931" h="8931">
                <a:moveTo>
                  <a:pt x="8930" y="8930"/>
                </a:moveTo>
                <a:lnTo>
                  <a:pt x="8930" y="8930"/>
                </a:lnTo>
                <a:lnTo>
                  <a:pt x="0" y="8930"/>
                </a:lnTo>
                <a:lnTo>
                  <a:pt x="0" y="8930"/>
                </a:lnTo>
                <a:lnTo>
                  <a:pt x="0" y="0"/>
                </a:lnTo>
                <a:lnTo>
                  <a:pt x="0" y="8930"/>
                </a:lnTo>
                <a:lnTo>
                  <a:pt x="0" y="0"/>
                </a:lnTo>
                <a:lnTo>
                  <a:pt x="8930" y="0"/>
                </a:lnTo>
                <a:lnTo>
                  <a:pt x="8930"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5" name="Freeform 54"/>
          <p:cNvSpPr/>
          <p:nvPr/>
        </p:nvSpPr>
        <p:spPr bwMode="auto">
          <a:xfrm>
            <a:off x="6893719" y="1017984"/>
            <a:ext cx="151805" cy="258962"/>
          </a:xfrm>
          <a:custGeom>
            <a:avLst/>
            <a:gdLst/>
            <a:ahLst/>
            <a:cxnLst/>
            <a:rect l="0" t="0" r="0" b="0"/>
            <a:pathLst>
              <a:path w="151805" h="258962">
                <a:moveTo>
                  <a:pt x="107156" y="133946"/>
                </a:moveTo>
                <a:lnTo>
                  <a:pt x="98226" y="133946"/>
                </a:lnTo>
                <a:lnTo>
                  <a:pt x="98226" y="133946"/>
                </a:lnTo>
                <a:lnTo>
                  <a:pt x="89297" y="142875"/>
                </a:lnTo>
                <a:lnTo>
                  <a:pt x="89297" y="151805"/>
                </a:lnTo>
                <a:lnTo>
                  <a:pt x="80367" y="169664"/>
                </a:lnTo>
                <a:lnTo>
                  <a:pt x="71437" y="196453"/>
                </a:lnTo>
                <a:lnTo>
                  <a:pt x="71437" y="214313"/>
                </a:lnTo>
                <a:lnTo>
                  <a:pt x="80367" y="241102"/>
                </a:lnTo>
                <a:lnTo>
                  <a:pt x="89297" y="250032"/>
                </a:lnTo>
                <a:lnTo>
                  <a:pt x="98226" y="258961"/>
                </a:lnTo>
                <a:lnTo>
                  <a:pt x="107156" y="258961"/>
                </a:lnTo>
                <a:lnTo>
                  <a:pt x="125015" y="250032"/>
                </a:lnTo>
                <a:lnTo>
                  <a:pt x="133945" y="241102"/>
                </a:lnTo>
                <a:lnTo>
                  <a:pt x="142875" y="223243"/>
                </a:lnTo>
                <a:lnTo>
                  <a:pt x="151804" y="205383"/>
                </a:lnTo>
                <a:lnTo>
                  <a:pt x="151804" y="187524"/>
                </a:lnTo>
                <a:lnTo>
                  <a:pt x="151804" y="160735"/>
                </a:lnTo>
                <a:lnTo>
                  <a:pt x="151804" y="133946"/>
                </a:lnTo>
                <a:lnTo>
                  <a:pt x="142875" y="107157"/>
                </a:lnTo>
                <a:lnTo>
                  <a:pt x="125015" y="80367"/>
                </a:lnTo>
                <a:lnTo>
                  <a:pt x="116086" y="53578"/>
                </a:lnTo>
                <a:lnTo>
                  <a:pt x="98226" y="26789"/>
                </a:lnTo>
                <a:lnTo>
                  <a:pt x="80367" y="8930"/>
                </a:lnTo>
                <a:lnTo>
                  <a:pt x="53578" y="0"/>
                </a:lnTo>
                <a:lnTo>
                  <a:pt x="35719" y="8930"/>
                </a:lnTo>
                <a:lnTo>
                  <a:pt x="26789" y="26789"/>
                </a:lnTo>
                <a:lnTo>
                  <a:pt x="8929" y="53578"/>
                </a:lnTo>
                <a:lnTo>
                  <a:pt x="8929" y="98227"/>
                </a:lnTo>
                <a:lnTo>
                  <a:pt x="0" y="133946"/>
                </a:lnTo>
                <a:lnTo>
                  <a:pt x="8929" y="178594"/>
                </a:lnTo>
                <a:lnTo>
                  <a:pt x="26789" y="214313"/>
                </a:lnTo>
                <a:lnTo>
                  <a:pt x="53578" y="241102"/>
                </a:lnTo>
                <a:lnTo>
                  <a:pt x="80367" y="250032"/>
                </a:lnTo>
                <a:lnTo>
                  <a:pt x="116086" y="258961"/>
                </a:lnTo>
                <a:lnTo>
                  <a:pt x="142875" y="250032"/>
                </a:lnTo>
                <a:lnTo>
                  <a:pt x="142875" y="25003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6" name="Freeform 55"/>
          <p:cNvSpPr/>
          <p:nvPr/>
        </p:nvSpPr>
        <p:spPr bwMode="auto">
          <a:xfrm>
            <a:off x="7179469" y="875109"/>
            <a:ext cx="62509" cy="276822"/>
          </a:xfrm>
          <a:custGeom>
            <a:avLst/>
            <a:gdLst/>
            <a:ahLst/>
            <a:cxnLst/>
            <a:rect l="0" t="0" r="0" b="0"/>
            <a:pathLst>
              <a:path w="62509" h="276822">
                <a:moveTo>
                  <a:pt x="0" y="0"/>
                </a:moveTo>
                <a:lnTo>
                  <a:pt x="0" y="8930"/>
                </a:lnTo>
                <a:lnTo>
                  <a:pt x="0" y="8930"/>
                </a:lnTo>
                <a:lnTo>
                  <a:pt x="0" y="17860"/>
                </a:lnTo>
                <a:lnTo>
                  <a:pt x="0" y="35719"/>
                </a:lnTo>
                <a:lnTo>
                  <a:pt x="0" y="62508"/>
                </a:lnTo>
                <a:lnTo>
                  <a:pt x="0" y="98227"/>
                </a:lnTo>
                <a:lnTo>
                  <a:pt x="8929" y="133946"/>
                </a:lnTo>
                <a:lnTo>
                  <a:pt x="17859" y="169664"/>
                </a:lnTo>
                <a:lnTo>
                  <a:pt x="17859" y="205383"/>
                </a:lnTo>
                <a:lnTo>
                  <a:pt x="26789" y="232172"/>
                </a:lnTo>
                <a:lnTo>
                  <a:pt x="44648" y="250032"/>
                </a:lnTo>
                <a:lnTo>
                  <a:pt x="53578" y="267891"/>
                </a:lnTo>
                <a:lnTo>
                  <a:pt x="62508" y="276821"/>
                </a:lnTo>
                <a:lnTo>
                  <a:pt x="62508" y="276821"/>
                </a:lnTo>
                <a:lnTo>
                  <a:pt x="62508" y="276821"/>
                </a:lnTo>
                <a:lnTo>
                  <a:pt x="62508" y="27682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7" name="Freeform 56"/>
          <p:cNvSpPr/>
          <p:nvPr/>
        </p:nvSpPr>
        <p:spPr bwMode="auto">
          <a:xfrm>
            <a:off x="7090172" y="1178719"/>
            <a:ext cx="178595" cy="53579"/>
          </a:xfrm>
          <a:custGeom>
            <a:avLst/>
            <a:gdLst/>
            <a:ahLst/>
            <a:cxnLst/>
            <a:rect l="0" t="0" r="0" b="0"/>
            <a:pathLst>
              <a:path w="178595" h="53579">
                <a:moveTo>
                  <a:pt x="0" y="53578"/>
                </a:moveTo>
                <a:lnTo>
                  <a:pt x="0" y="53578"/>
                </a:lnTo>
                <a:lnTo>
                  <a:pt x="8930" y="53578"/>
                </a:lnTo>
                <a:lnTo>
                  <a:pt x="26789" y="53578"/>
                </a:lnTo>
                <a:lnTo>
                  <a:pt x="44648" y="44648"/>
                </a:lnTo>
                <a:lnTo>
                  <a:pt x="71437" y="44648"/>
                </a:lnTo>
                <a:lnTo>
                  <a:pt x="89297" y="44648"/>
                </a:lnTo>
                <a:lnTo>
                  <a:pt x="107156" y="44648"/>
                </a:lnTo>
                <a:lnTo>
                  <a:pt x="125016" y="35718"/>
                </a:lnTo>
                <a:lnTo>
                  <a:pt x="142875" y="26789"/>
                </a:lnTo>
                <a:lnTo>
                  <a:pt x="160734" y="17859"/>
                </a:lnTo>
                <a:lnTo>
                  <a:pt x="178594" y="0"/>
                </a:lnTo>
                <a:lnTo>
                  <a:pt x="178594"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8" name="Freeform 57"/>
          <p:cNvSpPr/>
          <p:nvPr/>
        </p:nvSpPr>
        <p:spPr bwMode="auto">
          <a:xfrm>
            <a:off x="6974086" y="892969"/>
            <a:ext cx="169665" cy="98227"/>
          </a:xfrm>
          <a:custGeom>
            <a:avLst/>
            <a:gdLst/>
            <a:ahLst/>
            <a:cxnLst/>
            <a:rect l="0" t="0" r="0" b="0"/>
            <a:pathLst>
              <a:path w="169665" h="98227">
                <a:moveTo>
                  <a:pt x="53578" y="98226"/>
                </a:moveTo>
                <a:lnTo>
                  <a:pt x="44648" y="89297"/>
                </a:lnTo>
                <a:lnTo>
                  <a:pt x="26789" y="80367"/>
                </a:lnTo>
                <a:lnTo>
                  <a:pt x="17859" y="71437"/>
                </a:lnTo>
                <a:lnTo>
                  <a:pt x="8930" y="62507"/>
                </a:lnTo>
                <a:lnTo>
                  <a:pt x="0" y="44648"/>
                </a:lnTo>
                <a:lnTo>
                  <a:pt x="8930" y="35718"/>
                </a:lnTo>
                <a:lnTo>
                  <a:pt x="17859" y="26789"/>
                </a:lnTo>
                <a:lnTo>
                  <a:pt x="35719" y="17859"/>
                </a:lnTo>
                <a:lnTo>
                  <a:pt x="53578" y="17859"/>
                </a:lnTo>
                <a:lnTo>
                  <a:pt x="80367" y="8929"/>
                </a:lnTo>
                <a:lnTo>
                  <a:pt x="116086" y="8929"/>
                </a:lnTo>
                <a:lnTo>
                  <a:pt x="142875" y="0"/>
                </a:lnTo>
                <a:lnTo>
                  <a:pt x="169664" y="0"/>
                </a:lnTo>
                <a:lnTo>
                  <a:pt x="169664"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9" name="Freeform 58"/>
          <p:cNvSpPr/>
          <p:nvPr/>
        </p:nvSpPr>
        <p:spPr bwMode="auto">
          <a:xfrm>
            <a:off x="7420570" y="651867"/>
            <a:ext cx="410767" cy="446485"/>
          </a:xfrm>
          <a:custGeom>
            <a:avLst/>
            <a:gdLst/>
            <a:ahLst/>
            <a:cxnLst/>
            <a:rect l="0" t="0" r="0" b="0"/>
            <a:pathLst>
              <a:path w="410767" h="446485">
                <a:moveTo>
                  <a:pt x="8930" y="223242"/>
                </a:moveTo>
                <a:lnTo>
                  <a:pt x="8930" y="223242"/>
                </a:lnTo>
                <a:lnTo>
                  <a:pt x="8930" y="232172"/>
                </a:lnTo>
                <a:lnTo>
                  <a:pt x="0" y="241102"/>
                </a:lnTo>
                <a:lnTo>
                  <a:pt x="8930" y="258961"/>
                </a:lnTo>
                <a:lnTo>
                  <a:pt x="8930" y="285750"/>
                </a:lnTo>
                <a:lnTo>
                  <a:pt x="8930" y="312539"/>
                </a:lnTo>
                <a:lnTo>
                  <a:pt x="17860" y="348258"/>
                </a:lnTo>
                <a:lnTo>
                  <a:pt x="17860" y="383977"/>
                </a:lnTo>
                <a:lnTo>
                  <a:pt x="26789" y="410766"/>
                </a:lnTo>
                <a:lnTo>
                  <a:pt x="26789" y="437555"/>
                </a:lnTo>
                <a:lnTo>
                  <a:pt x="35719" y="446484"/>
                </a:lnTo>
                <a:lnTo>
                  <a:pt x="35719" y="446484"/>
                </a:lnTo>
                <a:lnTo>
                  <a:pt x="44649" y="437555"/>
                </a:lnTo>
                <a:lnTo>
                  <a:pt x="44649" y="419695"/>
                </a:lnTo>
                <a:lnTo>
                  <a:pt x="44649" y="392906"/>
                </a:lnTo>
                <a:lnTo>
                  <a:pt x="44649" y="366117"/>
                </a:lnTo>
                <a:lnTo>
                  <a:pt x="44649" y="348258"/>
                </a:lnTo>
                <a:lnTo>
                  <a:pt x="44649" y="321469"/>
                </a:lnTo>
                <a:lnTo>
                  <a:pt x="44649" y="312539"/>
                </a:lnTo>
                <a:lnTo>
                  <a:pt x="44649" y="303609"/>
                </a:lnTo>
                <a:lnTo>
                  <a:pt x="53578" y="303609"/>
                </a:lnTo>
                <a:lnTo>
                  <a:pt x="62508" y="303609"/>
                </a:lnTo>
                <a:lnTo>
                  <a:pt x="71438" y="321469"/>
                </a:lnTo>
                <a:lnTo>
                  <a:pt x="80368" y="339328"/>
                </a:lnTo>
                <a:lnTo>
                  <a:pt x="89297" y="357188"/>
                </a:lnTo>
                <a:lnTo>
                  <a:pt x="98227" y="383977"/>
                </a:lnTo>
                <a:lnTo>
                  <a:pt x="107157" y="401836"/>
                </a:lnTo>
                <a:lnTo>
                  <a:pt x="125016" y="419695"/>
                </a:lnTo>
                <a:lnTo>
                  <a:pt x="133946" y="428625"/>
                </a:lnTo>
                <a:lnTo>
                  <a:pt x="133946" y="428625"/>
                </a:lnTo>
                <a:lnTo>
                  <a:pt x="142875" y="419695"/>
                </a:lnTo>
                <a:lnTo>
                  <a:pt x="151805" y="401836"/>
                </a:lnTo>
                <a:lnTo>
                  <a:pt x="160735" y="383977"/>
                </a:lnTo>
                <a:lnTo>
                  <a:pt x="169664" y="357188"/>
                </a:lnTo>
                <a:lnTo>
                  <a:pt x="169664" y="330399"/>
                </a:lnTo>
                <a:lnTo>
                  <a:pt x="178594" y="303609"/>
                </a:lnTo>
                <a:lnTo>
                  <a:pt x="187524" y="285750"/>
                </a:lnTo>
                <a:lnTo>
                  <a:pt x="187524" y="285750"/>
                </a:lnTo>
                <a:lnTo>
                  <a:pt x="187524" y="294680"/>
                </a:lnTo>
                <a:lnTo>
                  <a:pt x="187524" y="312539"/>
                </a:lnTo>
                <a:lnTo>
                  <a:pt x="187524" y="339328"/>
                </a:lnTo>
                <a:lnTo>
                  <a:pt x="187524" y="366117"/>
                </a:lnTo>
                <a:lnTo>
                  <a:pt x="187524" y="392906"/>
                </a:lnTo>
                <a:lnTo>
                  <a:pt x="196453" y="410766"/>
                </a:lnTo>
                <a:lnTo>
                  <a:pt x="196453" y="419695"/>
                </a:lnTo>
                <a:lnTo>
                  <a:pt x="205383" y="428625"/>
                </a:lnTo>
                <a:lnTo>
                  <a:pt x="214313" y="428625"/>
                </a:lnTo>
                <a:lnTo>
                  <a:pt x="214313" y="419695"/>
                </a:lnTo>
                <a:lnTo>
                  <a:pt x="223243" y="401836"/>
                </a:lnTo>
                <a:lnTo>
                  <a:pt x="223243" y="383977"/>
                </a:lnTo>
                <a:lnTo>
                  <a:pt x="223243" y="357188"/>
                </a:lnTo>
                <a:lnTo>
                  <a:pt x="223243" y="339328"/>
                </a:lnTo>
                <a:lnTo>
                  <a:pt x="214313" y="312539"/>
                </a:lnTo>
                <a:lnTo>
                  <a:pt x="205383" y="294680"/>
                </a:lnTo>
                <a:lnTo>
                  <a:pt x="196453" y="285750"/>
                </a:lnTo>
                <a:lnTo>
                  <a:pt x="187524" y="285750"/>
                </a:lnTo>
                <a:lnTo>
                  <a:pt x="169664" y="285750"/>
                </a:lnTo>
                <a:lnTo>
                  <a:pt x="160735" y="294680"/>
                </a:lnTo>
                <a:lnTo>
                  <a:pt x="151805" y="303609"/>
                </a:lnTo>
                <a:lnTo>
                  <a:pt x="142875" y="312539"/>
                </a:lnTo>
                <a:lnTo>
                  <a:pt x="133946" y="312539"/>
                </a:lnTo>
                <a:lnTo>
                  <a:pt x="125016" y="312539"/>
                </a:lnTo>
                <a:lnTo>
                  <a:pt x="125016" y="312539"/>
                </a:lnTo>
                <a:lnTo>
                  <a:pt x="125016" y="303609"/>
                </a:lnTo>
                <a:lnTo>
                  <a:pt x="125016" y="285750"/>
                </a:lnTo>
                <a:lnTo>
                  <a:pt x="133946" y="276820"/>
                </a:lnTo>
                <a:lnTo>
                  <a:pt x="142875" y="267891"/>
                </a:lnTo>
                <a:lnTo>
                  <a:pt x="142875" y="267891"/>
                </a:lnTo>
                <a:lnTo>
                  <a:pt x="160735" y="258961"/>
                </a:lnTo>
                <a:lnTo>
                  <a:pt x="169664" y="258961"/>
                </a:lnTo>
                <a:lnTo>
                  <a:pt x="187524" y="258961"/>
                </a:lnTo>
                <a:lnTo>
                  <a:pt x="205383" y="258961"/>
                </a:lnTo>
                <a:lnTo>
                  <a:pt x="223243" y="258961"/>
                </a:lnTo>
                <a:lnTo>
                  <a:pt x="241102" y="258961"/>
                </a:lnTo>
                <a:lnTo>
                  <a:pt x="250032" y="250031"/>
                </a:lnTo>
                <a:lnTo>
                  <a:pt x="258961" y="241102"/>
                </a:lnTo>
                <a:lnTo>
                  <a:pt x="276821" y="223242"/>
                </a:lnTo>
                <a:lnTo>
                  <a:pt x="276821" y="205383"/>
                </a:lnTo>
                <a:lnTo>
                  <a:pt x="285750" y="187524"/>
                </a:lnTo>
                <a:lnTo>
                  <a:pt x="294680" y="160734"/>
                </a:lnTo>
                <a:lnTo>
                  <a:pt x="294680" y="133945"/>
                </a:lnTo>
                <a:lnTo>
                  <a:pt x="303610" y="98227"/>
                </a:lnTo>
                <a:lnTo>
                  <a:pt x="303610" y="71438"/>
                </a:lnTo>
                <a:lnTo>
                  <a:pt x="294680" y="44649"/>
                </a:lnTo>
                <a:lnTo>
                  <a:pt x="294680" y="17860"/>
                </a:lnTo>
                <a:lnTo>
                  <a:pt x="276821" y="0"/>
                </a:lnTo>
                <a:lnTo>
                  <a:pt x="267891" y="0"/>
                </a:lnTo>
                <a:lnTo>
                  <a:pt x="258961" y="0"/>
                </a:lnTo>
                <a:lnTo>
                  <a:pt x="250032" y="17860"/>
                </a:lnTo>
                <a:lnTo>
                  <a:pt x="232172" y="44649"/>
                </a:lnTo>
                <a:lnTo>
                  <a:pt x="223243" y="89297"/>
                </a:lnTo>
                <a:lnTo>
                  <a:pt x="223243" y="142875"/>
                </a:lnTo>
                <a:lnTo>
                  <a:pt x="223243" y="205383"/>
                </a:lnTo>
                <a:lnTo>
                  <a:pt x="232172" y="267891"/>
                </a:lnTo>
                <a:lnTo>
                  <a:pt x="250032" y="321469"/>
                </a:lnTo>
                <a:lnTo>
                  <a:pt x="276821" y="366117"/>
                </a:lnTo>
                <a:lnTo>
                  <a:pt x="312539" y="401836"/>
                </a:lnTo>
                <a:lnTo>
                  <a:pt x="348258" y="419695"/>
                </a:lnTo>
                <a:lnTo>
                  <a:pt x="375047" y="428625"/>
                </a:lnTo>
                <a:lnTo>
                  <a:pt x="401836" y="419695"/>
                </a:lnTo>
                <a:lnTo>
                  <a:pt x="410766" y="410766"/>
                </a:lnTo>
                <a:lnTo>
                  <a:pt x="392907" y="383977"/>
                </a:lnTo>
                <a:lnTo>
                  <a:pt x="366118" y="357188"/>
                </a:lnTo>
                <a:lnTo>
                  <a:pt x="321469" y="330399"/>
                </a:lnTo>
                <a:lnTo>
                  <a:pt x="267891" y="303609"/>
                </a:lnTo>
                <a:lnTo>
                  <a:pt x="267891" y="30360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0" name="Freeform 59"/>
          <p:cNvSpPr/>
          <p:nvPr/>
        </p:nvSpPr>
        <p:spPr bwMode="auto">
          <a:xfrm>
            <a:off x="7304484" y="607219"/>
            <a:ext cx="687587" cy="214313"/>
          </a:xfrm>
          <a:custGeom>
            <a:avLst/>
            <a:gdLst/>
            <a:ahLst/>
            <a:cxnLst/>
            <a:rect l="0" t="0" r="0" b="0"/>
            <a:pathLst>
              <a:path w="687587" h="214313">
                <a:moveTo>
                  <a:pt x="0" y="214312"/>
                </a:moveTo>
                <a:lnTo>
                  <a:pt x="0" y="196453"/>
                </a:lnTo>
                <a:lnTo>
                  <a:pt x="17860" y="178593"/>
                </a:lnTo>
                <a:lnTo>
                  <a:pt x="53579" y="151804"/>
                </a:lnTo>
                <a:lnTo>
                  <a:pt x="116086" y="116086"/>
                </a:lnTo>
                <a:lnTo>
                  <a:pt x="214313" y="89297"/>
                </a:lnTo>
                <a:lnTo>
                  <a:pt x="321469" y="62508"/>
                </a:lnTo>
                <a:lnTo>
                  <a:pt x="446485" y="44648"/>
                </a:lnTo>
                <a:lnTo>
                  <a:pt x="571500" y="26789"/>
                </a:lnTo>
                <a:lnTo>
                  <a:pt x="687586" y="0"/>
                </a:lnTo>
                <a:lnTo>
                  <a:pt x="687586"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 name="Freeform 60"/>
          <p:cNvSpPr/>
          <p:nvPr/>
        </p:nvSpPr>
        <p:spPr bwMode="auto">
          <a:xfrm>
            <a:off x="3455789" y="4554140"/>
            <a:ext cx="2678907" cy="160736"/>
          </a:xfrm>
          <a:custGeom>
            <a:avLst/>
            <a:gdLst/>
            <a:ahLst/>
            <a:cxnLst/>
            <a:rect l="0" t="0" r="0" b="0"/>
            <a:pathLst>
              <a:path w="2678907" h="160736">
                <a:moveTo>
                  <a:pt x="0" y="151805"/>
                </a:moveTo>
                <a:lnTo>
                  <a:pt x="0" y="151805"/>
                </a:lnTo>
                <a:lnTo>
                  <a:pt x="8930" y="151805"/>
                </a:lnTo>
                <a:lnTo>
                  <a:pt x="17859" y="151805"/>
                </a:lnTo>
                <a:lnTo>
                  <a:pt x="35719" y="160735"/>
                </a:lnTo>
                <a:lnTo>
                  <a:pt x="53578" y="160735"/>
                </a:lnTo>
                <a:lnTo>
                  <a:pt x="80367" y="151805"/>
                </a:lnTo>
                <a:lnTo>
                  <a:pt x="107156" y="151805"/>
                </a:lnTo>
                <a:lnTo>
                  <a:pt x="133945" y="151805"/>
                </a:lnTo>
                <a:lnTo>
                  <a:pt x="169664" y="142875"/>
                </a:lnTo>
                <a:lnTo>
                  <a:pt x="205383" y="133946"/>
                </a:lnTo>
                <a:lnTo>
                  <a:pt x="241102" y="125016"/>
                </a:lnTo>
                <a:lnTo>
                  <a:pt x="285750" y="116086"/>
                </a:lnTo>
                <a:lnTo>
                  <a:pt x="330399" y="107156"/>
                </a:lnTo>
                <a:lnTo>
                  <a:pt x="375047" y="107156"/>
                </a:lnTo>
                <a:lnTo>
                  <a:pt x="419695" y="98227"/>
                </a:lnTo>
                <a:lnTo>
                  <a:pt x="473274" y="98227"/>
                </a:lnTo>
                <a:lnTo>
                  <a:pt x="526852" y="89297"/>
                </a:lnTo>
                <a:lnTo>
                  <a:pt x="589359" y="89297"/>
                </a:lnTo>
                <a:lnTo>
                  <a:pt x="642938" y="80367"/>
                </a:lnTo>
                <a:lnTo>
                  <a:pt x="714375" y="71438"/>
                </a:lnTo>
                <a:lnTo>
                  <a:pt x="776883" y="62508"/>
                </a:lnTo>
                <a:lnTo>
                  <a:pt x="839391" y="53578"/>
                </a:lnTo>
                <a:lnTo>
                  <a:pt x="901899" y="44649"/>
                </a:lnTo>
                <a:lnTo>
                  <a:pt x="964406" y="26789"/>
                </a:lnTo>
                <a:lnTo>
                  <a:pt x="1026914" y="26789"/>
                </a:lnTo>
                <a:lnTo>
                  <a:pt x="1080492" y="17860"/>
                </a:lnTo>
                <a:lnTo>
                  <a:pt x="1143000" y="8930"/>
                </a:lnTo>
                <a:lnTo>
                  <a:pt x="1196578" y="8930"/>
                </a:lnTo>
                <a:lnTo>
                  <a:pt x="1259086" y="0"/>
                </a:lnTo>
                <a:lnTo>
                  <a:pt x="1312664" y="0"/>
                </a:lnTo>
                <a:lnTo>
                  <a:pt x="1366242" y="0"/>
                </a:lnTo>
                <a:lnTo>
                  <a:pt x="1419820" y="8930"/>
                </a:lnTo>
                <a:lnTo>
                  <a:pt x="1473399" y="17860"/>
                </a:lnTo>
                <a:lnTo>
                  <a:pt x="1526977" y="17860"/>
                </a:lnTo>
                <a:lnTo>
                  <a:pt x="1571625" y="26789"/>
                </a:lnTo>
                <a:lnTo>
                  <a:pt x="1625203" y="26789"/>
                </a:lnTo>
                <a:lnTo>
                  <a:pt x="1678781" y="35719"/>
                </a:lnTo>
                <a:lnTo>
                  <a:pt x="1723430" y="35719"/>
                </a:lnTo>
                <a:lnTo>
                  <a:pt x="1768078" y="44649"/>
                </a:lnTo>
                <a:lnTo>
                  <a:pt x="1812727" y="53578"/>
                </a:lnTo>
                <a:lnTo>
                  <a:pt x="1857375" y="53578"/>
                </a:lnTo>
                <a:lnTo>
                  <a:pt x="1902024" y="62508"/>
                </a:lnTo>
                <a:lnTo>
                  <a:pt x="1946672" y="62508"/>
                </a:lnTo>
                <a:lnTo>
                  <a:pt x="1982391" y="71438"/>
                </a:lnTo>
                <a:lnTo>
                  <a:pt x="2027039" y="71438"/>
                </a:lnTo>
                <a:lnTo>
                  <a:pt x="2071688" y="71438"/>
                </a:lnTo>
                <a:lnTo>
                  <a:pt x="2107406" y="71438"/>
                </a:lnTo>
                <a:lnTo>
                  <a:pt x="2152055" y="71438"/>
                </a:lnTo>
                <a:lnTo>
                  <a:pt x="2187774" y="71438"/>
                </a:lnTo>
                <a:lnTo>
                  <a:pt x="2223492" y="71438"/>
                </a:lnTo>
                <a:lnTo>
                  <a:pt x="2259211" y="71438"/>
                </a:lnTo>
                <a:lnTo>
                  <a:pt x="2294930" y="71438"/>
                </a:lnTo>
                <a:lnTo>
                  <a:pt x="2330649" y="62508"/>
                </a:lnTo>
                <a:lnTo>
                  <a:pt x="2366367" y="62508"/>
                </a:lnTo>
                <a:lnTo>
                  <a:pt x="2402086" y="62508"/>
                </a:lnTo>
                <a:lnTo>
                  <a:pt x="2428875" y="62508"/>
                </a:lnTo>
                <a:lnTo>
                  <a:pt x="2464594" y="53578"/>
                </a:lnTo>
                <a:lnTo>
                  <a:pt x="2500313" y="53578"/>
                </a:lnTo>
                <a:lnTo>
                  <a:pt x="2527102" y="53578"/>
                </a:lnTo>
                <a:lnTo>
                  <a:pt x="2553891" y="53578"/>
                </a:lnTo>
                <a:lnTo>
                  <a:pt x="2580680" y="53578"/>
                </a:lnTo>
                <a:lnTo>
                  <a:pt x="2598539" y="53578"/>
                </a:lnTo>
                <a:lnTo>
                  <a:pt x="2607469" y="53578"/>
                </a:lnTo>
                <a:lnTo>
                  <a:pt x="2625328" y="62508"/>
                </a:lnTo>
                <a:lnTo>
                  <a:pt x="2634258" y="62508"/>
                </a:lnTo>
                <a:lnTo>
                  <a:pt x="2643188" y="71438"/>
                </a:lnTo>
                <a:lnTo>
                  <a:pt x="2643188" y="80367"/>
                </a:lnTo>
                <a:lnTo>
                  <a:pt x="2661047" y="80367"/>
                </a:lnTo>
                <a:lnTo>
                  <a:pt x="2669977" y="80367"/>
                </a:lnTo>
                <a:lnTo>
                  <a:pt x="2678906" y="71438"/>
                </a:lnTo>
                <a:lnTo>
                  <a:pt x="2678906" y="53578"/>
                </a:lnTo>
                <a:lnTo>
                  <a:pt x="2678906" y="5357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2" name="Freeform 61"/>
          <p:cNvSpPr/>
          <p:nvPr/>
        </p:nvSpPr>
        <p:spPr bwMode="auto">
          <a:xfrm>
            <a:off x="857250" y="5366742"/>
            <a:ext cx="4196954" cy="107157"/>
          </a:xfrm>
          <a:custGeom>
            <a:avLst/>
            <a:gdLst/>
            <a:ahLst/>
            <a:cxnLst/>
            <a:rect l="0" t="0" r="0" b="0"/>
            <a:pathLst>
              <a:path w="4196954" h="107157">
                <a:moveTo>
                  <a:pt x="0" y="80367"/>
                </a:moveTo>
                <a:lnTo>
                  <a:pt x="0" y="80367"/>
                </a:lnTo>
                <a:lnTo>
                  <a:pt x="0" y="80367"/>
                </a:lnTo>
                <a:lnTo>
                  <a:pt x="0" y="89297"/>
                </a:lnTo>
                <a:lnTo>
                  <a:pt x="0" y="89297"/>
                </a:lnTo>
                <a:lnTo>
                  <a:pt x="0" y="89297"/>
                </a:lnTo>
                <a:lnTo>
                  <a:pt x="0" y="89297"/>
                </a:lnTo>
                <a:lnTo>
                  <a:pt x="0" y="98227"/>
                </a:lnTo>
                <a:lnTo>
                  <a:pt x="0" y="98227"/>
                </a:lnTo>
                <a:lnTo>
                  <a:pt x="0" y="98227"/>
                </a:lnTo>
                <a:lnTo>
                  <a:pt x="0" y="98227"/>
                </a:lnTo>
                <a:lnTo>
                  <a:pt x="0" y="98227"/>
                </a:lnTo>
                <a:lnTo>
                  <a:pt x="8930" y="98227"/>
                </a:lnTo>
                <a:lnTo>
                  <a:pt x="17859" y="98227"/>
                </a:lnTo>
                <a:lnTo>
                  <a:pt x="17859" y="98227"/>
                </a:lnTo>
                <a:lnTo>
                  <a:pt x="26789" y="98227"/>
                </a:lnTo>
                <a:lnTo>
                  <a:pt x="44649" y="98227"/>
                </a:lnTo>
                <a:lnTo>
                  <a:pt x="53578" y="98227"/>
                </a:lnTo>
                <a:lnTo>
                  <a:pt x="71438" y="98227"/>
                </a:lnTo>
                <a:lnTo>
                  <a:pt x="89297" y="98227"/>
                </a:lnTo>
                <a:lnTo>
                  <a:pt x="107156" y="98227"/>
                </a:lnTo>
                <a:lnTo>
                  <a:pt x="125016" y="98227"/>
                </a:lnTo>
                <a:lnTo>
                  <a:pt x="142875" y="98227"/>
                </a:lnTo>
                <a:lnTo>
                  <a:pt x="169664" y="89297"/>
                </a:lnTo>
                <a:lnTo>
                  <a:pt x="196453" y="89297"/>
                </a:lnTo>
                <a:lnTo>
                  <a:pt x="214313" y="89297"/>
                </a:lnTo>
                <a:lnTo>
                  <a:pt x="241102" y="89297"/>
                </a:lnTo>
                <a:lnTo>
                  <a:pt x="258961" y="98227"/>
                </a:lnTo>
                <a:lnTo>
                  <a:pt x="276820" y="98227"/>
                </a:lnTo>
                <a:lnTo>
                  <a:pt x="303609" y="98227"/>
                </a:lnTo>
                <a:lnTo>
                  <a:pt x="321469" y="107156"/>
                </a:lnTo>
                <a:lnTo>
                  <a:pt x="348258" y="107156"/>
                </a:lnTo>
                <a:lnTo>
                  <a:pt x="375047" y="107156"/>
                </a:lnTo>
                <a:lnTo>
                  <a:pt x="392906" y="107156"/>
                </a:lnTo>
                <a:lnTo>
                  <a:pt x="428625" y="98227"/>
                </a:lnTo>
                <a:lnTo>
                  <a:pt x="455414" y="98227"/>
                </a:lnTo>
                <a:lnTo>
                  <a:pt x="482203" y="89297"/>
                </a:lnTo>
                <a:lnTo>
                  <a:pt x="508992" y="89297"/>
                </a:lnTo>
                <a:lnTo>
                  <a:pt x="535781" y="89297"/>
                </a:lnTo>
                <a:lnTo>
                  <a:pt x="562570" y="89297"/>
                </a:lnTo>
                <a:lnTo>
                  <a:pt x="598289" y="89297"/>
                </a:lnTo>
                <a:lnTo>
                  <a:pt x="625078" y="89297"/>
                </a:lnTo>
                <a:lnTo>
                  <a:pt x="651867" y="89297"/>
                </a:lnTo>
                <a:lnTo>
                  <a:pt x="687586" y="89297"/>
                </a:lnTo>
                <a:lnTo>
                  <a:pt x="714375" y="89297"/>
                </a:lnTo>
                <a:lnTo>
                  <a:pt x="741164" y="89297"/>
                </a:lnTo>
                <a:lnTo>
                  <a:pt x="767953" y="89297"/>
                </a:lnTo>
                <a:lnTo>
                  <a:pt x="785813" y="89297"/>
                </a:lnTo>
                <a:lnTo>
                  <a:pt x="812602" y="98227"/>
                </a:lnTo>
                <a:lnTo>
                  <a:pt x="839391" y="98227"/>
                </a:lnTo>
                <a:lnTo>
                  <a:pt x="866180" y="89297"/>
                </a:lnTo>
                <a:lnTo>
                  <a:pt x="884039" y="89297"/>
                </a:lnTo>
                <a:lnTo>
                  <a:pt x="910828" y="89297"/>
                </a:lnTo>
                <a:lnTo>
                  <a:pt x="946547" y="80367"/>
                </a:lnTo>
                <a:lnTo>
                  <a:pt x="973336" y="80367"/>
                </a:lnTo>
                <a:lnTo>
                  <a:pt x="991195" y="80367"/>
                </a:lnTo>
                <a:lnTo>
                  <a:pt x="1017984" y="80367"/>
                </a:lnTo>
                <a:lnTo>
                  <a:pt x="1044773" y="80367"/>
                </a:lnTo>
                <a:lnTo>
                  <a:pt x="1071563" y="80367"/>
                </a:lnTo>
                <a:lnTo>
                  <a:pt x="1098352" y="80367"/>
                </a:lnTo>
                <a:lnTo>
                  <a:pt x="1125141" y="71438"/>
                </a:lnTo>
                <a:lnTo>
                  <a:pt x="1151930" y="71438"/>
                </a:lnTo>
                <a:lnTo>
                  <a:pt x="1178719" y="71438"/>
                </a:lnTo>
                <a:lnTo>
                  <a:pt x="1205508" y="62508"/>
                </a:lnTo>
                <a:lnTo>
                  <a:pt x="1232297" y="62508"/>
                </a:lnTo>
                <a:lnTo>
                  <a:pt x="1250156" y="62508"/>
                </a:lnTo>
                <a:lnTo>
                  <a:pt x="1276945" y="53578"/>
                </a:lnTo>
                <a:lnTo>
                  <a:pt x="1303734" y="53578"/>
                </a:lnTo>
                <a:lnTo>
                  <a:pt x="1330523" y="53578"/>
                </a:lnTo>
                <a:lnTo>
                  <a:pt x="1357313" y="53578"/>
                </a:lnTo>
                <a:lnTo>
                  <a:pt x="1384102" y="44649"/>
                </a:lnTo>
                <a:lnTo>
                  <a:pt x="1410891" y="44649"/>
                </a:lnTo>
                <a:lnTo>
                  <a:pt x="1437680" y="44649"/>
                </a:lnTo>
                <a:lnTo>
                  <a:pt x="1464469" y="35719"/>
                </a:lnTo>
                <a:lnTo>
                  <a:pt x="1491258" y="35719"/>
                </a:lnTo>
                <a:lnTo>
                  <a:pt x="1518047" y="26789"/>
                </a:lnTo>
                <a:lnTo>
                  <a:pt x="1535906" y="26789"/>
                </a:lnTo>
                <a:lnTo>
                  <a:pt x="1562695" y="26789"/>
                </a:lnTo>
                <a:lnTo>
                  <a:pt x="1580555" y="17860"/>
                </a:lnTo>
                <a:lnTo>
                  <a:pt x="1607344" y="17860"/>
                </a:lnTo>
                <a:lnTo>
                  <a:pt x="1634133" y="17860"/>
                </a:lnTo>
                <a:lnTo>
                  <a:pt x="1651992" y="17860"/>
                </a:lnTo>
                <a:lnTo>
                  <a:pt x="1678781" y="17860"/>
                </a:lnTo>
                <a:lnTo>
                  <a:pt x="1696641" y="17860"/>
                </a:lnTo>
                <a:lnTo>
                  <a:pt x="1723430" y="17860"/>
                </a:lnTo>
                <a:lnTo>
                  <a:pt x="1741289" y="8930"/>
                </a:lnTo>
                <a:lnTo>
                  <a:pt x="1768078" y="8930"/>
                </a:lnTo>
                <a:lnTo>
                  <a:pt x="1794867" y="8930"/>
                </a:lnTo>
                <a:lnTo>
                  <a:pt x="1821656" y="8930"/>
                </a:lnTo>
                <a:lnTo>
                  <a:pt x="1839516" y="0"/>
                </a:lnTo>
                <a:lnTo>
                  <a:pt x="1866305" y="0"/>
                </a:lnTo>
                <a:lnTo>
                  <a:pt x="1884164" y="0"/>
                </a:lnTo>
                <a:lnTo>
                  <a:pt x="1910953" y="0"/>
                </a:lnTo>
                <a:lnTo>
                  <a:pt x="1928813" y="8930"/>
                </a:lnTo>
                <a:lnTo>
                  <a:pt x="1955602" y="8930"/>
                </a:lnTo>
                <a:lnTo>
                  <a:pt x="1982391" y="8930"/>
                </a:lnTo>
                <a:lnTo>
                  <a:pt x="2009180" y="8930"/>
                </a:lnTo>
                <a:lnTo>
                  <a:pt x="2035969" y="8930"/>
                </a:lnTo>
                <a:lnTo>
                  <a:pt x="2053828" y="8930"/>
                </a:lnTo>
                <a:lnTo>
                  <a:pt x="2080617" y="8930"/>
                </a:lnTo>
                <a:lnTo>
                  <a:pt x="2107406" y="8930"/>
                </a:lnTo>
                <a:lnTo>
                  <a:pt x="2134195" y="17860"/>
                </a:lnTo>
                <a:lnTo>
                  <a:pt x="2160984" y="17860"/>
                </a:lnTo>
                <a:lnTo>
                  <a:pt x="2187773" y="17860"/>
                </a:lnTo>
                <a:lnTo>
                  <a:pt x="2214563" y="26789"/>
                </a:lnTo>
                <a:lnTo>
                  <a:pt x="2241352" y="26789"/>
                </a:lnTo>
                <a:lnTo>
                  <a:pt x="2268141" y="35719"/>
                </a:lnTo>
                <a:lnTo>
                  <a:pt x="2294930" y="35719"/>
                </a:lnTo>
                <a:lnTo>
                  <a:pt x="2312789" y="44649"/>
                </a:lnTo>
                <a:lnTo>
                  <a:pt x="2339578" y="44649"/>
                </a:lnTo>
                <a:lnTo>
                  <a:pt x="2366367" y="53578"/>
                </a:lnTo>
                <a:lnTo>
                  <a:pt x="2393156" y="53578"/>
                </a:lnTo>
                <a:lnTo>
                  <a:pt x="2419945" y="53578"/>
                </a:lnTo>
                <a:lnTo>
                  <a:pt x="2446734" y="62508"/>
                </a:lnTo>
                <a:lnTo>
                  <a:pt x="2473523" y="62508"/>
                </a:lnTo>
                <a:lnTo>
                  <a:pt x="2509242" y="62508"/>
                </a:lnTo>
                <a:lnTo>
                  <a:pt x="2536031" y="62508"/>
                </a:lnTo>
                <a:lnTo>
                  <a:pt x="2562820" y="62508"/>
                </a:lnTo>
                <a:lnTo>
                  <a:pt x="2589609" y="62508"/>
                </a:lnTo>
                <a:lnTo>
                  <a:pt x="2616398" y="62508"/>
                </a:lnTo>
                <a:lnTo>
                  <a:pt x="2643188" y="71438"/>
                </a:lnTo>
                <a:lnTo>
                  <a:pt x="2669977" y="71438"/>
                </a:lnTo>
                <a:lnTo>
                  <a:pt x="2696766" y="71438"/>
                </a:lnTo>
                <a:lnTo>
                  <a:pt x="2723555" y="71438"/>
                </a:lnTo>
                <a:lnTo>
                  <a:pt x="2750344" y="71438"/>
                </a:lnTo>
                <a:lnTo>
                  <a:pt x="2777133" y="71438"/>
                </a:lnTo>
                <a:lnTo>
                  <a:pt x="2803922" y="71438"/>
                </a:lnTo>
                <a:lnTo>
                  <a:pt x="2821781" y="71438"/>
                </a:lnTo>
                <a:lnTo>
                  <a:pt x="2848570" y="71438"/>
                </a:lnTo>
                <a:lnTo>
                  <a:pt x="2875359" y="62508"/>
                </a:lnTo>
                <a:lnTo>
                  <a:pt x="2902148" y="62508"/>
                </a:lnTo>
                <a:lnTo>
                  <a:pt x="2928938" y="62508"/>
                </a:lnTo>
                <a:lnTo>
                  <a:pt x="2955727" y="53578"/>
                </a:lnTo>
                <a:lnTo>
                  <a:pt x="2982516" y="53578"/>
                </a:lnTo>
                <a:lnTo>
                  <a:pt x="3009305" y="53578"/>
                </a:lnTo>
                <a:lnTo>
                  <a:pt x="3036094" y="53578"/>
                </a:lnTo>
                <a:lnTo>
                  <a:pt x="3053953" y="53578"/>
                </a:lnTo>
                <a:lnTo>
                  <a:pt x="3080742" y="53578"/>
                </a:lnTo>
                <a:lnTo>
                  <a:pt x="3098602" y="53578"/>
                </a:lnTo>
                <a:lnTo>
                  <a:pt x="3125391" y="53578"/>
                </a:lnTo>
                <a:lnTo>
                  <a:pt x="3143250" y="53578"/>
                </a:lnTo>
                <a:lnTo>
                  <a:pt x="3170039" y="44649"/>
                </a:lnTo>
                <a:lnTo>
                  <a:pt x="3196828" y="44649"/>
                </a:lnTo>
                <a:lnTo>
                  <a:pt x="3223617" y="44649"/>
                </a:lnTo>
                <a:lnTo>
                  <a:pt x="3241477" y="44649"/>
                </a:lnTo>
                <a:lnTo>
                  <a:pt x="3268266" y="44649"/>
                </a:lnTo>
                <a:lnTo>
                  <a:pt x="3286125" y="44649"/>
                </a:lnTo>
                <a:lnTo>
                  <a:pt x="3312914" y="44649"/>
                </a:lnTo>
                <a:lnTo>
                  <a:pt x="3330773" y="44649"/>
                </a:lnTo>
                <a:lnTo>
                  <a:pt x="3357563" y="44649"/>
                </a:lnTo>
                <a:lnTo>
                  <a:pt x="3375422" y="35719"/>
                </a:lnTo>
                <a:lnTo>
                  <a:pt x="3402211" y="35719"/>
                </a:lnTo>
                <a:lnTo>
                  <a:pt x="3429000" y="35719"/>
                </a:lnTo>
                <a:lnTo>
                  <a:pt x="3446859" y="26789"/>
                </a:lnTo>
                <a:lnTo>
                  <a:pt x="3473648" y="26789"/>
                </a:lnTo>
                <a:lnTo>
                  <a:pt x="3500438" y="26789"/>
                </a:lnTo>
                <a:lnTo>
                  <a:pt x="3518297" y="26789"/>
                </a:lnTo>
                <a:lnTo>
                  <a:pt x="3536156" y="17860"/>
                </a:lnTo>
                <a:lnTo>
                  <a:pt x="3562945" y="17860"/>
                </a:lnTo>
                <a:lnTo>
                  <a:pt x="3580805" y="17860"/>
                </a:lnTo>
                <a:lnTo>
                  <a:pt x="3598664" y="17860"/>
                </a:lnTo>
                <a:lnTo>
                  <a:pt x="3625453" y="17860"/>
                </a:lnTo>
                <a:lnTo>
                  <a:pt x="3643313" y="17860"/>
                </a:lnTo>
                <a:lnTo>
                  <a:pt x="3670102" y="17860"/>
                </a:lnTo>
                <a:lnTo>
                  <a:pt x="3696891" y="17860"/>
                </a:lnTo>
                <a:lnTo>
                  <a:pt x="3723680" y="8930"/>
                </a:lnTo>
                <a:lnTo>
                  <a:pt x="3750469" y="8930"/>
                </a:lnTo>
                <a:lnTo>
                  <a:pt x="3768328" y="8930"/>
                </a:lnTo>
                <a:lnTo>
                  <a:pt x="3795117" y="8930"/>
                </a:lnTo>
                <a:lnTo>
                  <a:pt x="3821906" y="0"/>
                </a:lnTo>
                <a:lnTo>
                  <a:pt x="3848695" y="0"/>
                </a:lnTo>
                <a:lnTo>
                  <a:pt x="3875484" y="0"/>
                </a:lnTo>
                <a:lnTo>
                  <a:pt x="3902273" y="0"/>
                </a:lnTo>
                <a:lnTo>
                  <a:pt x="3920133" y="0"/>
                </a:lnTo>
                <a:lnTo>
                  <a:pt x="3946922" y="0"/>
                </a:lnTo>
                <a:lnTo>
                  <a:pt x="3973711" y="0"/>
                </a:lnTo>
                <a:lnTo>
                  <a:pt x="4000500" y="0"/>
                </a:lnTo>
                <a:lnTo>
                  <a:pt x="4036219" y="0"/>
                </a:lnTo>
                <a:lnTo>
                  <a:pt x="4063008" y="8930"/>
                </a:lnTo>
                <a:lnTo>
                  <a:pt x="4089797" y="8930"/>
                </a:lnTo>
                <a:lnTo>
                  <a:pt x="4107656" y="8930"/>
                </a:lnTo>
                <a:lnTo>
                  <a:pt x="4134445" y="17860"/>
                </a:lnTo>
                <a:lnTo>
                  <a:pt x="4170164" y="17860"/>
                </a:lnTo>
                <a:lnTo>
                  <a:pt x="4196953" y="17860"/>
                </a:lnTo>
                <a:lnTo>
                  <a:pt x="4196953" y="1786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3" name="Freeform 62"/>
          <p:cNvSpPr/>
          <p:nvPr/>
        </p:nvSpPr>
        <p:spPr bwMode="auto">
          <a:xfrm>
            <a:off x="1919883" y="5616773"/>
            <a:ext cx="428626" cy="526852"/>
          </a:xfrm>
          <a:custGeom>
            <a:avLst/>
            <a:gdLst/>
            <a:ahLst/>
            <a:cxnLst/>
            <a:rect l="0" t="0" r="0" b="0"/>
            <a:pathLst>
              <a:path w="428626" h="526852">
                <a:moveTo>
                  <a:pt x="410765" y="8929"/>
                </a:moveTo>
                <a:lnTo>
                  <a:pt x="410765" y="8929"/>
                </a:lnTo>
                <a:lnTo>
                  <a:pt x="401836" y="8929"/>
                </a:lnTo>
                <a:lnTo>
                  <a:pt x="401836" y="8929"/>
                </a:lnTo>
                <a:lnTo>
                  <a:pt x="392906" y="8929"/>
                </a:lnTo>
                <a:lnTo>
                  <a:pt x="392906" y="0"/>
                </a:lnTo>
                <a:lnTo>
                  <a:pt x="383976" y="0"/>
                </a:lnTo>
                <a:lnTo>
                  <a:pt x="375047" y="0"/>
                </a:lnTo>
                <a:lnTo>
                  <a:pt x="366117" y="0"/>
                </a:lnTo>
                <a:lnTo>
                  <a:pt x="357187" y="0"/>
                </a:lnTo>
                <a:lnTo>
                  <a:pt x="348258" y="8929"/>
                </a:lnTo>
                <a:lnTo>
                  <a:pt x="339328" y="8929"/>
                </a:lnTo>
                <a:lnTo>
                  <a:pt x="321469" y="8929"/>
                </a:lnTo>
                <a:lnTo>
                  <a:pt x="312539" y="8929"/>
                </a:lnTo>
                <a:lnTo>
                  <a:pt x="294680" y="17859"/>
                </a:lnTo>
                <a:lnTo>
                  <a:pt x="285750" y="17859"/>
                </a:lnTo>
                <a:lnTo>
                  <a:pt x="267890" y="26789"/>
                </a:lnTo>
                <a:lnTo>
                  <a:pt x="250031" y="26789"/>
                </a:lnTo>
                <a:lnTo>
                  <a:pt x="232172" y="35718"/>
                </a:lnTo>
                <a:lnTo>
                  <a:pt x="214312" y="35718"/>
                </a:lnTo>
                <a:lnTo>
                  <a:pt x="196453" y="44648"/>
                </a:lnTo>
                <a:lnTo>
                  <a:pt x="169664" y="53578"/>
                </a:lnTo>
                <a:lnTo>
                  <a:pt x="151805" y="71437"/>
                </a:lnTo>
                <a:lnTo>
                  <a:pt x="133945" y="89297"/>
                </a:lnTo>
                <a:lnTo>
                  <a:pt x="116086" y="107156"/>
                </a:lnTo>
                <a:lnTo>
                  <a:pt x="89297" y="125015"/>
                </a:lnTo>
                <a:lnTo>
                  <a:pt x="71437" y="142875"/>
                </a:lnTo>
                <a:lnTo>
                  <a:pt x="53578" y="169664"/>
                </a:lnTo>
                <a:lnTo>
                  <a:pt x="44648" y="187523"/>
                </a:lnTo>
                <a:lnTo>
                  <a:pt x="26789" y="205382"/>
                </a:lnTo>
                <a:lnTo>
                  <a:pt x="17859" y="232172"/>
                </a:lnTo>
                <a:lnTo>
                  <a:pt x="8930" y="250031"/>
                </a:lnTo>
                <a:lnTo>
                  <a:pt x="0" y="267890"/>
                </a:lnTo>
                <a:lnTo>
                  <a:pt x="0" y="276820"/>
                </a:lnTo>
                <a:lnTo>
                  <a:pt x="0" y="294679"/>
                </a:lnTo>
                <a:lnTo>
                  <a:pt x="0" y="303609"/>
                </a:lnTo>
                <a:lnTo>
                  <a:pt x="0" y="321468"/>
                </a:lnTo>
                <a:lnTo>
                  <a:pt x="8930" y="348257"/>
                </a:lnTo>
                <a:lnTo>
                  <a:pt x="8930" y="366117"/>
                </a:lnTo>
                <a:lnTo>
                  <a:pt x="17859" y="392906"/>
                </a:lnTo>
                <a:lnTo>
                  <a:pt x="26789" y="419695"/>
                </a:lnTo>
                <a:lnTo>
                  <a:pt x="44648" y="437554"/>
                </a:lnTo>
                <a:lnTo>
                  <a:pt x="53578" y="464343"/>
                </a:lnTo>
                <a:lnTo>
                  <a:pt x="71437" y="473273"/>
                </a:lnTo>
                <a:lnTo>
                  <a:pt x="80367" y="491132"/>
                </a:lnTo>
                <a:lnTo>
                  <a:pt x="98226" y="508992"/>
                </a:lnTo>
                <a:lnTo>
                  <a:pt x="116086" y="517922"/>
                </a:lnTo>
                <a:lnTo>
                  <a:pt x="142875" y="526851"/>
                </a:lnTo>
                <a:lnTo>
                  <a:pt x="160734" y="526851"/>
                </a:lnTo>
                <a:lnTo>
                  <a:pt x="178594" y="526851"/>
                </a:lnTo>
                <a:lnTo>
                  <a:pt x="196453" y="526851"/>
                </a:lnTo>
                <a:lnTo>
                  <a:pt x="223242" y="517922"/>
                </a:lnTo>
                <a:lnTo>
                  <a:pt x="241101" y="500062"/>
                </a:lnTo>
                <a:lnTo>
                  <a:pt x="267890" y="491132"/>
                </a:lnTo>
                <a:lnTo>
                  <a:pt x="285750" y="473273"/>
                </a:lnTo>
                <a:lnTo>
                  <a:pt x="312539" y="455414"/>
                </a:lnTo>
                <a:lnTo>
                  <a:pt x="330398" y="437554"/>
                </a:lnTo>
                <a:lnTo>
                  <a:pt x="348258" y="410765"/>
                </a:lnTo>
                <a:lnTo>
                  <a:pt x="366117" y="392906"/>
                </a:lnTo>
                <a:lnTo>
                  <a:pt x="383976" y="366117"/>
                </a:lnTo>
                <a:lnTo>
                  <a:pt x="392906" y="339328"/>
                </a:lnTo>
                <a:lnTo>
                  <a:pt x="410765" y="312539"/>
                </a:lnTo>
                <a:lnTo>
                  <a:pt x="419695" y="285750"/>
                </a:lnTo>
                <a:lnTo>
                  <a:pt x="428625" y="258961"/>
                </a:lnTo>
                <a:lnTo>
                  <a:pt x="428625" y="241101"/>
                </a:lnTo>
                <a:lnTo>
                  <a:pt x="428625" y="214312"/>
                </a:lnTo>
                <a:lnTo>
                  <a:pt x="428625" y="196453"/>
                </a:lnTo>
                <a:lnTo>
                  <a:pt x="419695" y="178593"/>
                </a:lnTo>
                <a:lnTo>
                  <a:pt x="410765" y="160734"/>
                </a:lnTo>
                <a:lnTo>
                  <a:pt x="392906" y="142875"/>
                </a:lnTo>
                <a:lnTo>
                  <a:pt x="383976" y="133945"/>
                </a:lnTo>
                <a:lnTo>
                  <a:pt x="366117" y="125015"/>
                </a:lnTo>
                <a:lnTo>
                  <a:pt x="348258" y="125015"/>
                </a:lnTo>
                <a:lnTo>
                  <a:pt x="330398" y="116086"/>
                </a:lnTo>
                <a:lnTo>
                  <a:pt x="312539" y="116086"/>
                </a:lnTo>
                <a:lnTo>
                  <a:pt x="294680" y="116086"/>
                </a:lnTo>
                <a:lnTo>
                  <a:pt x="294680" y="11608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4" name="Freeform 63"/>
          <p:cNvSpPr/>
          <p:nvPr/>
        </p:nvSpPr>
        <p:spPr bwMode="auto">
          <a:xfrm>
            <a:off x="2803922" y="5982890"/>
            <a:ext cx="17860" cy="17860"/>
          </a:xfrm>
          <a:custGeom>
            <a:avLst/>
            <a:gdLst/>
            <a:ahLst/>
            <a:cxnLst/>
            <a:rect l="0" t="0" r="0" b="0"/>
            <a:pathLst>
              <a:path w="17860" h="17860">
                <a:moveTo>
                  <a:pt x="8930" y="0"/>
                </a:moveTo>
                <a:lnTo>
                  <a:pt x="8930" y="0"/>
                </a:lnTo>
                <a:lnTo>
                  <a:pt x="8930" y="0"/>
                </a:lnTo>
                <a:lnTo>
                  <a:pt x="8930" y="0"/>
                </a:lnTo>
                <a:lnTo>
                  <a:pt x="8930" y="0"/>
                </a:lnTo>
                <a:lnTo>
                  <a:pt x="8930" y="0"/>
                </a:lnTo>
                <a:lnTo>
                  <a:pt x="8930" y="8930"/>
                </a:lnTo>
                <a:lnTo>
                  <a:pt x="0" y="8930"/>
                </a:lnTo>
                <a:lnTo>
                  <a:pt x="0" y="8930"/>
                </a:lnTo>
                <a:lnTo>
                  <a:pt x="8930" y="8930"/>
                </a:lnTo>
                <a:lnTo>
                  <a:pt x="8930" y="17859"/>
                </a:lnTo>
                <a:lnTo>
                  <a:pt x="17859" y="17859"/>
                </a:lnTo>
                <a:lnTo>
                  <a:pt x="17859" y="17859"/>
                </a:lnTo>
                <a:lnTo>
                  <a:pt x="8930" y="8930"/>
                </a:lnTo>
                <a:lnTo>
                  <a:pt x="8930"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5" name="Freeform 64"/>
          <p:cNvSpPr/>
          <p:nvPr/>
        </p:nvSpPr>
        <p:spPr bwMode="auto">
          <a:xfrm>
            <a:off x="3848695" y="5982890"/>
            <a:ext cx="26790" cy="35720"/>
          </a:xfrm>
          <a:custGeom>
            <a:avLst/>
            <a:gdLst/>
            <a:ahLst/>
            <a:cxnLst/>
            <a:rect l="0" t="0" r="0" b="0"/>
            <a:pathLst>
              <a:path w="26790" h="35720">
                <a:moveTo>
                  <a:pt x="17860" y="0"/>
                </a:moveTo>
                <a:lnTo>
                  <a:pt x="17860" y="8930"/>
                </a:lnTo>
                <a:lnTo>
                  <a:pt x="17860" y="17859"/>
                </a:lnTo>
                <a:lnTo>
                  <a:pt x="8930" y="17859"/>
                </a:lnTo>
                <a:lnTo>
                  <a:pt x="8930" y="26789"/>
                </a:lnTo>
                <a:lnTo>
                  <a:pt x="0" y="35719"/>
                </a:lnTo>
                <a:lnTo>
                  <a:pt x="8930" y="35719"/>
                </a:lnTo>
                <a:lnTo>
                  <a:pt x="8930" y="26789"/>
                </a:lnTo>
                <a:lnTo>
                  <a:pt x="8930" y="26789"/>
                </a:lnTo>
                <a:lnTo>
                  <a:pt x="17860" y="17859"/>
                </a:lnTo>
                <a:lnTo>
                  <a:pt x="17860" y="17859"/>
                </a:lnTo>
                <a:lnTo>
                  <a:pt x="26789" y="8930"/>
                </a:lnTo>
                <a:lnTo>
                  <a:pt x="26789" y="893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6" name="Freeform 65"/>
          <p:cNvSpPr/>
          <p:nvPr/>
        </p:nvSpPr>
        <p:spPr bwMode="auto">
          <a:xfrm>
            <a:off x="4884539" y="5982890"/>
            <a:ext cx="2714626" cy="116087"/>
          </a:xfrm>
          <a:custGeom>
            <a:avLst/>
            <a:gdLst/>
            <a:ahLst/>
            <a:cxnLst/>
            <a:rect l="0" t="0" r="0" b="0"/>
            <a:pathLst>
              <a:path w="2714626" h="116087">
                <a:moveTo>
                  <a:pt x="0" y="17859"/>
                </a:moveTo>
                <a:lnTo>
                  <a:pt x="0" y="17859"/>
                </a:lnTo>
                <a:lnTo>
                  <a:pt x="8930" y="8930"/>
                </a:lnTo>
                <a:lnTo>
                  <a:pt x="8930" y="8930"/>
                </a:lnTo>
                <a:lnTo>
                  <a:pt x="17859" y="8930"/>
                </a:lnTo>
                <a:lnTo>
                  <a:pt x="26789" y="8930"/>
                </a:lnTo>
                <a:lnTo>
                  <a:pt x="35719" y="0"/>
                </a:lnTo>
                <a:lnTo>
                  <a:pt x="44649" y="0"/>
                </a:lnTo>
                <a:lnTo>
                  <a:pt x="53578" y="8930"/>
                </a:lnTo>
                <a:lnTo>
                  <a:pt x="71438" y="17859"/>
                </a:lnTo>
                <a:lnTo>
                  <a:pt x="80367" y="26789"/>
                </a:lnTo>
                <a:lnTo>
                  <a:pt x="89297" y="44648"/>
                </a:lnTo>
                <a:lnTo>
                  <a:pt x="107156" y="53578"/>
                </a:lnTo>
                <a:lnTo>
                  <a:pt x="125016" y="62508"/>
                </a:lnTo>
                <a:lnTo>
                  <a:pt x="151805" y="71437"/>
                </a:lnTo>
                <a:lnTo>
                  <a:pt x="169664" y="80367"/>
                </a:lnTo>
                <a:lnTo>
                  <a:pt x="196453" y="80367"/>
                </a:lnTo>
                <a:lnTo>
                  <a:pt x="214313" y="80367"/>
                </a:lnTo>
                <a:lnTo>
                  <a:pt x="241102" y="80367"/>
                </a:lnTo>
                <a:lnTo>
                  <a:pt x="267891" y="71437"/>
                </a:lnTo>
                <a:lnTo>
                  <a:pt x="294680" y="71437"/>
                </a:lnTo>
                <a:lnTo>
                  <a:pt x="312539" y="71437"/>
                </a:lnTo>
                <a:lnTo>
                  <a:pt x="339328" y="71437"/>
                </a:lnTo>
                <a:lnTo>
                  <a:pt x="366117" y="71437"/>
                </a:lnTo>
                <a:lnTo>
                  <a:pt x="401836" y="71437"/>
                </a:lnTo>
                <a:lnTo>
                  <a:pt x="428625" y="71437"/>
                </a:lnTo>
                <a:lnTo>
                  <a:pt x="455414" y="71437"/>
                </a:lnTo>
                <a:lnTo>
                  <a:pt x="491133" y="71437"/>
                </a:lnTo>
                <a:lnTo>
                  <a:pt x="517922" y="62508"/>
                </a:lnTo>
                <a:lnTo>
                  <a:pt x="553641" y="62508"/>
                </a:lnTo>
                <a:lnTo>
                  <a:pt x="589359" y="53578"/>
                </a:lnTo>
                <a:lnTo>
                  <a:pt x="625078" y="53578"/>
                </a:lnTo>
                <a:lnTo>
                  <a:pt x="660797" y="44648"/>
                </a:lnTo>
                <a:lnTo>
                  <a:pt x="696516" y="44648"/>
                </a:lnTo>
                <a:lnTo>
                  <a:pt x="732234" y="44648"/>
                </a:lnTo>
                <a:lnTo>
                  <a:pt x="767953" y="44648"/>
                </a:lnTo>
                <a:lnTo>
                  <a:pt x="803672" y="53578"/>
                </a:lnTo>
                <a:lnTo>
                  <a:pt x="839391" y="62508"/>
                </a:lnTo>
                <a:lnTo>
                  <a:pt x="875109" y="71437"/>
                </a:lnTo>
                <a:lnTo>
                  <a:pt x="910828" y="80367"/>
                </a:lnTo>
                <a:lnTo>
                  <a:pt x="946547" y="89297"/>
                </a:lnTo>
                <a:lnTo>
                  <a:pt x="982266" y="98226"/>
                </a:lnTo>
                <a:lnTo>
                  <a:pt x="1017984" y="107156"/>
                </a:lnTo>
                <a:lnTo>
                  <a:pt x="1053703" y="107156"/>
                </a:lnTo>
                <a:lnTo>
                  <a:pt x="1098352" y="116086"/>
                </a:lnTo>
                <a:lnTo>
                  <a:pt x="1134070" y="116086"/>
                </a:lnTo>
                <a:lnTo>
                  <a:pt x="1178719" y="116086"/>
                </a:lnTo>
                <a:lnTo>
                  <a:pt x="1214438" y="116086"/>
                </a:lnTo>
                <a:lnTo>
                  <a:pt x="1259086" y="107156"/>
                </a:lnTo>
                <a:lnTo>
                  <a:pt x="1303734" y="98226"/>
                </a:lnTo>
                <a:lnTo>
                  <a:pt x="1339453" y="98226"/>
                </a:lnTo>
                <a:lnTo>
                  <a:pt x="1384102" y="89297"/>
                </a:lnTo>
                <a:lnTo>
                  <a:pt x="1428750" y="80367"/>
                </a:lnTo>
                <a:lnTo>
                  <a:pt x="1473399" y="80367"/>
                </a:lnTo>
                <a:lnTo>
                  <a:pt x="1518047" y="71437"/>
                </a:lnTo>
                <a:lnTo>
                  <a:pt x="1562695" y="71437"/>
                </a:lnTo>
                <a:lnTo>
                  <a:pt x="1607344" y="71437"/>
                </a:lnTo>
                <a:lnTo>
                  <a:pt x="1651992" y="62508"/>
                </a:lnTo>
                <a:lnTo>
                  <a:pt x="1696641" y="62508"/>
                </a:lnTo>
                <a:lnTo>
                  <a:pt x="1741289" y="53578"/>
                </a:lnTo>
                <a:lnTo>
                  <a:pt x="1777008" y="53578"/>
                </a:lnTo>
                <a:lnTo>
                  <a:pt x="1821656" y="44648"/>
                </a:lnTo>
                <a:lnTo>
                  <a:pt x="1866305" y="44648"/>
                </a:lnTo>
                <a:lnTo>
                  <a:pt x="1910953" y="35719"/>
                </a:lnTo>
                <a:lnTo>
                  <a:pt x="1955602" y="35719"/>
                </a:lnTo>
                <a:lnTo>
                  <a:pt x="2000250" y="35719"/>
                </a:lnTo>
                <a:lnTo>
                  <a:pt x="2044899" y="26789"/>
                </a:lnTo>
                <a:lnTo>
                  <a:pt x="2089547" y="26789"/>
                </a:lnTo>
                <a:lnTo>
                  <a:pt x="2143125" y="26789"/>
                </a:lnTo>
                <a:lnTo>
                  <a:pt x="2187774" y="26789"/>
                </a:lnTo>
                <a:lnTo>
                  <a:pt x="2232422" y="26789"/>
                </a:lnTo>
                <a:lnTo>
                  <a:pt x="2286000" y="26789"/>
                </a:lnTo>
                <a:lnTo>
                  <a:pt x="2330649" y="26789"/>
                </a:lnTo>
                <a:lnTo>
                  <a:pt x="2375297" y="26789"/>
                </a:lnTo>
                <a:lnTo>
                  <a:pt x="2419945" y="17859"/>
                </a:lnTo>
                <a:lnTo>
                  <a:pt x="2464594" y="17859"/>
                </a:lnTo>
                <a:lnTo>
                  <a:pt x="2500313" y="17859"/>
                </a:lnTo>
                <a:lnTo>
                  <a:pt x="2536031" y="17859"/>
                </a:lnTo>
                <a:lnTo>
                  <a:pt x="2562820" y="17859"/>
                </a:lnTo>
                <a:lnTo>
                  <a:pt x="2589609" y="26789"/>
                </a:lnTo>
                <a:lnTo>
                  <a:pt x="2616399" y="26789"/>
                </a:lnTo>
                <a:lnTo>
                  <a:pt x="2634258" y="26789"/>
                </a:lnTo>
                <a:lnTo>
                  <a:pt x="2661047" y="26789"/>
                </a:lnTo>
                <a:lnTo>
                  <a:pt x="2678906" y="35719"/>
                </a:lnTo>
                <a:lnTo>
                  <a:pt x="2687836" y="35719"/>
                </a:lnTo>
                <a:lnTo>
                  <a:pt x="2696766" y="35719"/>
                </a:lnTo>
                <a:lnTo>
                  <a:pt x="2705695" y="35719"/>
                </a:lnTo>
                <a:lnTo>
                  <a:pt x="2705695" y="35719"/>
                </a:lnTo>
                <a:lnTo>
                  <a:pt x="2714625" y="26789"/>
                </a:lnTo>
                <a:lnTo>
                  <a:pt x="2705695" y="26789"/>
                </a:lnTo>
                <a:lnTo>
                  <a:pt x="2705695" y="2678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1274833866"/>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813" y="76200"/>
            <a:ext cx="8716962" cy="781050"/>
          </a:xfrm>
        </p:spPr>
        <p:txBody>
          <a:bodyPr/>
          <a:lstStyle/>
          <a:p>
            <a:r>
              <a:rPr lang="en-US" dirty="0" smtClean="0"/>
              <a:t>Screenshot of console</a:t>
            </a:r>
            <a:endParaRPr lang="en-US" dirty="0"/>
          </a:p>
        </p:txBody>
      </p:sp>
      <p:sp>
        <p:nvSpPr>
          <p:cNvPr id="3" name="Content Placeholder 2"/>
          <p:cNvSpPr>
            <a:spLocks noGrp="1"/>
          </p:cNvSpPr>
          <p:nvPr>
            <p:ph idx="1"/>
          </p:nvPr>
        </p:nvSpPr>
        <p:spPr>
          <a:xfrm>
            <a:off x="290513" y="1049338"/>
            <a:ext cx="8307387" cy="5224462"/>
          </a:xfrm>
        </p:spPr>
        <p:txBody>
          <a:bodyPr/>
          <a:lstStyle/>
          <a:p>
            <a:pPr>
              <a:buFont typeface="Wingdings" panose="05000000000000000000" pitchFamily="2" charset="2"/>
              <a:buChar char="§"/>
            </a:pPr>
            <a:r>
              <a:rPr lang="en-US" dirty="0" smtClean="0"/>
              <a:t>http://localhost:8080/h2-console</a:t>
            </a:r>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pic>
        <p:nvPicPr>
          <p:cNvPr id="5" name="Picture 4"/>
          <p:cNvPicPr>
            <a:picLocks noChangeAspect="1"/>
          </p:cNvPicPr>
          <p:nvPr/>
        </p:nvPicPr>
        <p:blipFill>
          <a:blip r:embed="rId2"/>
          <a:stretch>
            <a:fillRect/>
          </a:stretch>
        </p:blipFill>
        <p:spPr>
          <a:xfrm>
            <a:off x="2057400" y="1477666"/>
            <a:ext cx="5605462" cy="4923133"/>
          </a:xfrm>
          <a:prstGeom prst="rect">
            <a:avLst/>
          </a:prstGeom>
        </p:spPr>
      </p:pic>
      <p:sp>
        <p:nvSpPr>
          <p:cNvPr id="6" name="Freeform 5"/>
          <p:cNvSpPr/>
          <p:nvPr/>
        </p:nvSpPr>
        <p:spPr bwMode="auto">
          <a:xfrm>
            <a:off x="946547" y="2562820"/>
            <a:ext cx="151806" cy="321470"/>
          </a:xfrm>
          <a:custGeom>
            <a:avLst/>
            <a:gdLst/>
            <a:ahLst/>
            <a:cxnLst/>
            <a:rect l="0" t="0" r="0" b="0"/>
            <a:pathLst>
              <a:path w="151806" h="321470">
                <a:moveTo>
                  <a:pt x="44648" y="0"/>
                </a:moveTo>
                <a:lnTo>
                  <a:pt x="44648" y="0"/>
                </a:lnTo>
                <a:lnTo>
                  <a:pt x="44648" y="0"/>
                </a:lnTo>
                <a:lnTo>
                  <a:pt x="44648" y="0"/>
                </a:lnTo>
                <a:lnTo>
                  <a:pt x="44648" y="0"/>
                </a:lnTo>
                <a:lnTo>
                  <a:pt x="35719" y="8930"/>
                </a:lnTo>
                <a:lnTo>
                  <a:pt x="35719" y="17860"/>
                </a:lnTo>
                <a:lnTo>
                  <a:pt x="35719" y="26789"/>
                </a:lnTo>
                <a:lnTo>
                  <a:pt x="35719" y="35719"/>
                </a:lnTo>
                <a:lnTo>
                  <a:pt x="26789" y="35719"/>
                </a:lnTo>
                <a:lnTo>
                  <a:pt x="26789" y="44649"/>
                </a:lnTo>
                <a:lnTo>
                  <a:pt x="17859" y="44649"/>
                </a:lnTo>
                <a:lnTo>
                  <a:pt x="8930" y="44649"/>
                </a:lnTo>
                <a:lnTo>
                  <a:pt x="8930" y="44649"/>
                </a:lnTo>
                <a:lnTo>
                  <a:pt x="0" y="44649"/>
                </a:lnTo>
                <a:lnTo>
                  <a:pt x="0" y="44649"/>
                </a:lnTo>
                <a:lnTo>
                  <a:pt x="0" y="53578"/>
                </a:lnTo>
                <a:lnTo>
                  <a:pt x="0" y="53578"/>
                </a:lnTo>
                <a:lnTo>
                  <a:pt x="0" y="62508"/>
                </a:lnTo>
                <a:lnTo>
                  <a:pt x="8930" y="71438"/>
                </a:lnTo>
                <a:lnTo>
                  <a:pt x="17859" y="98227"/>
                </a:lnTo>
                <a:lnTo>
                  <a:pt x="35719" y="125016"/>
                </a:lnTo>
                <a:lnTo>
                  <a:pt x="53578" y="169664"/>
                </a:lnTo>
                <a:lnTo>
                  <a:pt x="71437" y="205383"/>
                </a:lnTo>
                <a:lnTo>
                  <a:pt x="89297" y="241101"/>
                </a:lnTo>
                <a:lnTo>
                  <a:pt x="107156" y="267891"/>
                </a:lnTo>
                <a:lnTo>
                  <a:pt x="116086" y="294680"/>
                </a:lnTo>
                <a:lnTo>
                  <a:pt x="125016" y="312539"/>
                </a:lnTo>
                <a:lnTo>
                  <a:pt x="133945" y="321469"/>
                </a:lnTo>
                <a:lnTo>
                  <a:pt x="142875" y="321469"/>
                </a:lnTo>
                <a:lnTo>
                  <a:pt x="151805" y="303609"/>
                </a:lnTo>
                <a:lnTo>
                  <a:pt x="151805" y="276820"/>
                </a:lnTo>
                <a:lnTo>
                  <a:pt x="151805" y="27682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973336" y="2437804"/>
            <a:ext cx="267892" cy="410767"/>
          </a:xfrm>
          <a:custGeom>
            <a:avLst/>
            <a:gdLst/>
            <a:ahLst/>
            <a:cxnLst/>
            <a:rect l="0" t="0" r="0" b="0"/>
            <a:pathLst>
              <a:path w="267892" h="410767">
                <a:moveTo>
                  <a:pt x="98227" y="0"/>
                </a:moveTo>
                <a:lnTo>
                  <a:pt x="89297" y="8930"/>
                </a:lnTo>
                <a:lnTo>
                  <a:pt x="98227" y="17860"/>
                </a:lnTo>
                <a:lnTo>
                  <a:pt x="98227" y="44649"/>
                </a:lnTo>
                <a:lnTo>
                  <a:pt x="107156" y="80368"/>
                </a:lnTo>
                <a:lnTo>
                  <a:pt x="116086" y="125016"/>
                </a:lnTo>
                <a:lnTo>
                  <a:pt x="133945" y="178594"/>
                </a:lnTo>
                <a:lnTo>
                  <a:pt x="151805" y="232173"/>
                </a:lnTo>
                <a:lnTo>
                  <a:pt x="169664" y="276821"/>
                </a:lnTo>
                <a:lnTo>
                  <a:pt x="187523" y="312540"/>
                </a:lnTo>
                <a:lnTo>
                  <a:pt x="214313" y="348259"/>
                </a:lnTo>
                <a:lnTo>
                  <a:pt x="232172" y="375047"/>
                </a:lnTo>
                <a:lnTo>
                  <a:pt x="250031" y="392907"/>
                </a:lnTo>
                <a:lnTo>
                  <a:pt x="258961" y="401836"/>
                </a:lnTo>
                <a:lnTo>
                  <a:pt x="267891" y="410766"/>
                </a:lnTo>
                <a:lnTo>
                  <a:pt x="267891" y="410766"/>
                </a:lnTo>
                <a:lnTo>
                  <a:pt x="258961" y="410766"/>
                </a:lnTo>
                <a:lnTo>
                  <a:pt x="241102" y="410766"/>
                </a:lnTo>
                <a:lnTo>
                  <a:pt x="223242" y="401836"/>
                </a:lnTo>
                <a:lnTo>
                  <a:pt x="187523" y="383977"/>
                </a:lnTo>
                <a:lnTo>
                  <a:pt x="142875" y="366117"/>
                </a:lnTo>
                <a:lnTo>
                  <a:pt x="107156" y="357188"/>
                </a:lnTo>
                <a:lnTo>
                  <a:pt x="62508" y="348259"/>
                </a:lnTo>
                <a:lnTo>
                  <a:pt x="26789" y="348259"/>
                </a:lnTo>
                <a:lnTo>
                  <a:pt x="8930" y="348259"/>
                </a:lnTo>
                <a:lnTo>
                  <a:pt x="0" y="366117"/>
                </a:lnTo>
                <a:lnTo>
                  <a:pt x="0" y="366117"/>
                </a:lnTo>
                <a:lnTo>
                  <a:pt x="8930" y="366117"/>
                </a:lnTo>
                <a:lnTo>
                  <a:pt x="35719" y="357188"/>
                </a:lnTo>
                <a:lnTo>
                  <a:pt x="62508" y="348259"/>
                </a:lnTo>
                <a:lnTo>
                  <a:pt x="107156" y="330399"/>
                </a:lnTo>
                <a:lnTo>
                  <a:pt x="133945" y="303610"/>
                </a:lnTo>
                <a:lnTo>
                  <a:pt x="169664" y="267891"/>
                </a:lnTo>
                <a:lnTo>
                  <a:pt x="205383" y="232173"/>
                </a:lnTo>
                <a:lnTo>
                  <a:pt x="205383" y="232173"/>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1160859" y="2527102"/>
            <a:ext cx="241103" cy="250032"/>
          </a:xfrm>
          <a:custGeom>
            <a:avLst/>
            <a:gdLst/>
            <a:ahLst/>
            <a:cxnLst/>
            <a:rect l="0" t="0" r="0" b="0"/>
            <a:pathLst>
              <a:path w="241103" h="250032">
                <a:moveTo>
                  <a:pt x="0" y="89296"/>
                </a:moveTo>
                <a:lnTo>
                  <a:pt x="0" y="89296"/>
                </a:lnTo>
                <a:lnTo>
                  <a:pt x="0" y="80367"/>
                </a:lnTo>
                <a:lnTo>
                  <a:pt x="0" y="80367"/>
                </a:lnTo>
                <a:lnTo>
                  <a:pt x="8930" y="71437"/>
                </a:lnTo>
                <a:lnTo>
                  <a:pt x="17860" y="53578"/>
                </a:lnTo>
                <a:lnTo>
                  <a:pt x="35719" y="35718"/>
                </a:lnTo>
                <a:lnTo>
                  <a:pt x="53579" y="17859"/>
                </a:lnTo>
                <a:lnTo>
                  <a:pt x="80368" y="8929"/>
                </a:lnTo>
                <a:lnTo>
                  <a:pt x="98227" y="0"/>
                </a:lnTo>
                <a:lnTo>
                  <a:pt x="107157" y="8929"/>
                </a:lnTo>
                <a:lnTo>
                  <a:pt x="116086" y="26789"/>
                </a:lnTo>
                <a:lnTo>
                  <a:pt x="125016" y="53578"/>
                </a:lnTo>
                <a:lnTo>
                  <a:pt x="125016" y="98226"/>
                </a:lnTo>
                <a:lnTo>
                  <a:pt x="116086" y="142875"/>
                </a:lnTo>
                <a:lnTo>
                  <a:pt x="116086" y="178593"/>
                </a:lnTo>
                <a:lnTo>
                  <a:pt x="125016" y="214312"/>
                </a:lnTo>
                <a:lnTo>
                  <a:pt x="133946" y="232171"/>
                </a:lnTo>
                <a:lnTo>
                  <a:pt x="142875" y="250031"/>
                </a:lnTo>
                <a:lnTo>
                  <a:pt x="151805" y="250031"/>
                </a:lnTo>
                <a:lnTo>
                  <a:pt x="169664" y="241101"/>
                </a:lnTo>
                <a:lnTo>
                  <a:pt x="196454" y="223242"/>
                </a:lnTo>
                <a:lnTo>
                  <a:pt x="214313" y="196453"/>
                </a:lnTo>
                <a:lnTo>
                  <a:pt x="241102" y="169664"/>
                </a:lnTo>
                <a:lnTo>
                  <a:pt x="241102" y="16966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1562695" y="2312789"/>
            <a:ext cx="214314" cy="241103"/>
          </a:xfrm>
          <a:custGeom>
            <a:avLst/>
            <a:gdLst/>
            <a:ahLst/>
            <a:cxnLst/>
            <a:rect l="0" t="0" r="0" b="0"/>
            <a:pathLst>
              <a:path w="214314" h="241103">
                <a:moveTo>
                  <a:pt x="35719" y="8930"/>
                </a:moveTo>
                <a:lnTo>
                  <a:pt x="35719" y="0"/>
                </a:lnTo>
                <a:lnTo>
                  <a:pt x="26789" y="0"/>
                </a:lnTo>
                <a:lnTo>
                  <a:pt x="17860" y="8930"/>
                </a:lnTo>
                <a:lnTo>
                  <a:pt x="8930" y="17859"/>
                </a:lnTo>
                <a:lnTo>
                  <a:pt x="0" y="35719"/>
                </a:lnTo>
                <a:lnTo>
                  <a:pt x="0" y="71437"/>
                </a:lnTo>
                <a:lnTo>
                  <a:pt x="0" y="107156"/>
                </a:lnTo>
                <a:lnTo>
                  <a:pt x="0" y="142875"/>
                </a:lnTo>
                <a:lnTo>
                  <a:pt x="8930" y="178594"/>
                </a:lnTo>
                <a:lnTo>
                  <a:pt x="26789" y="214313"/>
                </a:lnTo>
                <a:lnTo>
                  <a:pt x="44649" y="232172"/>
                </a:lnTo>
                <a:lnTo>
                  <a:pt x="71438" y="241102"/>
                </a:lnTo>
                <a:lnTo>
                  <a:pt x="98227" y="241102"/>
                </a:lnTo>
                <a:lnTo>
                  <a:pt x="125016" y="232172"/>
                </a:lnTo>
                <a:lnTo>
                  <a:pt x="160735" y="214313"/>
                </a:lnTo>
                <a:lnTo>
                  <a:pt x="187524" y="196453"/>
                </a:lnTo>
                <a:lnTo>
                  <a:pt x="214313" y="160734"/>
                </a:lnTo>
                <a:lnTo>
                  <a:pt x="214313" y="160734"/>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1777008" y="2196703"/>
            <a:ext cx="303610" cy="250032"/>
          </a:xfrm>
          <a:custGeom>
            <a:avLst/>
            <a:gdLst/>
            <a:ahLst/>
            <a:cxnLst/>
            <a:rect l="0" t="0" r="0" b="0"/>
            <a:pathLst>
              <a:path w="303610" h="250032">
                <a:moveTo>
                  <a:pt x="8930" y="98226"/>
                </a:moveTo>
                <a:lnTo>
                  <a:pt x="8930" y="107156"/>
                </a:lnTo>
                <a:lnTo>
                  <a:pt x="0" y="125016"/>
                </a:lnTo>
                <a:lnTo>
                  <a:pt x="0" y="151805"/>
                </a:lnTo>
                <a:lnTo>
                  <a:pt x="0" y="187523"/>
                </a:lnTo>
                <a:lnTo>
                  <a:pt x="0" y="214312"/>
                </a:lnTo>
                <a:lnTo>
                  <a:pt x="8930" y="232172"/>
                </a:lnTo>
                <a:lnTo>
                  <a:pt x="8930" y="241101"/>
                </a:lnTo>
                <a:lnTo>
                  <a:pt x="26789" y="250031"/>
                </a:lnTo>
                <a:lnTo>
                  <a:pt x="44648" y="250031"/>
                </a:lnTo>
                <a:lnTo>
                  <a:pt x="53578" y="241101"/>
                </a:lnTo>
                <a:lnTo>
                  <a:pt x="62508" y="223242"/>
                </a:lnTo>
                <a:lnTo>
                  <a:pt x="71437" y="205383"/>
                </a:lnTo>
                <a:lnTo>
                  <a:pt x="71437" y="178594"/>
                </a:lnTo>
                <a:lnTo>
                  <a:pt x="71437" y="151805"/>
                </a:lnTo>
                <a:lnTo>
                  <a:pt x="62508" y="125016"/>
                </a:lnTo>
                <a:lnTo>
                  <a:pt x="44648" y="107156"/>
                </a:lnTo>
                <a:lnTo>
                  <a:pt x="35719" y="107156"/>
                </a:lnTo>
                <a:lnTo>
                  <a:pt x="26789" y="107156"/>
                </a:lnTo>
                <a:lnTo>
                  <a:pt x="26789" y="107156"/>
                </a:lnTo>
                <a:lnTo>
                  <a:pt x="26789" y="107156"/>
                </a:lnTo>
                <a:lnTo>
                  <a:pt x="26789" y="107156"/>
                </a:lnTo>
                <a:lnTo>
                  <a:pt x="35719" y="116086"/>
                </a:lnTo>
                <a:lnTo>
                  <a:pt x="53578" y="116086"/>
                </a:lnTo>
                <a:lnTo>
                  <a:pt x="71437" y="116086"/>
                </a:lnTo>
                <a:lnTo>
                  <a:pt x="89297" y="116086"/>
                </a:lnTo>
                <a:lnTo>
                  <a:pt x="98226" y="125016"/>
                </a:lnTo>
                <a:lnTo>
                  <a:pt x="116086" y="133945"/>
                </a:lnTo>
                <a:lnTo>
                  <a:pt x="133945" y="151805"/>
                </a:lnTo>
                <a:lnTo>
                  <a:pt x="142875" y="160734"/>
                </a:lnTo>
                <a:lnTo>
                  <a:pt x="142875" y="169664"/>
                </a:lnTo>
                <a:lnTo>
                  <a:pt x="142875" y="169664"/>
                </a:lnTo>
                <a:lnTo>
                  <a:pt x="142875" y="169664"/>
                </a:lnTo>
                <a:lnTo>
                  <a:pt x="142875" y="151805"/>
                </a:lnTo>
                <a:lnTo>
                  <a:pt x="142875" y="133945"/>
                </a:lnTo>
                <a:lnTo>
                  <a:pt x="142875" y="98226"/>
                </a:lnTo>
                <a:lnTo>
                  <a:pt x="142875" y="71437"/>
                </a:lnTo>
                <a:lnTo>
                  <a:pt x="151805" y="35719"/>
                </a:lnTo>
                <a:lnTo>
                  <a:pt x="160734" y="17859"/>
                </a:lnTo>
                <a:lnTo>
                  <a:pt x="169664" y="8930"/>
                </a:lnTo>
                <a:lnTo>
                  <a:pt x="187523" y="17859"/>
                </a:lnTo>
                <a:lnTo>
                  <a:pt x="214312" y="26789"/>
                </a:lnTo>
                <a:lnTo>
                  <a:pt x="232172" y="44648"/>
                </a:lnTo>
                <a:lnTo>
                  <a:pt x="250031" y="71437"/>
                </a:lnTo>
                <a:lnTo>
                  <a:pt x="258961" y="89297"/>
                </a:lnTo>
                <a:lnTo>
                  <a:pt x="276820" y="98226"/>
                </a:lnTo>
                <a:lnTo>
                  <a:pt x="285750" y="107156"/>
                </a:lnTo>
                <a:lnTo>
                  <a:pt x="294680" y="107156"/>
                </a:lnTo>
                <a:lnTo>
                  <a:pt x="294680" y="89297"/>
                </a:lnTo>
                <a:lnTo>
                  <a:pt x="303609" y="62508"/>
                </a:lnTo>
                <a:lnTo>
                  <a:pt x="303609" y="35719"/>
                </a:lnTo>
                <a:lnTo>
                  <a:pt x="303609" y="0"/>
                </a:lnTo>
                <a:lnTo>
                  <a:pt x="303609"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2062758" y="2071687"/>
            <a:ext cx="116087" cy="151806"/>
          </a:xfrm>
          <a:custGeom>
            <a:avLst/>
            <a:gdLst/>
            <a:ahLst/>
            <a:cxnLst/>
            <a:rect l="0" t="0" r="0" b="0"/>
            <a:pathLst>
              <a:path w="116087" h="151806">
                <a:moveTo>
                  <a:pt x="44648" y="0"/>
                </a:moveTo>
                <a:lnTo>
                  <a:pt x="44648" y="8930"/>
                </a:lnTo>
                <a:lnTo>
                  <a:pt x="35719" y="17860"/>
                </a:lnTo>
                <a:lnTo>
                  <a:pt x="17859" y="26789"/>
                </a:lnTo>
                <a:lnTo>
                  <a:pt x="8930" y="35719"/>
                </a:lnTo>
                <a:lnTo>
                  <a:pt x="0" y="44649"/>
                </a:lnTo>
                <a:lnTo>
                  <a:pt x="0" y="53578"/>
                </a:lnTo>
                <a:lnTo>
                  <a:pt x="8930" y="62508"/>
                </a:lnTo>
                <a:lnTo>
                  <a:pt x="17859" y="62508"/>
                </a:lnTo>
                <a:lnTo>
                  <a:pt x="35719" y="62508"/>
                </a:lnTo>
                <a:lnTo>
                  <a:pt x="62508" y="53578"/>
                </a:lnTo>
                <a:lnTo>
                  <a:pt x="89297" y="53578"/>
                </a:lnTo>
                <a:lnTo>
                  <a:pt x="107156" y="53578"/>
                </a:lnTo>
                <a:lnTo>
                  <a:pt x="116086" y="62508"/>
                </a:lnTo>
                <a:lnTo>
                  <a:pt x="116086" y="71438"/>
                </a:lnTo>
                <a:lnTo>
                  <a:pt x="116086" y="89297"/>
                </a:lnTo>
                <a:lnTo>
                  <a:pt x="98226" y="107157"/>
                </a:lnTo>
                <a:lnTo>
                  <a:pt x="80367" y="125016"/>
                </a:lnTo>
                <a:lnTo>
                  <a:pt x="62508" y="142875"/>
                </a:lnTo>
                <a:lnTo>
                  <a:pt x="44648" y="151805"/>
                </a:lnTo>
                <a:lnTo>
                  <a:pt x="35719" y="151805"/>
                </a:lnTo>
                <a:lnTo>
                  <a:pt x="35719" y="151805"/>
                </a:lnTo>
                <a:lnTo>
                  <a:pt x="35719" y="15180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2160984" y="2035969"/>
            <a:ext cx="107158" cy="125016"/>
          </a:xfrm>
          <a:custGeom>
            <a:avLst/>
            <a:gdLst/>
            <a:ahLst/>
            <a:cxnLst/>
            <a:rect l="0" t="0" r="0" b="0"/>
            <a:pathLst>
              <a:path w="107158" h="125016">
                <a:moveTo>
                  <a:pt x="89297" y="17859"/>
                </a:moveTo>
                <a:lnTo>
                  <a:pt x="80368" y="26789"/>
                </a:lnTo>
                <a:lnTo>
                  <a:pt x="71438" y="44648"/>
                </a:lnTo>
                <a:lnTo>
                  <a:pt x="62508" y="62507"/>
                </a:lnTo>
                <a:lnTo>
                  <a:pt x="53579" y="80367"/>
                </a:lnTo>
                <a:lnTo>
                  <a:pt x="53579" y="107156"/>
                </a:lnTo>
                <a:lnTo>
                  <a:pt x="53579" y="116085"/>
                </a:lnTo>
                <a:lnTo>
                  <a:pt x="53579" y="125015"/>
                </a:lnTo>
                <a:lnTo>
                  <a:pt x="53579" y="125015"/>
                </a:lnTo>
                <a:lnTo>
                  <a:pt x="62508" y="116085"/>
                </a:lnTo>
                <a:lnTo>
                  <a:pt x="80368" y="107156"/>
                </a:lnTo>
                <a:lnTo>
                  <a:pt x="89297" y="89296"/>
                </a:lnTo>
                <a:lnTo>
                  <a:pt x="98227" y="71437"/>
                </a:lnTo>
                <a:lnTo>
                  <a:pt x="107157" y="44648"/>
                </a:lnTo>
                <a:lnTo>
                  <a:pt x="107157" y="26789"/>
                </a:lnTo>
                <a:lnTo>
                  <a:pt x="98227" y="8929"/>
                </a:lnTo>
                <a:lnTo>
                  <a:pt x="89297" y="0"/>
                </a:lnTo>
                <a:lnTo>
                  <a:pt x="71438" y="0"/>
                </a:lnTo>
                <a:lnTo>
                  <a:pt x="44649" y="8929"/>
                </a:lnTo>
                <a:lnTo>
                  <a:pt x="26789" y="26789"/>
                </a:lnTo>
                <a:lnTo>
                  <a:pt x="8930" y="44648"/>
                </a:lnTo>
                <a:lnTo>
                  <a:pt x="0" y="53578"/>
                </a:lnTo>
                <a:lnTo>
                  <a:pt x="0" y="62507"/>
                </a:lnTo>
                <a:lnTo>
                  <a:pt x="8930" y="62507"/>
                </a:lnTo>
                <a:lnTo>
                  <a:pt x="26789" y="53578"/>
                </a:lnTo>
                <a:lnTo>
                  <a:pt x="44649" y="35718"/>
                </a:lnTo>
                <a:lnTo>
                  <a:pt x="44649" y="3571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2232422" y="1785937"/>
            <a:ext cx="133946" cy="348259"/>
          </a:xfrm>
          <a:custGeom>
            <a:avLst/>
            <a:gdLst/>
            <a:ahLst/>
            <a:cxnLst/>
            <a:rect l="0" t="0" r="0" b="0"/>
            <a:pathLst>
              <a:path w="133946" h="348259">
                <a:moveTo>
                  <a:pt x="17859" y="0"/>
                </a:moveTo>
                <a:lnTo>
                  <a:pt x="8930" y="0"/>
                </a:lnTo>
                <a:lnTo>
                  <a:pt x="0" y="0"/>
                </a:lnTo>
                <a:lnTo>
                  <a:pt x="0" y="0"/>
                </a:lnTo>
                <a:lnTo>
                  <a:pt x="0" y="8930"/>
                </a:lnTo>
                <a:lnTo>
                  <a:pt x="0" y="26789"/>
                </a:lnTo>
                <a:lnTo>
                  <a:pt x="8930" y="53578"/>
                </a:lnTo>
                <a:lnTo>
                  <a:pt x="17859" y="89297"/>
                </a:lnTo>
                <a:lnTo>
                  <a:pt x="35719" y="133946"/>
                </a:lnTo>
                <a:lnTo>
                  <a:pt x="53578" y="178594"/>
                </a:lnTo>
                <a:lnTo>
                  <a:pt x="71437" y="223242"/>
                </a:lnTo>
                <a:lnTo>
                  <a:pt x="89297" y="267891"/>
                </a:lnTo>
                <a:lnTo>
                  <a:pt x="107156" y="303610"/>
                </a:lnTo>
                <a:lnTo>
                  <a:pt x="116086" y="330399"/>
                </a:lnTo>
                <a:lnTo>
                  <a:pt x="125016" y="348258"/>
                </a:lnTo>
                <a:lnTo>
                  <a:pt x="133945" y="348258"/>
                </a:lnTo>
                <a:lnTo>
                  <a:pt x="133945" y="339328"/>
                </a:lnTo>
                <a:lnTo>
                  <a:pt x="133945" y="321469"/>
                </a:lnTo>
                <a:lnTo>
                  <a:pt x="133945" y="294680"/>
                </a:lnTo>
                <a:lnTo>
                  <a:pt x="133945" y="258961"/>
                </a:lnTo>
                <a:lnTo>
                  <a:pt x="133945" y="258961"/>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2384227" y="1910953"/>
            <a:ext cx="89297" cy="142876"/>
          </a:xfrm>
          <a:custGeom>
            <a:avLst/>
            <a:gdLst/>
            <a:ahLst/>
            <a:cxnLst/>
            <a:rect l="0" t="0" r="0" b="0"/>
            <a:pathLst>
              <a:path w="89297" h="142876">
                <a:moveTo>
                  <a:pt x="0" y="98226"/>
                </a:moveTo>
                <a:lnTo>
                  <a:pt x="0" y="98226"/>
                </a:lnTo>
                <a:lnTo>
                  <a:pt x="0" y="98226"/>
                </a:lnTo>
                <a:lnTo>
                  <a:pt x="0" y="107156"/>
                </a:lnTo>
                <a:lnTo>
                  <a:pt x="0" y="116086"/>
                </a:lnTo>
                <a:lnTo>
                  <a:pt x="8929" y="116086"/>
                </a:lnTo>
                <a:lnTo>
                  <a:pt x="17859" y="107156"/>
                </a:lnTo>
                <a:lnTo>
                  <a:pt x="26789" y="98226"/>
                </a:lnTo>
                <a:lnTo>
                  <a:pt x="44648" y="89297"/>
                </a:lnTo>
                <a:lnTo>
                  <a:pt x="53578" y="71437"/>
                </a:lnTo>
                <a:lnTo>
                  <a:pt x="71437" y="53578"/>
                </a:lnTo>
                <a:lnTo>
                  <a:pt x="80367" y="35719"/>
                </a:lnTo>
                <a:lnTo>
                  <a:pt x="89296" y="17859"/>
                </a:lnTo>
                <a:lnTo>
                  <a:pt x="89296" y="8930"/>
                </a:lnTo>
                <a:lnTo>
                  <a:pt x="89296" y="0"/>
                </a:lnTo>
                <a:lnTo>
                  <a:pt x="80367" y="0"/>
                </a:lnTo>
                <a:lnTo>
                  <a:pt x="71437" y="8930"/>
                </a:lnTo>
                <a:lnTo>
                  <a:pt x="62507" y="26789"/>
                </a:lnTo>
                <a:lnTo>
                  <a:pt x="53578" y="53578"/>
                </a:lnTo>
                <a:lnTo>
                  <a:pt x="53578" y="80367"/>
                </a:lnTo>
                <a:lnTo>
                  <a:pt x="53578" y="107156"/>
                </a:lnTo>
                <a:lnTo>
                  <a:pt x="53578" y="125016"/>
                </a:lnTo>
                <a:lnTo>
                  <a:pt x="62507" y="133945"/>
                </a:lnTo>
                <a:lnTo>
                  <a:pt x="80367" y="142875"/>
                </a:lnTo>
                <a:lnTo>
                  <a:pt x="80367" y="14287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1187649" y="3134320"/>
            <a:ext cx="258961" cy="142876"/>
          </a:xfrm>
          <a:custGeom>
            <a:avLst/>
            <a:gdLst/>
            <a:ahLst/>
            <a:cxnLst/>
            <a:rect l="0" t="0" r="0" b="0"/>
            <a:pathLst>
              <a:path w="258961" h="142876">
                <a:moveTo>
                  <a:pt x="0" y="62508"/>
                </a:moveTo>
                <a:lnTo>
                  <a:pt x="0" y="62508"/>
                </a:lnTo>
                <a:lnTo>
                  <a:pt x="0" y="80367"/>
                </a:lnTo>
                <a:lnTo>
                  <a:pt x="8929" y="89297"/>
                </a:lnTo>
                <a:lnTo>
                  <a:pt x="26789" y="107156"/>
                </a:lnTo>
                <a:lnTo>
                  <a:pt x="44648" y="116086"/>
                </a:lnTo>
                <a:lnTo>
                  <a:pt x="53578" y="133945"/>
                </a:lnTo>
                <a:lnTo>
                  <a:pt x="71437" y="133945"/>
                </a:lnTo>
                <a:lnTo>
                  <a:pt x="80367" y="142875"/>
                </a:lnTo>
                <a:lnTo>
                  <a:pt x="98226" y="133945"/>
                </a:lnTo>
                <a:lnTo>
                  <a:pt x="107156" y="133945"/>
                </a:lnTo>
                <a:lnTo>
                  <a:pt x="116085" y="116086"/>
                </a:lnTo>
                <a:lnTo>
                  <a:pt x="116085" y="89297"/>
                </a:lnTo>
                <a:lnTo>
                  <a:pt x="125015" y="71437"/>
                </a:lnTo>
                <a:lnTo>
                  <a:pt x="125015" y="44648"/>
                </a:lnTo>
                <a:lnTo>
                  <a:pt x="133945" y="26789"/>
                </a:lnTo>
                <a:lnTo>
                  <a:pt x="142874" y="8930"/>
                </a:lnTo>
                <a:lnTo>
                  <a:pt x="160734" y="0"/>
                </a:lnTo>
                <a:lnTo>
                  <a:pt x="178593" y="0"/>
                </a:lnTo>
                <a:lnTo>
                  <a:pt x="196453" y="8930"/>
                </a:lnTo>
                <a:lnTo>
                  <a:pt x="223242" y="26789"/>
                </a:lnTo>
                <a:lnTo>
                  <a:pt x="241101" y="44648"/>
                </a:lnTo>
                <a:lnTo>
                  <a:pt x="250031" y="62508"/>
                </a:lnTo>
                <a:lnTo>
                  <a:pt x="258960" y="80367"/>
                </a:lnTo>
                <a:lnTo>
                  <a:pt x="250031" y="89297"/>
                </a:lnTo>
                <a:lnTo>
                  <a:pt x="250031" y="98226"/>
                </a:lnTo>
                <a:lnTo>
                  <a:pt x="232171" y="89297"/>
                </a:lnTo>
                <a:lnTo>
                  <a:pt x="205382" y="80367"/>
                </a:lnTo>
                <a:lnTo>
                  <a:pt x="205382" y="80367"/>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1089422" y="3089671"/>
            <a:ext cx="62509" cy="26791"/>
          </a:xfrm>
          <a:custGeom>
            <a:avLst/>
            <a:gdLst/>
            <a:ahLst/>
            <a:cxnLst/>
            <a:rect l="0" t="0" r="0" b="0"/>
            <a:pathLst>
              <a:path w="62509" h="26791">
                <a:moveTo>
                  <a:pt x="17859" y="17860"/>
                </a:moveTo>
                <a:lnTo>
                  <a:pt x="8930" y="17860"/>
                </a:lnTo>
                <a:lnTo>
                  <a:pt x="8930" y="17860"/>
                </a:lnTo>
                <a:lnTo>
                  <a:pt x="0" y="26790"/>
                </a:lnTo>
                <a:lnTo>
                  <a:pt x="0" y="26790"/>
                </a:lnTo>
                <a:lnTo>
                  <a:pt x="0" y="26790"/>
                </a:lnTo>
                <a:lnTo>
                  <a:pt x="0" y="26790"/>
                </a:lnTo>
                <a:lnTo>
                  <a:pt x="8930" y="26790"/>
                </a:lnTo>
                <a:lnTo>
                  <a:pt x="17859" y="26790"/>
                </a:lnTo>
                <a:lnTo>
                  <a:pt x="26789" y="17860"/>
                </a:lnTo>
                <a:lnTo>
                  <a:pt x="44648" y="8930"/>
                </a:lnTo>
                <a:lnTo>
                  <a:pt x="62508" y="0"/>
                </a:lnTo>
                <a:lnTo>
                  <a:pt x="62508" y="0"/>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1562695" y="2946796"/>
            <a:ext cx="196454" cy="187525"/>
          </a:xfrm>
          <a:custGeom>
            <a:avLst/>
            <a:gdLst/>
            <a:ahLst/>
            <a:cxnLst/>
            <a:rect l="0" t="0" r="0" b="0"/>
            <a:pathLst>
              <a:path w="196454" h="187525">
                <a:moveTo>
                  <a:pt x="62508" y="44649"/>
                </a:moveTo>
                <a:lnTo>
                  <a:pt x="62508" y="35719"/>
                </a:lnTo>
                <a:lnTo>
                  <a:pt x="53578" y="26790"/>
                </a:lnTo>
                <a:lnTo>
                  <a:pt x="35719" y="17860"/>
                </a:lnTo>
                <a:lnTo>
                  <a:pt x="26789" y="0"/>
                </a:lnTo>
                <a:lnTo>
                  <a:pt x="8930" y="0"/>
                </a:lnTo>
                <a:lnTo>
                  <a:pt x="0" y="0"/>
                </a:lnTo>
                <a:lnTo>
                  <a:pt x="0" y="17860"/>
                </a:lnTo>
                <a:lnTo>
                  <a:pt x="0" y="35719"/>
                </a:lnTo>
                <a:lnTo>
                  <a:pt x="0" y="62508"/>
                </a:lnTo>
                <a:lnTo>
                  <a:pt x="0" y="98227"/>
                </a:lnTo>
                <a:lnTo>
                  <a:pt x="8930" y="125016"/>
                </a:lnTo>
                <a:lnTo>
                  <a:pt x="17860" y="151805"/>
                </a:lnTo>
                <a:lnTo>
                  <a:pt x="26789" y="169665"/>
                </a:lnTo>
                <a:lnTo>
                  <a:pt x="35719" y="187524"/>
                </a:lnTo>
                <a:lnTo>
                  <a:pt x="44649" y="187524"/>
                </a:lnTo>
                <a:lnTo>
                  <a:pt x="53578" y="187524"/>
                </a:lnTo>
                <a:lnTo>
                  <a:pt x="62508" y="169665"/>
                </a:lnTo>
                <a:lnTo>
                  <a:pt x="71438" y="151805"/>
                </a:lnTo>
                <a:lnTo>
                  <a:pt x="80368" y="125016"/>
                </a:lnTo>
                <a:lnTo>
                  <a:pt x="89297" y="98227"/>
                </a:lnTo>
                <a:lnTo>
                  <a:pt x="98227" y="80368"/>
                </a:lnTo>
                <a:lnTo>
                  <a:pt x="116086" y="71438"/>
                </a:lnTo>
                <a:lnTo>
                  <a:pt x="125016" y="71438"/>
                </a:lnTo>
                <a:lnTo>
                  <a:pt x="142875" y="71438"/>
                </a:lnTo>
                <a:lnTo>
                  <a:pt x="160735" y="80368"/>
                </a:lnTo>
                <a:lnTo>
                  <a:pt x="169664" y="89297"/>
                </a:lnTo>
                <a:lnTo>
                  <a:pt x="187524" y="89297"/>
                </a:lnTo>
                <a:lnTo>
                  <a:pt x="196453" y="89297"/>
                </a:lnTo>
                <a:lnTo>
                  <a:pt x="196453" y="80368"/>
                </a:lnTo>
                <a:lnTo>
                  <a:pt x="196453" y="80368"/>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1768078" y="2580680"/>
            <a:ext cx="366118" cy="312539"/>
          </a:xfrm>
          <a:custGeom>
            <a:avLst/>
            <a:gdLst/>
            <a:ahLst/>
            <a:cxnLst/>
            <a:rect l="0" t="0" r="0" b="0"/>
            <a:pathLst>
              <a:path w="366118" h="312539">
                <a:moveTo>
                  <a:pt x="0" y="178593"/>
                </a:moveTo>
                <a:lnTo>
                  <a:pt x="0" y="169664"/>
                </a:lnTo>
                <a:lnTo>
                  <a:pt x="0" y="169664"/>
                </a:lnTo>
                <a:lnTo>
                  <a:pt x="0" y="178593"/>
                </a:lnTo>
                <a:lnTo>
                  <a:pt x="8930" y="178593"/>
                </a:lnTo>
                <a:lnTo>
                  <a:pt x="17860" y="187523"/>
                </a:lnTo>
                <a:lnTo>
                  <a:pt x="35719" y="196453"/>
                </a:lnTo>
                <a:lnTo>
                  <a:pt x="62508" y="223241"/>
                </a:lnTo>
                <a:lnTo>
                  <a:pt x="89297" y="241101"/>
                </a:lnTo>
                <a:lnTo>
                  <a:pt x="125016" y="267890"/>
                </a:lnTo>
                <a:lnTo>
                  <a:pt x="151805" y="285749"/>
                </a:lnTo>
                <a:lnTo>
                  <a:pt x="178594" y="303609"/>
                </a:lnTo>
                <a:lnTo>
                  <a:pt x="196453" y="312538"/>
                </a:lnTo>
                <a:lnTo>
                  <a:pt x="205383" y="312538"/>
                </a:lnTo>
                <a:lnTo>
                  <a:pt x="205383" y="312538"/>
                </a:lnTo>
                <a:lnTo>
                  <a:pt x="205383" y="303609"/>
                </a:lnTo>
                <a:lnTo>
                  <a:pt x="196453" y="276820"/>
                </a:lnTo>
                <a:lnTo>
                  <a:pt x="187524" y="250031"/>
                </a:lnTo>
                <a:lnTo>
                  <a:pt x="169664" y="214312"/>
                </a:lnTo>
                <a:lnTo>
                  <a:pt x="160735" y="187523"/>
                </a:lnTo>
                <a:lnTo>
                  <a:pt x="151805" y="160734"/>
                </a:lnTo>
                <a:lnTo>
                  <a:pt x="160735" y="151804"/>
                </a:lnTo>
                <a:lnTo>
                  <a:pt x="169664" y="160734"/>
                </a:lnTo>
                <a:lnTo>
                  <a:pt x="196453" y="178593"/>
                </a:lnTo>
                <a:lnTo>
                  <a:pt x="223242" y="196453"/>
                </a:lnTo>
                <a:lnTo>
                  <a:pt x="250031" y="214312"/>
                </a:lnTo>
                <a:lnTo>
                  <a:pt x="285750" y="241101"/>
                </a:lnTo>
                <a:lnTo>
                  <a:pt x="312539" y="258960"/>
                </a:lnTo>
                <a:lnTo>
                  <a:pt x="330399" y="267890"/>
                </a:lnTo>
                <a:lnTo>
                  <a:pt x="348258" y="267890"/>
                </a:lnTo>
                <a:lnTo>
                  <a:pt x="357188" y="258960"/>
                </a:lnTo>
                <a:lnTo>
                  <a:pt x="366117" y="241101"/>
                </a:lnTo>
                <a:lnTo>
                  <a:pt x="348258" y="214312"/>
                </a:lnTo>
                <a:lnTo>
                  <a:pt x="339328" y="178593"/>
                </a:lnTo>
                <a:lnTo>
                  <a:pt x="312539" y="133945"/>
                </a:lnTo>
                <a:lnTo>
                  <a:pt x="285750" y="98226"/>
                </a:lnTo>
                <a:lnTo>
                  <a:pt x="258961" y="53578"/>
                </a:lnTo>
                <a:lnTo>
                  <a:pt x="241102" y="26789"/>
                </a:lnTo>
                <a:lnTo>
                  <a:pt x="232172" y="8929"/>
                </a:lnTo>
                <a:lnTo>
                  <a:pt x="223242" y="0"/>
                </a:lnTo>
                <a:lnTo>
                  <a:pt x="232172" y="0"/>
                </a:lnTo>
                <a:lnTo>
                  <a:pt x="241102" y="0"/>
                </a:lnTo>
                <a:lnTo>
                  <a:pt x="258961" y="8929"/>
                </a:lnTo>
                <a:lnTo>
                  <a:pt x="276820" y="17859"/>
                </a:lnTo>
                <a:lnTo>
                  <a:pt x="276820" y="1785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2125266" y="2580680"/>
            <a:ext cx="160735" cy="178594"/>
          </a:xfrm>
          <a:custGeom>
            <a:avLst/>
            <a:gdLst/>
            <a:ahLst/>
            <a:cxnLst/>
            <a:rect l="0" t="0" r="0" b="0"/>
            <a:pathLst>
              <a:path w="160735" h="178594">
                <a:moveTo>
                  <a:pt x="35718" y="116086"/>
                </a:moveTo>
                <a:lnTo>
                  <a:pt x="26789" y="125015"/>
                </a:lnTo>
                <a:lnTo>
                  <a:pt x="26789" y="133945"/>
                </a:lnTo>
                <a:lnTo>
                  <a:pt x="26789" y="151804"/>
                </a:lnTo>
                <a:lnTo>
                  <a:pt x="17859" y="160734"/>
                </a:lnTo>
                <a:lnTo>
                  <a:pt x="17859" y="160734"/>
                </a:lnTo>
                <a:lnTo>
                  <a:pt x="17859" y="160734"/>
                </a:lnTo>
                <a:lnTo>
                  <a:pt x="26789" y="151804"/>
                </a:lnTo>
                <a:lnTo>
                  <a:pt x="26789" y="133945"/>
                </a:lnTo>
                <a:lnTo>
                  <a:pt x="26789" y="116086"/>
                </a:lnTo>
                <a:lnTo>
                  <a:pt x="26789" y="89297"/>
                </a:lnTo>
                <a:lnTo>
                  <a:pt x="26789" y="62508"/>
                </a:lnTo>
                <a:lnTo>
                  <a:pt x="26789" y="35718"/>
                </a:lnTo>
                <a:lnTo>
                  <a:pt x="17859" y="8929"/>
                </a:lnTo>
                <a:lnTo>
                  <a:pt x="8929" y="0"/>
                </a:lnTo>
                <a:lnTo>
                  <a:pt x="8929" y="0"/>
                </a:lnTo>
                <a:lnTo>
                  <a:pt x="0" y="8929"/>
                </a:lnTo>
                <a:lnTo>
                  <a:pt x="0" y="35718"/>
                </a:lnTo>
                <a:lnTo>
                  <a:pt x="0" y="71437"/>
                </a:lnTo>
                <a:lnTo>
                  <a:pt x="0" y="107156"/>
                </a:lnTo>
                <a:lnTo>
                  <a:pt x="8929" y="142875"/>
                </a:lnTo>
                <a:lnTo>
                  <a:pt x="17859" y="160734"/>
                </a:lnTo>
                <a:lnTo>
                  <a:pt x="35718" y="178593"/>
                </a:lnTo>
                <a:lnTo>
                  <a:pt x="53578" y="178593"/>
                </a:lnTo>
                <a:lnTo>
                  <a:pt x="80367" y="169664"/>
                </a:lnTo>
                <a:lnTo>
                  <a:pt x="107156" y="151804"/>
                </a:lnTo>
                <a:lnTo>
                  <a:pt x="125015" y="125015"/>
                </a:lnTo>
                <a:lnTo>
                  <a:pt x="151804" y="98226"/>
                </a:lnTo>
                <a:lnTo>
                  <a:pt x="160734" y="53578"/>
                </a:lnTo>
                <a:lnTo>
                  <a:pt x="160734" y="8929"/>
                </a:lnTo>
                <a:lnTo>
                  <a:pt x="160734" y="892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2152055" y="2464594"/>
            <a:ext cx="250032" cy="205384"/>
          </a:xfrm>
          <a:custGeom>
            <a:avLst/>
            <a:gdLst/>
            <a:ahLst/>
            <a:cxnLst/>
            <a:rect l="0" t="0" r="0" b="0"/>
            <a:pathLst>
              <a:path w="250032" h="205384">
                <a:moveTo>
                  <a:pt x="0" y="0"/>
                </a:moveTo>
                <a:lnTo>
                  <a:pt x="0" y="8929"/>
                </a:lnTo>
                <a:lnTo>
                  <a:pt x="0" y="17859"/>
                </a:lnTo>
                <a:lnTo>
                  <a:pt x="8929" y="26789"/>
                </a:lnTo>
                <a:lnTo>
                  <a:pt x="17859" y="44648"/>
                </a:lnTo>
                <a:lnTo>
                  <a:pt x="44648" y="71437"/>
                </a:lnTo>
                <a:lnTo>
                  <a:pt x="62508" y="98226"/>
                </a:lnTo>
                <a:lnTo>
                  <a:pt x="89297" y="125015"/>
                </a:lnTo>
                <a:lnTo>
                  <a:pt x="116086" y="151804"/>
                </a:lnTo>
                <a:lnTo>
                  <a:pt x="133945" y="178594"/>
                </a:lnTo>
                <a:lnTo>
                  <a:pt x="151804" y="196453"/>
                </a:lnTo>
                <a:lnTo>
                  <a:pt x="160734" y="205383"/>
                </a:lnTo>
                <a:lnTo>
                  <a:pt x="169664" y="205383"/>
                </a:lnTo>
                <a:lnTo>
                  <a:pt x="169664" y="196453"/>
                </a:lnTo>
                <a:lnTo>
                  <a:pt x="169664" y="178594"/>
                </a:lnTo>
                <a:lnTo>
                  <a:pt x="160734" y="142875"/>
                </a:lnTo>
                <a:lnTo>
                  <a:pt x="160734" y="107156"/>
                </a:lnTo>
                <a:lnTo>
                  <a:pt x="151804" y="71437"/>
                </a:lnTo>
                <a:lnTo>
                  <a:pt x="160734" y="44648"/>
                </a:lnTo>
                <a:lnTo>
                  <a:pt x="178593" y="26789"/>
                </a:lnTo>
                <a:lnTo>
                  <a:pt x="196453" y="17859"/>
                </a:lnTo>
                <a:lnTo>
                  <a:pt x="214312" y="17859"/>
                </a:lnTo>
                <a:lnTo>
                  <a:pt x="232172" y="26789"/>
                </a:lnTo>
                <a:lnTo>
                  <a:pt x="241101" y="53578"/>
                </a:lnTo>
                <a:lnTo>
                  <a:pt x="250031" y="80367"/>
                </a:lnTo>
                <a:lnTo>
                  <a:pt x="250031" y="107156"/>
                </a:lnTo>
                <a:lnTo>
                  <a:pt x="241101" y="133945"/>
                </a:lnTo>
                <a:lnTo>
                  <a:pt x="232172" y="151804"/>
                </a:lnTo>
                <a:lnTo>
                  <a:pt x="223242" y="160734"/>
                </a:lnTo>
                <a:lnTo>
                  <a:pt x="205383" y="160734"/>
                </a:lnTo>
                <a:lnTo>
                  <a:pt x="196453" y="142875"/>
                </a:lnTo>
                <a:lnTo>
                  <a:pt x="196453" y="116086"/>
                </a:lnTo>
                <a:lnTo>
                  <a:pt x="196453" y="116086"/>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2509242" y="2160984"/>
            <a:ext cx="205384" cy="276821"/>
          </a:xfrm>
          <a:custGeom>
            <a:avLst/>
            <a:gdLst/>
            <a:ahLst/>
            <a:cxnLst/>
            <a:rect l="0" t="0" r="0" b="0"/>
            <a:pathLst>
              <a:path w="205384" h="276821">
                <a:moveTo>
                  <a:pt x="53578" y="35719"/>
                </a:moveTo>
                <a:lnTo>
                  <a:pt x="53578" y="44649"/>
                </a:lnTo>
                <a:lnTo>
                  <a:pt x="53578" y="44649"/>
                </a:lnTo>
                <a:lnTo>
                  <a:pt x="53578" y="44649"/>
                </a:lnTo>
                <a:lnTo>
                  <a:pt x="44649" y="44649"/>
                </a:lnTo>
                <a:lnTo>
                  <a:pt x="44649" y="35719"/>
                </a:lnTo>
                <a:lnTo>
                  <a:pt x="44649" y="35719"/>
                </a:lnTo>
                <a:lnTo>
                  <a:pt x="44649" y="26789"/>
                </a:lnTo>
                <a:lnTo>
                  <a:pt x="35719" y="17860"/>
                </a:lnTo>
                <a:lnTo>
                  <a:pt x="35719" y="8930"/>
                </a:lnTo>
                <a:lnTo>
                  <a:pt x="26789" y="8930"/>
                </a:lnTo>
                <a:lnTo>
                  <a:pt x="26789" y="0"/>
                </a:lnTo>
                <a:lnTo>
                  <a:pt x="26789" y="0"/>
                </a:lnTo>
                <a:lnTo>
                  <a:pt x="26789" y="0"/>
                </a:lnTo>
                <a:lnTo>
                  <a:pt x="17860" y="8930"/>
                </a:lnTo>
                <a:lnTo>
                  <a:pt x="17860" y="17860"/>
                </a:lnTo>
                <a:lnTo>
                  <a:pt x="8930" y="44649"/>
                </a:lnTo>
                <a:lnTo>
                  <a:pt x="8930" y="71438"/>
                </a:lnTo>
                <a:lnTo>
                  <a:pt x="0" y="107156"/>
                </a:lnTo>
                <a:lnTo>
                  <a:pt x="0" y="142875"/>
                </a:lnTo>
                <a:lnTo>
                  <a:pt x="8930" y="187524"/>
                </a:lnTo>
                <a:lnTo>
                  <a:pt x="8930" y="223242"/>
                </a:lnTo>
                <a:lnTo>
                  <a:pt x="17860" y="250031"/>
                </a:lnTo>
                <a:lnTo>
                  <a:pt x="35719" y="267891"/>
                </a:lnTo>
                <a:lnTo>
                  <a:pt x="44649" y="276820"/>
                </a:lnTo>
                <a:lnTo>
                  <a:pt x="62508" y="267891"/>
                </a:lnTo>
                <a:lnTo>
                  <a:pt x="80367" y="258961"/>
                </a:lnTo>
                <a:lnTo>
                  <a:pt x="89297" y="241102"/>
                </a:lnTo>
                <a:lnTo>
                  <a:pt x="98227" y="214313"/>
                </a:lnTo>
                <a:lnTo>
                  <a:pt x="107156" y="178594"/>
                </a:lnTo>
                <a:lnTo>
                  <a:pt x="107156" y="142875"/>
                </a:lnTo>
                <a:lnTo>
                  <a:pt x="107156" y="116086"/>
                </a:lnTo>
                <a:lnTo>
                  <a:pt x="107156" y="89297"/>
                </a:lnTo>
                <a:lnTo>
                  <a:pt x="98227" y="71438"/>
                </a:lnTo>
                <a:lnTo>
                  <a:pt x="98227" y="71438"/>
                </a:lnTo>
                <a:lnTo>
                  <a:pt x="107156" y="80367"/>
                </a:lnTo>
                <a:lnTo>
                  <a:pt x="107156" y="98227"/>
                </a:lnTo>
                <a:lnTo>
                  <a:pt x="125016" y="125016"/>
                </a:lnTo>
                <a:lnTo>
                  <a:pt x="133946" y="151805"/>
                </a:lnTo>
                <a:lnTo>
                  <a:pt x="151805" y="169664"/>
                </a:lnTo>
                <a:lnTo>
                  <a:pt x="160735" y="187524"/>
                </a:lnTo>
                <a:lnTo>
                  <a:pt x="178594" y="196453"/>
                </a:lnTo>
                <a:lnTo>
                  <a:pt x="187524" y="196453"/>
                </a:lnTo>
                <a:lnTo>
                  <a:pt x="196453" y="178594"/>
                </a:lnTo>
                <a:lnTo>
                  <a:pt x="205383" y="169664"/>
                </a:lnTo>
                <a:lnTo>
                  <a:pt x="205383" y="133945"/>
                </a:lnTo>
                <a:lnTo>
                  <a:pt x="205383" y="13394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2696766" y="2089547"/>
            <a:ext cx="214313" cy="401837"/>
          </a:xfrm>
          <a:custGeom>
            <a:avLst/>
            <a:gdLst/>
            <a:ahLst/>
            <a:cxnLst/>
            <a:rect l="0" t="0" r="0" b="0"/>
            <a:pathLst>
              <a:path w="214313" h="401837">
                <a:moveTo>
                  <a:pt x="0" y="71437"/>
                </a:moveTo>
                <a:lnTo>
                  <a:pt x="8929" y="80367"/>
                </a:lnTo>
                <a:lnTo>
                  <a:pt x="17859" y="98226"/>
                </a:lnTo>
                <a:lnTo>
                  <a:pt x="26789" y="116086"/>
                </a:lnTo>
                <a:lnTo>
                  <a:pt x="53578" y="151804"/>
                </a:lnTo>
                <a:lnTo>
                  <a:pt x="80367" y="187523"/>
                </a:lnTo>
                <a:lnTo>
                  <a:pt x="107156" y="223242"/>
                </a:lnTo>
                <a:lnTo>
                  <a:pt x="142875" y="258961"/>
                </a:lnTo>
                <a:lnTo>
                  <a:pt x="169664" y="303609"/>
                </a:lnTo>
                <a:lnTo>
                  <a:pt x="187523" y="339328"/>
                </a:lnTo>
                <a:lnTo>
                  <a:pt x="205382" y="366117"/>
                </a:lnTo>
                <a:lnTo>
                  <a:pt x="214312" y="392906"/>
                </a:lnTo>
                <a:lnTo>
                  <a:pt x="214312" y="401836"/>
                </a:lnTo>
                <a:lnTo>
                  <a:pt x="214312" y="401836"/>
                </a:lnTo>
                <a:lnTo>
                  <a:pt x="196453" y="392906"/>
                </a:lnTo>
                <a:lnTo>
                  <a:pt x="169664" y="375047"/>
                </a:lnTo>
                <a:lnTo>
                  <a:pt x="142875" y="330398"/>
                </a:lnTo>
                <a:lnTo>
                  <a:pt x="107156" y="276820"/>
                </a:lnTo>
                <a:lnTo>
                  <a:pt x="71437" y="223242"/>
                </a:lnTo>
                <a:lnTo>
                  <a:pt x="53578" y="160734"/>
                </a:lnTo>
                <a:lnTo>
                  <a:pt x="35718" y="107156"/>
                </a:lnTo>
                <a:lnTo>
                  <a:pt x="35718" y="71437"/>
                </a:lnTo>
                <a:lnTo>
                  <a:pt x="44648" y="35718"/>
                </a:lnTo>
                <a:lnTo>
                  <a:pt x="53578" y="17859"/>
                </a:lnTo>
                <a:lnTo>
                  <a:pt x="71437" y="8929"/>
                </a:lnTo>
                <a:lnTo>
                  <a:pt x="89297" y="0"/>
                </a:lnTo>
                <a:lnTo>
                  <a:pt x="107156" y="8929"/>
                </a:lnTo>
                <a:lnTo>
                  <a:pt x="116086" y="17859"/>
                </a:lnTo>
                <a:lnTo>
                  <a:pt x="125015" y="35718"/>
                </a:lnTo>
                <a:lnTo>
                  <a:pt x="125015" y="62507"/>
                </a:lnTo>
                <a:lnTo>
                  <a:pt x="116086" y="89297"/>
                </a:lnTo>
                <a:lnTo>
                  <a:pt x="107156" y="125015"/>
                </a:lnTo>
                <a:lnTo>
                  <a:pt x="89297" y="151804"/>
                </a:lnTo>
                <a:lnTo>
                  <a:pt x="80367" y="178593"/>
                </a:lnTo>
                <a:lnTo>
                  <a:pt x="71437" y="205382"/>
                </a:lnTo>
                <a:lnTo>
                  <a:pt x="71437" y="214312"/>
                </a:lnTo>
                <a:lnTo>
                  <a:pt x="71437" y="214312"/>
                </a:lnTo>
                <a:lnTo>
                  <a:pt x="71437" y="205382"/>
                </a:lnTo>
                <a:lnTo>
                  <a:pt x="71437" y="205382"/>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2857500" y="1973461"/>
            <a:ext cx="250032" cy="383977"/>
          </a:xfrm>
          <a:custGeom>
            <a:avLst/>
            <a:gdLst/>
            <a:ahLst/>
            <a:cxnLst/>
            <a:rect l="0" t="0" r="0" b="0"/>
            <a:pathLst>
              <a:path w="250032" h="383977">
                <a:moveTo>
                  <a:pt x="35719" y="62508"/>
                </a:moveTo>
                <a:lnTo>
                  <a:pt x="35719" y="71437"/>
                </a:lnTo>
                <a:lnTo>
                  <a:pt x="35719" y="80367"/>
                </a:lnTo>
                <a:lnTo>
                  <a:pt x="44648" y="89297"/>
                </a:lnTo>
                <a:lnTo>
                  <a:pt x="53578" y="116086"/>
                </a:lnTo>
                <a:lnTo>
                  <a:pt x="71438" y="142875"/>
                </a:lnTo>
                <a:lnTo>
                  <a:pt x="98227" y="178593"/>
                </a:lnTo>
                <a:lnTo>
                  <a:pt x="125016" y="214312"/>
                </a:lnTo>
                <a:lnTo>
                  <a:pt x="151805" y="250031"/>
                </a:lnTo>
                <a:lnTo>
                  <a:pt x="178594" y="285750"/>
                </a:lnTo>
                <a:lnTo>
                  <a:pt x="205383" y="321468"/>
                </a:lnTo>
                <a:lnTo>
                  <a:pt x="232172" y="348258"/>
                </a:lnTo>
                <a:lnTo>
                  <a:pt x="241102" y="366117"/>
                </a:lnTo>
                <a:lnTo>
                  <a:pt x="250031" y="383976"/>
                </a:lnTo>
                <a:lnTo>
                  <a:pt x="241102" y="383976"/>
                </a:lnTo>
                <a:lnTo>
                  <a:pt x="232172" y="383976"/>
                </a:lnTo>
                <a:lnTo>
                  <a:pt x="205383" y="375047"/>
                </a:lnTo>
                <a:lnTo>
                  <a:pt x="169664" y="348258"/>
                </a:lnTo>
                <a:lnTo>
                  <a:pt x="125016" y="303609"/>
                </a:lnTo>
                <a:lnTo>
                  <a:pt x="80367" y="258961"/>
                </a:lnTo>
                <a:lnTo>
                  <a:pt x="35719" y="196453"/>
                </a:lnTo>
                <a:lnTo>
                  <a:pt x="8930" y="142875"/>
                </a:lnTo>
                <a:lnTo>
                  <a:pt x="0" y="98226"/>
                </a:lnTo>
                <a:lnTo>
                  <a:pt x="0" y="62508"/>
                </a:lnTo>
                <a:lnTo>
                  <a:pt x="26789" y="26789"/>
                </a:lnTo>
                <a:lnTo>
                  <a:pt x="62508" y="8929"/>
                </a:lnTo>
                <a:lnTo>
                  <a:pt x="89297" y="0"/>
                </a:lnTo>
                <a:lnTo>
                  <a:pt x="116086" y="0"/>
                </a:lnTo>
                <a:lnTo>
                  <a:pt x="142875" y="8929"/>
                </a:lnTo>
                <a:lnTo>
                  <a:pt x="151805" y="26789"/>
                </a:lnTo>
                <a:lnTo>
                  <a:pt x="142875" y="53578"/>
                </a:lnTo>
                <a:lnTo>
                  <a:pt x="133945" y="80367"/>
                </a:lnTo>
                <a:lnTo>
                  <a:pt x="116086" y="107156"/>
                </a:lnTo>
                <a:lnTo>
                  <a:pt x="98227" y="125015"/>
                </a:lnTo>
                <a:lnTo>
                  <a:pt x="89297" y="142875"/>
                </a:lnTo>
                <a:lnTo>
                  <a:pt x="80367" y="151804"/>
                </a:lnTo>
                <a:lnTo>
                  <a:pt x="80367" y="142875"/>
                </a:lnTo>
                <a:lnTo>
                  <a:pt x="89297" y="133945"/>
                </a:lnTo>
                <a:lnTo>
                  <a:pt x="89297" y="133945"/>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3125391" y="2089547"/>
            <a:ext cx="35719" cy="17860"/>
          </a:xfrm>
          <a:custGeom>
            <a:avLst/>
            <a:gdLst/>
            <a:ahLst/>
            <a:cxnLst/>
            <a:rect l="0" t="0" r="0" b="0"/>
            <a:pathLst>
              <a:path w="35719" h="17860">
                <a:moveTo>
                  <a:pt x="35718" y="0"/>
                </a:moveTo>
                <a:lnTo>
                  <a:pt x="26789" y="0"/>
                </a:lnTo>
                <a:lnTo>
                  <a:pt x="17859" y="0"/>
                </a:lnTo>
                <a:lnTo>
                  <a:pt x="8929" y="8929"/>
                </a:lnTo>
                <a:lnTo>
                  <a:pt x="0" y="8929"/>
                </a:lnTo>
                <a:lnTo>
                  <a:pt x="0" y="8929"/>
                </a:lnTo>
                <a:lnTo>
                  <a:pt x="0" y="17859"/>
                </a:lnTo>
                <a:lnTo>
                  <a:pt x="8929" y="8929"/>
                </a:lnTo>
                <a:lnTo>
                  <a:pt x="8929" y="8929"/>
                </a:lnTo>
              </a:path>
            </a:pathLst>
          </a:custGeom>
          <a:noFill/>
          <a:ln w="38100" cap="flat" cmpd="sng" algn="ctr">
            <a:solidFill>
              <a:srgbClr val="FF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mc:AlternateContent xmlns:mc="http://schemas.openxmlformats.org/markup-compatibility/2006">
        <mc:Choice xmlns:p14="http://schemas.microsoft.com/office/powerpoint/2010/main" Requires="p14">
          <p:contentPart p14:bwMode="auto" r:id="rId3">
            <p14:nvContentPartPr>
              <p14:cNvPr id="25" name="Ink 24"/>
              <p14:cNvContentPartPr/>
              <p14:nvPr/>
            </p14:nvContentPartPr>
            <p14:xfrm>
              <a:off x="9135000" y="3402360"/>
              <a:ext cx="360" cy="360"/>
            </p14:xfrm>
          </p:contentPart>
        </mc:Choice>
        <mc:Fallback>
          <p:pic>
            <p:nvPicPr>
              <p:cNvPr id="25" name="Ink 24"/>
              <p:cNvPicPr/>
              <p:nvPr/>
            </p:nvPicPr>
            <p:blipFill>
              <a:blip r:embed="rId4"/>
              <a:stretch>
                <a:fillRect/>
              </a:stretch>
            </p:blipFill>
            <p:spPr>
              <a:xfrm>
                <a:off x="9125640" y="3393000"/>
                <a:ext cx="19080" cy="19080"/>
              </a:xfrm>
              <a:prstGeom prst="rect">
                <a:avLst/>
              </a:prstGeom>
            </p:spPr>
          </p:pic>
        </mc:Fallback>
      </mc:AlternateContent>
    </p:spTree>
    <p:extLst>
      <p:ext uri="{BB962C8B-B14F-4D97-AF65-F5344CB8AC3E}">
        <p14:creationId xmlns:p14="http://schemas.microsoft.com/office/powerpoint/2010/main" val="1316210998"/>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SQL Queries</a:t>
            </a:r>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pic>
        <p:nvPicPr>
          <p:cNvPr id="5" name="Picture 4"/>
          <p:cNvPicPr>
            <a:picLocks noChangeAspect="1"/>
          </p:cNvPicPr>
          <p:nvPr/>
        </p:nvPicPr>
        <p:blipFill>
          <a:blip r:embed="rId2"/>
          <a:stretch>
            <a:fillRect/>
          </a:stretch>
        </p:blipFill>
        <p:spPr>
          <a:xfrm>
            <a:off x="2619632" y="0"/>
            <a:ext cx="6524368" cy="6858000"/>
          </a:xfrm>
          <a:prstGeom prst="rect">
            <a:avLst/>
          </a:prstGeom>
        </p:spPr>
      </p:pic>
      <p:sp>
        <p:nvSpPr>
          <p:cNvPr id="6" name="Freeform 5"/>
          <p:cNvSpPr/>
          <p:nvPr/>
        </p:nvSpPr>
        <p:spPr bwMode="auto">
          <a:xfrm>
            <a:off x="4625578" y="1026914"/>
            <a:ext cx="214314" cy="303610"/>
          </a:xfrm>
          <a:custGeom>
            <a:avLst/>
            <a:gdLst/>
            <a:ahLst/>
            <a:cxnLst/>
            <a:rect l="0" t="0" r="0" b="0"/>
            <a:pathLst>
              <a:path w="214314" h="303610">
                <a:moveTo>
                  <a:pt x="133945" y="89297"/>
                </a:moveTo>
                <a:lnTo>
                  <a:pt x="133945" y="89297"/>
                </a:lnTo>
                <a:lnTo>
                  <a:pt x="142875" y="80367"/>
                </a:lnTo>
                <a:lnTo>
                  <a:pt x="142875" y="62508"/>
                </a:lnTo>
                <a:lnTo>
                  <a:pt x="142875" y="53578"/>
                </a:lnTo>
                <a:lnTo>
                  <a:pt x="151805" y="35719"/>
                </a:lnTo>
                <a:lnTo>
                  <a:pt x="142875" y="17859"/>
                </a:lnTo>
                <a:lnTo>
                  <a:pt x="142875" y="8930"/>
                </a:lnTo>
                <a:lnTo>
                  <a:pt x="133945" y="0"/>
                </a:lnTo>
                <a:lnTo>
                  <a:pt x="116086" y="0"/>
                </a:lnTo>
                <a:lnTo>
                  <a:pt x="98227" y="0"/>
                </a:lnTo>
                <a:lnTo>
                  <a:pt x="71438" y="0"/>
                </a:lnTo>
                <a:lnTo>
                  <a:pt x="53578" y="8930"/>
                </a:lnTo>
                <a:lnTo>
                  <a:pt x="35719" y="17859"/>
                </a:lnTo>
                <a:lnTo>
                  <a:pt x="17860" y="35719"/>
                </a:lnTo>
                <a:lnTo>
                  <a:pt x="0" y="53578"/>
                </a:lnTo>
                <a:lnTo>
                  <a:pt x="0" y="71437"/>
                </a:lnTo>
                <a:lnTo>
                  <a:pt x="0" y="98227"/>
                </a:lnTo>
                <a:lnTo>
                  <a:pt x="8930" y="116086"/>
                </a:lnTo>
                <a:lnTo>
                  <a:pt x="26789" y="133945"/>
                </a:lnTo>
                <a:lnTo>
                  <a:pt x="44649" y="151805"/>
                </a:lnTo>
                <a:lnTo>
                  <a:pt x="71438" y="169664"/>
                </a:lnTo>
                <a:lnTo>
                  <a:pt x="98227" y="178594"/>
                </a:lnTo>
                <a:lnTo>
                  <a:pt x="133945" y="187523"/>
                </a:lnTo>
                <a:lnTo>
                  <a:pt x="160735" y="196453"/>
                </a:lnTo>
                <a:lnTo>
                  <a:pt x="187524" y="205383"/>
                </a:lnTo>
                <a:lnTo>
                  <a:pt x="205383" y="214313"/>
                </a:lnTo>
                <a:lnTo>
                  <a:pt x="214313" y="223242"/>
                </a:lnTo>
                <a:lnTo>
                  <a:pt x="205383" y="232172"/>
                </a:lnTo>
                <a:lnTo>
                  <a:pt x="187524" y="241102"/>
                </a:lnTo>
                <a:lnTo>
                  <a:pt x="169664" y="250031"/>
                </a:lnTo>
                <a:lnTo>
                  <a:pt x="133945" y="258961"/>
                </a:lnTo>
                <a:lnTo>
                  <a:pt x="98227" y="267891"/>
                </a:lnTo>
                <a:lnTo>
                  <a:pt x="71438" y="267891"/>
                </a:lnTo>
                <a:lnTo>
                  <a:pt x="35719" y="276820"/>
                </a:lnTo>
                <a:lnTo>
                  <a:pt x="17860" y="285750"/>
                </a:lnTo>
                <a:lnTo>
                  <a:pt x="0" y="294680"/>
                </a:lnTo>
                <a:lnTo>
                  <a:pt x="0" y="303609"/>
                </a:lnTo>
                <a:lnTo>
                  <a:pt x="0" y="303609"/>
                </a:lnTo>
                <a:lnTo>
                  <a:pt x="8930" y="303609"/>
                </a:lnTo>
                <a:lnTo>
                  <a:pt x="8930" y="30360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4866680" y="1053703"/>
            <a:ext cx="321469" cy="375048"/>
          </a:xfrm>
          <a:custGeom>
            <a:avLst/>
            <a:gdLst/>
            <a:ahLst/>
            <a:cxnLst/>
            <a:rect l="0" t="0" r="0" b="0"/>
            <a:pathLst>
              <a:path w="321469" h="375048">
                <a:moveTo>
                  <a:pt x="35718" y="142875"/>
                </a:moveTo>
                <a:lnTo>
                  <a:pt x="35718" y="133945"/>
                </a:lnTo>
                <a:lnTo>
                  <a:pt x="35718" y="125016"/>
                </a:lnTo>
                <a:lnTo>
                  <a:pt x="44648" y="116086"/>
                </a:lnTo>
                <a:lnTo>
                  <a:pt x="35718" y="107156"/>
                </a:lnTo>
                <a:lnTo>
                  <a:pt x="35718" y="98227"/>
                </a:lnTo>
                <a:lnTo>
                  <a:pt x="35718" y="89297"/>
                </a:lnTo>
                <a:lnTo>
                  <a:pt x="26789" y="80367"/>
                </a:lnTo>
                <a:lnTo>
                  <a:pt x="17859" y="80367"/>
                </a:lnTo>
                <a:lnTo>
                  <a:pt x="8929" y="89297"/>
                </a:lnTo>
                <a:lnTo>
                  <a:pt x="0" y="89297"/>
                </a:lnTo>
                <a:lnTo>
                  <a:pt x="0" y="98227"/>
                </a:lnTo>
                <a:lnTo>
                  <a:pt x="0" y="98227"/>
                </a:lnTo>
                <a:lnTo>
                  <a:pt x="0" y="107156"/>
                </a:lnTo>
                <a:lnTo>
                  <a:pt x="0" y="107156"/>
                </a:lnTo>
                <a:lnTo>
                  <a:pt x="8929" y="107156"/>
                </a:lnTo>
                <a:lnTo>
                  <a:pt x="26789" y="107156"/>
                </a:lnTo>
                <a:lnTo>
                  <a:pt x="35718" y="98227"/>
                </a:lnTo>
                <a:lnTo>
                  <a:pt x="53578" y="89297"/>
                </a:lnTo>
                <a:lnTo>
                  <a:pt x="71437" y="80367"/>
                </a:lnTo>
                <a:lnTo>
                  <a:pt x="89297" y="89297"/>
                </a:lnTo>
                <a:lnTo>
                  <a:pt x="98226" y="107156"/>
                </a:lnTo>
                <a:lnTo>
                  <a:pt x="107156" y="133945"/>
                </a:lnTo>
                <a:lnTo>
                  <a:pt x="107156" y="169664"/>
                </a:lnTo>
                <a:lnTo>
                  <a:pt x="107156" y="214313"/>
                </a:lnTo>
                <a:lnTo>
                  <a:pt x="107156" y="258961"/>
                </a:lnTo>
                <a:lnTo>
                  <a:pt x="107156" y="294680"/>
                </a:lnTo>
                <a:lnTo>
                  <a:pt x="107156" y="321469"/>
                </a:lnTo>
                <a:lnTo>
                  <a:pt x="107156" y="348258"/>
                </a:lnTo>
                <a:lnTo>
                  <a:pt x="107156" y="357187"/>
                </a:lnTo>
                <a:lnTo>
                  <a:pt x="107156" y="375047"/>
                </a:lnTo>
                <a:lnTo>
                  <a:pt x="107156" y="375047"/>
                </a:lnTo>
                <a:lnTo>
                  <a:pt x="107156" y="375047"/>
                </a:lnTo>
                <a:lnTo>
                  <a:pt x="107156" y="375047"/>
                </a:lnTo>
                <a:lnTo>
                  <a:pt x="107156" y="375047"/>
                </a:lnTo>
                <a:lnTo>
                  <a:pt x="107156" y="366117"/>
                </a:lnTo>
                <a:lnTo>
                  <a:pt x="107156" y="348258"/>
                </a:lnTo>
                <a:lnTo>
                  <a:pt x="98226" y="330399"/>
                </a:lnTo>
                <a:lnTo>
                  <a:pt x="89297" y="312539"/>
                </a:lnTo>
                <a:lnTo>
                  <a:pt x="80367" y="285750"/>
                </a:lnTo>
                <a:lnTo>
                  <a:pt x="62508" y="258961"/>
                </a:lnTo>
                <a:lnTo>
                  <a:pt x="44648" y="232172"/>
                </a:lnTo>
                <a:lnTo>
                  <a:pt x="35718" y="214313"/>
                </a:lnTo>
                <a:lnTo>
                  <a:pt x="26789" y="196453"/>
                </a:lnTo>
                <a:lnTo>
                  <a:pt x="26789" y="196453"/>
                </a:lnTo>
                <a:lnTo>
                  <a:pt x="26789" y="196453"/>
                </a:lnTo>
                <a:lnTo>
                  <a:pt x="35718" y="214313"/>
                </a:lnTo>
                <a:lnTo>
                  <a:pt x="44648" y="232172"/>
                </a:lnTo>
                <a:lnTo>
                  <a:pt x="62508" y="250031"/>
                </a:lnTo>
                <a:lnTo>
                  <a:pt x="80367" y="267891"/>
                </a:lnTo>
                <a:lnTo>
                  <a:pt x="107156" y="276820"/>
                </a:lnTo>
                <a:lnTo>
                  <a:pt x="125015" y="285750"/>
                </a:lnTo>
                <a:lnTo>
                  <a:pt x="160734" y="285750"/>
                </a:lnTo>
                <a:lnTo>
                  <a:pt x="187523" y="276820"/>
                </a:lnTo>
                <a:lnTo>
                  <a:pt x="223242" y="258961"/>
                </a:lnTo>
                <a:lnTo>
                  <a:pt x="250031" y="232172"/>
                </a:lnTo>
                <a:lnTo>
                  <a:pt x="276820" y="205383"/>
                </a:lnTo>
                <a:lnTo>
                  <a:pt x="294679" y="169664"/>
                </a:lnTo>
                <a:lnTo>
                  <a:pt x="303609" y="133945"/>
                </a:lnTo>
                <a:lnTo>
                  <a:pt x="312539" y="98227"/>
                </a:lnTo>
                <a:lnTo>
                  <a:pt x="321468" y="62508"/>
                </a:lnTo>
                <a:lnTo>
                  <a:pt x="321468" y="26789"/>
                </a:lnTo>
                <a:lnTo>
                  <a:pt x="321468" y="8930"/>
                </a:lnTo>
                <a:lnTo>
                  <a:pt x="312539" y="0"/>
                </a:lnTo>
                <a:lnTo>
                  <a:pt x="303609" y="0"/>
                </a:lnTo>
                <a:lnTo>
                  <a:pt x="294679" y="26789"/>
                </a:lnTo>
                <a:lnTo>
                  <a:pt x="276820" y="62508"/>
                </a:lnTo>
                <a:lnTo>
                  <a:pt x="267890" y="107156"/>
                </a:lnTo>
                <a:lnTo>
                  <a:pt x="258961" y="160734"/>
                </a:lnTo>
                <a:lnTo>
                  <a:pt x="258961" y="205383"/>
                </a:lnTo>
                <a:lnTo>
                  <a:pt x="276820" y="241102"/>
                </a:lnTo>
                <a:lnTo>
                  <a:pt x="294679" y="258961"/>
                </a:lnTo>
                <a:lnTo>
                  <a:pt x="294679"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700553431"/>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Select * from Journal</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a:t>
            </a:r>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pic>
        <p:nvPicPr>
          <p:cNvPr id="5" name="Picture 4"/>
          <p:cNvPicPr>
            <a:picLocks noChangeAspect="1"/>
          </p:cNvPicPr>
          <p:nvPr/>
        </p:nvPicPr>
        <p:blipFill>
          <a:blip r:embed="rId2"/>
          <a:stretch>
            <a:fillRect/>
          </a:stretch>
        </p:blipFill>
        <p:spPr>
          <a:xfrm>
            <a:off x="2266950" y="1095375"/>
            <a:ext cx="6800850" cy="4667250"/>
          </a:xfrm>
          <a:prstGeom prst="rect">
            <a:avLst/>
          </a:prstGeom>
        </p:spPr>
      </p:pic>
      <p:sp>
        <p:nvSpPr>
          <p:cNvPr id="6" name="Freeform 5"/>
          <p:cNvSpPr/>
          <p:nvPr/>
        </p:nvSpPr>
        <p:spPr bwMode="auto">
          <a:xfrm>
            <a:off x="4339828" y="4402336"/>
            <a:ext cx="303611" cy="339329"/>
          </a:xfrm>
          <a:custGeom>
            <a:avLst/>
            <a:gdLst/>
            <a:ahLst/>
            <a:cxnLst/>
            <a:rect l="0" t="0" r="0" b="0"/>
            <a:pathLst>
              <a:path w="303611" h="339329">
                <a:moveTo>
                  <a:pt x="0" y="0"/>
                </a:moveTo>
                <a:lnTo>
                  <a:pt x="0" y="0"/>
                </a:lnTo>
                <a:lnTo>
                  <a:pt x="0" y="0"/>
                </a:lnTo>
                <a:lnTo>
                  <a:pt x="0" y="0"/>
                </a:lnTo>
                <a:lnTo>
                  <a:pt x="0" y="0"/>
                </a:lnTo>
                <a:lnTo>
                  <a:pt x="0" y="0"/>
                </a:lnTo>
                <a:lnTo>
                  <a:pt x="0" y="8929"/>
                </a:lnTo>
                <a:lnTo>
                  <a:pt x="0" y="8929"/>
                </a:lnTo>
                <a:lnTo>
                  <a:pt x="8930" y="17859"/>
                </a:lnTo>
                <a:lnTo>
                  <a:pt x="17860" y="26789"/>
                </a:lnTo>
                <a:lnTo>
                  <a:pt x="35719" y="35718"/>
                </a:lnTo>
                <a:lnTo>
                  <a:pt x="44649" y="44648"/>
                </a:lnTo>
                <a:lnTo>
                  <a:pt x="62508" y="71437"/>
                </a:lnTo>
                <a:lnTo>
                  <a:pt x="80367" y="98226"/>
                </a:lnTo>
                <a:lnTo>
                  <a:pt x="98227" y="125015"/>
                </a:lnTo>
                <a:lnTo>
                  <a:pt x="116086" y="151804"/>
                </a:lnTo>
                <a:lnTo>
                  <a:pt x="133945" y="178593"/>
                </a:lnTo>
                <a:lnTo>
                  <a:pt x="151805" y="205382"/>
                </a:lnTo>
                <a:lnTo>
                  <a:pt x="178594" y="232171"/>
                </a:lnTo>
                <a:lnTo>
                  <a:pt x="196453" y="250031"/>
                </a:lnTo>
                <a:lnTo>
                  <a:pt x="223242" y="267890"/>
                </a:lnTo>
                <a:lnTo>
                  <a:pt x="241102" y="285750"/>
                </a:lnTo>
                <a:lnTo>
                  <a:pt x="258961" y="303609"/>
                </a:lnTo>
                <a:lnTo>
                  <a:pt x="276820" y="321468"/>
                </a:lnTo>
                <a:lnTo>
                  <a:pt x="285750" y="330398"/>
                </a:lnTo>
                <a:lnTo>
                  <a:pt x="303610" y="339328"/>
                </a:lnTo>
                <a:lnTo>
                  <a:pt x="303610" y="33932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4330898" y="4375546"/>
            <a:ext cx="196455" cy="223244"/>
          </a:xfrm>
          <a:custGeom>
            <a:avLst/>
            <a:gdLst/>
            <a:ahLst/>
            <a:cxnLst/>
            <a:rect l="0" t="0" r="0" b="0"/>
            <a:pathLst>
              <a:path w="196455" h="223244">
                <a:moveTo>
                  <a:pt x="8930" y="44649"/>
                </a:moveTo>
                <a:lnTo>
                  <a:pt x="8930" y="44649"/>
                </a:lnTo>
                <a:lnTo>
                  <a:pt x="8930" y="44649"/>
                </a:lnTo>
                <a:lnTo>
                  <a:pt x="8930" y="44649"/>
                </a:lnTo>
                <a:lnTo>
                  <a:pt x="0" y="44649"/>
                </a:lnTo>
                <a:lnTo>
                  <a:pt x="0" y="44649"/>
                </a:lnTo>
                <a:lnTo>
                  <a:pt x="0" y="53579"/>
                </a:lnTo>
                <a:lnTo>
                  <a:pt x="0" y="71438"/>
                </a:lnTo>
                <a:lnTo>
                  <a:pt x="0" y="89297"/>
                </a:lnTo>
                <a:lnTo>
                  <a:pt x="0" y="107157"/>
                </a:lnTo>
                <a:lnTo>
                  <a:pt x="8930" y="133946"/>
                </a:lnTo>
                <a:lnTo>
                  <a:pt x="8930" y="151805"/>
                </a:lnTo>
                <a:lnTo>
                  <a:pt x="8930" y="178594"/>
                </a:lnTo>
                <a:lnTo>
                  <a:pt x="17860" y="205383"/>
                </a:lnTo>
                <a:lnTo>
                  <a:pt x="17860" y="214313"/>
                </a:lnTo>
                <a:lnTo>
                  <a:pt x="26790" y="223243"/>
                </a:lnTo>
                <a:lnTo>
                  <a:pt x="26790" y="223243"/>
                </a:lnTo>
                <a:lnTo>
                  <a:pt x="35719" y="223243"/>
                </a:lnTo>
                <a:lnTo>
                  <a:pt x="35719" y="214313"/>
                </a:lnTo>
                <a:lnTo>
                  <a:pt x="44649" y="196454"/>
                </a:lnTo>
                <a:lnTo>
                  <a:pt x="44649" y="178594"/>
                </a:lnTo>
                <a:lnTo>
                  <a:pt x="44649" y="151805"/>
                </a:lnTo>
                <a:lnTo>
                  <a:pt x="44649" y="125016"/>
                </a:lnTo>
                <a:lnTo>
                  <a:pt x="44649" y="107157"/>
                </a:lnTo>
                <a:lnTo>
                  <a:pt x="35719" y="89297"/>
                </a:lnTo>
                <a:lnTo>
                  <a:pt x="35719" y="71438"/>
                </a:lnTo>
                <a:lnTo>
                  <a:pt x="26790" y="53579"/>
                </a:lnTo>
                <a:lnTo>
                  <a:pt x="26790" y="44649"/>
                </a:lnTo>
                <a:lnTo>
                  <a:pt x="17860" y="26790"/>
                </a:lnTo>
                <a:lnTo>
                  <a:pt x="17860" y="17860"/>
                </a:lnTo>
                <a:lnTo>
                  <a:pt x="17860" y="8930"/>
                </a:lnTo>
                <a:lnTo>
                  <a:pt x="17860" y="8930"/>
                </a:lnTo>
                <a:lnTo>
                  <a:pt x="17860" y="0"/>
                </a:lnTo>
                <a:lnTo>
                  <a:pt x="26790" y="8930"/>
                </a:lnTo>
                <a:lnTo>
                  <a:pt x="35719" y="8930"/>
                </a:lnTo>
                <a:lnTo>
                  <a:pt x="44649" y="17860"/>
                </a:lnTo>
                <a:lnTo>
                  <a:pt x="62508" y="26790"/>
                </a:lnTo>
                <a:lnTo>
                  <a:pt x="71438" y="35719"/>
                </a:lnTo>
                <a:lnTo>
                  <a:pt x="80368" y="44649"/>
                </a:lnTo>
                <a:lnTo>
                  <a:pt x="98227" y="53579"/>
                </a:lnTo>
                <a:lnTo>
                  <a:pt x="107157" y="53579"/>
                </a:lnTo>
                <a:lnTo>
                  <a:pt x="116086" y="62508"/>
                </a:lnTo>
                <a:lnTo>
                  <a:pt x="133946" y="62508"/>
                </a:lnTo>
                <a:lnTo>
                  <a:pt x="142875" y="62508"/>
                </a:lnTo>
                <a:lnTo>
                  <a:pt x="151805" y="62508"/>
                </a:lnTo>
                <a:lnTo>
                  <a:pt x="160735" y="62508"/>
                </a:lnTo>
                <a:lnTo>
                  <a:pt x="169665" y="62508"/>
                </a:lnTo>
                <a:lnTo>
                  <a:pt x="178594" y="62508"/>
                </a:lnTo>
                <a:lnTo>
                  <a:pt x="178594" y="71438"/>
                </a:lnTo>
                <a:lnTo>
                  <a:pt x="187524" y="71438"/>
                </a:lnTo>
                <a:lnTo>
                  <a:pt x="187524" y="80368"/>
                </a:lnTo>
                <a:lnTo>
                  <a:pt x="196454" y="80368"/>
                </a:lnTo>
                <a:lnTo>
                  <a:pt x="196454" y="89297"/>
                </a:lnTo>
                <a:lnTo>
                  <a:pt x="196454" y="89297"/>
                </a:lnTo>
                <a:lnTo>
                  <a:pt x="187524" y="89297"/>
                </a:lnTo>
                <a:lnTo>
                  <a:pt x="187524" y="89297"/>
                </a:lnTo>
                <a:lnTo>
                  <a:pt x="178594" y="89297"/>
                </a:lnTo>
                <a:lnTo>
                  <a:pt x="169665" y="98227"/>
                </a:lnTo>
                <a:lnTo>
                  <a:pt x="151805" y="107157"/>
                </a:lnTo>
                <a:lnTo>
                  <a:pt x="142875" y="116086"/>
                </a:lnTo>
                <a:lnTo>
                  <a:pt x="125016" y="125016"/>
                </a:lnTo>
                <a:lnTo>
                  <a:pt x="107157" y="142875"/>
                </a:lnTo>
                <a:lnTo>
                  <a:pt x="89297" y="160735"/>
                </a:lnTo>
                <a:lnTo>
                  <a:pt x="71438" y="178594"/>
                </a:lnTo>
                <a:lnTo>
                  <a:pt x="53579" y="196454"/>
                </a:lnTo>
                <a:lnTo>
                  <a:pt x="44649" y="205383"/>
                </a:lnTo>
                <a:lnTo>
                  <a:pt x="44649" y="223243"/>
                </a:lnTo>
                <a:lnTo>
                  <a:pt x="35719" y="223243"/>
                </a:lnTo>
                <a:lnTo>
                  <a:pt x="35719" y="22324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66411928"/>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Access Using JPA</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JPA (Java Persistence </a:t>
            </a:r>
            <a:r>
              <a:rPr lang="en-US" dirty="0" smtClean="0"/>
              <a:t>API), is a </a:t>
            </a:r>
            <a:r>
              <a:rPr lang="en-US" dirty="0"/>
              <a:t>J2EE specification. </a:t>
            </a:r>
            <a:endParaRPr lang="en-US" dirty="0" smtClean="0"/>
          </a:p>
          <a:p>
            <a:pPr lvl="1">
              <a:buFont typeface="Wingdings" panose="05000000000000000000" pitchFamily="2" charset="2"/>
              <a:buChar char="§"/>
            </a:pPr>
            <a:r>
              <a:rPr lang="en-US" dirty="0" smtClean="0"/>
              <a:t>http</a:t>
            </a:r>
            <a:r>
              <a:rPr lang="en-US" dirty="0"/>
              <a:t>:// www.oracle.com/ </a:t>
            </a:r>
            <a:r>
              <a:rPr lang="en-US" dirty="0" err="1"/>
              <a:t>technetwork</a:t>
            </a:r>
            <a:r>
              <a:rPr lang="en-US" dirty="0"/>
              <a:t>/ articles/ java/ jpa-137156. html ) </a:t>
            </a:r>
            <a:endParaRPr lang="en-US" dirty="0" smtClean="0"/>
          </a:p>
          <a:p>
            <a:pPr>
              <a:buFont typeface="Wingdings" panose="05000000000000000000" pitchFamily="2" charset="2"/>
              <a:buChar char="§"/>
            </a:pPr>
            <a:r>
              <a:rPr lang="en-US" dirty="0" smtClean="0"/>
              <a:t>JPA is </a:t>
            </a:r>
            <a:r>
              <a:rPr lang="en-US" dirty="0"/>
              <a:t>another alternative to using lightweight persistence objects. </a:t>
            </a:r>
            <a:endParaRPr lang="en-US" dirty="0" smtClean="0"/>
          </a:p>
          <a:p>
            <a:pPr lvl="1">
              <a:buFont typeface="Wingdings" panose="05000000000000000000" pitchFamily="2" charset="2"/>
              <a:buChar char="§"/>
            </a:pPr>
            <a:r>
              <a:rPr lang="en-US" dirty="0" smtClean="0"/>
              <a:t>Hibernate </a:t>
            </a:r>
            <a:r>
              <a:rPr lang="en-US" dirty="0"/>
              <a:t>and Eclipse </a:t>
            </a:r>
            <a:r>
              <a:rPr lang="en-US" dirty="0" err="1"/>
              <a:t>TopLink</a:t>
            </a:r>
            <a:r>
              <a:rPr lang="en-US" dirty="0"/>
              <a:t> are the primary implementations of the JPA</a:t>
            </a:r>
            <a:r>
              <a:rPr lang="en-US" dirty="0" smtClean="0"/>
              <a:t>.</a:t>
            </a:r>
          </a:p>
          <a:p>
            <a:pPr lvl="1">
              <a:buFont typeface="Wingdings" panose="05000000000000000000" pitchFamily="2" charset="2"/>
              <a:buChar char="§"/>
            </a:pPr>
            <a:endParaRPr lang="en-US" dirty="0"/>
          </a:p>
          <a:p>
            <a:pPr>
              <a:buFont typeface="Wingdings" panose="05000000000000000000" pitchFamily="2" charset="2"/>
              <a:buChar char="§"/>
            </a:pPr>
            <a:r>
              <a:rPr lang="en-US" dirty="0" smtClean="0"/>
              <a:t>JPA from </a:t>
            </a:r>
            <a:r>
              <a:rPr lang="en-US" dirty="0" err="1" smtClean="0"/>
              <a:t>SpringBoot</a:t>
            </a:r>
            <a:r>
              <a:rPr lang="en-US" dirty="0" smtClean="0"/>
              <a:t> CLI</a:t>
            </a:r>
            <a:endParaRPr lang="en-US" dirty="0"/>
          </a:p>
          <a:p>
            <a:pPr marL="0" indent="0"/>
            <a:r>
              <a:rPr lang="en-US" dirty="0"/>
              <a:t>$ spring </a:t>
            </a:r>
            <a:r>
              <a:rPr lang="en-US" dirty="0" err="1"/>
              <a:t>init</a:t>
            </a:r>
            <a:r>
              <a:rPr lang="en-US" dirty="0"/>
              <a:t> -</a:t>
            </a:r>
            <a:r>
              <a:rPr lang="en-US" dirty="0" smtClean="0"/>
              <a:t>d=data-jpa,h2 </a:t>
            </a:r>
            <a:r>
              <a:rPr lang="en-US" dirty="0"/>
              <a:t>-</a:t>
            </a:r>
            <a:r>
              <a:rPr lang="en-US" dirty="0" smtClean="0"/>
              <a:t>g=</a:t>
            </a:r>
            <a:r>
              <a:rPr lang="en-US" dirty="0" err="1" smtClean="0"/>
              <a:t>com.apress.spring</a:t>
            </a:r>
            <a:r>
              <a:rPr lang="en-US" dirty="0" smtClean="0"/>
              <a:t>           -a=simple-</a:t>
            </a:r>
            <a:r>
              <a:rPr lang="en-US" dirty="0" err="1" smtClean="0"/>
              <a:t>jpa</a:t>
            </a:r>
            <a:r>
              <a:rPr lang="en-US" dirty="0" smtClean="0"/>
              <a:t>-app </a:t>
            </a:r>
            <a:r>
              <a:rPr lang="en-US" dirty="0"/>
              <a:t>--</a:t>
            </a:r>
            <a:r>
              <a:rPr lang="en-US" dirty="0" smtClean="0"/>
              <a:t>package-name=</a:t>
            </a:r>
            <a:r>
              <a:rPr lang="en-US" dirty="0" err="1" smtClean="0"/>
              <a:t>com.apress.spring</a:t>
            </a:r>
            <a:r>
              <a:rPr lang="en-US" dirty="0" smtClean="0"/>
              <a:t> </a:t>
            </a:r>
            <a:r>
              <a:rPr lang="en-US" dirty="0"/>
              <a:t>-</a:t>
            </a:r>
            <a:r>
              <a:rPr lang="en-US" dirty="0" smtClean="0"/>
              <a:t>name=simple-</a:t>
            </a:r>
            <a:r>
              <a:rPr lang="en-US" dirty="0" err="1" smtClean="0"/>
              <a:t>jpa</a:t>
            </a:r>
            <a:r>
              <a:rPr lang="en-US" dirty="0" smtClean="0"/>
              <a:t>-app   -</a:t>
            </a:r>
            <a:r>
              <a:rPr lang="en-US" dirty="0"/>
              <a:t>x</a:t>
            </a:r>
          </a:p>
          <a:p>
            <a:pPr marL="0" indent="0"/>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sp>
        <p:nvSpPr>
          <p:cNvPr id="5" name="Freeform 4"/>
          <p:cNvSpPr/>
          <p:nvPr/>
        </p:nvSpPr>
        <p:spPr bwMode="auto">
          <a:xfrm>
            <a:off x="1839516" y="5375672"/>
            <a:ext cx="8930" cy="17860"/>
          </a:xfrm>
          <a:custGeom>
            <a:avLst/>
            <a:gdLst/>
            <a:ahLst/>
            <a:cxnLst/>
            <a:rect l="0" t="0" r="0" b="0"/>
            <a:pathLst>
              <a:path w="8930" h="17860">
                <a:moveTo>
                  <a:pt x="8929" y="0"/>
                </a:moveTo>
                <a:lnTo>
                  <a:pt x="8929" y="8930"/>
                </a:lnTo>
                <a:lnTo>
                  <a:pt x="0" y="8930"/>
                </a:lnTo>
                <a:lnTo>
                  <a:pt x="0" y="8930"/>
                </a:lnTo>
                <a:lnTo>
                  <a:pt x="0" y="17859"/>
                </a:lnTo>
                <a:lnTo>
                  <a:pt x="0" y="17859"/>
                </a:lnTo>
                <a:lnTo>
                  <a:pt x="0"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2678906" y="5295305"/>
            <a:ext cx="1062634" cy="44649"/>
          </a:xfrm>
          <a:custGeom>
            <a:avLst/>
            <a:gdLst/>
            <a:ahLst/>
            <a:cxnLst/>
            <a:rect l="0" t="0" r="0" b="0"/>
            <a:pathLst>
              <a:path w="1062634" h="44649">
                <a:moveTo>
                  <a:pt x="8930" y="35718"/>
                </a:moveTo>
                <a:lnTo>
                  <a:pt x="8930" y="35718"/>
                </a:lnTo>
                <a:lnTo>
                  <a:pt x="8930" y="35718"/>
                </a:lnTo>
                <a:lnTo>
                  <a:pt x="8930" y="35718"/>
                </a:lnTo>
                <a:lnTo>
                  <a:pt x="8930" y="35718"/>
                </a:lnTo>
                <a:lnTo>
                  <a:pt x="8930" y="35718"/>
                </a:lnTo>
                <a:lnTo>
                  <a:pt x="8930" y="35718"/>
                </a:lnTo>
                <a:lnTo>
                  <a:pt x="8930" y="35718"/>
                </a:lnTo>
                <a:lnTo>
                  <a:pt x="8930" y="35718"/>
                </a:lnTo>
                <a:lnTo>
                  <a:pt x="8930" y="35718"/>
                </a:lnTo>
                <a:lnTo>
                  <a:pt x="8930" y="35718"/>
                </a:lnTo>
                <a:lnTo>
                  <a:pt x="8930" y="35718"/>
                </a:lnTo>
                <a:lnTo>
                  <a:pt x="8930" y="26789"/>
                </a:lnTo>
                <a:lnTo>
                  <a:pt x="8930" y="26789"/>
                </a:lnTo>
                <a:lnTo>
                  <a:pt x="0" y="26789"/>
                </a:lnTo>
                <a:lnTo>
                  <a:pt x="0" y="26789"/>
                </a:lnTo>
                <a:lnTo>
                  <a:pt x="0" y="26789"/>
                </a:lnTo>
                <a:lnTo>
                  <a:pt x="0" y="26789"/>
                </a:lnTo>
                <a:lnTo>
                  <a:pt x="0" y="26789"/>
                </a:lnTo>
                <a:lnTo>
                  <a:pt x="0" y="26789"/>
                </a:lnTo>
                <a:lnTo>
                  <a:pt x="0" y="26789"/>
                </a:lnTo>
                <a:lnTo>
                  <a:pt x="0" y="26789"/>
                </a:lnTo>
                <a:lnTo>
                  <a:pt x="0" y="26789"/>
                </a:lnTo>
                <a:lnTo>
                  <a:pt x="0" y="26789"/>
                </a:lnTo>
                <a:lnTo>
                  <a:pt x="8930" y="17859"/>
                </a:lnTo>
                <a:lnTo>
                  <a:pt x="17860" y="17859"/>
                </a:lnTo>
                <a:lnTo>
                  <a:pt x="26789" y="17859"/>
                </a:lnTo>
                <a:lnTo>
                  <a:pt x="44649" y="17859"/>
                </a:lnTo>
                <a:lnTo>
                  <a:pt x="53578" y="17859"/>
                </a:lnTo>
                <a:lnTo>
                  <a:pt x="71438" y="17859"/>
                </a:lnTo>
                <a:lnTo>
                  <a:pt x="80367" y="17859"/>
                </a:lnTo>
                <a:lnTo>
                  <a:pt x="98227" y="17859"/>
                </a:lnTo>
                <a:lnTo>
                  <a:pt x="116086" y="8929"/>
                </a:lnTo>
                <a:lnTo>
                  <a:pt x="133946" y="17859"/>
                </a:lnTo>
                <a:lnTo>
                  <a:pt x="151805" y="17859"/>
                </a:lnTo>
                <a:lnTo>
                  <a:pt x="160735" y="17859"/>
                </a:lnTo>
                <a:lnTo>
                  <a:pt x="178594" y="17859"/>
                </a:lnTo>
                <a:lnTo>
                  <a:pt x="196453" y="17859"/>
                </a:lnTo>
                <a:lnTo>
                  <a:pt x="214313" y="17859"/>
                </a:lnTo>
                <a:lnTo>
                  <a:pt x="223242" y="17859"/>
                </a:lnTo>
                <a:lnTo>
                  <a:pt x="241102" y="17859"/>
                </a:lnTo>
                <a:lnTo>
                  <a:pt x="258961" y="17859"/>
                </a:lnTo>
                <a:lnTo>
                  <a:pt x="267891" y="17859"/>
                </a:lnTo>
                <a:lnTo>
                  <a:pt x="285750" y="17859"/>
                </a:lnTo>
                <a:lnTo>
                  <a:pt x="303610" y="17859"/>
                </a:lnTo>
                <a:lnTo>
                  <a:pt x="321469" y="17859"/>
                </a:lnTo>
                <a:lnTo>
                  <a:pt x="339328" y="17859"/>
                </a:lnTo>
                <a:lnTo>
                  <a:pt x="357188" y="17859"/>
                </a:lnTo>
                <a:lnTo>
                  <a:pt x="375047" y="8929"/>
                </a:lnTo>
                <a:lnTo>
                  <a:pt x="392907" y="8929"/>
                </a:lnTo>
                <a:lnTo>
                  <a:pt x="410766" y="8929"/>
                </a:lnTo>
                <a:lnTo>
                  <a:pt x="428625" y="8929"/>
                </a:lnTo>
                <a:lnTo>
                  <a:pt x="446485" y="8929"/>
                </a:lnTo>
                <a:lnTo>
                  <a:pt x="455414" y="8929"/>
                </a:lnTo>
                <a:lnTo>
                  <a:pt x="473274" y="8929"/>
                </a:lnTo>
                <a:lnTo>
                  <a:pt x="491133" y="17859"/>
                </a:lnTo>
                <a:lnTo>
                  <a:pt x="508992" y="17859"/>
                </a:lnTo>
                <a:lnTo>
                  <a:pt x="517922" y="26789"/>
                </a:lnTo>
                <a:lnTo>
                  <a:pt x="535782" y="26789"/>
                </a:lnTo>
                <a:lnTo>
                  <a:pt x="553641" y="35718"/>
                </a:lnTo>
                <a:lnTo>
                  <a:pt x="562571" y="35718"/>
                </a:lnTo>
                <a:lnTo>
                  <a:pt x="580430" y="35718"/>
                </a:lnTo>
                <a:lnTo>
                  <a:pt x="589360" y="44648"/>
                </a:lnTo>
                <a:lnTo>
                  <a:pt x="607219" y="44648"/>
                </a:lnTo>
                <a:lnTo>
                  <a:pt x="616149" y="44648"/>
                </a:lnTo>
                <a:lnTo>
                  <a:pt x="625078" y="35718"/>
                </a:lnTo>
                <a:lnTo>
                  <a:pt x="642938" y="35718"/>
                </a:lnTo>
                <a:lnTo>
                  <a:pt x="651867" y="35718"/>
                </a:lnTo>
                <a:lnTo>
                  <a:pt x="660797" y="35718"/>
                </a:lnTo>
                <a:lnTo>
                  <a:pt x="678657" y="35718"/>
                </a:lnTo>
                <a:lnTo>
                  <a:pt x="687586" y="35718"/>
                </a:lnTo>
                <a:lnTo>
                  <a:pt x="696516" y="35718"/>
                </a:lnTo>
                <a:lnTo>
                  <a:pt x="705446" y="35718"/>
                </a:lnTo>
                <a:lnTo>
                  <a:pt x="714375" y="26789"/>
                </a:lnTo>
                <a:lnTo>
                  <a:pt x="732235" y="26789"/>
                </a:lnTo>
                <a:lnTo>
                  <a:pt x="741164" y="17859"/>
                </a:lnTo>
                <a:lnTo>
                  <a:pt x="750094" y="17859"/>
                </a:lnTo>
                <a:lnTo>
                  <a:pt x="759024" y="8929"/>
                </a:lnTo>
                <a:lnTo>
                  <a:pt x="767953" y="8929"/>
                </a:lnTo>
                <a:lnTo>
                  <a:pt x="785813" y="8929"/>
                </a:lnTo>
                <a:lnTo>
                  <a:pt x="794742" y="8929"/>
                </a:lnTo>
                <a:lnTo>
                  <a:pt x="812602" y="0"/>
                </a:lnTo>
                <a:lnTo>
                  <a:pt x="821532" y="0"/>
                </a:lnTo>
                <a:lnTo>
                  <a:pt x="830461" y="0"/>
                </a:lnTo>
                <a:lnTo>
                  <a:pt x="848321" y="0"/>
                </a:lnTo>
                <a:lnTo>
                  <a:pt x="866180" y="8929"/>
                </a:lnTo>
                <a:lnTo>
                  <a:pt x="875110" y="17859"/>
                </a:lnTo>
                <a:lnTo>
                  <a:pt x="892969" y="17859"/>
                </a:lnTo>
                <a:lnTo>
                  <a:pt x="901899" y="26789"/>
                </a:lnTo>
                <a:lnTo>
                  <a:pt x="919758" y="35718"/>
                </a:lnTo>
                <a:lnTo>
                  <a:pt x="919758" y="35718"/>
                </a:lnTo>
                <a:lnTo>
                  <a:pt x="928688" y="35718"/>
                </a:lnTo>
                <a:lnTo>
                  <a:pt x="946547" y="35718"/>
                </a:lnTo>
                <a:lnTo>
                  <a:pt x="946547" y="44648"/>
                </a:lnTo>
                <a:lnTo>
                  <a:pt x="955477" y="44648"/>
                </a:lnTo>
                <a:lnTo>
                  <a:pt x="964407" y="44648"/>
                </a:lnTo>
                <a:lnTo>
                  <a:pt x="964407" y="44648"/>
                </a:lnTo>
                <a:lnTo>
                  <a:pt x="973336" y="44648"/>
                </a:lnTo>
                <a:lnTo>
                  <a:pt x="982266" y="44648"/>
                </a:lnTo>
                <a:lnTo>
                  <a:pt x="991196" y="44648"/>
                </a:lnTo>
                <a:lnTo>
                  <a:pt x="991196" y="44648"/>
                </a:lnTo>
                <a:lnTo>
                  <a:pt x="1000125" y="44648"/>
                </a:lnTo>
                <a:lnTo>
                  <a:pt x="1000125" y="44648"/>
                </a:lnTo>
                <a:lnTo>
                  <a:pt x="1009055" y="44648"/>
                </a:lnTo>
                <a:lnTo>
                  <a:pt x="1009055" y="44648"/>
                </a:lnTo>
                <a:lnTo>
                  <a:pt x="1017985" y="35718"/>
                </a:lnTo>
                <a:lnTo>
                  <a:pt x="1017985" y="35718"/>
                </a:lnTo>
                <a:lnTo>
                  <a:pt x="1026914" y="35718"/>
                </a:lnTo>
                <a:lnTo>
                  <a:pt x="1026914" y="35718"/>
                </a:lnTo>
                <a:lnTo>
                  <a:pt x="1026914" y="35718"/>
                </a:lnTo>
                <a:lnTo>
                  <a:pt x="1035844" y="35718"/>
                </a:lnTo>
                <a:lnTo>
                  <a:pt x="1035844" y="35718"/>
                </a:lnTo>
                <a:lnTo>
                  <a:pt x="1035844" y="35718"/>
                </a:lnTo>
                <a:lnTo>
                  <a:pt x="1044774" y="35718"/>
                </a:lnTo>
                <a:lnTo>
                  <a:pt x="1044774" y="35718"/>
                </a:lnTo>
                <a:lnTo>
                  <a:pt x="1044774" y="35718"/>
                </a:lnTo>
                <a:lnTo>
                  <a:pt x="1053703" y="35718"/>
                </a:lnTo>
                <a:lnTo>
                  <a:pt x="1053703" y="35718"/>
                </a:lnTo>
                <a:lnTo>
                  <a:pt x="1062633" y="44648"/>
                </a:lnTo>
                <a:lnTo>
                  <a:pt x="1062633" y="35718"/>
                </a:lnTo>
                <a:lnTo>
                  <a:pt x="1062633" y="35718"/>
                </a:lnTo>
                <a:lnTo>
                  <a:pt x="1062633" y="35718"/>
                </a:lnTo>
                <a:lnTo>
                  <a:pt x="1062633" y="35718"/>
                </a:lnTo>
                <a:lnTo>
                  <a:pt x="1062633" y="35718"/>
                </a:lnTo>
                <a:lnTo>
                  <a:pt x="1062633" y="35718"/>
                </a:lnTo>
                <a:lnTo>
                  <a:pt x="1062633" y="35718"/>
                </a:lnTo>
                <a:lnTo>
                  <a:pt x="1062633" y="44648"/>
                </a:lnTo>
                <a:lnTo>
                  <a:pt x="1053703" y="44648"/>
                </a:lnTo>
                <a:lnTo>
                  <a:pt x="1053703" y="35718"/>
                </a:lnTo>
                <a:lnTo>
                  <a:pt x="1053703" y="35718"/>
                </a:lnTo>
                <a:lnTo>
                  <a:pt x="1053703" y="35718"/>
                </a:lnTo>
                <a:lnTo>
                  <a:pt x="1053703" y="35718"/>
                </a:lnTo>
                <a:lnTo>
                  <a:pt x="1044774" y="35718"/>
                </a:lnTo>
                <a:lnTo>
                  <a:pt x="1044774" y="35718"/>
                </a:lnTo>
                <a:lnTo>
                  <a:pt x="1044774" y="35718"/>
                </a:lnTo>
                <a:lnTo>
                  <a:pt x="1035844" y="35718"/>
                </a:lnTo>
                <a:lnTo>
                  <a:pt x="1035844"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8224241" y="5554266"/>
            <a:ext cx="151806" cy="35719"/>
          </a:xfrm>
          <a:custGeom>
            <a:avLst/>
            <a:gdLst/>
            <a:ahLst/>
            <a:cxnLst/>
            <a:rect l="0" t="0" r="0" b="0"/>
            <a:pathLst>
              <a:path w="151806" h="35719">
                <a:moveTo>
                  <a:pt x="62508" y="8929"/>
                </a:moveTo>
                <a:lnTo>
                  <a:pt x="62508" y="8929"/>
                </a:lnTo>
                <a:lnTo>
                  <a:pt x="71438" y="8929"/>
                </a:lnTo>
                <a:lnTo>
                  <a:pt x="71438" y="8929"/>
                </a:lnTo>
                <a:lnTo>
                  <a:pt x="71438" y="8929"/>
                </a:lnTo>
                <a:lnTo>
                  <a:pt x="71438" y="8929"/>
                </a:lnTo>
                <a:lnTo>
                  <a:pt x="71438" y="8929"/>
                </a:lnTo>
                <a:lnTo>
                  <a:pt x="71438" y="8929"/>
                </a:lnTo>
                <a:lnTo>
                  <a:pt x="71438" y="8929"/>
                </a:lnTo>
                <a:lnTo>
                  <a:pt x="62508" y="8929"/>
                </a:lnTo>
                <a:lnTo>
                  <a:pt x="62508" y="8929"/>
                </a:lnTo>
                <a:lnTo>
                  <a:pt x="62508" y="8929"/>
                </a:lnTo>
                <a:lnTo>
                  <a:pt x="62508" y="8929"/>
                </a:lnTo>
                <a:lnTo>
                  <a:pt x="62508" y="8929"/>
                </a:lnTo>
                <a:lnTo>
                  <a:pt x="62508" y="0"/>
                </a:lnTo>
                <a:lnTo>
                  <a:pt x="71438" y="0"/>
                </a:lnTo>
                <a:lnTo>
                  <a:pt x="71438" y="0"/>
                </a:lnTo>
                <a:lnTo>
                  <a:pt x="71438" y="8929"/>
                </a:lnTo>
                <a:lnTo>
                  <a:pt x="71438" y="8929"/>
                </a:lnTo>
                <a:lnTo>
                  <a:pt x="62508" y="8929"/>
                </a:lnTo>
                <a:lnTo>
                  <a:pt x="62508" y="8929"/>
                </a:lnTo>
                <a:lnTo>
                  <a:pt x="62508" y="8929"/>
                </a:lnTo>
                <a:lnTo>
                  <a:pt x="62508" y="8929"/>
                </a:lnTo>
                <a:lnTo>
                  <a:pt x="71438" y="8929"/>
                </a:lnTo>
                <a:lnTo>
                  <a:pt x="71438" y="8929"/>
                </a:lnTo>
                <a:lnTo>
                  <a:pt x="80368" y="8929"/>
                </a:lnTo>
                <a:lnTo>
                  <a:pt x="80368" y="8929"/>
                </a:lnTo>
                <a:lnTo>
                  <a:pt x="80368" y="17859"/>
                </a:lnTo>
                <a:lnTo>
                  <a:pt x="80368" y="17859"/>
                </a:lnTo>
                <a:lnTo>
                  <a:pt x="89297" y="17859"/>
                </a:lnTo>
                <a:lnTo>
                  <a:pt x="89297" y="17859"/>
                </a:lnTo>
                <a:lnTo>
                  <a:pt x="89297" y="17859"/>
                </a:lnTo>
                <a:lnTo>
                  <a:pt x="89297" y="17859"/>
                </a:lnTo>
                <a:lnTo>
                  <a:pt x="98227" y="17859"/>
                </a:lnTo>
                <a:lnTo>
                  <a:pt x="98227" y="17859"/>
                </a:lnTo>
                <a:lnTo>
                  <a:pt x="107157" y="17859"/>
                </a:lnTo>
                <a:lnTo>
                  <a:pt x="107157" y="8929"/>
                </a:lnTo>
                <a:lnTo>
                  <a:pt x="107157" y="8929"/>
                </a:lnTo>
                <a:lnTo>
                  <a:pt x="107157" y="8929"/>
                </a:lnTo>
                <a:lnTo>
                  <a:pt x="107157" y="17859"/>
                </a:lnTo>
                <a:lnTo>
                  <a:pt x="116086" y="17859"/>
                </a:lnTo>
                <a:lnTo>
                  <a:pt x="116086" y="17859"/>
                </a:lnTo>
                <a:lnTo>
                  <a:pt x="125016" y="17859"/>
                </a:lnTo>
                <a:lnTo>
                  <a:pt x="133946" y="26788"/>
                </a:lnTo>
                <a:lnTo>
                  <a:pt x="133946" y="26788"/>
                </a:lnTo>
                <a:lnTo>
                  <a:pt x="133946" y="26788"/>
                </a:lnTo>
                <a:lnTo>
                  <a:pt x="133946" y="26788"/>
                </a:lnTo>
                <a:lnTo>
                  <a:pt x="133946" y="26788"/>
                </a:lnTo>
                <a:lnTo>
                  <a:pt x="133946" y="26788"/>
                </a:lnTo>
                <a:lnTo>
                  <a:pt x="133946" y="26788"/>
                </a:lnTo>
                <a:lnTo>
                  <a:pt x="133946" y="26788"/>
                </a:lnTo>
                <a:lnTo>
                  <a:pt x="133946" y="26788"/>
                </a:lnTo>
                <a:lnTo>
                  <a:pt x="133946" y="26788"/>
                </a:lnTo>
                <a:lnTo>
                  <a:pt x="133946" y="26788"/>
                </a:lnTo>
                <a:lnTo>
                  <a:pt x="142875" y="17859"/>
                </a:lnTo>
                <a:lnTo>
                  <a:pt x="142875" y="17859"/>
                </a:lnTo>
                <a:lnTo>
                  <a:pt x="142875" y="17859"/>
                </a:lnTo>
                <a:lnTo>
                  <a:pt x="151805" y="17859"/>
                </a:lnTo>
                <a:lnTo>
                  <a:pt x="151805" y="17859"/>
                </a:lnTo>
                <a:lnTo>
                  <a:pt x="151805" y="17859"/>
                </a:lnTo>
                <a:lnTo>
                  <a:pt x="151805" y="17859"/>
                </a:lnTo>
                <a:lnTo>
                  <a:pt x="151805" y="17859"/>
                </a:lnTo>
                <a:lnTo>
                  <a:pt x="151805" y="17859"/>
                </a:lnTo>
                <a:lnTo>
                  <a:pt x="151805" y="17859"/>
                </a:lnTo>
                <a:lnTo>
                  <a:pt x="151805" y="17859"/>
                </a:lnTo>
                <a:lnTo>
                  <a:pt x="151805" y="17859"/>
                </a:lnTo>
                <a:lnTo>
                  <a:pt x="151805" y="17859"/>
                </a:lnTo>
                <a:lnTo>
                  <a:pt x="142875" y="17859"/>
                </a:lnTo>
                <a:lnTo>
                  <a:pt x="142875" y="17859"/>
                </a:lnTo>
                <a:lnTo>
                  <a:pt x="142875" y="8929"/>
                </a:lnTo>
                <a:lnTo>
                  <a:pt x="142875" y="8929"/>
                </a:lnTo>
                <a:lnTo>
                  <a:pt x="142875" y="8929"/>
                </a:lnTo>
                <a:lnTo>
                  <a:pt x="142875" y="8929"/>
                </a:lnTo>
                <a:lnTo>
                  <a:pt x="142875" y="8929"/>
                </a:lnTo>
                <a:lnTo>
                  <a:pt x="142875" y="8929"/>
                </a:lnTo>
                <a:lnTo>
                  <a:pt x="142875" y="8929"/>
                </a:lnTo>
                <a:lnTo>
                  <a:pt x="142875" y="8929"/>
                </a:lnTo>
                <a:lnTo>
                  <a:pt x="142875" y="8929"/>
                </a:lnTo>
                <a:lnTo>
                  <a:pt x="142875" y="8929"/>
                </a:lnTo>
                <a:lnTo>
                  <a:pt x="142875" y="8929"/>
                </a:lnTo>
                <a:lnTo>
                  <a:pt x="142875" y="8929"/>
                </a:lnTo>
                <a:lnTo>
                  <a:pt x="142875" y="8929"/>
                </a:lnTo>
                <a:lnTo>
                  <a:pt x="142875" y="8929"/>
                </a:lnTo>
                <a:lnTo>
                  <a:pt x="133946" y="8929"/>
                </a:lnTo>
                <a:lnTo>
                  <a:pt x="133946" y="17859"/>
                </a:lnTo>
                <a:lnTo>
                  <a:pt x="133946" y="17859"/>
                </a:lnTo>
                <a:lnTo>
                  <a:pt x="133946" y="17859"/>
                </a:lnTo>
                <a:lnTo>
                  <a:pt x="133946" y="17859"/>
                </a:lnTo>
                <a:lnTo>
                  <a:pt x="133946" y="17859"/>
                </a:lnTo>
                <a:lnTo>
                  <a:pt x="133946" y="17859"/>
                </a:lnTo>
                <a:lnTo>
                  <a:pt x="133946" y="17859"/>
                </a:lnTo>
                <a:lnTo>
                  <a:pt x="133946" y="17859"/>
                </a:lnTo>
                <a:lnTo>
                  <a:pt x="133946" y="17859"/>
                </a:lnTo>
                <a:lnTo>
                  <a:pt x="142875" y="17859"/>
                </a:lnTo>
                <a:lnTo>
                  <a:pt x="133946" y="17859"/>
                </a:lnTo>
                <a:lnTo>
                  <a:pt x="133946" y="17859"/>
                </a:lnTo>
                <a:lnTo>
                  <a:pt x="125016" y="17859"/>
                </a:lnTo>
                <a:lnTo>
                  <a:pt x="125016" y="17859"/>
                </a:lnTo>
                <a:lnTo>
                  <a:pt x="116086" y="26788"/>
                </a:lnTo>
                <a:lnTo>
                  <a:pt x="107157" y="26788"/>
                </a:lnTo>
                <a:lnTo>
                  <a:pt x="107157" y="26788"/>
                </a:lnTo>
                <a:lnTo>
                  <a:pt x="107157" y="26788"/>
                </a:lnTo>
                <a:lnTo>
                  <a:pt x="89297" y="35718"/>
                </a:lnTo>
                <a:lnTo>
                  <a:pt x="80368" y="35718"/>
                </a:lnTo>
                <a:lnTo>
                  <a:pt x="71438" y="35718"/>
                </a:lnTo>
                <a:lnTo>
                  <a:pt x="53579" y="35718"/>
                </a:lnTo>
                <a:lnTo>
                  <a:pt x="35719" y="35718"/>
                </a:lnTo>
                <a:lnTo>
                  <a:pt x="26789" y="35718"/>
                </a:lnTo>
                <a:lnTo>
                  <a:pt x="17860" y="26788"/>
                </a:lnTo>
                <a:lnTo>
                  <a:pt x="8930" y="26788"/>
                </a:lnTo>
                <a:lnTo>
                  <a:pt x="8930" y="26788"/>
                </a:lnTo>
                <a:lnTo>
                  <a:pt x="8930" y="26788"/>
                </a:lnTo>
                <a:lnTo>
                  <a:pt x="0" y="26788"/>
                </a:lnTo>
                <a:lnTo>
                  <a:pt x="8930" y="26788"/>
                </a:lnTo>
                <a:lnTo>
                  <a:pt x="8930" y="26788"/>
                </a:lnTo>
                <a:lnTo>
                  <a:pt x="8930" y="26788"/>
                </a:lnTo>
                <a:lnTo>
                  <a:pt x="17860" y="26788"/>
                </a:lnTo>
                <a:lnTo>
                  <a:pt x="26789" y="26788"/>
                </a:lnTo>
                <a:lnTo>
                  <a:pt x="35719" y="26788"/>
                </a:lnTo>
                <a:lnTo>
                  <a:pt x="44649" y="17859"/>
                </a:lnTo>
                <a:lnTo>
                  <a:pt x="53579" y="17859"/>
                </a:lnTo>
                <a:lnTo>
                  <a:pt x="53579" y="17859"/>
                </a:lnTo>
                <a:lnTo>
                  <a:pt x="62508" y="17859"/>
                </a:lnTo>
                <a:lnTo>
                  <a:pt x="71438" y="8929"/>
                </a:lnTo>
                <a:lnTo>
                  <a:pt x="80368" y="8929"/>
                </a:lnTo>
                <a:lnTo>
                  <a:pt x="80368" y="8929"/>
                </a:lnTo>
                <a:lnTo>
                  <a:pt x="89297" y="8929"/>
                </a:lnTo>
                <a:lnTo>
                  <a:pt x="89297" y="8929"/>
                </a:lnTo>
                <a:lnTo>
                  <a:pt x="98227" y="0"/>
                </a:lnTo>
                <a:lnTo>
                  <a:pt x="107157" y="0"/>
                </a:lnTo>
                <a:lnTo>
                  <a:pt x="10715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8358187" y="5464969"/>
            <a:ext cx="62509" cy="267891"/>
          </a:xfrm>
          <a:custGeom>
            <a:avLst/>
            <a:gdLst/>
            <a:ahLst/>
            <a:cxnLst/>
            <a:rect l="0" t="0" r="0" b="0"/>
            <a:pathLst>
              <a:path w="62509" h="267891">
                <a:moveTo>
                  <a:pt x="0" y="53578"/>
                </a:moveTo>
                <a:lnTo>
                  <a:pt x="0" y="53578"/>
                </a:lnTo>
                <a:lnTo>
                  <a:pt x="0" y="53578"/>
                </a:lnTo>
                <a:lnTo>
                  <a:pt x="8929" y="44648"/>
                </a:lnTo>
                <a:lnTo>
                  <a:pt x="8929" y="44648"/>
                </a:lnTo>
                <a:lnTo>
                  <a:pt x="8929" y="44648"/>
                </a:lnTo>
                <a:lnTo>
                  <a:pt x="8929" y="44648"/>
                </a:lnTo>
                <a:lnTo>
                  <a:pt x="8929" y="44648"/>
                </a:lnTo>
                <a:lnTo>
                  <a:pt x="8929" y="44648"/>
                </a:lnTo>
                <a:lnTo>
                  <a:pt x="17859" y="44648"/>
                </a:lnTo>
                <a:lnTo>
                  <a:pt x="17859" y="44648"/>
                </a:lnTo>
                <a:lnTo>
                  <a:pt x="17859" y="53578"/>
                </a:lnTo>
                <a:lnTo>
                  <a:pt x="17859" y="53578"/>
                </a:lnTo>
                <a:lnTo>
                  <a:pt x="8929" y="62508"/>
                </a:lnTo>
                <a:lnTo>
                  <a:pt x="8929" y="80367"/>
                </a:lnTo>
                <a:lnTo>
                  <a:pt x="8929" y="98226"/>
                </a:lnTo>
                <a:lnTo>
                  <a:pt x="8929" y="125015"/>
                </a:lnTo>
                <a:lnTo>
                  <a:pt x="8929" y="151804"/>
                </a:lnTo>
                <a:lnTo>
                  <a:pt x="8929" y="178593"/>
                </a:lnTo>
                <a:lnTo>
                  <a:pt x="8929" y="205382"/>
                </a:lnTo>
                <a:lnTo>
                  <a:pt x="8929" y="232171"/>
                </a:lnTo>
                <a:lnTo>
                  <a:pt x="8929" y="250030"/>
                </a:lnTo>
                <a:lnTo>
                  <a:pt x="8929" y="258960"/>
                </a:lnTo>
                <a:lnTo>
                  <a:pt x="8929" y="267890"/>
                </a:lnTo>
                <a:lnTo>
                  <a:pt x="17859" y="267890"/>
                </a:lnTo>
                <a:lnTo>
                  <a:pt x="8929" y="267890"/>
                </a:lnTo>
                <a:lnTo>
                  <a:pt x="8929" y="258960"/>
                </a:lnTo>
                <a:lnTo>
                  <a:pt x="8929" y="250030"/>
                </a:lnTo>
                <a:lnTo>
                  <a:pt x="8929" y="232171"/>
                </a:lnTo>
                <a:lnTo>
                  <a:pt x="8929" y="214311"/>
                </a:lnTo>
                <a:lnTo>
                  <a:pt x="8929" y="196452"/>
                </a:lnTo>
                <a:lnTo>
                  <a:pt x="8929" y="178593"/>
                </a:lnTo>
                <a:lnTo>
                  <a:pt x="17859" y="160733"/>
                </a:lnTo>
                <a:lnTo>
                  <a:pt x="17859" y="133944"/>
                </a:lnTo>
                <a:lnTo>
                  <a:pt x="17859" y="107156"/>
                </a:lnTo>
                <a:lnTo>
                  <a:pt x="17859" y="89297"/>
                </a:lnTo>
                <a:lnTo>
                  <a:pt x="26789" y="62508"/>
                </a:lnTo>
                <a:lnTo>
                  <a:pt x="26789" y="44648"/>
                </a:lnTo>
                <a:lnTo>
                  <a:pt x="26789" y="17859"/>
                </a:lnTo>
                <a:lnTo>
                  <a:pt x="26789" y="8929"/>
                </a:lnTo>
                <a:lnTo>
                  <a:pt x="35718" y="0"/>
                </a:lnTo>
                <a:lnTo>
                  <a:pt x="35718" y="0"/>
                </a:lnTo>
                <a:lnTo>
                  <a:pt x="44648" y="0"/>
                </a:lnTo>
                <a:lnTo>
                  <a:pt x="44648" y="17859"/>
                </a:lnTo>
                <a:lnTo>
                  <a:pt x="44648" y="35719"/>
                </a:lnTo>
                <a:lnTo>
                  <a:pt x="53578" y="53578"/>
                </a:lnTo>
                <a:lnTo>
                  <a:pt x="53578" y="80367"/>
                </a:lnTo>
                <a:lnTo>
                  <a:pt x="62508" y="107156"/>
                </a:lnTo>
                <a:lnTo>
                  <a:pt x="62508" y="125015"/>
                </a:lnTo>
                <a:lnTo>
                  <a:pt x="62508" y="151804"/>
                </a:lnTo>
                <a:lnTo>
                  <a:pt x="62508" y="169663"/>
                </a:lnTo>
                <a:lnTo>
                  <a:pt x="62508" y="196452"/>
                </a:lnTo>
                <a:lnTo>
                  <a:pt x="53578" y="214311"/>
                </a:lnTo>
                <a:lnTo>
                  <a:pt x="53578" y="232171"/>
                </a:lnTo>
                <a:lnTo>
                  <a:pt x="53578" y="241101"/>
                </a:lnTo>
                <a:lnTo>
                  <a:pt x="53578" y="250030"/>
                </a:lnTo>
                <a:lnTo>
                  <a:pt x="53578" y="258960"/>
                </a:lnTo>
                <a:lnTo>
                  <a:pt x="53578" y="258960"/>
                </a:lnTo>
                <a:lnTo>
                  <a:pt x="53578" y="258960"/>
                </a:lnTo>
                <a:lnTo>
                  <a:pt x="62508" y="258960"/>
                </a:lnTo>
                <a:lnTo>
                  <a:pt x="62508" y="258960"/>
                </a:lnTo>
                <a:lnTo>
                  <a:pt x="62508" y="250030"/>
                </a:lnTo>
                <a:lnTo>
                  <a:pt x="62508" y="241101"/>
                </a:lnTo>
                <a:lnTo>
                  <a:pt x="62508" y="232171"/>
                </a:lnTo>
                <a:lnTo>
                  <a:pt x="62508" y="23217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8411765" y="5464969"/>
            <a:ext cx="71438" cy="267891"/>
          </a:xfrm>
          <a:custGeom>
            <a:avLst/>
            <a:gdLst/>
            <a:ahLst/>
            <a:cxnLst/>
            <a:rect l="0" t="0" r="0" b="0"/>
            <a:pathLst>
              <a:path w="71438" h="267891">
                <a:moveTo>
                  <a:pt x="35719" y="44648"/>
                </a:moveTo>
                <a:lnTo>
                  <a:pt x="35719" y="44648"/>
                </a:lnTo>
                <a:lnTo>
                  <a:pt x="26789" y="44648"/>
                </a:lnTo>
                <a:lnTo>
                  <a:pt x="26789" y="44648"/>
                </a:lnTo>
                <a:lnTo>
                  <a:pt x="26789" y="35719"/>
                </a:lnTo>
                <a:lnTo>
                  <a:pt x="26789" y="26789"/>
                </a:lnTo>
                <a:lnTo>
                  <a:pt x="17859" y="26789"/>
                </a:lnTo>
                <a:lnTo>
                  <a:pt x="17859" y="17859"/>
                </a:lnTo>
                <a:lnTo>
                  <a:pt x="26789" y="8929"/>
                </a:lnTo>
                <a:lnTo>
                  <a:pt x="26789" y="8929"/>
                </a:lnTo>
                <a:lnTo>
                  <a:pt x="26789" y="0"/>
                </a:lnTo>
                <a:lnTo>
                  <a:pt x="26789" y="0"/>
                </a:lnTo>
                <a:lnTo>
                  <a:pt x="26789" y="0"/>
                </a:lnTo>
                <a:lnTo>
                  <a:pt x="26789" y="17859"/>
                </a:lnTo>
                <a:lnTo>
                  <a:pt x="17859" y="35719"/>
                </a:lnTo>
                <a:lnTo>
                  <a:pt x="17859" y="62508"/>
                </a:lnTo>
                <a:lnTo>
                  <a:pt x="8930" y="107156"/>
                </a:lnTo>
                <a:lnTo>
                  <a:pt x="8930" y="151804"/>
                </a:lnTo>
                <a:lnTo>
                  <a:pt x="0" y="187522"/>
                </a:lnTo>
                <a:lnTo>
                  <a:pt x="0" y="223241"/>
                </a:lnTo>
                <a:lnTo>
                  <a:pt x="0" y="250030"/>
                </a:lnTo>
                <a:lnTo>
                  <a:pt x="0" y="258960"/>
                </a:lnTo>
                <a:lnTo>
                  <a:pt x="0" y="267890"/>
                </a:lnTo>
                <a:lnTo>
                  <a:pt x="0" y="267890"/>
                </a:lnTo>
                <a:lnTo>
                  <a:pt x="8930" y="267890"/>
                </a:lnTo>
                <a:lnTo>
                  <a:pt x="8930" y="258960"/>
                </a:lnTo>
                <a:lnTo>
                  <a:pt x="17859" y="241101"/>
                </a:lnTo>
                <a:lnTo>
                  <a:pt x="26789" y="223241"/>
                </a:lnTo>
                <a:lnTo>
                  <a:pt x="26789" y="205382"/>
                </a:lnTo>
                <a:lnTo>
                  <a:pt x="35719" y="187522"/>
                </a:lnTo>
                <a:lnTo>
                  <a:pt x="35719" y="169663"/>
                </a:lnTo>
                <a:lnTo>
                  <a:pt x="35719" y="160733"/>
                </a:lnTo>
                <a:lnTo>
                  <a:pt x="35719" y="151804"/>
                </a:lnTo>
                <a:lnTo>
                  <a:pt x="35719" y="151804"/>
                </a:lnTo>
                <a:lnTo>
                  <a:pt x="35719" y="151804"/>
                </a:lnTo>
                <a:lnTo>
                  <a:pt x="35719" y="160733"/>
                </a:lnTo>
                <a:lnTo>
                  <a:pt x="35719" y="169663"/>
                </a:lnTo>
                <a:lnTo>
                  <a:pt x="35719" y="178593"/>
                </a:lnTo>
                <a:lnTo>
                  <a:pt x="35719" y="187522"/>
                </a:lnTo>
                <a:lnTo>
                  <a:pt x="35719" y="187522"/>
                </a:lnTo>
                <a:lnTo>
                  <a:pt x="35719" y="187522"/>
                </a:lnTo>
                <a:lnTo>
                  <a:pt x="44648" y="187522"/>
                </a:lnTo>
                <a:lnTo>
                  <a:pt x="53578" y="187522"/>
                </a:lnTo>
                <a:lnTo>
                  <a:pt x="62508" y="187522"/>
                </a:lnTo>
                <a:lnTo>
                  <a:pt x="62508" y="178593"/>
                </a:lnTo>
                <a:lnTo>
                  <a:pt x="71437" y="160733"/>
                </a:lnTo>
                <a:lnTo>
                  <a:pt x="71437" y="16073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8358187" y="5572125"/>
            <a:ext cx="44649" cy="133946"/>
          </a:xfrm>
          <a:custGeom>
            <a:avLst/>
            <a:gdLst/>
            <a:ahLst/>
            <a:cxnLst/>
            <a:rect l="0" t="0" r="0" b="0"/>
            <a:pathLst>
              <a:path w="44649" h="133946">
                <a:moveTo>
                  <a:pt x="44648" y="44648"/>
                </a:moveTo>
                <a:lnTo>
                  <a:pt x="44648" y="44648"/>
                </a:lnTo>
                <a:lnTo>
                  <a:pt x="44648" y="35718"/>
                </a:lnTo>
                <a:lnTo>
                  <a:pt x="35718" y="26788"/>
                </a:lnTo>
                <a:lnTo>
                  <a:pt x="35718" y="17859"/>
                </a:lnTo>
                <a:lnTo>
                  <a:pt x="26789" y="8929"/>
                </a:lnTo>
                <a:lnTo>
                  <a:pt x="26789" y="0"/>
                </a:lnTo>
                <a:lnTo>
                  <a:pt x="26789" y="0"/>
                </a:lnTo>
                <a:lnTo>
                  <a:pt x="17859" y="0"/>
                </a:lnTo>
                <a:lnTo>
                  <a:pt x="17859" y="0"/>
                </a:lnTo>
                <a:lnTo>
                  <a:pt x="17859" y="17859"/>
                </a:lnTo>
                <a:lnTo>
                  <a:pt x="17859" y="35718"/>
                </a:lnTo>
                <a:lnTo>
                  <a:pt x="8929" y="62507"/>
                </a:lnTo>
                <a:lnTo>
                  <a:pt x="8929" y="89296"/>
                </a:lnTo>
                <a:lnTo>
                  <a:pt x="8929" y="107155"/>
                </a:lnTo>
                <a:lnTo>
                  <a:pt x="0" y="125015"/>
                </a:lnTo>
                <a:lnTo>
                  <a:pt x="0" y="133945"/>
                </a:lnTo>
                <a:lnTo>
                  <a:pt x="0" y="133945"/>
                </a:lnTo>
                <a:lnTo>
                  <a:pt x="0" y="133945"/>
                </a:lnTo>
                <a:lnTo>
                  <a:pt x="0" y="125015"/>
                </a:lnTo>
                <a:lnTo>
                  <a:pt x="0" y="116085"/>
                </a:lnTo>
                <a:lnTo>
                  <a:pt x="0" y="107155"/>
                </a:lnTo>
                <a:lnTo>
                  <a:pt x="0" y="89296"/>
                </a:lnTo>
                <a:lnTo>
                  <a:pt x="0" y="80366"/>
                </a:lnTo>
                <a:lnTo>
                  <a:pt x="8929" y="62507"/>
                </a:lnTo>
                <a:lnTo>
                  <a:pt x="8929" y="53577"/>
                </a:lnTo>
                <a:lnTo>
                  <a:pt x="8929" y="44648"/>
                </a:lnTo>
                <a:lnTo>
                  <a:pt x="8929" y="35718"/>
                </a:lnTo>
                <a:lnTo>
                  <a:pt x="17859" y="35718"/>
                </a:lnTo>
                <a:lnTo>
                  <a:pt x="17859" y="35718"/>
                </a:lnTo>
                <a:lnTo>
                  <a:pt x="17859" y="35718"/>
                </a:lnTo>
                <a:lnTo>
                  <a:pt x="17859" y="44648"/>
                </a:lnTo>
                <a:lnTo>
                  <a:pt x="17859" y="53577"/>
                </a:lnTo>
                <a:lnTo>
                  <a:pt x="8929" y="80366"/>
                </a:lnTo>
                <a:lnTo>
                  <a:pt x="8929" y="89296"/>
                </a:lnTo>
                <a:lnTo>
                  <a:pt x="8929" y="107155"/>
                </a:lnTo>
                <a:lnTo>
                  <a:pt x="8929" y="107155"/>
                </a:lnTo>
                <a:lnTo>
                  <a:pt x="8929" y="116085"/>
                </a:lnTo>
                <a:lnTo>
                  <a:pt x="8929" y="125015"/>
                </a:lnTo>
                <a:lnTo>
                  <a:pt x="8929" y="125015"/>
                </a:lnTo>
                <a:lnTo>
                  <a:pt x="8929" y="125015"/>
                </a:lnTo>
                <a:lnTo>
                  <a:pt x="0" y="116085"/>
                </a:lnTo>
                <a:lnTo>
                  <a:pt x="8929" y="107155"/>
                </a:lnTo>
                <a:lnTo>
                  <a:pt x="8929" y="89296"/>
                </a:lnTo>
                <a:lnTo>
                  <a:pt x="8929" y="80366"/>
                </a:lnTo>
                <a:lnTo>
                  <a:pt x="17859" y="53577"/>
                </a:lnTo>
                <a:lnTo>
                  <a:pt x="17859" y="35718"/>
                </a:lnTo>
                <a:lnTo>
                  <a:pt x="17859" y="26788"/>
                </a:lnTo>
                <a:lnTo>
                  <a:pt x="17859" y="8929"/>
                </a:lnTo>
                <a:lnTo>
                  <a:pt x="26789" y="8929"/>
                </a:lnTo>
                <a:lnTo>
                  <a:pt x="17859" y="8929"/>
                </a:lnTo>
                <a:lnTo>
                  <a:pt x="17859" y="8929"/>
                </a:lnTo>
                <a:lnTo>
                  <a:pt x="17859" y="26788"/>
                </a:lnTo>
                <a:lnTo>
                  <a:pt x="17859" y="44648"/>
                </a:lnTo>
                <a:lnTo>
                  <a:pt x="17859" y="62507"/>
                </a:lnTo>
                <a:lnTo>
                  <a:pt x="17859" y="80366"/>
                </a:lnTo>
                <a:lnTo>
                  <a:pt x="8929" y="80366"/>
                </a:lnTo>
                <a:lnTo>
                  <a:pt x="8929" y="89296"/>
                </a:lnTo>
                <a:lnTo>
                  <a:pt x="8929" y="89296"/>
                </a:lnTo>
                <a:lnTo>
                  <a:pt x="8929" y="89296"/>
                </a:lnTo>
                <a:lnTo>
                  <a:pt x="8929" y="89296"/>
                </a:lnTo>
                <a:lnTo>
                  <a:pt x="8929" y="80366"/>
                </a:lnTo>
                <a:lnTo>
                  <a:pt x="8929" y="80366"/>
                </a:lnTo>
                <a:lnTo>
                  <a:pt x="8929" y="71437"/>
                </a:lnTo>
                <a:lnTo>
                  <a:pt x="8929" y="71437"/>
                </a:lnTo>
                <a:lnTo>
                  <a:pt x="8929" y="62507"/>
                </a:lnTo>
                <a:lnTo>
                  <a:pt x="17859" y="71437"/>
                </a:lnTo>
                <a:lnTo>
                  <a:pt x="17859" y="71437"/>
                </a:lnTo>
                <a:lnTo>
                  <a:pt x="26789" y="80366"/>
                </a:lnTo>
                <a:lnTo>
                  <a:pt x="26789" y="71437"/>
                </a:lnTo>
                <a:lnTo>
                  <a:pt x="26789"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939293013"/>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Pom.xml generated  Listing 7-6</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a:t>
            </a:r>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pic>
        <p:nvPicPr>
          <p:cNvPr id="5" name="Picture 4"/>
          <p:cNvPicPr>
            <a:picLocks noChangeAspect="1"/>
          </p:cNvPicPr>
          <p:nvPr/>
        </p:nvPicPr>
        <p:blipFill>
          <a:blip r:embed="rId2"/>
          <a:stretch>
            <a:fillRect/>
          </a:stretch>
        </p:blipFill>
        <p:spPr>
          <a:xfrm>
            <a:off x="833437" y="1052512"/>
            <a:ext cx="7477125" cy="4752975"/>
          </a:xfrm>
          <a:prstGeom prst="rect">
            <a:avLst/>
          </a:prstGeom>
        </p:spPr>
      </p:pic>
      <p:sp>
        <p:nvSpPr>
          <p:cNvPr id="6" name="Freeform 5"/>
          <p:cNvSpPr/>
          <p:nvPr/>
        </p:nvSpPr>
        <p:spPr bwMode="auto">
          <a:xfrm>
            <a:off x="705445" y="3062882"/>
            <a:ext cx="250033" cy="1446611"/>
          </a:xfrm>
          <a:custGeom>
            <a:avLst/>
            <a:gdLst/>
            <a:ahLst/>
            <a:cxnLst/>
            <a:rect l="0" t="0" r="0" b="0"/>
            <a:pathLst>
              <a:path w="250033" h="1446611">
                <a:moveTo>
                  <a:pt x="142875" y="0"/>
                </a:moveTo>
                <a:lnTo>
                  <a:pt x="133946" y="0"/>
                </a:lnTo>
                <a:lnTo>
                  <a:pt x="133946" y="0"/>
                </a:lnTo>
                <a:lnTo>
                  <a:pt x="116086" y="0"/>
                </a:lnTo>
                <a:lnTo>
                  <a:pt x="107157" y="0"/>
                </a:lnTo>
                <a:lnTo>
                  <a:pt x="107157" y="0"/>
                </a:lnTo>
                <a:lnTo>
                  <a:pt x="98227" y="8930"/>
                </a:lnTo>
                <a:lnTo>
                  <a:pt x="98227" y="8930"/>
                </a:lnTo>
                <a:lnTo>
                  <a:pt x="98227" y="8930"/>
                </a:lnTo>
                <a:lnTo>
                  <a:pt x="98227" y="17860"/>
                </a:lnTo>
                <a:lnTo>
                  <a:pt x="89297" y="17860"/>
                </a:lnTo>
                <a:lnTo>
                  <a:pt x="89297" y="26789"/>
                </a:lnTo>
                <a:lnTo>
                  <a:pt x="89297" y="26789"/>
                </a:lnTo>
                <a:lnTo>
                  <a:pt x="80368" y="35719"/>
                </a:lnTo>
                <a:lnTo>
                  <a:pt x="80368" y="44649"/>
                </a:lnTo>
                <a:lnTo>
                  <a:pt x="71438" y="44649"/>
                </a:lnTo>
                <a:lnTo>
                  <a:pt x="71438" y="53579"/>
                </a:lnTo>
                <a:lnTo>
                  <a:pt x="62508" y="71438"/>
                </a:lnTo>
                <a:lnTo>
                  <a:pt x="53579" y="80368"/>
                </a:lnTo>
                <a:lnTo>
                  <a:pt x="44649" y="98227"/>
                </a:lnTo>
                <a:lnTo>
                  <a:pt x="35719" y="116086"/>
                </a:lnTo>
                <a:lnTo>
                  <a:pt x="26789" y="133946"/>
                </a:lnTo>
                <a:lnTo>
                  <a:pt x="17860" y="151805"/>
                </a:lnTo>
                <a:lnTo>
                  <a:pt x="8930" y="178594"/>
                </a:lnTo>
                <a:lnTo>
                  <a:pt x="8930" y="205383"/>
                </a:lnTo>
                <a:lnTo>
                  <a:pt x="0" y="232172"/>
                </a:lnTo>
                <a:lnTo>
                  <a:pt x="0" y="258961"/>
                </a:lnTo>
                <a:lnTo>
                  <a:pt x="0" y="294680"/>
                </a:lnTo>
                <a:lnTo>
                  <a:pt x="8930" y="330399"/>
                </a:lnTo>
                <a:lnTo>
                  <a:pt x="8930" y="366118"/>
                </a:lnTo>
                <a:lnTo>
                  <a:pt x="17860" y="401836"/>
                </a:lnTo>
                <a:lnTo>
                  <a:pt x="26789" y="437555"/>
                </a:lnTo>
                <a:lnTo>
                  <a:pt x="35719" y="473274"/>
                </a:lnTo>
                <a:lnTo>
                  <a:pt x="44649" y="508993"/>
                </a:lnTo>
                <a:lnTo>
                  <a:pt x="53579" y="544711"/>
                </a:lnTo>
                <a:lnTo>
                  <a:pt x="53579" y="580430"/>
                </a:lnTo>
                <a:lnTo>
                  <a:pt x="62508" y="625079"/>
                </a:lnTo>
                <a:lnTo>
                  <a:pt x="62508" y="660797"/>
                </a:lnTo>
                <a:lnTo>
                  <a:pt x="62508" y="705446"/>
                </a:lnTo>
                <a:lnTo>
                  <a:pt x="62508" y="750094"/>
                </a:lnTo>
                <a:lnTo>
                  <a:pt x="62508" y="794743"/>
                </a:lnTo>
                <a:lnTo>
                  <a:pt x="53579" y="830461"/>
                </a:lnTo>
                <a:lnTo>
                  <a:pt x="53579" y="875110"/>
                </a:lnTo>
                <a:lnTo>
                  <a:pt x="53579" y="910829"/>
                </a:lnTo>
                <a:lnTo>
                  <a:pt x="53579" y="955477"/>
                </a:lnTo>
                <a:lnTo>
                  <a:pt x="53579" y="991196"/>
                </a:lnTo>
                <a:lnTo>
                  <a:pt x="53579" y="1026914"/>
                </a:lnTo>
                <a:lnTo>
                  <a:pt x="53579" y="1053704"/>
                </a:lnTo>
                <a:lnTo>
                  <a:pt x="53579" y="1089422"/>
                </a:lnTo>
                <a:lnTo>
                  <a:pt x="53579" y="1116211"/>
                </a:lnTo>
                <a:lnTo>
                  <a:pt x="53579" y="1134071"/>
                </a:lnTo>
                <a:lnTo>
                  <a:pt x="53579" y="1160860"/>
                </a:lnTo>
                <a:lnTo>
                  <a:pt x="44649" y="1178719"/>
                </a:lnTo>
                <a:lnTo>
                  <a:pt x="44649" y="1196579"/>
                </a:lnTo>
                <a:lnTo>
                  <a:pt x="35719" y="1214438"/>
                </a:lnTo>
                <a:lnTo>
                  <a:pt x="35719" y="1232297"/>
                </a:lnTo>
                <a:lnTo>
                  <a:pt x="35719" y="1250157"/>
                </a:lnTo>
                <a:lnTo>
                  <a:pt x="35719" y="1268016"/>
                </a:lnTo>
                <a:lnTo>
                  <a:pt x="35719" y="1285875"/>
                </a:lnTo>
                <a:lnTo>
                  <a:pt x="35719" y="1303735"/>
                </a:lnTo>
                <a:lnTo>
                  <a:pt x="44649" y="1321594"/>
                </a:lnTo>
                <a:lnTo>
                  <a:pt x="44649" y="1330524"/>
                </a:lnTo>
                <a:lnTo>
                  <a:pt x="53579" y="1348383"/>
                </a:lnTo>
                <a:lnTo>
                  <a:pt x="53579" y="1357313"/>
                </a:lnTo>
                <a:lnTo>
                  <a:pt x="53579" y="1357313"/>
                </a:lnTo>
                <a:lnTo>
                  <a:pt x="62508" y="1375172"/>
                </a:lnTo>
                <a:lnTo>
                  <a:pt x="62508" y="1375172"/>
                </a:lnTo>
                <a:lnTo>
                  <a:pt x="62508" y="1384102"/>
                </a:lnTo>
                <a:lnTo>
                  <a:pt x="62508" y="1393032"/>
                </a:lnTo>
                <a:lnTo>
                  <a:pt x="71438" y="1401961"/>
                </a:lnTo>
                <a:lnTo>
                  <a:pt x="71438" y="1410891"/>
                </a:lnTo>
                <a:lnTo>
                  <a:pt x="71438" y="1419821"/>
                </a:lnTo>
                <a:lnTo>
                  <a:pt x="80368" y="1428750"/>
                </a:lnTo>
                <a:lnTo>
                  <a:pt x="80368" y="1428750"/>
                </a:lnTo>
                <a:lnTo>
                  <a:pt x="80368" y="1437680"/>
                </a:lnTo>
                <a:lnTo>
                  <a:pt x="80368" y="1437680"/>
                </a:lnTo>
                <a:lnTo>
                  <a:pt x="80368" y="1446610"/>
                </a:lnTo>
                <a:lnTo>
                  <a:pt x="89297" y="1446610"/>
                </a:lnTo>
                <a:lnTo>
                  <a:pt x="98227" y="1446610"/>
                </a:lnTo>
                <a:lnTo>
                  <a:pt x="107157" y="1446610"/>
                </a:lnTo>
                <a:lnTo>
                  <a:pt x="133946" y="1446610"/>
                </a:lnTo>
                <a:lnTo>
                  <a:pt x="160735" y="1446610"/>
                </a:lnTo>
                <a:lnTo>
                  <a:pt x="196454" y="1446610"/>
                </a:lnTo>
                <a:lnTo>
                  <a:pt x="250032" y="1437680"/>
                </a:lnTo>
                <a:lnTo>
                  <a:pt x="250032" y="143768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2366367" y="3482578"/>
            <a:ext cx="187525" cy="35719"/>
          </a:xfrm>
          <a:custGeom>
            <a:avLst/>
            <a:gdLst/>
            <a:ahLst/>
            <a:cxnLst/>
            <a:rect l="0" t="0" r="0" b="0"/>
            <a:pathLst>
              <a:path w="187525" h="35719">
                <a:moveTo>
                  <a:pt x="0" y="35718"/>
                </a:moveTo>
                <a:lnTo>
                  <a:pt x="8930" y="35718"/>
                </a:lnTo>
                <a:lnTo>
                  <a:pt x="8930" y="26789"/>
                </a:lnTo>
                <a:lnTo>
                  <a:pt x="17860" y="26789"/>
                </a:lnTo>
                <a:lnTo>
                  <a:pt x="35719" y="26789"/>
                </a:lnTo>
                <a:lnTo>
                  <a:pt x="53578" y="26789"/>
                </a:lnTo>
                <a:lnTo>
                  <a:pt x="71438" y="17859"/>
                </a:lnTo>
                <a:lnTo>
                  <a:pt x="98227" y="17859"/>
                </a:lnTo>
                <a:lnTo>
                  <a:pt x="116086" y="8929"/>
                </a:lnTo>
                <a:lnTo>
                  <a:pt x="142875" y="8929"/>
                </a:lnTo>
                <a:lnTo>
                  <a:pt x="169664" y="8929"/>
                </a:lnTo>
                <a:lnTo>
                  <a:pt x="187524" y="0"/>
                </a:lnTo>
                <a:lnTo>
                  <a:pt x="18752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2946797" y="3429000"/>
            <a:ext cx="1777009" cy="89297"/>
          </a:xfrm>
          <a:custGeom>
            <a:avLst/>
            <a:gdLst/>
            <a:ahLst/>
            <a:cxnLst/>
            <a:rect l="0" t="0" r="0" b="0"/>
            <a:pathLst>
              <a:path w="1777009" h="89297">
                <a:moveTo>
                  <a:pt x="0" y="89296"/>
                </a:moveTo>
                <a:lnTo>
                  <a:pt x="0" y="89296"/>
                </a:lnTo>
                <a:lnTo>
                  <a:pt x="8930" y="80367"/>
                </a:lnTo>
                <a:lnTo>
                  <a:pt x="17859" y="80367"/>
                </a:lnTo>
                <a:lnTo>
                  <a:pt x="17859" y="71437"/>
                </a:lnTo>
                <a:lnTo>
                  <a:pt x="35719" y="71437"/>
                </a:lnTo>
                <a:lnTo>
                  <a:pt x="44648" y="71437"/>
                </a:lnTo>
                <a:lnTo>
                  <a:pt x="53578" y="62507"/>
                </a:lnTo>
                <a:lnTo>
                  <a:pt x="62508" y="62507"/>
                </a:lnTo>
                <a:lnTo>
                  <a:pt x="80367" y="62507"/>
                </a:lnTo>
                <a:lnTo>
                  <a:pt x="89297" y="62507"/>
                </a:lnTo>
                <a:lnTo>
                  <a:pt x="107156" y="62507"/>
                </a:lnTo>
                <a:lnTo>
                  <a:pt x="125016" y="71437"/>
                </a:lnTo>
                <a:lnTo>
                  <a:pt x="142875" y="71437"/>
                </a:lnTo>
                <a:lnTo>
                  <a:pt x="151805" y="71437"/>
                </a:lnTo>
                <a:lnTo>
                  <a:pt x="178594" y="71437"/>
                </a:lnTo>
                <a:lnTo>
                  <a:pt x="196453" y="80367"/>
                </a:lnTo>
                <a:lnTo>
                  <a:pt x="214312" y="80367"/>
                </a:lnTo>
                <a:lnTo>
                  <a:pt x="241101" y="71437"/>
                </a:lnTo>
                <a:lnTo>
                  <a:pt x="267891" y="71437"/>
                </a:lnTo>
                <a:lnTo>
                  <a:pt x="294680" y="71437"/>
                </a:lnTo>
                <a:lnTo>
                  <a:pt x="321469" y="62507"/>
                </a:lnTo>
                <a:lnTo>
                  <a:pt x="348258" y="62507"/>
                </a:lnTo>
                <a:lnTo>
                  <a:pt x="366117" y="53578"/>
                </a:lnTo>
                <a:lnTo>
                  <a:pt x="392906" y="53578"/>
                </a:lnTo>
                <a:lnTo>
                  <a:pt x="419695" y="53578"/>
                </a:lnTo>
                <a:lnTo>
                  <a:pt x="446484" y="53578"/>
                </a:lnTo>
                <a:lnTo>
                  <a:pt x="464344" y="53578"/>
                </a:lnTo>
                <a:lnTo>
                  <a:pt x="491133" y="53578"/>
                </a:lnTo>
                <a:lnTo>
                  <a:pt x="517922" y="62507"/>
                </a:lnTo>
                <a:lnTo>
                  <a:pt x="544711" y="62507"/>
                </a:lnTo>
                <a:lnTo>
                  <a:pt x="571500" y="62507"/>
                </a:lnTo>
                <a:lnTo>
                  <a:pt x="598289" y="62507"/>
                </a:lnTo>
                <a:lnTo>
                  <a:pt x="634008" y="62507"/>
                </a:lnTo>
                <a:lnTo>
                  <a:pt x="660797" y="62507"/>
                </a:lnTo>
                <a:lnTo>
                  <a:pt x="687586" y="62507"/>
                </a:lnTo>
                <a:lnTo>
                  <a:pt x="723305" y="62507"/>
                </a:lnTo>
                <a:lnTo>
                  <a:pt x="750094" y="62507"/>
                </a:lnTo>
                <a:lnTo>
                  <a:pt x="776883" y="62507"/>
                </a:lnTo>
                <a:lnTo>
                  <a:pt x="803672" y="53578"/>
                </a:lnTo>
                <a:lnTo>
                  <a:pt x="839391" y="62507"/>
                </a:lnTo>
                <a:lnTo>
                  <a:pt x="866180" y="62507"/>
                </a:lnTo>
                <a:lnTo>
                  <a:pt x="892969" y="62507"/>
                </a:lnTo>
                <a:lnTo>
                  <a:pt x="919758" y="71437"/>
                </a:lnTo>
                <a:lnTo>
                  <a:pt x="946547" y="71437"/>
                </a:lnTo>
                <a:lnTo>
                  <a:pt x="982266" y="71437"/>
                </a:lnTo>
                <a:lnTo>
                  <a:pt x="1009055" y="62507"/>
                </a:lnTo>
                <a:lnTo>
                  <a:pt x="1035844" y="62507"/>
                </a:lnTo>
                <a:lnTo>
                  <a:pt x="1071562" y="53578"/>
                </a:lnTo>
                <a:lnTo>
                  <a:pt x="1107281" y="53578"/>
                </a:lnTo>
                <a:lnTo>
                  <a:pt x="1134070" y="53578"/>
                </a:lnTo>
                <a:lnTo>
                  <a:pt x="1169789" y="44648"/>
                </a:lnTo>
                <a:lnTo>
                  <a:pt x="1196578" y="44648"/>
                </a:lnTo>
                <a:lnTo>
                  <a:pt x="1223367" y="35718"/>
                </a:lnTo>
                <a:lnTo>
                  <a:pt x="1241226" y="35718"/>
                </a:lnTo>
                <a:lnTo>
                  <a:pt x="1268016" y="35718"/>
                </a:lnTo>
                <a:lnTo>
                  <a:pt x="1285875" y="35718"/>
                </a:lnTo>
                <a:lnTo>
                  <a:pt x="1303734" y="35718"/>
                </a:lnTo>
                <a:lnTo>
                  <a:pt x="1330523" y="44648"/>
                </a:lnTo>
                <a:lnTo>
                  <a:pt x="1357312" y="44648"/>
                </a:lnTo>
                <a:lnTo>
                  <a:pt x="1375172" y="44648"/>
                </a:lnTo>
                <a:lnTo>
                  <a:pt x="1401961" y="44648"/>
                </a:lnTo>
                <a:lnTo>
                  <a:pt x="1419820" y="35718"/>
                </a:lnTo>
                <a:lnTo>
                  <a:pt x="1437680" y="35718"/>
                </a:lnTo>
                <a:lnTo>
                  <a:pt x="1464469" y="26789"/>
                </a:lnTo>
                <a:lnTo>
                  <a:pt x="1482328" y="26789"/>
                </a:lnTo>
                <a:lnTo>
                  <a:pt x="1500187" y="26789"/>
                </a:lnTo>
                <a:lnTo>
                  <a:pt x="1518047" y="26789"/>
                </a:lnTo>
                <a:lnTo>
                  <a:pt x="1535906" y="26789"/>
                </a:lnTo>
                <a:lnTo>
                  <a:pt x="1553766" y="17859"/>
                </a:lnTo>
                <a:lnTo>
                  <a:pt x="1580555" y="17859"/>
                </a:lnTo>
                <a:lnTo>
                  <a:pt x="1598414" y="17859"/>
                </a:lnTo>
                <a:lnTo>
                  <a:pt x="1616273" y="17859"/>
                </a:lnTo>
                <a:lnTo>
                  <a:pt x="1634133" y="17859"/>
                </a:lnTo>
                <a:lnTo>
                  <a:pt x="1651992" y="17859"/>
                </a:lnTo>
                <a:lnTo>
                  <a:pt x="1669851" y="8929"/>
                </a:lnTo>
                <a:lnTo>
                  <a:pt x="1678781" y="8929"/>
                </a:lnTo>
                <a:lnTo>
                  <a:pt x="1696641" y="8929"/>
                </a:lnTo>
                <a:lnTo>
                  <a:pt x="1705570" y="8929"/>
                </a:lnTo>
                <a:lnTo>
                  <a:pt x="1714500" y="0"/>
                </a:lnTo>
                <a:lnTo>
                  <a:pt x="1723430" y="0"/>
                </a:lnTo>
                <a:lnTo>
                  <a:pt x="1723430" y="0"/>
                </a:lnTo>
                <a:lnTo>
                  <a:pt x="1732359" y="0"/>
                </a:lnTo>
                <a:lnTo>
                  <a:pt x="1741289" y="8929"/>
                </a:lnTo>
                <a:lnTo>
                  <a:pt x="1741289" y="8929"/>
                </a:lnTo>
                <a:lnTo>
                  <a:pt x="1750219" y="8929"/>
                </a:lnTo>
                <a:lnTo>
                  <a:pt x="1759148" y="17859"/>
                </a:lnTo>
                <a:lnTo>
                  <a:pt x="1759148" y="17859"/>
                </a:lnTo>
                <a:lnTo>
                  <a:pt x="1768078" y="17859"/>
                </a:lnTo>
                <a:lnTo>
                  <a:pt x="1768078" y="17859"/>
                </a:lnTo>
                <a:lnTo>
                  <a:pt x="1768078" y="17859"/>
                </a:lnTo>
                <a:lnTo>
                  <a:pt x="1768078" y="26789"/>
                </a:lnTo>
                <a:lnTo>
                  <a:pt x="1768078" y="26789"/>
                </a:lnTo>
                <a:lnTo>
                  <a:pt x="1768078" y="26789"/>
                </a:lnTo>
                <a:lnTo>
                  <a:pt x="1768078" y="26789"/>
                </a:lnTo>
                <a:lnTo>
                  <a:pt x="1777008" y="26789"/>
                </a:lnTo>
                <a:lnTo>
                  <a:pt x="1777008" y="26789"/>
                </a:lnTo>
                <a:lnTo>
                  <a:pt x="1777008" y="35718"/>
                </a:lnTo>
                <a:lnTo>
                  <a:pt x="1777008"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2402086" y="3714750"/>
            <a:ext cx="1607345" cy="62508"/>
          </a:xfrm>
          <a:custGeom>
            <a:avLst/>
            <a:gdLst/>
            <a:ahLst/>
            <a:cxnLst/>
            <a:rect l="0" t="0" r="0" b="0"/>
            <a:pathLst>
              <a:path w="1607345" h="62508">
                <a:moveTo>
                  <a:pt x="17859" y="62507"/>
                </a:moveTo>
                <a:lnTo>
                  <a:pt x="17859" y="62507"/>
                </a:lnTo>
                <a:lnTo>
                  <a:pt x="8930" y="62507"/>
                </a:lnTo>
                <a:lnTo>
                  <a:pt x="8930" y="62507"/>
                </a:lnTo>
                <a:lnTo>
                  <a:pt x="8930" y="62507"/>
                </a:lnTo>
                <a:lnTo>
                  <a:pt x="0" y="62507"/>
                </a:lnTo>
                <a:lnTo>
                  <a:pt x="0" y="62507"/>
                </a:lnTo>
                <a:lnTo>
                  <a:pt x="0" y="62507"/>
                </a:lnTo>
                <a:lnTo>
                  <a:pt x="0" y="62507"/>
                </a:lnTo>
                <a:lnTo>
                  <a:pt x="0" y="62507"/>
                </a:lnTo>
                <a:lnTo>
                  <a:pt x="8930" y="62507"/>
                </a:lnTo>
                <a:lnTo>
                  <a:pt x="8930" y="62507"/>
                </a:lnTo>
                <a:lnTo>
                  <a:pt x="8930" y="62507"/>
                </a:lnTo>
                <a:lnTo>
                  <a:pt x="17859" y="53578"/>
                </a:lnTo>
                <a:lnTo>
                  <a:pt x="26789" y="53578"/>
                </a:lnTo>
                <a:lnTo>
                  <a:pt x="35719" y="53578"/>
                </a:lnTo>
                <a:lnTo>
                  <a:pt x="44648" y="53578"/>
                </a:lnTo>
                <a:lnTo>
                  <a:pt x="53578" y="53578"/>
                </a:lnTo>
                <a:lnTo>
                  <a:pt x="62508" y="53578"/>
                </a:lnTo>
                <a:lnTo>
                  <a:pt x="80367" y="53578"/>
                </a:lnTo>
                <a:lnTo>
                  <a:pt x="89297" y="44648"/>
                </a:lnTo>
                <a:lnTo>
                  <a:pt x="107156" y="44648"/>
                </a:lnTo>
                <a:lnTo>
                  <a:pt x="125016" y="44648"/>
                </a:lnTo>
                <a:lnTo>
                  <a:pt x="142875" y="44648"/>
                </a:lnTo>
                <a:lnTo>
                  <a:pt x="160734" y="35718"/>
                </a:lnTo>
                <a:lnTo>
                  <a:pt x="178594" y="35718"/>
                </a:lnTo>
                <a:lnTo>
                  <a:pt x="196453" y="35718"/>
                </a:lnTo>
                <a:lnTo>
                  <a:pt x="214312" y="35718"/>
                </a:lnTo>
                <a:lnTo>
                  <a:pt x="241102" y="35718"/>
                </a:lnTo>
                <a:lnTo>
                  <a:pt x="258961" y="35718"/>
                </a:lnTo>
                <a:lnTo>
                  <a:pt x="285750" y="35718"/>
                </a:lnTo>
                <a:lnTo>
                  <a:pt x="312539" y="44648"/>
                </a:lnTo>
                <a:lnTo>
                  <a:pt x="339328" y="44648"/>
                </a:lnTo>
                <a:lnTo>
                  <a:pt x="357187" y="44648"/>
                </a:lnTo>
                <a:lnTo>
                  <a:pt x="383977" y="44648"/>
                </a:lnTo>
                <a:lnTo>
                  <a:pt x="410766" y="35718"/>
                </a:lnTo>
                <a:lnTo>
                  <a:pt x="437555" y="35718"/>
                </a:lnTo>
                <a:lnTo>
                  <a:pt x="464344" y="26789"/>
                </a:lnTo>
                <a:lnTo>
                  <a:pt x="482203" y="26789"/>
                </a:lnTo>
                <a:lnTo>
                  <a:pt x="508992" y="17859"/>
                </a:lnTo>
                <a:lnTo>
                  <a:pt x="535781" y="17859"/>
                </a:lnTo>
                <a:lnTo>
                  <a:pt x="553641" y="17859"/>
                </a:lnTo>
                <a:lnTo>
                  <a:pt x="580430" y="17859"/>
                </a:lnTo>
                <a:lnTo>
                  <a:pt x="607219" y="26789"/>
                </a:lnTo>
                <a:lnTo>
                  <a:pt x="625078" y="35718"/>
                </a:lnTo>
                <a:lnTo>
                  <a:pt x="651867" y="35718"/>
                </a:lnTo>
                <a:lnTo>
                  <a:pt x="669727" y="44648"/>
                </a:lnTo>
                <a:lnTo>
                  <a:pt x="696516" y="44648"/>
                </a:lnTo>
                <a:lnTo>
                  <a:pt x="714375" y="53578"/>
                </a:lnTo>
                <a:lnTo>
                  <a:pt x="741164" y="53578"/>
                </a:lnTo>
                <a:lnTo>
                  <a:pt x="759023" y="53578"/>
                </a:lnTo>
                <a:lnTo>
                  <a:pt x="776883" y="53578"/>
                </a:lnTo>
                <a:lnTo>
                  <a:pt x="794742" y="44648"/>
                </a:lnTo>
                <a:lnTo>
                  <a:pt x="821531" y="44648"/>
                </a:lnTo>
                <a:lnTo>
                  <a:pt x="839391" y="44648"/>
                </a:lnTo>
                <a:lnTo>
                  <a:pt x="857250" y="44648"/>
                </a:lnTo>
                <a:lnTo>
                  <a:pt x="875109" y="44648"/>
                </a:lnTo>
                <a:lnTo>
                  <a:pt x="892969" y="44648"/>
                </a:lnTo>
                <a:lnTo>
                  <a:pt x="910828" y="44648"/>
                </a:lnTo>
                <a:lnTo>
                  <a:pt x="928687" y="44648"/>
                </a:lnTo>
                <a:lnTo>
                  <a:pt x="946547" y="44648"/>
                </a:lnTo>
                <a:lnTo>
                  <a:pt x="964406" y="44648"/>
                </a:lnTo>
                <a:lnTo>
                  <a:pt x="982266" y="44648"/>
                </a:lnTo>
                <a:lnTo>
                  <a:pt x="1000125" y="44648"/>
                </a:lnTo>
                <a:lnTo>
                  <a:pt x="1017984" y="44648"/>
                </a:lnTo>
                <a:lnTo>
                  <a:pt x="1035844" y="35718"/>
                </a:lnTo>
                <a:lnTo>
                  <a:pt x="1053703" y="35718"/>
                </a:lnTo>
                <a:lnTo>
                  <a:pt x="1071562" y="35718"/>
                </a:lnTo>
                <a:lnTo>
                  <a:pt x="1089422" y="35718"/>
                </a:lnTo>
                <a:lnTo>
                  <a:pt x="1107281" y="35718"/>
                </a:lnTo>
                <a:lnTo>
                  <a:pt x="1125141" y="35718"/>
                </a:lnTo>
                <a:lnTo>
                  <a:pt x="1143000" y="35718"/>
                </a:lnTo>
                <a:lnTo>
                  <a:pt x="1151930" y="35718"/>
                </a:lnTo>
                <a:lnTo>
                  <a:pt x="1169789" y="44648"/>
                </a:lnTo>
                <a:lnTo>
                  <a:pt x="1187648" y="44648"/>
                </a:lnTo>
                <a:lnTo>
                  <a:pt x="1205508" y="44648"/>
                </a:lnTo>
                <a:lnTo>
                  <a:pt x="1223367" y="44648"/>
                </a:lnTo>
                <a:lnTo>
                  <a:pt x="1241227" y="44648"/>
                </a:lnTo>
                <a:lnTo>
                  <a:pt x="1250156" y="44648"/>
                </a:lnTo>
                <a:lnTo>
                  <a:pt x="1268016" y="44648"/>
                </a:lnTo>
                <a:lnTo>
                  <a:pt x="1285875" y="35718"/>
                </a:lnTo>
                <a:lnTo>
                  <a:pt x="1303734" y="35718"/>
                </a:lnTo>
                <a:lnTo>
                  <a:pt x="1312664" y="35718"/>
                </a:lnTo>
                <a:lnTo>
                  <a:pt x="1330523" y="26789"/>
                </a:lnTo>
                <a:lnTo>
                  <a:pt x="1339453" y="26789"/>
                </a:lnTo>
                <a:lnTo>
                  <a:pt x="1357312" y="26789"/>
                </a:lnTo>
                <a:lnTo>
                  <a:pt x="1366242" y="26789"/>
                </a:lnTo>
                <a:lnTo>
                  <a:pt x="1384102" y="26789"/>
                </a:lnTo>
                <a:lnTo>
                  <a:pt x="1401961" y="26789"/>
                </a:lnTo>
                <a:lnTo>
                  <a:pt x="1410891" y="26789"/>
                </a:lnTo>
                <a:lnTo>
                  <a:pt x="1428750" y="26789"/>
                </a:lnTo>
                <a:lnTo>
                  <a:pt x="1446609" y="26789"/>
                </a:lnTo>
                <a:lnTo>
                  <a:pt x="1464469" y="17859"/>
                </a:lnTo>
                <a:lnTo>
                  <a:pt x="1482328" y="8929"/>
                </a:lnTo>
                <a:lnTo>
                  <a:pt x="1500187" y="8929"/>
                </a:lnTo>
                <a:lnTo>
                  <a:pt x="1509117" y="8929"/>
                </a:lnTo>
                <a:lnTo>
                  <a:pt x="1526977" y="0"/>
                </a:lnTo>
                <a:lnTo>
                  <a:pt x="1535906" y="0"/>
                </a:lnTo>
                <a:lnTo>
                  <a:pt x="1553766" y="0"/>
                </a:lnTo>
                <a:lnTo>
                  <a:pt x="1562695" y="0"/>
                </a:lnTo>
                <a:lnTo>
                  <a:pt x="1589484" y="0"/>
                </a:lnTo>
                <a:lnTo>
                  <a:pt x="1607344" y="0"/>
                </a:lnTo>
                <a:lnTo>
                  <a:pt x="160734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4045148" y="3696890"/>
            <a:ext cx="803673" cy="53579"/>
          </a:xfrm>
          <a:custGeom>
            <a:avLst/>
            <a:gdLst/>
            <a:ahLst/>
            <a:cxnLst/>
            <a:rect l="0" t="0" r="0" b="0"/>
            <a:pathLst>
              <a:path w="803673" h="53579">
                <a:moveTo>
                  <a:pt x="0" y="17860"/>
                </a:moveTo>
                <a:lnTo>
                  <a:pt x="17860" y="17860"/>
                </a:lnTo>
                <a:lnTo>
                  <a:pt x="35719" y="17860"/>
                </a:lnTo>
                <a:lnTo>
                  <a:pt x="44649" y="17860"/>
                </a:lnTo>
                <a:lnTo>
                  <a:pt x="62508" y="17860"/>
                </a:lnTo>
                <a:lnTo>
                  <a:pt x="80368" y="26789"/>
                </a:lnTo>
                <a:lnTo>
                  <a:pt x="89297" y="26789"/>
                </a:lnTo>
                <a:lnTo>
                  <a:pt x="107157" y="26789"/>
                </a:lnTo>
                <a:lnTo>
                  <a:pt x="125016" y="26789"/>
                </a:lnTo>
                <a:lnTo>
                  <a:pt x="133946" y="26789"/>
                </a:lnTo>
                <a:lnTo>
                  <a:pt x="151805" y="26789"/>
                </a:lnTo>
                <a:lnTo>
                  <a:pt x="169665" y="26789"/>
                </a:lnTo>
                <a:lnTo>
                  <a:pt x="187524" y="26789"/>
                </a:lnTo>
                <a:lnTo>
                  <a:pt x="196454" y="26789"/>
                </a:lnTo>
                <a:lnTo>
                  <a:pt x="214313" y="26789"/>
                </a:lnTo>
                <a:lnTo>
                  <a:pt x="232172" y="26789"/>
                </a:lnTo>
                <a:lnTo>
                  <a:pt x="241102" y="26789"/>
                </a:lnTo>
                <a:lnTo>
                  <a:pt x="258961" y="17860"/>
                </a:lnTo>
                <a:lnTo>
                  <a:pt x="267891" y="17860"/>
                </a:lnTo>
                <a:lnTo>
                  <a:pt x="285750" y="17860"/>
                </a:lnTo>
                <a:lnTo>
                  <a:pt x="294680" y="17860"/>
                </a:lnTo>
                <a:lnTo>
                  <a:pt x="303610" y="17860"/>
                </a:lnTo>
                <a:lnTo>
                  <a:pt x="312540" y="17860"/>
                </a:lnTo>
                <a:lnTo>
                  <a:pt x="330399" y="26789"/>
                </a:lnTo>
                <a:lnTo>
                  <a:pt x="339329" y="26789"/>
                </a:lnTo>
                <a:lnTo>
                  <a:pt x="348258" y="26789"/>
                </a:lnTo>
                <a:lnTo>
                  <a:pt x="366118" y="26789"/>
                </a:lnTo>
                <a:lnTo>
                  <a:pt x="375047" y="26789"/>
                </a:lnTo>
                <a:lnTo>
                  <a:pt x="383977" y="26789"/>
                </a:lnTo>
                <a:lnTo>
                  <a:pt x="392907" y="17860"/>
                </a:lnTo>
                <a:lnTo>
                  <a:pt x="410766" y="17860"/>
                </a:lnTo>
                <a:lnTo>
                  <a:pt x="419696" y="17860"/>
                </a:lnTo>
                <a:lnTo>
                  <a:pt x="428625" y="17860"/>
                </a:lnTo>
                <a:lnTo>
                  <a:pt x="437555" y="17860"/>
                </a:lnTo>
                <a:lnTo>
                  <a:pt x="455415" y="17860"/>
                </a:lnTo>
                <a:lnTo>
                  <a:pt x="464344" y="17860"/>
                </a:lnTo>
                <a:lnTo>
                  <a:pt x="482204" y="17860"/>
                </a:lnTo>
                <a:lnTo>
                  <a:pt x="491133" y="17860"/>
                </a:lnTo>
                <a:lnTo>
                  <a:pt x="508993" y="17860"/>
                </a:lnTo>
                <a:lnTo>
                  <a:pt x="526852" y="17860"/>
                </a:lnTo>
                <a:lnTo>
                  <a:pt x="535782" y="26789"/>
                </a:lnTo>
                <a:lnTo>
                  <a:pt x="553641" y="17860"/>
                </a:lnTo>
                <a:lnTo>
                  <a:pt x="571500" y="17860"/>
                </a:lnTo>
                <a:lnTo>
                  <a:pt x="580430" y="17860"/>
                </a:lnTo>
                <a:lnTo>
                  <a:pt x="598290" y="17860"/>
                </a:lnTo>
                <a:lnTo>
                  <a:pt x="607219" y="17860"/>
                </a:lnTo>
                <a:lnTo>
                  <a:pt x="625079" y="17860"/>
                </a:lnTo>
                <a:lnTo>
                  <a:pt x="634008" y="17860"/>
                </a:lnTo>
                <a:lnTo>
                  <a:pt x="651868" y="8930"/>
                </a:lnTo>
                <a:lnTo>
                  <a:pt x="660797" y="8930"/>
                </a:lnTo>
                <a:lnTo>
                  <a:pt x="669727" y="8930"/>
                </a:lnTo>
                <a:lnTo>
                  <a:pt x="687586" y="0"/>
                </a:lnTo>
                <a:lnTo>
                  <a:pt x="696516" y="0"/>
                </a:lnTo>
                <a:lnTo>
                  <a:pt x="705446" y="0"/>
                </a:lnTo>
                <a:lnTo>
                  <a:pt x="723305" y="0"/>
                </a:lnTo>
                <a:lnTo>
                  <a:pt x="732235" y="0"/>
                </a:lnTo>
                <a:lnTo>
                  <a:pt x="750094" y="0"/>
                </a:lnTo>
                <a:lnTo>
                  <a:pt x="759024" y="0"/>
                </a:lnTo>
                <a:lnTo>
                  <a:pt x="759024" y="0"/>
                </a:lnTo>
                <a:lnTo>
                  <a:pt x="767954" y="0"/>
                </a:lnTo>
                <a:lnTo>
                  <a:pt x="776883" y="0"/>
                </a:lnTo>
                <a:lnTo>
                  <a:pt x="785813" y="8930"/>
                </a:lnTo>
                <a:lnTo>
                  <a:pt x="785813" y="8930"/>
                </a:lnTo>
                <a:lnTo>
                  <a:pt x="794743" y="8930"/>
                </a:lnTo>
                <a:lnTo>
                  <a:pt x="794743" y="8930"/>
                </a:lnTo>
                <a:lnTo>
                  <a:pt x="794743" y="8930"/>
                </a:lnTo>
                <a:lnTo>
                  <a:pt x="803672" y="17860"/>
                </a:lnTo>
                <a:lnTo>
                  <a:pt x="803672" y="17860"/>
                </a:lnTo>
                <a:lnTo>
                  <a:pt x="803672" y="26789"/>
                </a:lnTo>
                <a:lnTo>
                  <a:pt x="803672" y="26789"/>
                </a:lnTo>
                <a:lnTo>
                  <a:pt x="803672" y="35719"/>
                </a:lnTo>
                <a:lnTo>
                  <a:pt x="803672" y="35719"/>
                </a:lnTo>
                <a:lnTo>
                  <a:pt x="803672" y="35719"/>
                </a:lnTo>
                <a:lnTo>
                  <a:pt x="794743" y="44649"/>
                </a:lnTo>
                <a:lnTo>
                  <a:pt x="794743" y="44649"/>
                </a:lnTo>
                <a:lnTo>
                  <a:pt x="785813" y="44649"/>
                </a:lnTo>
                <a:lnTo>
                  <a:pt x="785813" y="53578"/>
                </a:lnTo>
                <a:lnTo>
                  <a:pt x="776883" y="53578"/>
                </a:lnTo>
                <a:lnTo>
                  <a:pt x="776883" y="53578"/>
                </a:lnTo>
                <a:lnTo>
                  <a:pt x="776883"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2232422" y="3991570"/>
            <a:ext cx="1366243" cy="71438"/>
          </a:xfrm>
          <a:custGeom>
            <a:avLst/>
            <a:gdLst/>
            <a:ahLst/>
            <a:cxnLst/>
            <a:rect l="0" t="0" r="0" b="0"/>
            <a:pathLst>
              <a:path w="1366243" h="71438">
                <a:moveTo>
                  <a:pt x="8930" y="53578"/>
                </a:moveTo>
                <a:lnTo>
                  <a:pt x="8930" y="53578"/>
                </a:lnTo>
                <a:lnTo>
                  <a:pt x="8930" y="53578"/>
                </a:lnTo>
                <a:lnTo>
                  <a:pt x="0" y="44648"/>
                </a:lnTo>
                <a:lnTo>
                  <a:pt x="0" y="44648"/>
                </a:lnTo>
                <a:lnTo>
                  <a:pt x="0" y="44648"/>
                </a:lnTo>
                <a:lnTo>
                  <a:pt x="0" y="44648"/>
                </a:lnTo>
                <a:lnTo>
                  <a:pt x="0" y="44648"/>
                </a:lnTo>
                <a:lnTo>
                  <a:pt x="8930" y="44648"/>
                </a:lnTo>
                <a:lnTo>
                  <a:pt x="8930" y="44648"/>
                </a:lnTo>
                <a:lnTo>
                  <a:pt x="8930" y="44648"/>
                </a:lnTo>
                <a:lnTo>
                  <a:pt x="8930" y="53578"/>
                </a:lnTo>
                <a:lnTo>
                  <a:pt x="17859" y="53578"/>
                </a:lnTo>
                <a:lnTo>
                  <a:pt x="26789" y="53578"/>
                </a:lnTo>
                <a:lnTo>
                  <a:pt x="35719" y="53578"/>
                </a:lnTo>
                <a:lnTo>
                  <a:pt x="44648" y="44648"/>
                </a:lnTo>
                <a:lnTo>
                  <a:pt x="53578" y="44648"/>
                </a:lnTo>
                <a:lnTo>
                  <a:pt x="71437" y="44648"/>
                </a:lnTo>
                <a:lnTo>
                  <a:pt x="80367" y="44648"/>
                </a:lnTo>
                <a:lnTo>
                  <a:pt x="98226" y="44648"/>
                </a:lnTo>
                <a:lnTo>
                  <a:pt x="116086" y="44648"/>
                </a:lnTo>
                <a:lnTo>
                  <a:pt x="142875" y="44648"/>
                </a:lnTo>
                <a:lnTo>
                  <a:pt x="160734" y="35719"/>
                </a:lnTo>
                <a:lnTo>
                  <a:pt x="187523" y="35719"/>
                </a:lnTo>
                <a:lnTo>
                  <a:pt x="214312" y="35719"/>
                </a:lnTo>
                <a:lnTo>
                  <a:pt x="241101" y="26789"/>
                </a:lnTo>
                <a:lnTo>
                  <a:pt x="267891" y="26789"/>
                </a:lnTo>
                <a:lnTo>
                  <a:pt x="294680" y="17859"/>
                </a:lnTo>
                <a:lnTo>
                  <a:pt x="321469" y="17859"/>
                </a:lnTo>
                <a:lnTo>
                  <a:pt x="348258" y="8930"/>
                </a:lnTo>
                <a:lnTo>
                  <a:pt x="375047" y="8930"/>
                </a:lnTo>
                <a:lnTo>
                  <a:pt x="392906" y="17859"/>
                </a:lnTo>
                <a:lnTo>
                  <a:pt x="419695" y="17859"/>
                </a:lnTo>
                <a:lnTo>
                  <a:pt x="437555" y="17859"/>
                </a:lnTo>
                <a:lnTo>
                  <a:pt x="464344" y="17859"/>
                </a:lnTo>
                <a:lnTo>
                  <a:pt x="482203" y="17859"/>
                </a:lnTo>
                <a:lnTo>
                  <a:pt x="500062" y="26789"/>
                </a:lnTo>
                <a:lnTo>
                  <a:pt x="517922" y="26789"/>
                </a:lnTo>
                <a:lnTo>
                  <a:pt x="535781" y="35719"/>
                </a:lnTo>
                <a:lnTo>
                  <a:pt x="553641" y="44648"/>
                </a:lnTo>
                <a:lnTo>
                  <a:pt x="571500" y="53578"/>
                </a:lnTo>
                <a:lnTo>
                  <a:pt x="598289" y="53578"/>
                </a:lnTo>
                <a:lnTo>
                  <a:pt x="616148" y="62508"/>
                </a:lnTo>
                <a:lnTo>
                  <a:pt x="634008" y="62508"/>
                </a:lnTo>
                <a:lnTo>
                  <a:pt x="660797" y="71437"/>
                </a:lnTo>
                <a:lnTo>
                  <a:pt x="678656" y="71437"/>
                </a:lnTo>
                <a:lnTo>
                  <a:pt x="696516" y="71437"/>
                </a:lnTo>
                <a:lnTo>
                  <a:pt x="723305" y="71437"/>
                </a:lnTo>
                <a:lnTo>
                  <a:pt x="741164" y="62508"/>
                </a:lnTo>
                <a:lnTo>
                  <a:pt x="767953" y="53578"/>
                </a:lnTo>
                <a:lnTo>
                  <a:pt x="785812" y="53578"/>
                </a:lnTo>
                <a:lnTo>
                  <a:pt x="803672" y="53578"/>
                </a:lnTo>
                <a:lnTo>
                  <a:pt x="821531" y="53578"/>
                </a:lnTo>
                <a:lnTo>
                  <a:pt x="839391" y="44648"/>
                </a:lnTo>
                <a:lnTo>
                  <a:pt x="866180" y="44648"/>
                </a:lnTo>
                <a:lnTo>
                  <a:pt x="884039" y="53578"/>
                </a:lnTo>
                <a:lnTo>
                  <a:pt x="901898" y="44648"/>
                </a:lnTo>
                <a:lnTo>
                  <a:pt x="919758" y="44648"/>
                </a:lnTo>
                <a:lnTo>
                  <a:pt x="937617" y="44648"/>
                </a:lnTo>
                <a:lnTo>
                  <a:pt x="964406" y="35719"/>
                </a:lnTo>
                <a:lnTo>
                  <a:pt x="982266" y="35719"/>
                </a:lnTo>
                <a:lnTo>
                  <a:pt x="1000125" y="26789"/>
                </a:lnTo>
                <a:lnTo>
                  <a:pt x="1009055" y="26789"/>
                </a:lnTo>
                <a:lnTo>
                  <a:pt x="1026914" y="26789"/>
                </a:lnTo>
                <a:lnTo>
                  <a:pt x="1044773" y="26789"/>
                </a:lnTo>
                <a:lnTo>
                  <a:pt x="1062633" y="17859"/>
                </a:lnTo>
                <a:lnTo>
                  <a:pt x="1080492" y="17859"/>
                </a:lnTo>
                <a:lnTo>
                  <a:pt x="1098351" y="8930"/>
                </a:lnTo>
                <a:lnTo>
                  <a:pt x="1107281" y="8930"/>
                </a:lnTo>
                <a:lnTo>
                  <a:pt x="1134070" y="8930"/>
                </a:lnTo>
                <a:lnTo>
                  <a:pt x="1143000" y="8930"/>
                </a:lnTo>
                <a:lnTo>
                  <a:pt x="1160859" y="0"/>
                </a:lnTo>
                <a:lnTo>
                  <a:pt x="1178719" y="0"/>
                </a:lnTo>
                <a:lnTo>
                  <a:pt x="1187648" y="0"/>
                </a:lnTo>
                <a:lnTo>
                  <a:pt x="1196578" y="0"/>
                </a:lnTo>
                <a:lnTo>
                  <a:pt x="1205508" y="0"/>
                </a:lnTo>
                <a:lnTo>
                  <a:pt x="1205508" y="0"/>
                </a:lnTo>
                <a:lnTo>
                  <a:pt x="1214437" y="0"/>
                </a:lnTo>
                <a:lnTo>
                  <a:pt x="1223367" y="0"/>
                </a:lnTo>
                <a:lnTo>
                  <a:pt x="1223367" y="8930"/>
                </a:lnTo>
                <a:lnTo>
                  <a:pt x="1232297" y="8930"/>
                </a:lnTo>
                <a:lnTo>
                  <a:pt x="1232297" y="8930"/>
                </a:lnTo>
                <a:lnTo>
                  <a:pt x="1241226" y="17859"/>
                </a:lnTo>
                <a:lnTo>
                  <a:pt x="1241226" y="17859"/>
                </a:lnTo>
                <a:lnTo>
                  <a:pt x="1250156" y="17859"/>
                </a:lnTo>
                <a:lnTo>
                  <a:pt x="1250156" y="17859"/>
                </a:lnTo>
                <a:lnTo>
                  <a:pt x="1250156" y="26789"/>
                </a:lnTo>
                <a:lnTo>
                  <a:pt x="1259086" y="26789"/>
                </a:lnTo>
                <a:lnTo>
                  <a:pt x="1259086" y="26789"/>
                </a:lnTo>
                <a:lnTo>
                  <a:pt x="1268016" y="26789"/>
                </a:lnTo>
                <a:lnTo>
                  <a:pt x="1268016" y="35719"/>
                </a:lnTo>
                <a:lnTo>
                  <a:pt x="1276945" y="35719"/>
                </a:lnTo>
                <a:lnTo>
                  <a:pt x="1285875" y="35719"/>
                </a:lnTo>
                <a:lnTo>
                  <a:pt x="1294805" y="35719"/>
                </a:lnTo>
                <a:lnTo>
                  <a:pt x="1303734" y="44648"/>
                </a:lnTo>
                <a:lnTo>
                  <a:pt x="1312664" y="35719"/>
                </a:lnTo>
                <a:lnTo>
                  <a:pt x="1321594" y="35719"/>
                </a:lnTo>
                <a:lnTo>
                  <a:pt x="1330523" y="35719"/>
                </a:lnTo>
                <a:lnTo>
                  <a:pt x="1339453" y="35719"/>
                </a:lnTo>
                <a:lnTo>
                  <a:pt x="1348383" y="35719"/>
                </a:lnTo>
                <a:lnTo>
                  <a:pt x="1348383" y="35719"/>
                </a:lnTo>
                <a:lnTo>
                  <a:pt x="1357312" y="26789"/>
                </a:lnTo>
                <a:lnTo>
                  <a:pt x="1357312" y="26789"/>
                </a:lnTo>
                <a:lnTo>
                  <a:pt x="1366242" y="26789"/>
                </a:lnTo>
                <a:lnTo>
                  <a:pt x="1366242" y="26789"/>
                </a:lnTo>
                <a:lnTo>
                  <a:pt x="1366242" y="26789"/>
                </a:lnTo>
                <a:lnTo>
                  <a:pt x="1366242" y="26789"/>
                </a:lnTo>
                <a:lnTo>
                  <a:pt x="1366242" y="26789"/>
                </a:lnTo>
                <a:lnTo>
                  <a:pt x="1366242" y="35719"/>
                </a:lnTo>
                <a:lnTo>
                  <a:pt x="1366242" y="35719"/>
                </a:lnTo>
                <a:lnTo>
                  <a:pt x="1366242" y="35719"/>
                </a:lnTo>
                <a:lnTo>
                  <a:pt x="1366242" y="26789"/>
                </a:lnTo>
                <a:lnTo>
                  <a:pt x="1366242"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1928813" y="4250531"/>
            <a:ext cx="89297" cy="44649"/>
          </a:xfrm>
          <a:custGeom>
            <a:avLst/>
            <a:gdLst/>
            <a:ahLst/>
            <a:cxnLst/>
            <a:rect l="0" t="0" r="0" b="0"/>
            <a:pathLst>
              <a:path w="89297" h="44649">
                <a:moveTo>
                  <a:pt x="0" y="44648"/>
                </a:moveTo>
                <a:lnTo>
                  <a:pt x="0" y="44648"/>
                </a:lnTo>
                <a:lnTo>
                  <a:pt x="8929" y="44648"/>
                </a:lnTo>
                <a:lnTo>
                  <a:pt x="8929" y="35719"/>
                </a:lnTo>
                <a:lnTo>
                  <a:pt x="26789" y="35719"/>
                </a:lnTo>
                <a:lnTo>
                  <a:pt x="35718" y="26789"/>
                </a:lnTo>
                <a:lnTo>
                  <a:pt x="44648" y="17859"/>
                </a:lnTo>
                <a:lnTo>
                  <a:pt x="62507" y="8930"/>
                </a:lnTo>
                <a:lnTo>
                  <a:pt x="80367" y="0"/>
                </a:lnTo>
                <a:lnTo>
                  <a:pt x="89296" y="0"/>
                </a:lnTo>
                <a:lnTo>
                  <a:pt x="8929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1321594" y="4223742"/>
            <a:ext cx="1312665" cy="71438"/>
          </a:xfrm>
          <a:custGeom>
            <a:avLst/>
            <a:gdLst/>
            <a:ahLst/>
            <a:cxnLst/>
            <a:rect l="0" t="0" r="0" b="0"/>
            <a:pathLst>
              <a:path w="1312665" h="71438">
                <a:moveTo>
                  <a:pt x="35719" y="0"/>
                </a:moveTo>
                <a:lnTo>
                  <a:pt x="35719" y="0"/>
                </a:lnTo>
                <a:lnTo>
                  <a:pt x="26789" y="0"/>
                </a:lnTo>
                <a:lnTo>
                  <a:pt x="17859" y="0"/>
                </a:lnTo>
                <a:lnTo>
                  <a:pt x="17859" y="0"/>
                </a:lnTo>
                <a:lnTo>
                  <a:pt x="8929" y="0"/>
                </a:lnTo>
                <a:lnTo>
                  <a:pt x="8929" y="0"/>
                </a:lnTo>
                <a:lnTo>
                  <a:pt x="8929" y="8929"/>
                </a:lnTo>
                <a:lnTo>
                  <a:pt x="0" y="8929"/>
                </a:lnTo>
                <a:lnTo>
                  <a:pt x="0" y="8929"/>
                </a:lnTo>
                <a:lnTo>
                  <a:pt x="0" y="17859"/>
                </a:lnTo>
                <a:lnTo>
                  <a:pt x="8929" y="17859"/>
                </a:lnTo>
                <a:lnTo>
                  <a:pt x="8929" y="17859"/>
                </a:lnTo>
                <a:lnTo>
                  <a:pt x="8929" y="17859"/>
                </a:lnTo>
                <a:lnTo>
                  <a:pt x="8929" y="8929"/>
                </a:lnTo>
                <a:lnTo>
                  <a:pt x="8929" y="8929"/>
                </a:lnTo>
                <a:lnTo>
                  <a:pt x="17859" y="8929"/>
                </a:lnTo>
                <a:lnTo>
                  <a:pt x="17859" y="17859"/>
                </a:lnTo>
                <a:lnTo>
                  <a:pt x="26789" y="17859"/>
                </a:lnTo>
                <a:lnTo>
                  <a:pt x="35719" y="17859"/>
                </a:lnTo>
                <a:lnTo>
                  <a:pt x="44648" y="26789"/>
                </a:lnTo>
                <a:lnTo>
                  <a:pt x="53578" y="35719"/>
                </a:lnTo>
                <a:lnTo>
                  <a:pt x="71437" y="44648"/>
                </a:lnTo>
                <a:lnTo>
                  <a:pt x="80367" y="53578"/>
                </a:lnTo>
                <a:lnTo>
                  <a:pt x="98226" y="53578"/>
                </a:lnTo>
                <a:lnTo>
                  <a:pt x="116086" y="62508"/>
                </a:lnTo>
                <a:lnTo>
                  <a:pt x="133945" y="62508"/>
                </a:lnTo>
                <a:lnTo>
                  <a:pt x="151804" y="62508"/>
                </a:lnTo>
                <a:lnTo>
                  <a:pt x="169664" y="62508"/>
                </a:lnTo>
                <a:lnTo>
                  <a:pt x="187523" y="62508"/>
                </a:lnTo>
                <a:lnTo>
                  <a:pt x="205383" y="62508"/>
                </a:lnTo>
                <a:lnTo>
                  <a:pt x="223242" y="71437"/>
                </a:lnTo>
                <a:lnTo>
                  <a:pt x="241101" y="71437"/>
                </a:lnTo>
                <a:lnTo>
                  <a:pt x="258961" y="71437"/>
                </a:lnTo>
                <a:lnTo>
                  <a:pt x="276820" y="71437"/>
                </a:lnTo>
                <a:lnTo>
                  <a:pt x="294679" y="71437"/>
                </a:lnTo>
                <a:lnTo>
                  <a:pt x="312539" y="62508"/>
                </a:lnTo>
                <a:lnTo>
                  <a:pt x="339328" y="62508"/>
                </a:lnTo>
                <a:lnTo>
                  <a:pt x="357187" y="53578"/>
                </a:lnTo>
                <a:lnTo>
                  <a:pt x="375047" y="44648"/>
                </a:lnTo>
                <a:lnTo>
                  <a:pt x="401836" y="35719"/>
                </a:lnTo>
                <a:lnTo>
                  <a:pt x="419695" y="35719"/>
                </a:lnTo>
                <a:lnTo>
                  <a:pt x="437554" y="26789"/>
                </a:lnTo>
                <a:lnTo>
                  <a:pt x="455414" y="26789"/>
                </a:lnTo>
                <a:lnTo>
                  <a:pt x="482203" y="26789"/>
                </a:lnTo>
                <a:lnTo>
                  <a:pt x="500062" y="17859"/>
                </a:lnTo>
                <a:lnTo>
                  <a:pt x="517922" y="17859"/>
                </a:lnTo>
                <a:lnTo>
                  <a:pt x="535781" y="17859"/>
                </a:lnTo>
                <a:lnTo>
                  <a:pt x="553640" y="17859"/>
                </a:lnTo>
                <a:lnTo>
                  <a:pt x="571500" y="17859"/>
                </a:lnTo>
                <a:lnTo>
                  <a:pt x="598289" y="17859"/>
                </a:lnTo>
                <a:lnTo>
                  <a:pt x="616148" y="17859"/>
                </a:lnTo>
                <a:lnTo>
                  <a:pt x="634008" y="26789"/>
                </a:lnTo>
                <a:lnTo>
                  <a:pt x="651867" y="26789"/>
                </a:lnTo>
                <a:lnTo>
                  <a:pt x="678656" y="26789"/>
                </a:lnTo>
                <a:lnTo>
                  <a:pt x="696515" y="26789"/>
                </a:lnTo>
                <a:lnTo>
                  <a:pt x="714375" y="26789"/>
                </a:lnTo>
                <a:lnTo>
                  <a:pt x="732234" y="26789"/>
                </a:lnTo>
                <a:lnTo>
                  <a:pt x="741164" y="26789"/>
                </a:lnTo>
                <a:lnTo>
                  <a:pt x="759023" y="26789"/>
                </a:lnTo>
                <a:lnTo>
                  <a:pt x="776883" y="26789"/>
                </a:lnTo>
                <a:lnTo>
                  <a:pt x="785812" y="26789"/>
                </a:lnTo>
                <a:lnTo>
                  <a:pt x="803672" y="26789"/>
                </a:lnTo>
                <a:lnTo>
                  <a:pt x="821531" y="26789"/>
                </a:lnTo>
                <a:lnTo>
                  <a:pt x="839390" y="26789"/>
                </a:lnTo>
                <a:lnTo>
                  <a:pt x="848320" y="26789"/>
                </a:lnTo>
                <a:lnTo>
                  <a:pt x="866179" y="26789"/>
                </a:lnTo>
                <a:lnTo>
                  <a:pt x="884039" y="26789"/>
                </a:lnTo>
                <a:lnTo>
                  <a:pt x="892969" y="26789"/>
                </a:lnTo>
                <a:lnTo>
                  <a:pt x="910828" y="26789"/>
                </a:lnTo>
                <a:lnTo>
                  <a:pt x="919758" y="26789"/>
                </a:lnTo>
                <a:lnTo>
                  <a:pt x="928687" y="26789"/>
                </a:lnTo>
                <a:lnTo>
                  <a:pt x="937617" y="26789"/>
                </a:lnTo>
                <a:lnTo>
                  <a:pt x="946547" y="26789"/>
                </a:lnTo>
                <a:lnTo>
                  <a:pt x="955476" y="35719"/>
                </a:lnTo>
                <a:lnTo>
                  <a:pt x="955476" y="35719"/>
                </a:lnTo>
                <a:lnTo>
                  <a:pt x="964406" y="35719"/>
                </a:lnTo>
                <a:lnTo>
                  <a:pt x="973336" y="44648"/>
                </a:lnTo>
                <a:lnTo>
                  <a:pt x="982265" y="44648"/>
                </a:lnTo>
                <a:lnTo>
                  <a:pt x="982265" y="53578"/>
                </a:lnTo>
                <a:lnTo>
                  <a:pt x="991195" y="53578"/>
                </a:lnTo>
                <a:lnTo>
                  <a:pt x="1000125" y="53578"/>
                </a:lnTo>
                <a:lnTo>
                  <a:pt x="1000125" y="53578"/>
                </a:lnTo>
                <a:lnTo>
                  <a:pt x="1009054" y="53578"/>
                </a:lnTo>
                <a:lnTo>
                  <a:pt x="1009054" y="62508"/>
                </a:lnTo>
                <a:lnTo>
                  <a:pt x="1017984" y="62508"/>
                </a:lnTo>
                <a:lnTo>
                  <a:pt x="1026914" y="62508"/>
                </a:lnTo>
                <a:lnTo>
                  <a:pt x="1026914" y="62508"/>
                </a:lnTo>
                <a:lnTo>
                  <a:pt x="1044773" y="62508"/>
                </a:lnTo>
                <a:lnTo>
                  <a:pt x="1053703" y="62508"/>
                </a:lnTo>
                <a:lnTo>
                  <a:pt x="1062633" y="62508"/>
                </a:lnTo>
                <a:lnTo>
                  <a:pt x="1071562" y="62508"/>
                </a:lnTo>
                <a:lnTo>
                  <a:pt x="1089422" y="62508"/>
                </a:lnTo>
                <a:lnTo>
                  <a:pt x="1098351" y="62508"/>
                </a:lnTo>
                <a:lnTo>
                  <a:pt x="1107281" y="62508"/>
                </a:lnTo>
                <a:lnTo>
                  <a:pt x="1116211" y="53578"/>
                </a:lnTo>
                <a:lnTo>
                  <a:pt x="1134070" y="53578"/>
                </a:lnTo>
                <a:lnTo>
                  <a:pt x="1143000" y="44648"/>
                </a:lnTo>
                <a:lnTo>
                  <a:pt x="1160859" y="44648"/>
                </a:lnTo>
                <a:lnTo>
                  <a:pt x="1187648" y="35719"/>
                </a:lnTo>
                <a:lnTo>
                  <a:pt x="1205508" y="26789"/>
                </a:lnTo>
                <a:lnTo>
                  <a:pt x="1223367" y="17859"/>
                </a:lnTo>
                <a:lnTo>
                  <a:pt x="1241226" y="17859"/>
                </a:lnTo>
                <a:lnTo>
                  <a:pt x="1259086" y="8929"/>
                </a:lnTo>
                <a:lnTo>
                  <a:pt x="1268015" y="8929"/>
                </a:lnTo>
                <a:lnTo>
                  <a:pt x="1276945" y="8929"/>
                </a:lnTo>
                <a:lnTo>
                  <a:pt x="1285875" y="8929"/>
                </a:lnTo>
                <a:lnTo>
                  <a:pt x="1294804" y="8929"/>
                </a:lnTo>
                <a:lnTo>
                  <a:pt x="1303734" y="8929"/>
                </a:lnTo>
                <a:lnTo>
                  <a:pt x="1303734" y="8929"/>
                </a:lnTo>
                <a:lnTo>
                  <a:pt x="1303734" y="17859"/>
                </a:lnTo>
                <a:lnTo>
                  <a:pt x="1312664" y="17859"/>
                </a:lnTo>
                <a:lnTo>
                  <a:pt x="1312664"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2696766" y="4027289"/>
            <a:ext cx="17860" cy="17860"/>
          </a:xfrm>
          <a:custGeom>
            <a:avLst/>
            <a:gdLst/>
            <a:ahLst/>
            <a:cxnLst/>
            <a:rect l="0" t="0" r="0" b="0"/>
            <a:pathLst>
              <a:path w="17860" h="17860">
                <a:moveTo>
                  <a:pt x="0" y="17859"/>
                </a:moveTo>
                <a:lnTo>
                  <a:pt x="0" y="17859"/>
                </a:lnTo>
                <a:lnTo>
                  <a:pt x="0" y="17859"/>
                </a:lnTo>
                <a:lnTo>
                  <a:pt x="0" y="8929"/>
                </a:lnTo>
                <a:lnTo>
                  <a:pt x="8929" y="8929"/>
                </a:lnTo>
                <a:lnTo>
                  <a:pt x="8929" y="8929"/>
                </a:lnTo>
                <a:lnTo>
                  <a:pt x="8929" y="0"/>
                </a:lnTo>
                <a:lnTo>
                  <a:pt x="8929" y="0"/>
                </a:lnTo>
                <a:lnTo>
                  <a:pt x="8929" y="0"/>
                </a:lnTo>
                <a:lnTo>
                  <a:pt x="8929" y="0"/>
                </a:lnTo>
                <a:lnTo>
                  <a:pt x="8929" y="0"/>
                </a:lnTo>
                <a:lnTo>
                  <a:pt x="17859" y="0"/>
                </a:lnTo>
                <a:lnTo>
                  <a:pt x="1785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2500313" y="4027289"/>
            <a:ext cx="276821" cy="303610"/>
          </a:xfrm>
          <a:custGeom>
            <a:avLst/>
            <a:gdLst/>
            <a:ahLst/>
            <a:cxnLst/>
            <a:rect l="0" t="0" r="0" b="0"/>
            <a:pathLst>
              <a:path w="276821" h="303610">
                <a:moveTo>
                  <a:pt x="214312" y="8929"/>
                </a:moveTo>
                <a:lnTo>
                  <a:pt x="214312" y="8929"/>
                </a:lnTo>
                <a:lnTo>
                  <a:pt x="214312" y="8929"/>
                </a:lnTo>
                <a:lnTo>
                  <a:pt x="205382" y="8929"/>
                </a:lnTo>
                <a:lnTo>
                  <a:pt x="205382" y="8929"/>
                </a:lnTo>
                <a:lnTo>
                  <a:pt x="205382" y="8929"/>
                </a:lnTo>
                <a:lnTo>
                  <a:pt x="205382" y="8929"/>
                </a:lnTo>
                <a:lnTo>
                  <a:pt x="205382" y="8929"/>
                </a:lnTo>
                <a:lnTo>
                  <a:pt x="205382" y="8929"/>
                </a:lnTo>
                <a:lnTo>
                  <a:pt x="205382" y="0"/>
                </a:lnTo>
                <a:lnTo>
                  <a:pt x="196453" y="0"/>
                </a:lnTo>
                <a:lnTo>
                  <a:pt x="196453" y="0"/>
                </a:lnTo>
                <a:lnTo>
                  <a:pt x="196453" y="0"/>
                </a:lnTo>
                <a:lnTo>
                  <a:pt x="187523" y="0"/>
                </a:lnTo>
                <a:lnTo>
                  <a:pt x="187523" y="0"/>
                </a:lnTo>
                <a:lnTo>
                  <a:pt x="178593" y="0"/>
                </a:lnTo>
                <a:lnTo>
                  <a:pt x="169664" y="0"/>
                </a:lnTo>
                <a:lnTo>
                  <a:pt x="160734" y="8929"/>
                </a:lnTo>
                <a:lnTo>
                  <a:pt x="151804" y="8929"/>
                </a:lnTo>
                <a:lnTo>
                  <a:pt x="142875" y="8929"/>
                </a:lnTo>
                <a:lnTo>
                  <a:pt x="125015" y="17859"/>
                </a:lnTo>
                <a:lnTo>
                  <a:pt x="116085" y="17859"/>
                </a:lnTo>
                <a:lnTo>
                  <a:pt x="107156" y="26789"/>
                </a:lnTo>
                <a:lnTo>
                  <a:pt x="98226" y="26789"/>
                </a:lnTo>
                <a:lnTo>
                  <a:pt x="89296" y="26789"/>
                </a:lnTo>
                <a:lnTo>
                  <a:pt x="71437" y="35718"/>
                </a:lnTo>
                <a:lnTo>
                  <a:pt x="62507" y="44648"/>
                </a:lnTo>
                <a:lnTo>
                  <a:pt x="53578" y="44648"/>
                </a:lnTo>
                <a:lnTo>
                  <a:pt x="35718" y="62507"/>
                </a:lnTo>
                <a:lnTo>
                  <a:pt x="26789" y="71437"/>
                </a:lnTo>
                <a:lnTo>
                  <a:pt x="17859" y="89297"/>
                </a:lnTo>
                <a:lnTo>
                  <a:pt x="17859" y="107156"/>
                </a:lnTo>
                <a:lnTo>
                  <a:pt x="8929" y="125015"/>
                </a:lnTo>
                <a:lnTo>
                  <a:pt x="8929" y="133945"/>
                </a:lnTo>
                <a:lnTo>
                  <a:pt x="0" y="151804"/>
                </a:lnTo>
                <a:lnTo>
                  <a:pt x="8929" y="169664"/>
                </a:lnTo>
                <a:lnTo>
                  <a:pt x="8929" y="178593"/>
                </a:lnTo>
                <a:lnTo>
                  <a:pt x="8929" y="196453"/>
                </a:lnTo>
                <a:lnTo>
                  <a:pt x="17859" y="214312"/>
                </a:lnTo>
                <a:lnTo>
                  <a:pt x="26789" y="223242"/>
                </a:lnTo>
                <a:lnTo>
                  <a:pt x="35718" y="241101"/>
                </a:lnTo>
                <a:lnTo>
                  <a:pt x="44648" y="250031"/>
                </a:lnTo>
                <a:lnTo>
                  <a:pt x="62507" y="258961"/>
                </a:lnTo>
                <a:lnTo>
                  <a:pt x="71437" y="276820"/>
                </a:lnTo>
                <a:lnTo>
                  <a:pt x="89296" y="285750"/>
                </a:lnTo>
                <a:lnTo>
                  <a:pt x="107156" y="294679"/>
                </a:lnTo>
                <a:lnTo>
                  <a:pt x="125015" y="294679"/>
                </a:lnTo>
                <a:lnTo>
                  <a:pt x="142875" y="303609"/>
                </a:lnTo>
                <a:lnTo>
                  <a:pt x="160734" y="294679"/>
                </a:lnTo>
                <a:lnTo>
                  <a:pt x="178593" y="285750"/>
                </a:lnTo>
                <a:lnTo>
                  <a:pt x="196453" y="285750"/>
                </a:lnTo>
                <a:lnTo>
                  <a:pt x="214312" y="267890"/>
                </a:lnTo>
                <a:lnTo>
                  <a:pt x="232171" y="250031"/>
                </a:lnTo>
                <a:lnTo>
                  <a:pt x="250031" y="232172"/>
                </a:lnTo>
                <a:lnTo>
                  <a:pt x="258960" y="214312"/>
                </a:lnTo>
                <a:lnTo>
                  <a:pt x="267890" y="187523"/>
                </a:lnTo>
                <a:lnTo>
                  <a:pt x="276820" y="169664"/>
                </a:lnTo>
                <a:lnTo>
                  <a:pt x="276820" y="142875"/>
                </a:lnTo>
                <a:lnTo>
                  <a:pt x="276820" y="116086"/>
                </a:lnTo>
                <a:lnTo>
                  <a:pt x="276820" y="89297"/>
                </a:lnTo>
                <a:lnTo>
                  <a:pt x="276820" y="71437"/>
                </a:lnTo>
                <a:lnTo>
                  <a:pt x="267890" y="53578"/>
                </a:lnTo>
                <a:lnTo>
                  <a:pt x="250031" y="35718"/>
                </a:lnTo>
                <a:lnTo>
                  <a:pt x="232171" y="26789"/>
                </a:lnTo>
                <a:lnTo>
                  <a:pt x="205382" y="26789"/>
                </a:lnTo>
                <a:lnTo>
                  <a:pt x="178593" y="35718"/>
                </a:lnTo>
                <a:lnTo>
                  <a:pt x="142875" y="44648"/>
                </a:lnTo>
                <a:lnTo>
                  <a:pt x="107156" y="71437"/>
                </a:lnTo>
                <a:lnTo>
                  <a:pt x="71437" y="89297"/>
                </a:lnTo>
                <a:lnTo>
                  <a:pt x="26789" y="107156"/>
                </a:lnTo>
                <a:lnTo>
                  <a:pt x="26789"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3152180" y="1821656"/>
            <a:ext cx="759024" cy="383978"/>
          </a:xfrm>
          <a:custGeom>
            <a:avLst/>
            <a:gdLst/>
            <a:ahLst/>
            <a:cxnLst/>
            <a:rect l="0" t="0" r="0" b="0"/>
            <a:pathLst>
              <a:path w="759024" h="383978">
                <a:moveTo>
                  <a:pt x="35718" y="383977"/>
                </a:moveTo>
                <a:lnTo>
                  <a:pt x="26789" y="383977"/>
                </a:lnTo>
                <a:lnTo>
                  <a:pt x="26789" y="375047"/>
                </a:lnTo>
                <a:lnTo>
                  <a:pt x="17859" y="375047"/>
                </a:lnTo>
                <a:lnTo>
                  <a:pt x="17859" y="375047"/>
                </a:lnTo>
                <a:lnTo>
                  <a:pt x="8929" y="375047"/>
                </a:lnTo>
                <a:lnTo>
                  <a:pt x="8929" y="366117"/>
                </a:lnTo>
                <a:lnTo>
                  <a:pt x="8929" y="366117"/>
                </a:lnTo>
                <a:lnTo>
                  <a:pt x="8929" y="357188"/>
                </a:lnTo>
                <a:lnTo>
                  <a:pt x="0" y="357188"/>
                </a:lnTo>
                <a:lnTo>
                  <a:pt x="8929" y="357188"/>
                </a:lnTo>
                <a:lnTo>
                  <a:pt x="8929" y="348258"/>
                </a:lnTo>
                <a:lnTo>
                  <a:pt x="26789" y="339328"/>
                </a:lnTo>
                <a:lnTo>
                  <a:pt x="44648" y="321469"/>
                </a:lnTo>
                <a:lnTo>
                  <a:pt x="80367" y="294680"/>
                </a:lnTo>
                <a:lnTo>
                  <a:pt x="125015" y="258961"/>
                </a:lnTo>
                <a:lnTo>
                  <a:pt x="178593" y="214313"/>
                </a:lnTo>
                <a:lnTo>
                  <a:pt x="241101" y="169664"/>
                </a:lnTo>
                <a:lnTo>
                  <a:pt x="312539" y="125016"/>
                </a:lnTo>
                <a:lnTo>
                  <a:pt x="392906" y="80367"/>
                </a:lnTo>
                <a:lnTo>
                  <a:pt x="473273" y="44648"/>
                </a:lnTo>
                <a:lnTo>
                  <a:pt x="562570" y="17859"/>
                </a:lnTo>
                <a:lnTo>
                  <a:pt x="651867" y="0"/>
                </a:lnTo>
                <a:lnTo>
                  <a:pt x="759023" y="0"/>
                </a:lnTo>
                <a:lnTo>
                  <a:pt x="75902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4509492" y="2464594"/>
            <a:ext cx="26790" cy="1"/>
          </a:xfrm>
          <a:custGeom>
            <a:avLst/>
            <a:gdLst/>
            <a:ahLst/>
            <a:cxnLst/>
            <a:rect l="0" t="0" r="0" b="0"/>
            <a:pathLst>
              <a:path w="26790" h="1">
                <a:moveTo>
                  <a:pt x="26789" y="0"/>
                </a:moveTo>
                <a:lnTo>
                  <a:pt x="17860" y="0"/>
                </a:lnTo>
                <a:lnTo>
                  <a:pt x="17860" y="0"/>
                </a:lnTo>
                <a:lnTo>
                  <a:pt x="8930" y="0"/>
                </a:lnTo>
                <a:lnTo>
                  <a:pt x="893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4473773" y="2098476"/>
            <a:ext cx="553642" cy="383978"/>
          </a:xfrm>
          <a:custGeom>
            <a:avLst/>
            <a:gdLst/>
            <a:ahLst/>
            <a:cxnLst/>
            <a:rect l="0" t="0" r="0" b="0"/>
            <a:pathLst>
              <a:path w="553642" h="383978">
                <a:moveTo>
                  <a:pt x="8930" y="383977"/>
                </a:moveTo>
                <a:lnTo>
                  <a:pt x="8930" y="383977"/>
                </a:lnTo>
                <a:lnTo>
                  <a:pt x="8930" y="383977"/>
                </a:lnTo>
                <a:lnTo>
                  <a:pt x="8930" y="383977"/>
                </a:lnTo>
                <a:lnTo>
                  <a:pt x="0" y="383977"/>
                </a:lnTo>
                <a:lnTo>
                  <a:pt x="0" y="383977"/>
                </a:lnTo>
                <a:lnTo>
                  <a:pt x="0" y="383977"/>
                </a:lnTo>
                <a:lnTo>
                  <a:pt x="0" y="375047"/>
                </a:lnTo>
                <a:lnTo>
                  <a:pt x="0" y="357188"/>
                </a:lnTo>
                <a:lnTo>
                  <a:pt x="8930" y="330399"/>
                </a:lnTo>
                <a:lnTo>
                  <a:pt x="26790" y="294680"/>
                </a:lnTo>
                <a:lnTo>
                  <a:pt x="71438" y="232172"/>
                </a:lnTo>
                <a:lnTo>
                  <a:pt x="133946" y="169664"/>
                </a:lnTo>
                <a:lnTo>
                  <a:pt x="232172" y="98227"/>
                </a:lnTo>
                <a:lnTo>
                  <a:pt x="383977" y="35719"/>
                </a:lnTo>
                <a:lnTo>
                  <a:pt x="553641" y="0"/>
                </a:lnTo>
                <a:lnTo>
                  <a:pt x="55364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4066042132"/>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813" y="247650"/>
            <a:ext cx="2566987" cy="1885950"/>
          </a:xfrm>
        </p:spPr>
        <p:txBody>
          <a:bodyPr/>
          <a:lstStyle/>
          <a:p>
            <a:r>
              <a:rPr lang="en-US" dirty="0"/>
              <a:t>p</a:t>
            </a:r>
            <a:r>
              <a:rPr lang="en-US" dirty="0" smtClean="0"/>
              <a:t>om.xml continued</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a:t>
            </a:r>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pic>
        <p:nvPicPr>
          <p:cNvPr id="5" name="Picture 4"/>
          <p:cNvPicPr>
            <a:picLocks noChangeAspect="1"/>
          </p:cNvPicPr>
          <p:nvPr/>
        </p:nvPicPr>
        <p:blipFill>
          <a:blip r:embed="rId2"/>
          <a:stretch>
            <a:fillRect/>
          </a:stretch>
        </p:blipFill>
        <p:spPr>
          <a:xfrm>
            <a:off x="2747824" y="0"/>
            <a:ext cx="5938976" cy="6858000"/>
          </a:xfrm>
          <a:prstGeom prst="rect">
            <a:avLst/>
          </a:prstGeom>
        </p:spPr>
      </p:pic>
      <p:sp>
        <p:nvSpPr>
          <p:cNvPr id="6" name="Freeform 5"/>
          <p:cNvSpPr/>
          <p:nvPr/>
        </p:nvSpPr>
        <p:spPr bwMode="auto">
          <a:xfrm>
            <a:off x="4973836" y="1053703"/>
            <a:ext cx="2241353" cy="53579"/>
          </a:xfrm>
          <a:custGeom>
            <a:avLst/>
            <a:gdLst/>
            <a:ahLst/>
            <a:cxnLst/>
            <a:rect l="0" t="0" r="0" b="0"/>
            <a:pathLst>
              <a:path w="2241353" h="53579">
                <a:moveTo>
                  <a:pt x="0" y="26789"/>
                </a:moveTo>
                <a:lnTo>
                  <a:pt x="8930" y="17859"/>
                </a:lnTo>
                <a:lnTo>
                  <a:pt x="17859" y="17859"/>
                </a:lnTo>
                <a:lnTo>
                  <a:pt x="26789" y="8930"/>
                </a:lnTo>
                <a:lnTo>
                  <a:pt x="53578" y="8930"/>
                </a:lnTo>
                <a:lnTo>
                  <a:pt x="80367" y="0"/>
                </a:lnTo>
                <a:lnTo>
                  <a:pt x="107156" y="0"/>
                </a:lnTo>
                <a:lnTo>
                  <a:pt x="142875" y="0"/>
                </a:lnTo>
                <a:lnTo>
                  <a:pt x="169664" y="0"/>
                </a:lnTo>
                <a:lnTo>
                  <a:pt x="205383" y="0"/>
                </a:lnTo>
                <a:lnTo>
                  <a:pt x="241102" y="0"/>
                </a:lnTo>
                <a:lnTo>
                  <a:pt x="276820" y="0"/>
                </a:lnTo>
                <a:lnTo>
                  <a:pt x="321469" y="0"/>
                </a:lnTo>
                <a:lnTo>
                  <a:pt x="366117" y="0"/>
                </a:lnTo>
                <a:lnTo>
                  <a:pt x="410766" y="0"/>
                </a:lnTo>
                <a:lnTo>
                  <a:pt x="455414" y="0"/>
                </a:lnTo>
                <a:lnTo>
                  <a:pt x="508992" y="0"/>
                </a:lnTo>
                <a:lnTo>
                  <a:pt x="562570" y="0"/>
                </a:lnTo>
                <a:lnTo>
                  <a:pt x="616148" y="0"/>
                </a:lnTo>
                <a:lnTo>
                  <a:pt x="669727" y="8930"/>
                </a:lnTo>
                <a:lnTo>
                  <a:pt x="723305" y="8930"/>
                </a:lnTo>
                <a:lnTo>
                  <a:pt x="785812" y="8930"/>
                </a:lnTo>
                <a:lnTo>
                  <a:pt x="848320" y="17859"/>
                </a:lnTo>
                <a:lnTo>
                  <a:pt x="910828" y="17859"/>
                </a:lnTo>
                <a:lnTo>
                  <a:pt x="982266" y="17859"/>
                </a:lnTo>
                <a:lnTo>
                  <a:pt x="1044773" y="17859"/>
                </a:lnTo>
                <a:lnTo>
                  <a:pt x="1116211" y="17859"/>
                </a:lnTo>
                <a:lnTo>
                  <a:pt x="1187648" y="17859"/>
                </a:lnTo>
                <a:lnTo>
                  <a:pt x="1259086" y="26789"/>
                </a:lnTo>
                <a:lnTo>
                  <a:pt x="1339453" y="17859"/>
                </a:lnTo>
                <a:lnTo>
                  <a:pt x="1410891" y="17859"/>
                </a:lnTo>
                <a:lnTo>
                  <a:pt x="1491258" y="17859"/>
                </a:lnTo>
                <a:lnTo>
                  <a:pt x="1562695" y="17859"/>
                </a:lnTo>
                <a:lnTo>
                  <a:pt x="1643062" y="17859"/>
                </a:lnTo>
                <a:lnTo>
                  <a:pt x="1714500" y="17859"/>
                </a:lnTo>
                <a:lnTo>
                  <a:pt x="1785937" y="17859"/>
                </a:lnTo>
                <a:lnTo>
                  <a:pt x="1857375" y="17859"/>
                </a:lnTo>
                <a:lnTo>
                  <a:pt x="1919883" y="26789"/>
                </a:lnTo>
                <a:lnTo>
                  <a:pt x="1991320" y="26789"/>
                </a:lnTo>
                <a:lnTo>
                  <a:pt x="2044898" y="35719"/>
                </a:lnTo>
                <a:lnTo>
                  <a:pt x="2107406" y="44648"/>
                </a:lnTo>
                <a:lnTo>
                  <a:pt x="2160984" y="44648"/>
                </a:lnTo>
                <a:lnTo>
                  <a:pt x="2205633" y="53578"/>
                </a:lnTo>
                <a:lnTo>
                  <a:pt x="2241352" y="53578"/>
                </a:lnTo>
                <a:lnTo>
                  <a:pt x="2241352"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4705945" y="1768078"/>
            <a:ext cx="312540" cy="383977"/>
          </a:xfrm>
          <a:custGeom>
            <a:avLst/>
            <a:gdLst/>
            <a:ahLst/>
            <a:cxnLst/>
            <a:rect l="0" t="0" r="0" b="0"/>
            <a:pathLst>
              <a:path w="312540" h="383977">
                <a:moveTo>
                  <a:pt x="258961" y="133945"/>
                </a:moveTo>
                <a:lnTo>
                  <a:pt x="250032" y="133945"/>
                </a:lnTo>
                <a:lnTo>
                  <a:pt x="250032" y="125016"/>
                </a:lnTo>
                <a:lnTo>
                  <a:pt x="241102" y="116086"/>
                </a:lnTo>
                <a:lnTo>
                  <a:pt x="241102" y="107156"/>
                </a:lnTo>
                <a:lnTo>
                  <a:pt x="232172" y="98226"/>
                </a:lnTo>
                <a:lnTo>
                  <a:pt x="232172" y="80367"/>
                </a:lnTo>
                <a:lnTo>
                  <a:pt x="223243" y="71437"/>
                </a:lnTo>
                <a:lnTo>
                  <a:pt x="214313" y="53578"/>
                </a:lnTo>
                <a:lnTo>
                  <a:pt x="205383" y="44648"/>
                </a:lnTo>
                <a:lnTo>
                  <a:pt x="196453" y="35719"/>
                </a:lnTo>
                <a:lnTo>
                  <a:pt x="187524" y="26789"/>
                </a:lnTo>
                <a:lnTo>
                  <a:pt x="169664" y="17859"/>
                </a:lnTo>
                <a:lnTo>
                  <a:pt x="160735" y="17859"/>
                </a:lnTo>
                <a:lnTo>
                  <a:pt x="142875" y="17859"/>
                </a:lnTo>
                <a:lnTo>
                  <a:pt x="133946" y="17859"/>
                </a:lnTo>
                <a:lnTo>
                  <a:pt x="116086" y="17859"/>
                </a:lnTo>
                <a:lnTo>
                  <a:pt x="98227" y="17859"/>
                </a:lnTo>
                <a:lnTo>
                  <a:pt x="80368" y="26789"/>
                </a:lnTo>
                <a:lnTo>
                  <a:pt x="71438" y="35719"/>
                </a:lnTo>
                <a:lnTo>
                  <a:pt x="53578" y="44648"/>
                </a:lnTo>
                <a:lnTo>
                  <a:pt x="35719" y="53578"/>
                </a:lnTo>
                <a:lnTo>
                  <a:pt x="26789" y="71437"/>
                </a:lnTo>
                <a:lnTo>
                  <a:pt x="17860" y="89297"/>
                </a:lnTo>
                <a:lnTo>
                  <a:pt x="0" y="107156"/>
                </a:lnTo>
                <a:lnTo>
                  <a:pt x="0" y="133945"/>
                </a:lnTo>
                <a:lnTo>
                  <a:pt x="0" y="160734"/>
                </a:lnTo>
                <a:lnTo>
                  <a:pt x="0" y="187523"/>
                </a:lnTo>
                <a:lnTo>
                  <a:pt x="0" y="223242"/>
                </a:lnTo>
                <a:lnTo>
                  <a:pt x="8930" y="258961"/>
                </a:lnTo>
                <a:lnTo>
                  <a:pt x="17860" y="285750"/>
                </a:lnTo>
                <a:lnTo>
                  <a:pt x="26789" y="312539"/>
                </a:lnTo>
                <a:lnTo>
                  <a:pt x="44649" y="339328"/>
                </a:lnTo>
                <a:lnTo>
                  <a:pt x="62508" y="357187"/>
                </a:lnTo>
                <a:lnTo>
                  <a:pt x="89297" y="375047"/>
                </a:lnTo>
                <a:lnTo>
                  <a:pt x="116086" y="383976"/>
                </a:lnTo>
                <a:lnTo>
                  <a:pt x="142875" y="375047"/>
                </a:lnTo>
                <a:lnTo>
                  <a:pt x="169664" y="375047"/>
                </a:lnTo>
                <a:lnTo>
                  <a:pt x="196453" y="357187"/>
                </a:lnTo>
                <a:lnTo>
                  <a:pt x="232172" y="330398"/>
                </a:lnTo>
                <a:lnTo>
                  <a:pt x="258961" y="303609"/>
                </a:lnTo>
                <a:lnTo>
                  <a:pt x="276821" y="276820"/>
                </a:lnTo>
                <a:lnTo>
                  <a:pt x="303610" y="241101"/>
                </a:lnTo>
                <a:lnTo>
                  <a:pt x="312539" y="205383"/>
                </a:lnTo>
                <a:lnTo>
                  <a:pt x="312539" y="178594"/>
                </a:lnTo>
                <a:lnTo>
                  <a:pt x="303610" y="142875"/>
                </a:lnTo>
                <a:lnTo>
                  <a:pt x="285750" y="116086"/>
                </a:lnTo>
                <a:lnTo>
                  <a:pt x="258961" y="89297"/>
                </a:lnTo>
                <a:lnTo>
                  <a:pt x="223243" y="71437"/>
                </a:lnTo>
                <a:lnTo>
                  <a:pt x="187524" y="44648"/>
                </a:lnTo>
                <a:lnTo>
                  <a:pt x="160735" y="26789"/>
                </a:lnTo>
                <a:lnTo>
                  <a:pt x="133946" y="0"/>
                </a:lnTo>
                <a:lnTo>
                  <a:pt x="13394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4464844" y="2303859"/>
            <a:ext cx="589360" cy="53579"/>
          </a:xfrm>
          <a:custGeom>
            <a:avLst/>
            <a:gdLst/>
            <a:ahLst/>
            <a:cxnLst/>
            <a:rect l="0" t="0" r="0" b="0"/>
            <a:pathLst>
              <a:path w="589360" h="53579">
                <a:moveTo>
                  <a:pt x="0" y="0"/>
                </a:moveTo>
                <a:lnTo>
                  <a:pt x="0" y="0"/>
                </a:lnTo>
                <a:lnTo>
                  <a:pt x="0" y="0"/>
                </a:lnTo>
                <a:lnTo>
                  <a:pt x="0" y="0"/>
                </a:lnTo>
                <a:lnTo>
                  <a:pt x="0" y="8930"/>
                </a:lnTo>
                <a:lnTo>
                  <a:pt x="8929" y="8930"/>
                </a:lnTo>
                <a:lnTo>
                  <a:pt x="17859" y="17860"/>
                </a:lnTo>
                <a:lnTo>
                  <a:pt x="26789" y="17860"/>
                </a:lnTo>
                <a:lnTo>
                  <a:pt x="35719" y="26789"/>
                </a:lnTo>
                <a:lnTo>
                  <a:pt x="53578" y="26789"/>
                </a:lnTo>
                <a:lnTo>
                  <a:pt x="71437" y="26789"/>
                </a:lnTo>
                <a:lnTo>
                  <a:pt x="98226" y="35719"/>
                </a:lnTo>
                <a:lnTo>
                  <a:pt x="133945" y="26789"/>
                </a:lnTo>
                <a:lnTo>
                  <a:pt x="169664" y="35719"/>
                </a:lnTo>
                <a:lnTo>
                  <a:pt x="205383" y="35719"/>
                </a:lnTo>
                <a:lnTo>
                  <a:pt x="232172" y="35719"/>
                </a:lnTo>
                <a:lnTo>
                  <a:pt x="276820" y="35719"/>
                </a:lnTo>
                <a:lnTo>
                  <a:pt x="312539" y="35719"/>
                </a:lnTo>
                <a:lnTo>
                  <a:pt x="348258" y="35719"/>
                </a:lnTo>
                <a:lnTo>
                  <a:pt x="392906" y="35719"/>
                </a:lnTo>
                <a:lnTo>
                  <a:pt x="428625" y="35719"/>
                </a:lnTo>
                <a:lnTo>
                  <a:pt x="464344" y="35719"/>
                </a:lnTo>
                <a:lnTo>
                  <a:pt x="500062" y="44649"/>
                </a:lnTo>
                <a:lnTo>
                  <a:pt x="535781" y="44649"/>
                </a:lnTo>
                <a:lnTo>
                  <a:pt x="571500" y="53578"/>
                </a:lnTo>
                <a:lnTo>
                  <a:pt x="589359" y="53578"/>
                </a:lnTo>
                <a:lnTo>
                  <a:pt x="589359"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048558248"/>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Listing 7-7</a:t>
            </a:r>
            <a:endParaRPr lang="en-US" dirty="0"/>
          </a:p>
        </p:txBody>
      </p:sp>
      <p:sp>
        <p:nvSpPr>
          <p:cNvPr id="3" name="Content Placeholder 2"/>
          <p:cNvSpPr>
            <a:spLocks noGrp="1"/>
          </p:cNvSpPr>
          <p:nvPr>
            <p:ph idx="1"/>
          </p:nvPr>
        </p:nvSpPr>
        <p:spPr>
          <a:xfrm>
            <a:off x="290513" y="914400"/>
            <a:ext cx="8624887" cy="5530850"/>
          </a:xfrm>
        </p:spPr>
        <p:txBody>
          <a:bodyPr/>
          <a:lstStyle/>
          <a:p>
            <a:pPr>
              <a:buFont typeface="Wingdings" panose="05000000000000000000" pitchFamily="2" charset="2"/>
              <a:buChar char="§"/>
            </a:pPr>
            <a:r>
              <a:rPr lang="en-US" dirty="0" err="1"/>
              <a:t>s</a:t>
            </a:r>
            <a:r>
              <a:rPr lang="en-US" dirty="0" err="1" smtClean="0"/>
              <a:t>rc</a:t>
            </a:r>
            <a:r>
              <a:rPr lang="en-US" dirty="0" smtClean="0"/>
              <a:t>/main/java/com/</a:t>
            </a:r>
            <a:r>
              <a:rPr lang="en-US" dirty="0" err="1" smtClean="0"/>
              <a:t>apress</a:t>
            </a:r>
            <a:r>
              <a:rPr lang="en-US" dirty="0" smtClean="0"/>
              <a:t>/spring/domain/Journal.java</a:t>
            </a:r>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pic>
        <p:nvPicPr>
          <p:cNvPr id="6" name="Picture 5"/>
          <p:cNvPicPr>
            <a:picLocks noChangeAspect="1"/>
          </p:cNvPicPr>
          <p:nvPr/>
        </p:nvPicPr>
        <p:blipFill>
          <a:blip r:embed="rId2"/>
          <a:stretch>
            <a:fillRect/>
          </a:stretch>
        </p:blipFill>
        <p:spPr>
          <a:xfrm>
            <a:off x="61227" y="1434420"/>
            <a:ext cx="8765957" cy="5009118"/>
          </a:xfrm>
          <a:prstGeom prst="rect">
            <a:avLst/>
          </a:prstGeom>
        </p:spPr>
      </p:pic>
      <p:sp>
        <p:nvSpPr>
          <p:cNvPr id="5" name="Freeform 4"/>
          <p:cNvSpPr/>
          <p:nvPr/>
        </p:nvSpPr>
        <p:spPr bwMode="auto">
          <a:xfrm>
            <a:off x="8465343" y="4759523"/>
            <a:ext cx="142876" cy="1134071"/>
          </a:xfrm>
          <a:custGeom>
            <a:avLst/>
            <a:gdLst/>
            <a:ahLst/>
            <a:cxnLst/>
            <a:rect l="0" t="0" r="0" b="0"/>
            <a:pathLst>
              <a:path w="142876" h="1134071">
                <a:moveTo>
                  <a:pt x="8930" y="44648"/>
                </a:moveTo>
                <a:lnTo>
                  <a:pt x="0" y="44648"/>
                </a:lnTo>
                <a:lnTo>
                  <a:pt x="0" y="44648"/>
                </a:lnTo>
                <a:lnTo>
                  <a:pt x="0" y="35719"/>
                </a:lnTo>
                <a:lnTo>
                  <a:pt x="0" y="35719"/>
                </a:lnTo>
                <a:lnTo>
                  <a:pt x="0" y="35719"/>
                </a:lnTo>
                <a:lnTo>
                  <a:pt x="0" y="26789"/>
                </a:lnTo>
                <a:lnTo>
                  <a:pt x="8930" y="26789"/>
                </a:lnTo>
                <a:lnTo>
                  <a:pt x="17859" y="17859"/>
                </a:lnTo>
                <a:lnTo>
                  <a:pt x="17859" y="8930"/>
                </a:lnTo>
                <a:lnTo>
                  <a:pt x="26789" y="8930"/>
                </a:lnTo>
                <a:lnTo>
                  <a:pt x="35719" y="0"/>
                </a:lnTo>
                <a:lnTo>
                  <a:pt x="44648" y="0"/>
                </a:lnTo>
                <a:lnTo>
                  <a:pt x="53578" y="0"/>
                </a:lnTo>
                <a:lnTo>
                  <a:pt x="53578" y="0"/>
                </a:lnTo>
                <a:lnTo>
                  <a:pt x="53578" y="8930"/>
                </a:lnTo>
                <a:lnTo>
                  <a:pt x="62508" y="8930"/>
                </a:lnTo>
                <a:lnTo>
                  <a:pt x="62508" y="17859"/>
                </a:lnTo>
                <a:lnTo>
                  <a:pt x="71437" y="26789"/>
                </a:lnTo>
                <a:lnTo>
                  <a:pt x="71437" y="26789"/>
                </a:lnTo>
                <a:lnTo>
                  <a:pt x="71437" y="26789"/>
                </a:lnTo>
                <a:lnTo>
                  <a:pt x="80367" y="26789"/>
                </a:lnTo>
                <a:lnTo>
                  <a:pt x="89297" y="26789"/>
                </a:lnTo>
                <a:lnTo>
                  <a:pt x="98227" y="26789"/>
                </a:lnTo>
                <a:lnTo>
                  <a:pt x="98227" y="35719"/>
                </a:lnTo>
                <a:lnTo>
                  <a:pt x="98227" y="35719"/>
                </a:lnTo>
                <a:lnTo>
                  <a:pt x="98227" y="44648"/>
                </a:lnTo>
                <a:lnTo>
                  <a:pt x="98227" y="62508"/>
                </a:lnTo>
                <a:lnTo>
                  <a:pt x="98227" y="80367"/>
                </a:lnTo>
                <a:lnTo>
                  <a:pt x="98227" y="107156"/>
                </a:lnTo>
                <a:lnTo>
                  <a:pt x="98227" y="133946"/>
                </a:lnTo>
                <a:lnTo>
                  <a:pt x="98227" y="160735"/>
                </a:lnTo>
                <a:lnTo>
                  <a:pt x="107156" y="196454"/>
                </a:lnTo>
                <a:lnTo>
                  <a:pt x="107156" y="232172"/>
                </a:lnTo>
                <a:lnTo>
                  <a:pt x="107156" y="267891"/>
                </a:lnTo>
                <a:lnTo>
                  <a:pt x="107156" y="294680"/>
                </a:lnTo>
                <a:lnTo>
                  <a:pt x="107156" y="321469"/>
                </a:lnTo>
                <a:lnTo>
                  <a:pt x="107156" y="348258"/>
                </a:lnTo>
                <a:lnTo>
                  <a:pt x="107156" y="375047"/>
                </a:lnTo>
                <a:lnTo>
                  <a:pt x="107156" y="410766"/>
                </a:lnTo>
                <a:lnTo>
                  <a:pt x="116086" y="437555"/>
                </a:lnTo>
                <a:lnTo>
                  <a:pt x="125016" y="482204"/>
                </a:lnTo>
                <a:lnTo>
                  <a:pt x="125016" y="517922"/>
                </a:lnTo>
                <a:lnTo>
                  <a:pt x="125016" y="562571"/>
                </a:lnTo>
                <a:lnTo>
                  <a:pt x="133945" y="607219"/>
                </a:lnTo>
                <a:lnTo>
                  <a:pt x="133945" y="651868"/>
                </a:lnTo>
                <a:lnTo>
                  <a:pt x="133945" y="687586"/>
                </a:lnTo>
                <a:lnTo>
                  <a:pt x="133945" y="714375"/>
                </a:lnTo>
                <a:lnTo>
                  <a:pt x="133945" y="741165"/>
                </a:lnTo>
                <a:lnTo>
                  <a:pt x="133945" y="767954"/>
                </a:lnTo>
                <a:lnTo>
                  <a:pt x="133945" y="785813"/>
                </a:lnTo>
                <a:lnTo>
                  <a:pt x="133945" y="812602"/>
                </a:lnTo>
                <a:lnTo>
                  <a:pt x="142875" y="830461"/>
                </a:lnTo>
                <a:lnTo>
                  <a:pt x="133945" y="848320"/>
                </a:lnTo>
                <a:lnTo>
                  <a:pt x="133945" y="866179"/>
                </a:lnTo>
                <a:lnTo>
                  <a:pt x="133945" y="892968"/>
                </a:lnTo>
                <a:lnTo>
                  <a:pt x="133945" y="919757"/>
                </a:lnTo>
                <a:lnTo>
                  <a:pt x="133945" y="937617"/>
                </a:lnTo>
                <a:lnTo>
                  <a:pt x="133945" y="964406"/>
                </a:lnTo>
                <a:lnTo>
                  <a:pt x="133945" y="973336"/>
                </a:lnTo>
                <a:lnTo>
                  <a:pt x="133945" y="991195"/>
                </a:lnTo>
                <a:lnTo>
                  <a:pt x="133945" y="1000125"/>
                </a:lnTo>
                <a:lnTo>
                  <a:pt x="133945" y="1017984"/>
                </a:lnTo>
                <a:lnTo>
                  <a:pt x="133945" y="1026914"/>
                </a:lnTo>
                <a:lnTo>
                  <a:pt x="133945" y="1035843"/>
                </a:lnTo>
                <a:lnTo>
                  <a:pt x="125016" y="1044773"/>
                </a:lnTo>
                <a:lnTo>
                  <a:pt x="125016" y="1053703"/>
                </a:lnTo>
                <a:lnTo>
                  <a:pt x="116086" y="1062632"/>
                </a:lnTo>
                <a:lnTo>
                  <a:pt x="116086" y="1080492"/>
                </a:lnTo>
                <a:lnTo>
                  <a:pt x="107156" y="1080492"/>
                </a:lnTo>
                <a:lnTo>
                  <a:pt x="98227" y="1098351"/>
                </a:lnTo>
                <a:lnTo>
                  <a:pt x="98227" y="1107281"/>
                </a:lnTo>
                <a:lnTo>
                  <a:pt x="89297" y="1116211"/>
                </a:lnTo>
                <a:lnTo>
                  <a:pt x="89297" y="1125140"/>
                </a:lnTo>
                <a:lnTo>
                  <a:pt x="98227" y="1125140"/>
                </a:lnTo>
                <a:lnTo>
                  <a:pt x="98227" y="1134070"/>
                </a:lnTo>
                <a:lnTo>
                  <a:pt x="98227" y="1134070"/>
                </a:lnTo>
                <a:lnTo>
                  <a:pt x="89297" y="1134070"/>
                </a:lnTo>
                <a:lnTo>
                  <a:pt x="89297" y="113407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8143875" y="5911452"/>
            <a:ext cx="428625" cy="196454"/>
          </a:xfrm>
          <a:custGeom>
            <a:avLst/>
            <a:gdLst/>
            <a:ahLst/>
            <a:cxnLst/>
            <a:rect l="0" t="0" r="0" b="0"/>
            <a:pathLst>
              <a:path w="428625" h="196454">
                <a:moveTo>
                  <a:pt x="401835" y="0"/>
                </a:moveTo>
                <a:lnTo>
                  <a:pt x="410765" y="8930"/>
                </a:lnTo>
                <a:lnTo>
                  <a:pt x="419695" y="8930"/>
                </a:lnTo>
                <a:lnTo>
                  <a:pt x="428624" y="17860"/>
                </a:lnTo>
                <a:lnTo>
                  <a:pt x="428624" y="26789"/>
                </a:lnTo>
                <a:lnTo>
                  <a:pt x="428624" y="35719"/>
                </a:lnTo>
                <a:lnTo>
                  <a:pt x="428624" y="44649"/>
                </a:lnTo>
                <a:lnTo>
                  <a:pt x="419695" y="53578"/>
                </a:lnTo>
                <a:lnTo>
                  <a:pt x="419695" y="53578"/>
                </a:lnTo>
                <a:lnTo>
                  <a:pt x="428624" y="62508"/>
                </a:lnTo>
                <a:lnTo>
                  <a:pt x="428624" y="71438"/>
                </a:lnTo>
                <a:lnTo>
                  <a:pt x="419695" y="71438"/>
                </a:lnTo>
                <a:lnTo>
                  <a:pt x="419695" y="89297"/>
                </a:lnTo>
                <a:lnTo>
                  <a:pt x="419695" y="89297"/>
                </a:lnTo>
                <a:lnTo>
                  <a:pt x="410765" y="98227"/>
                </a:lnTo>
                <a:lnTo>
                  <a:pt x="410765" y="98227"/>
                </a:lnTo>
                <a:lnTo>
                  <a:pt x="410765" y="107157"/>
                </a:lnTo>
                <a:lnTo>
                  <a:pt x="410765" y="116086"/>
                </a:lnTo>
                <a:lnTo>
                  <a:pt x="410765" y="125016"/>
                </a:lnTo>
                <a:lnTo>
                  <a:pt x="410765" y="125016"/>
                </a:lnTo>
                <a:lnTo>
                  <a:pt x="410765" y="133946"/>
                </a:lnTo>
                <a:lnTo>
                  <a:pt x="401835" y="133946"/>
                </a:lnTo>
                <a:lnTo>
                  <a:pt x="383976" y="133946"/>
                </a:lnTo>
                <a:lnTo>
                  <a:pt x="375046" y="142875"/>
                </a:lnTo>
                <a:lnTo>
                  <a:pt x="366116" y="151805"/>
                </a:lnTo>
                <a:lnTo>
                  <a:pt x="357187" y="160735"/>
                </a:lnTo>
                <a:lnTo>
                  <a:pt x="348257" y="160735"/>
                </a:lnTo>
                <a:lnTo>
                  <a:pt x="330398" y="169664"/>
                </a:lnTo>
                <a:lnTo>
                  <a:pt x="312538" y="169664"/>
                </a:lnTo>
                <a:lnTo>
                  <a:pt x="294679" y="169664"/>
                </a:lnTo>
                <a:lnTo>
                  <a:pt x="276820" y="169664"/>
                </a:lnTo>
                <a:lnTo>
                  <a:pt x="241101" y="169664"/>
                </a:lnTo>
                <a:lnTo>
                  <a:pt x="196452" y="169664"/>
                </a:lnTo>
                <a:lnTo>
                  <a:pt x="142874" y="178594"/>
                </a:lnTo>
                <a:lnTo>
                  <a:pt x="89296" y="187524"/>
                </a:lnTo>
                <a:lnTo>
                  <a:pt x="35719" y="187524"/>
                </a:lnTo>
                <a:lnTo>
                  <a:pt x="0" y="196453"/>
                </a:lnTo>
                <a:lnTo>
                  <a:pt x="0"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3393281" y="4554140"/>
            <a:ext cx="598290" cy="89298"/>
          </a:xfrm>
          <a:custGeom>
            <a:avLst/>
            <a:gdLst/>
            <a:ahLst/>
            <a:cxnLst/>
            <a:rect l="0" t="0" r="0" b="0"/>
            <a:pathLst>
              <a:path w="598290" h="89298">
                <a:moveTo>
                  <a:pt x="26789" y="71438"/>
                </a:moveTo>
                <a:lnTo>
                  <a:pt x="26789" y="71438"/>
                </a:lnTo>
                <a:lnTo>
                  <a:pt x="26789" y="71438"/>
                </a:lnTo>
                <a:lnTo>
                  <a:pt x="26789" y="62508"/>
                </a:lnTo>
                <a:lnTo>
                  <a:pt x="17860" y="62508"/>
                </a:lnTo>
                <a:lnTo>
                  <a:pt x="17860" y="62508"/>
                </a:lnTo>
                <a:lnTo>
                  <a:pt x="8930" y="62508"/>
                </a:lnTo>
                <a:lnTo>
                  <a:pt x="8930" y="62508"/>
                </a:lnTo>
                <a:lnTo>
                  <a:pt x="0" y="62508"/>
                </a:lnTo>
                <a:lnTo>
                  <a:pt x="0" y="71438"/>
                </a:lnTo>
                <a:lnTo>
                  <a:pt x="0" y="71438"/>
                </a:lnTo>
                <a:lnTo>
                  <a:pt x="0" y="71438"/>
                </a:lnTo>
                <a:lnTo>
                  <a:pt x="0" y="71438"/>
                </a:lnTo>
                <a:lnTo>
                  <a:pt x="0" y="71438"/>
                </a:lnTo>
                <a:lnTo>
                  <a:pt x="0" y="71438"/>
                </a:lnTo>
                <a:lnTo>
                  <a:pt x="8930" y="71438"/>
                </a:lnTo>
                <a:lnTo>
                  <a:pt x="17860" y="71438"/>
                </a:lnTo>
                <a:lnTo>
                  <a:pt x="26789" y="62508"/>
                </a:lnTo>
                <a:lnTo>
                  <a:pt x="44649" y="62508"/>
                </a:lnTo>
                <a:lnTo>
                  <a:pt x="62508" y="62508"/>
                </a:lnTo>
                <a:lnTo>
                  <a:pt x="80367" y="62508"/>
                </a:lnTo>
                <a:lnTo>
                  <a:pt x="107157" y="62508"/>
                </a:lnTo>
                <a:lnTo>
                  <a:pt x="133946" y="62508"/>
                </a:lnTo>
                <a:lnTo>
                  <a:pt x="160735" y="71438"/>
                </a:lnTo>
                <a:lnTo>
                  <a:pt x="187524" y="71438"/>
                </a:lnTo>
                <a:lnTo>
                  <a:pt x="214313" y="80367"/>
                </a:lnTo>
                <a:lnTo>
                  <a:pt x="241102" y="80367"/>
                </a:lnTo>
                <a:lnTo>
                  <a:pt x="267891" y="89297"/>
                </a:lnTo>
                <a:lnTo>
                  <a:pt x="294680" y="89297"/>
                </a:lnTo>
                <a:lnTo>
                  <a:pt x="330399" y="80367"/>
                </a:lnTo>
                <a:lnTo>
                  <a:pt x="357188" y="80367"/>
                </a:lnTo>
                <a:lnTo>
                  <a:pt x="392907" y="62508"/>
                </a:lnTo>
                <a:lnTo>
                  <a:pt x="428625" y="53578"/>
                </a:lnTo>
                <a:lnTo>
                  <a:pt x="464344" y="35719"/>
                </a:lnTo>
                <a:lnTo>
                  <a:pt x="491133" y="26789"/>
                </a:lnTo>
                <a:lnTo>
                  <a:pt x="508992" y="17860"/>
                </a:lnTo>
                <a:lnTo>
                  <a:pt x="526852" y="8930"/>
                </a:lnTo>
                <a:lnTo>
                  <a:pt x="544711" y="0"/>
                </a:lnTo>
                <a:lnTo>
                  <a:pt x="562571" y="0"/>
                </a:lnTo>
                <a:lnTo>
                  <a:pt x="571500" y="0"/>
                </a:lnTo>
                <a:lnTo>
                  <a:pt x="580430" y="17860"/>
                </a:lnTo>
                <a:lnTo>
                  <a:pt x="589360" y="26789"/>
                </a:lnTo>
                <a:lnTo>
                  <a:pt x="589360" y="26789"/>
                </a:lnTo>
                <a:lnTo>
                  <a:pt x="598289" y="35719"/>
                </a:lnTo>
                <a:lnTo>
                  <a:pt x="598289"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6822281" y="4625578"/>
            <a:ext cx="1178720" cy="80368"/>
          </a:xfrm>
          <a:custGeom>
            <a:avLst/>
            <a:gdLst/>
            <a:ahLst/>
            <a:cxnLst/>
            <a:rect l="0" t="0" r="0" b="0"/>
            <a:pathLst>
              <a:path w="1178720" h="80368">
                <a:moveTo>
                  <a:pt x="0" y="8929"/>
                </a:moveTo>
                <a:lnTo>
                  <a:pt x="0" y="8929"/>
                </a:lnTo>
                <a:lnTo>
                  <a:pt x="0" y="8929"/>
                </a:lnTo>
                <a:lnTo>
                  <a:pt x="0" y="8929"/>
                </a:lnTo>
                <a:lnTo>
                  <a:pt x="0" y="8929"/>
                </a:lnTo>
                <a:lnTo>
                  <a:pt x="0" y="8929"/>
                </a:lnTo>
                <a:lnTo>
                  <a:pt x="0" y="8929"/>
                </a:lnTo>
                <a:lnTo>
                  <a:pt x="0" y="8929"/>
                </a:lnTo>
                <a:lnTo>
                  <a:pt x="0" y="8929"/>
                </a:lnTo>
                <a:lnTo>
                  <a:pt x="0" y="0"/>
                </a:lnTo>
                <a:lnTo>
                  <a:pt x="0" y="0"/>
                </a:lnTo>
                <a:lnTo>
                  <a:pt x="8930" y="0"/>
                </a:lnTo>
                <a:lnTo>
                  <a:pt x="8930" y="0"/>
                </a:lnTo>
                <a:lnTo>
                  <a:pt x="17860" y="0"/>
                </a:lnTo>
                <a:lnTo>
                  <a:pt x="17860" y="8929"/>
                </a:lnTo>
                <a:lnTo>
                  <a:pt x="26789" y="8929"/>
                </a:lnTo>
                <a:lnTo>
                  <a:pt x="35719" y="8929"/>
                </a:lnTo>
                <a:lnTo>
                  <a:pt x="44649" y="8929"/>
                </a:lnTo>
                <a:lnTo>
                  <a:pt x="62508" y="8929"/>
                </a:lnTo>
                <a:lnTo>
                  <a:pt x="71438" y="8929"/>
                </a:lnTo>
                <a:lnTo>
                  <a:pt x="89297" y="17859"/>
                </a:lnTo>
                <a:lnTo>
                  <a:pt x="107157" y="17859"/>
                </a:lnTo>
                <a:lnTo>
                  <a:pt x="125016" y="26789"/>
                </a:lnTo>
                <a:lnTo>
                  <a:pt x="133946" y="35718"/>
                </a:lnTo>
                <a:lnTo>
                  <a:pt x="151805" y="35718"/>
                </a:lnTo>
                <a:lnTo>
                  <a:pt x="178594" y="35718"/>
                </a:lnTo>
                <a:lnTo>
                  <a:pt x="196453" y="44648"/>
                </a:lnTo>
                <a:lnTo>
                  <a:pt x="223242" y="44648"/>
                </a:lnTo>
                <a:lnTo>
                  <a:pt x="241102" y="44648"/>
                </a:lnTo>
                <a:lnTo>
                  <a:pt x="267891" y="44648"/>
                </a:lnTo>
                <a:lnTo>
                  <a:pt x="285750" y="44648"/>
                </a:lnTo>
                <a:lnTo>
                  <a:pt x="312539" y="44648"/>
                </a:lnTo>
                <a:lnTo>
                  <a:pt x="330399" y="44648"/>
                </a:lnTo>
                <a:lnTo>
                  <a:pt x="357188" y="44648"/>
                </a:lnTo>
                <a:lnTo>
                  <a:pt x="375047" y="44648"/>
                </a:lnTo>
                <a:lnTo>
                  <a:pt x="392907" y="44648"/>
                </a:lnTo>
                <a:lnTo>
                  <a:pt x="410766" y="53578"/>
                </a:lnTo>
                <a:lnTo>
                  <a:pt x="437555" y="53578"/>
                </a:lnTo>
                <a:lnTo>
                  <a:pt x="455414" y="53578"/>
                </a:lnTo>
                <a:lnTo>
                  <a:pt x="482203" y="53578"/>
                </a:lnTo>
                <a:lnTo>
                  <a:pt x="500063" y="53578"/>
                </a:lnTo>
                <a:lnTo>
                  <a:pt x="526852" y="53578"/>
                </a:lnTo>
                <a:lnTo>
                  <a:pt x="553641" y="53578"/>
                </a:lnTo>
                <a:lnTo>
                  <a:pt x="571500" y="53578"/>
                </a:lnTo>
                <a:lnTo>
                  <a:pt x="598289" y="53578"/>
                </a:lnTo>
                <a:lnTo>
                  <a:pt x="616149" y="53578"/>
                </a:lnTo>
                <a:lnTo>
                  <a:pt x="642938" y="53578"/>
                </a:lnTo>
                <a:lnTo>
                  <a:pt x="660797" y="53578"/>
                </a:lnTo>
                <a:lnTo>
                  <a:pt x="687586" y="44648"/>
                </a:lnTo>
                <a:lnTo>
                  <a:pt x="705446" y="53578"/>
                </a:lnTo>
                <a:lnTo>
                  <a:pt x="723305" y="53578"/>
                </a:lnTo>
                <a:lnTo>
                  <a:pt x="741164" y="53578"/>
                </a:lnTo>
                <a:lnTo>
                  <a:pt x="759024" y="53578"/>
                </a:lnTo>
                <a:lnTo>
                  <a:pt x="776883" y="53578"/>
                </a:lnTo>
                <a:lnTo>
                  <a:pt x="803672" y="53578"/>
                </a:lnTo>
                <a:lnTo>
                  <a:pt x="821532" y="62508"/>
                </a:lnTo>
                <a:lnTo>
                  <a:pt x="839391" y="62508"/>
                </a:lnTo>
                <a:lnTo>
                  <a:pt x="848321" y="62508"/>
                </a:lnTo>
                <a:lnTo>
                  <a:pt x="866180" y="62508"/>
                </a:lnTo>
                <a:lnTo>
                  <a:pt x="884039" y="62508"/>
                </a:lnTo>
                <a:lnTo>
                  <a:pt x="901899" y="62508"/>
                </a:lnTo>
                <a:lnTo>
                  <a:pt x="910828" y="62508"/>
                </a:lnTo>
                <a:lnTo>
                  <a:pt x="928688" y="71437"/>
                </a:lnTo>
                <a:lnTo>
                  <a:pt x="955477" y="71437"/>
                </a:lnTo>
                <a:lnTo>
                  <a:pt x="964407" y="71437"/>
                </a:lnTo>
                <a:lnTo>
                  <a:pt x="982266" y="80367"/>
                </a:lnTo>
                <a:lnTo>
                  <a:pt x="1000125" y="80367"/>
                </a:lnTo>
                <a:lnTo>
                  <a:pt x="1009055" y="80367"/>
                </a:lnTo>
                <a:lnTo>
                  <a:pt x="1026914" y="80367"/>
                </a:lnTo>
                <a:lnTo>
                  <a:pt x="1044774" y="80367"/>
                </a:lnTo>
                <a:lnTo>
                  <a:pt x="1062633" y="80367"/>
                </a:lnTo>
                <a:lnTo>
                  <a:pt x="1071563" y="80367"/>
                </a:lnTo>
                <a:lnTo>
                  <a:pt x="1089422" y="80367"/>
                </a:lnTo>
                <a:lnTo>
                  <a:pt x="1107282" y="80367"/>
                </a:lnTo>
                <a:lnTo>
                  <a:pt x="1116211" y="80367"/>
                </a:lnTo>
                <a:lnTo>
                  <a:pt x="1125141" y="80367"/>
                </a:lnTo>
                <a:lnTo>
                  <a:pt x="1134071" y="80367"/>
                </a:lnTo>
                <a:lnTo>
                  <a:pt x="1143000" y="80367"/>
                </a:lnTo>
                <a:lnTo>
                  <a:pt x="1151930" y="80367"/>
                </a:lnTo>
                <a:lnTo>
                  <a:pt x="1160860" y="80367"/>
                </a:lnTo>
                <a:lnTo>
                  <a:pt x="1160860" y="80367"/>
                </a:lnTo>
                <a:lnTo>
                  <a:pt x="1169789" y="80367"/>
                </a:lnTo>
                <a:lnTo>
                  <a:pt x="1169789" y="80367"/>
                </a:lnTo>
                <a:lnTo>
                  <a:pt x="1169789" y="80367"/>
                </a:lnTo>
                <a:lnTo>
                  <a:pt x="1178719" y="80367"/>
                </a:lnTo>
                <a:lnTo>
                  <a:pt x="1178719" y="80367"/>
                </a:lnTo>
                <a:lnTo>
                  <a:pt x="1178719" y="80367"/>
                </a:lnTo>
                <a:lnTo>
                  <a:pt x="1178719" y="80367"/>
                </a:lnTo>
                <a:lnTo>
                  <a:pt x="1169789" y="80367"/>
                </a:lnTo>
                <a:lnTo>
                  <a:pt x="1169789" y="80367"/>
                </a:lnTo>
                <a:lnTo>
                  <a:pt x="1169789" y="80367"/>
                </a:lnTo>
                <a:lnTo>
                  <a:pt x="1169789" y="80367"/>
                </a:lnTo>
                <a:lnTo>
                  <a:pt x="1169789"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8018859" y="4714875"/>
            <a:ext cx="17861" cy="1"/>
          </a:xfrm>
          <a:custGeom>
            <a:avLst/>
            <a:gdLst/>
            <a:ahLst/>
            <a:cxnLst/>
            <a:rect l="0" t="0" r="0" b="0"/>
            <a:pathLst>
              <a:path w="17861" h="1">
                <a:moveTo>
                  <a:pt x="0" y="0"/>
                </a:moveTo>
                <a:lnTo>
                  <a:pt x="0" y="0"/>
                </a:lnTo>
                <a:lnTo>
                  <a:pt x="0" y="0"/>
                </a:lnTo>
                <a:lnTo>
                  <a:pt x="8930" y="0"/>
                </a:lnTo>
                <a:lnTo>
                  <a:pt x="8930" y="0"/>
                </a:lnTo>
                <a:lnTo>
                  <a:pt x="17860" y="0"/>
                </a:lnTo>
                <a:lnTo>
                  <a:pt x="1786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1458377787"/>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a:t>
            </a:r>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pic>
        <p:nvPicPr>
          <p:cNvPr id="5" name="Picture 4"/>
          <p:cNvPicPr>
            <a:picLocks noChangeAspect="1"/>
          </p:cNvPicPr>
          <p:nvPr/>
        </p:nvPicPr>
        <p:blipFill>
          <a:blip r:embed="rId2"/>
          <a:stretch>
            <a:fillRect/>
          </a:stretch>
        </p:blipFill>
        <p:spPr>
          <a:xfrm>
            <a:off x="176212" y="238125"/>
            <a:ext cx="8791575" cy="6381750"/>
          </a:xfrm>
          <a:prstGeom prst="rect">
            <a:avLst/>
          </a:prstGeom>
        </p:spPr>
      </p:pic>
      <p:sp>
        <p:nvSpPr>
          <p:cNvPr id="6" name="Freeform 5"/>
          <p:cNvSpPr/>
          <p:nvPr/>
        </p:nvSpPr>
        <p:spPr bwMode="auto">
          <a:xfrm>
            <a:off x="2652117" y="1428750"/>
            <a:ext cx="642939" cy="607220"/>
          </a:xfrm>
          <a:custGeom>
            <a:avLst/>
            <a:gdLst/>
            <a:ahLst/>
            <a:cxnLst/>
            <a:rect l="0" t="0" r="0" b="0"/>
            <a:pathLst>
              <a:path w="642939" h="607220">
                <a:moveTo>
                  <a:pt x="500063" y="8929"/>
                </a:moveTo>
                <a:lnTo>
                  <a:pt x="500063" y="0"/>
                </a:lnTo>
                <a:lnTo>
                  <a:pt x="491133" y="8929"/>
                </a:lnTo>
                <a:lnTo>
                  <a:pt x="491133" y="0"/>
                </a:lnTo>
                <a:lnTo>
                  <a:pt x="482203" y="0"/>
                </a:lnTo>
                <a:lnTo>
                  <a:pt x="473274" y="0"/>
                </a:lnTo>
                <a:lnTo>
                  <a:pt x="464344" y="0"/>
                </a:lnTo>
                <a:lnTo>
                  <a:pt x="446485" y="0"/>
                </a:lnTo>
                <a:lnTo>
                  <a:pt x="428625" y="0"/>
                </a:lnTo>
                <a:lnTo>
                  <a:pt x="410766" y="0"/>
                </a:lnTo>
                <a:lnTo>
                  <a:pt x="383977" y="0"/>
                </a:lnTo>
                <a:lnTo>
                  <a:pt x="357188" y="8929"/>
                </a:lnTo>
                <a:lnTo>
                  <a:pt x="330399" y="8929"/>
                </a:lnTo>
                <a:lnTo>
                  <a:pt x="303610" y="17859"/>
                </a:lnTo>
                <a:lnTo>
                  <a:pt x="276821" y="26789"/>
                </a:lnTo>
                <a:lnTo>
                  <a:pt x="250031" y="35719"/>
                </a:lnTo>
                <a:lnTo>
                  <a:pt x="214313" y="53578"/>
                </a:lnTo>
                <a:lnTo>
                  <a:pt x="187524" y="71437"/>
                </a:lnTo>
                <a:lnTo>
                  <a:pt x="160735" y="98226"/>
                </a:lnTo>
                <a:lnTo>
                  <a:pt x="133946" y="125015"/>
                </a:lnTo>
                <a:lnTo>
                  <a:pt x="107156" y="160734"/>
                </a:lnTo>
                <a:lnTo>
                  <a:pt x="89297" y="196453"/>
                </a:lnTo>
                <a:lnTo>
                  <a:pt x="62508" y="232172"/>
                </a:lnTo>
                <a:lnTo>
                  <a:pt x="53578" y="267890"/>
                </a:lnTo>
                <a:lnTo>
                  <a:pt x="35719" y="312539"/>
                </a:lnTo>
                <a:lnTo>
                  <a:pt x="17860" y="348258"/>
                </a:lnTo>
                <a:lnTo>
                  <a:pt x="8930" y="383976"/>
                </a:lnTo>
                <a:lnTo>
                  <a:pt x="8930" y="419695"/>
                </a:lnTo>
                <a:lnTo>
                  <a:pt x="0" y="455414"/>
                </a:lnTo>
                <a:lnTo>
                  <a:pt x="8930" y="491133"/>
                </a:lnTo>
                <a:lnTo>
                  <a:pt x="17860" y="526851"/>
                </a:lnTo>
                <a:lnTo>
                  <a:pt x="35719" y="553640"/>
                </a:lnTo>
                <a:lnTo>
                  <a:pt x="53578" y="571500"/>
                </a:lnTo>
                <a:lnTo>
                  <a:pt x="80367" y="589359"/>
                </a:lnTo>
                <a:lnTo>
                  <a:pt x="116086" y="598289"/>
                </a:lnTo>
                <a:lnTo>
                  <a:pt x="151805" y="607219"/>
                </a:lnTo>
                <a:lnTo>
                  <a:pt x="196453" y="607219"/>
                </a:lnTo>
                <a:lnTo>
                  <a:pt x="241102" y="607219"/>
                </a:lnTo>
                <a:lnTo>
                  <a:pt x="285750" y="607219"/>
                </a:lnTo>
                <a:lnTo>
                  <a:pt x="330399" y="598289"/>
                </a:lnTo>
                <a:lnTo>
                  <a:pt x="383977" y="589359"/>
                </a:lnTo>
                <a:lnTo>
                  <a:pt x="428625" y="571500"/>
                </a:lnTo>
                <a:lnTo>
                  <a:pt x="473274" y="544711"/>
                </a:lnTo>
                <a:lnTo>
                  <a:pt x="517922" y="526851"/>
                </a:lnTo>
                <a:lnTo>
                  <a:pt x="553641" y="500062"/>
                </a:lnTo>
                <a:lnTo>
                  <a:pt x="589360" y="464344"/>
                </a:lnTo>
                <a:lnTo>
                  <a:pt x="607219" y="437554"/>
                </a:lnTo>
                <a:lnTo>
                  <a:pt x="634008" y="401836"/>
                </a:lnTo>
                <a:lnTo>
                  <a:pt x="642938" y="357187"/>
                </a:lnTo>
                <a:lnTo>
                  <a:pt x="642938" y="321469"/>
                </a:lnTo>
                <a:lnTo>
                  <a:pt x="642938" y="276820"/>
                </a:lnTo>
                <a:lnTo>
                  <a:pt x="634008" y="232172"/>
                </a:lnTo>
                <a:lnTo>
                  <a:pt x="616149" y="196453"/>
                </a:lnTo>
                <a:lnTo>
                  <a:pt x="598289" y="151804"/>
                </a:lnTo>
                <a:lnTo>
                  <a:pt x="571500" y="125015"/>
                </a:lnTo>
                <a:lnTo>
                  <a:pt x="544711" y="89297"/>
                </a:lnTo>
                <a:lnTo>
                  <a:pt x="508992" y="62508"/>
                </a:lnTo>
                <a:lnTo>
                  <a:pt x="464344" y="44648"/>
                </a:lnTo>
                <a:lnTo>
                  <a:pt x="410766" y="35719"/>
                </a:lnTo>
                <a:lnTo>
                  <a:pt x="357188" y="35719"/>
                </a:lnTo>
                <a:lnTo>
                  <a:pt x="357188"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2053828" y="2553891"/>
            <a:ext cx="8931" cy="1"/>
          </a:xfrm>
          <a:custGeom>
            <a:avLst/>
            <a:gdLst/>
            <a:ahLst/>
            <a:cxnLst/>
            <a:rect l="0" t="0" r="0" b="0"/>
            <a:pathLst>
              <a:path w="8931" h="1">
                <a:moveTo>
                  <a:pt x="8930" y="0"/>
                </a:moveTo>
                <a:lnTo>
                  <a:pt x="8930" y="0"/>
                </a:lnTo>
                <a:lnTo>
                  <a:pt x="8930" y="0"/>
                </a:lnTo>
                <a:lnTo>
                  <a:pt x="8930" y="0"/>
                </a:lnTo>
                <a:lnTo>
                  <a:pt x="8930" y="0"/>
                </a:lnTo>
                <a:lnTo>
                  <a:pt x="8930" y="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1419820" y="2875359"/>
            <a:ext cx="1" cy="8931"/>
          </a:xfrm>
          <a:custGeom>
            <a:avLst/>
            <a:gdLst/>
            <a:ahLst/>
            <a:cxnLst/>
            <a:rect l="0" t="0" r="0" b="0"/>
            <a:pathLst>
              <a:path w="1" h="8931">
                <a:moveTo>
                  <a:pt x="0" y="0"/>
                </a:moveTo>
                <a:lnTo>
                  <a:pt x="0" y="0"/>
                </a:lnTo>
                <a:lnTo>
                  <a:pt x="0" y="8930"/>
                </a:lnTo>
                <a:lnTo>
                  <a:pt x="0" y="8930"/>
                </a:lnTo>
                <a:lnTo>
                  <a:pt x="0" y="8930"/>
                </a:lnTo>
                <a:lnTo>
                  <a:pt x="0" y="8930"/>
                </a:lnTo>
                <a:lnTo>
                  <a:pt x="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1875234" y="2821781"/>
            <a:ext cx="8931" cy="8931"/>
          </a:xfrm>
          <a:custGeom>
            <a:avLst/>
            <a:gdLst/>
            <a:ahLst/>
            <a:cxnLst/>
            <a:rect l="0" t="0" r="0" b="0"/>
            <a:pathLst>
              <a:path w="8931" h="8931">
                <a:moveTo>
                  <a:pt x="0" y="8930"/>
                </a:moveTo>
                <a:lnTo>
                  <a:pt x="0" y="8930"/>
                </a:lnTo>
                <a:lnTo>
                  <a:pt x="8930" y="8930"/>
                </a:lnTo>
                <a:lnTo>
                  <a:pt x="8930" y="8930"/>
                </a:lnTo>
                <a:lnTo>
                  <a:pt x="8930" y="893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17875699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Listing 6.2</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06</a:t>
            </a:r>
            <a:endParaRPr lang="en-US" dirty="0"/>
          </a:p>
        </p:txBody>
      </p:sp>
      <p:pic>
        <p:nvPicPr>
          <p:cNvPr id="5" name="Picture 4"/>
          <p:cNvPicPr>
            <a:picLocks noChangeAspect="1"/>
          </p:cNvPicPr>
          <p:nvPr/>
        </p:nvPicPr>
        <p:blipFill>
          <a:blip r:embed="rId2"/>
          <a:stretch>
            <a:fillRect/>
          </a:stretch>
        </p:blipFill>
        <p:spPr>
          <a:xfrm>
            <a:off x="280578" y="1028700"/>
            <a:ext cx="8930127" cy="5143501"/>
          </a:xfrm>
          <a:prstGeom prst="rect">
            <a:avLst/>
          </a:prstGeom>
        </p:spPr>
      </p:pic>
      <p:sp>
        <p:nvSpPr>
          <p:cNvPr id="6" name="Freeform 5"/>
          <p:cNvSpPr/>
          <p:nvPr/>
        </p:nvSpPr>
        <p:spPr bwMode="auto">
          <a:xfrm>
            <a:off x="2134195" y="3902273"/>
            <a:ext cx="2982517" cy="89298"/>
          </a:xfrm>
          <a:custGeom>
            <a:avLst/>
            <a:gdLst/>
            <a:ahLst/>
            <a:cxnLst/>
            <a:rect l="0" t="0" r="0" b="0"/>
            <a:pathLst>
              <a:path w="2982517" h="89298">
                <a:moveTo>
                  <a:pt x="0" y="80367"/>
                </a:moveTo>
                <a:lnTo>
                  <a:pt x="0" y="80367"/>
                </a:lnTo>
                <a:lnTo>
                  <a:pt x="0" y="71438"/>
                </a:lnTo>
                <a:lnTo>
                  <a:pt x="0" y="71438"/>
                </a:lnTo>
                <a:lnTo>
                  <a:pt x="0" y="71438"/>
                </a:lnTo>
                <a:lnTo>
                  <a:pt x="8930" y="80367"/>
                </a:lnTo>
                <a:lnTo>
                  <a:pt x="8930" y="80367"/>
                </a:lnTo>
                <a:lnTo>
                  <a:pt x="17860" y="80367"/>
                </a:lnTo>
                <a:lnTo>
                  <a:pt x="26789" y="80367"/>
                </a:lnTo>
                <a:lnTo>
                  <a:pt x="35719" y="80367"/>
                </a:lnTo>
                <a:lnTo>
                  <a:pt x="53578" y="80367"/>
                </a:lnTo>
                <a:lnTo>
                  <a:pt x="62508" y="80367"/>
                </a:lnTo>
                <a:lnTo>
                  <a:pt x="80368" y="80367"/>
                </a:lnTo>
                <a:lnTo>
                  <a:pt x="89297" y="80367"/>
                </a:lnTo>
                <a:lnTo>
                  <a:pt x="107157" y="80367"/>
                </a:lnTo>
                <a:lnTo>
                  <a:pt x="125016" y="80367"/>
                </a:lnTo>
                <a:lnTo>
                  <a:pt x="142875" y="80367"/>
                </a:lnTo>
                <a:lnTo>
                  <a:pt x="160735" y="80367"/>
                </a:lnTo>
                <a:lnTo>
                  <a:pt x="178594" y="80367"/>
                </a:lnTo>
                <a:lnTo>
                  <a:pt x="205383" y="89297"/>
                </a:lnTo>
                <a:lnTo>
                  <a:pt x="223243" y="89297"/>
                </a:lnTo>
                <a:lnTo>
                  <a:pt x="250032" y="89297"/>
                </a:lnTo>
                <a:lnTo>
                  <a:pt x="276821" y="89297"/>
                </a:lnTo>
                <a:lnTo>
                  <a:pt x="303610" y="89297"/>
                </a:lnTo>
                <a:lnTo>
                  <a:pt x="321469" y="80367"/>
                </a:lnTo>
                <a:lnTo>
                  <a:pt x="348258" y="80367"/>
                </a:lnTo>
                <a:lnTo>
                  <a:pt x="383977" y="71438"/>
                </a:lnTo>
                <a:lnTo>
                  <a:pt x="410766" y="62508"/>
                </a:lnTo>
                <a:lnTo>
                  <a:pt x="437555" y="62508"/>
                </a:lnTo>
                <a:lnTo>
                  <a:pt x="464344" y="53578"/>
                </a:lnTo>
                <a:lnTo>
                  <a:pt x="491133" y="53578"/>
                </a:lnTo>
                <a:lnTo>
                  <a:pt x="517922" y="53578"/>
                </a:lnTo>
                <a:lnTo>
                  <a:pt x="544711" y="53578"/>
                </a:lnTo>
                <a:lnTo>
                  <a:pt x="571500" y="53578"/>
                </a:lnTo>
                <a:lnTo>
                  <a:pt x="598289" y="53578"/>
                </a:lnTo>
                <a:lnTo>
                  <a:pt x="625078" y="53578"/>
                </a:lnTo>
                <a:lnTo>
                  <a:pt x="642938" y="53578"/>
                </a:lnTo>
                <a:lnTo>
                  <a:pt x="669727" y="53578"/>
                </a:lnTo>
                <a:lnTo>
                  <a:pt x="696516" y="44648"/>
                </a:lnTo>
                <a:lnTo>
                  <a:pt x="723305" y="44648"/>
                </a:lnTo>
                <a:lnTo>
                  <a:pt x="750094" y="35719"/>
                </a:lnTo>
                <a:lnTo>
                  <a:pt x="776883" y="26789"/>
                </a:lnTo>
                <a:lnTo>
                  <a:pt x="812602" y="17859"/>
                </a:lnTo>
                <a:lnTo>
                  <a:pt x="839391" y="17859"/>
                </a:lnTo>
                <a:lnTo>
                  <a:pt x="866180" y="17859"/>
                </a:lnTo>
                <a:lnTo>
                  <a:pt x="884039" y="17859"/>
                </a:lnTo>
                <a:lnTo>
                  <a:pt x="910828" y="17859"/>
                </a:lnTo>
                <a:lnTo>
                  <a:pt x="937618" y="17859"/>
                </a:lnTo>
                <a:lnTo>
                  <a:pt x="955477" y="26789"/>
                </a:lnTo>
                <a:lnTo>
                  <a:pt x="982266" y="26789"/>
                </a:lnTo>
                <a:lnTo>
                  <a:pt x="1009055" y="26789"/>
                </a:lnTo>
                <a:lnTo>
                  <a:pt x="1035844" y="26789"/>
                </a:lnTo>
                <a:lnTo>
                  <a:pt x="1062633" y="26789"/>
                </a:lnTo>
                <a:lnTo>
                  <a:pt x="1089422" y="26789"/>
                </a:lnTo>
                <a:lnTo>
                  <a:pt x="1107282" y="26789"/>
                </a:lnTo>
                <a:lnTo>
                  <a:pt x="1134071" y="26789"/>
                </a:lnTo>
                <a:lnTo>
                  <a:pt x="1151930" y="26789"/>
                </a:lnTo>
                <a:lnTo>
                  <a:pt x="1178719" y="26789"/>
                </a:lnTo>
                <a:lnTo>
                  <a:pt x="1196578" y="35719"/>
                </a:lnTo>
                <a:lnTo>
                  <a:pt x="1214438" y="35719"/>
                </a:lnTo>
                <a:lnTo>
                  <a:pt x="1232297" y="35719"/>
                </a:lnTo>
                <a:lnTo>
                  <a:pt x="1259086" y="35719"/>
                </a:lnTo>
                <a:lnTo>
                  <a:pt x="1276946" y="35719"/>
                </a:lnTo>
                <a:lnTo>
                  <a:pt x="1294805" y="35719"/>
                </a:lnTo>
                <a:lnTo>
                  <a:pt x="1321594" y="26789"/>
                </a:lnTo>
                <a:lnTo>
                  <a:pt x="1339453" y="17859"/>
                </a:lnTo>
                <a:lnTo>
                  <a:pt x="1357313" y="17859"/>
                </a:lnTo>
                <a:lnTo>
                  <a:pt x="1375172" y="8930"/>
                </a:lnTo>
                <a:lnTo>
                  <a:pt x="1384102" y="8930"/>
                </a:lnTo>
                <a:lnTo>
                  <a:pt x="1401961" y="8930"/>
                </a:lnTo>
                <a:lnTo>
                  <a:pt x="1410891" y="8930"/>
                </a:lnTo>
                <a:lnTo>
                  <a:pt x="1419821" y="8930"/>
                </a:lnTo>
                <a:lnTo>
                  <a:pt x="1428750" y="8930"/>
                </a:lnTo>
                <a:lnTo>
                  <a:pt x="1446610" y="8930"/>
                </a:lnTo>
                <a:lnTo>
                  <a:pt x="1455539" y="17859"/>
                </a:lnTo>
                <a:lnTo>
                  <a:pt x="1464469" y="17859"/>
                </a:lnTo>
                <a:lnTo>
                  <a:pt x="1473399" y="17859"/>
                </a:lnTo>
                <a:lnTo>
                  <a:pt x="1491258" y="17859"/>
                </a:lnTo>
                <a:lnTo>
                  <a:pt x="1500188" y="17859"/>
                </a:lnTo>
                <a:lnTo>
                  <a:pt x="1518047" y="17859"/>
                </a:lnTo>
                <a:lnTo>
                  <a:pt x="1535907" y="8930"/>
                </a:lnTo>
                <a:lnTo>
                  <a:pt x="1544836" y="8930"/>
                </a:lnTo>
                <a:lnTo>
                  <a:pt x="1562696" y="8930"/>
                </a:lnTo>
                <a:lnTo>
                  <a:pt x="1580555" y="8930"/>
                </a:lnTo>
                <a:lnTo>
                  <a:pt x="1589485" y="8930"/>
                </a:lnTo>
                <a:lnTo>
                  <a:pt x="1607344" y="8930"/>
                </a:lnTo>
                <a:lnTo>
                  <a:pt x="1625203" y="17859"/>
                </a:lnTo>
                <a:lnTo>
                  <a:pt x="1634133" y="17859"/>
                </a:lnTo>
                <a:lnTo>
                  <a:pt x="1651993" y="17859"/>
                </a:lnTo>
                <a:lnTo>
                  <a:pt x="1660922" y="17859"/>
                </a:lnTo>
                <a:lnTo>
                  <a:pt x="1678782" y="17859"/>
                </a:lnTo>
                <a:lnTo>
                  <a:pt x="1696641" y="17859"/>
                </a:lnTo>
                <a:lnTo>
                  <a:pt x="1714500" y="17859"/>
                </a:lnTo>
                <a:lnTo>
                  <a:pt x="1732360" y="17859"/>
                </a:lnTo>
                <a:lnTo>
                  <a:pt x="1750219" y="17859"/>
                </a:lnTo>
                <a:lnTo>
                  <a:pt x="1768078" y="17859"/>
                </a:lnTo>
                <a:lnTo>
                  <a:pt x="1785938" y="17859"/>
                </a:lnTo>
                <a:lnTo>
                  <a:pt x="1803797" y="17859"/>
                </a:lnTo>
                <a:lnTo>
                  <a:pt x="1821657" y="17859"/>
                </a:lnTo>
                <a:lnTo>
                  <a:pt x="1830586" y="17859"/>
                </a:lnTo>
                <a:lnTo>
                  <a:pt x="1839516" y="17859"/>
                </a:lnTo>
                <a:lnTo>
                  <a:pt x="1857375" y="17859"/>
                </a:lnTo>
                <a:lnTo>
                  <a:pt x="1866305" y="26789"/>
                </a:lnTo>
                <a:lnTo>
                  <a:pt x="1884164" y="26789"/>
                </a:lnTo>
                <a:lnTo>
                  <a:pt x="1893094" y="17859"/>
                </a:lnTo>
                <a:lnTo>
                  <a:pt x="1910953" y="17859"/>
                </a:lnTo>
                <a:lnTo>
                  <a:pt x="1919883" y="17859"/>
                </a:lnTo>
                <a:lnTo>
                  <a:pt x="1937743" y="17859"/>
                </a:lnTo>
                <a:lnTo>
                  <a:pt x="1946672" y="17859"/>
                </a:lnTo>
                <a:lnTo>
                  <a:pt x="1964532" y="17859"/>
                </a:lnTo>
                <a:lnTo>
                  <a:pt x="1973461" y="8930"/>
                </a:lnTo>
                <a:lnTo>
                  <a:pt x="1982391" y="8930"/>
                </a:lnTo>
                <a:lnTo>
                  <a:pt x="1991321" y="8930"/>
                </a:lnTo>
                <a:lnTo>
                  <a:pt x="2009180" y="8930"/>
                </a:lnTo>
                <a:lnTo>
                  <a:pt x="2018110" y="8930"/>
                </a:lnTo>
                <a:lnTo>
                  <a:pt x="2027039" y="8930"/>
                </a:lnTo>
                <a:lnTo>
                  <a:pt x="2035969" y="0"/>
                </a:lnTo>
                <a:lnTo>
                  <a:pt x="2044899" y="0"/>
                </a:lnTo>
                <a:lnTo>
                  <a:pt x="2053828" y="0"/>
                </a:lnTo>
                <a:lnTo>
                  <a:pt x="2062758" y="0"/>
                </a:lnTo>
                <a:lnTo>
                  <a:pt x="2080618" y="0"/>
                </a:lnTo>
                <a:lnTo>
                  <a:pt x="2089547" y="0"/>
                </a:lnTo>
                <a:lnTo>
                  <a:pt x="2107407" y="0"/>
                </a:lnTo>
                <a:lnTo>
                  <a:pt x="2116336" y="0"/>
                </a:lnTo>
                <a:lnTo>
                  <a:pt x="2125266" y="0"/>
                </a:lnTo>
                <a:lnTo>
                  <a:pt x="2143125" y="0"/>
                </a:lnTo>
                <a:lnTo>
                  <a:pt x="2152055" y="8930"/>
                </a:lnTo>
                <a:lnTo>
                  <a:pt x="2160985" y="8930"/>
                </a:lnTo>
                <a:lnTo>
                  <a:pt x="2178844" y="8930"/>
                </a:lnTo>
                <a:lnTo>
                  <a:pt x="2187774" y="8930"/>
                </a:lnTo>
                <a:lnTo>
                  <a:pt x="2205633" y="17859"/>
                </a:lnTo>
                <a:lnTo>
                  <a:pt x="2214563" y="17859"/>
                </a:lnTo>
                <a:lnTo>
                  <a:pt x="2232422" y="17859"/>
                </a:lnTo>
                <a:lnTo>
                  <a:pt x="2250282" y="17859"/>
                </a:lnTo>
                <a:lnTo>
                  <a:pt x="2268141" y="17859"/>
                </a:lnTo>
                <a:lnTo>
                  <a:pt x="2286000" y="17859"/>
                </a:lnTo>
                <a:lnTo>
                  <a:pt x="2303860" y="17859"/>
                </a:lnTo>
                <a:lnTo>
                  <a:pt x="2312789" y="17859"/>
                </a:lnTo>
                <a:lnTo>
                  <a:pt x="2330649" y="17859"/>
                </a:lnTo>
                <a:lnTo>
                  <a:pt x="2348508" y="17859"/>
                </a:lnTo>
                <a:lnTo>
                  <a:pt x="2366368" y="17859"/>
                </a:lnTo>
                <a:lnTo>
                  <a:pt x="2375297" y="17859"/>
                </a:lnTo>
                <a:lnTo>
                  <a:pt x="2393157" y="17859"/>
                </a:lnTo>
                <a:lnTo>
                  <a:pt x="2411016" y="17859"/>
                </a:lnTo>
                <a:lnTo>
                  <a:pt x="2428875" y="8930"/>
                </a:lnTo>
                <a:lnTo>
                  <a:pt x="2455664" y="8930"/>
                </a:lnTo>
                <a:lnTo>
                  <a:pt x="2464594" y="8930"/>
                </a:lnTo>
                <a:lnTo>
                  <a:pt x="2482453" y="8930"/>
                </a:lnTo>
                <a:lnTo>
                  <a:pt x="2500313" y="8930"/>
                </a:lnTo>
                <a:lnTo>
                  <a:pt x="2518172" y="8930"/>
                </a:lnTo>
                <a:lnTo>
                  <a:pt x="2536032" y="8930"/>
                </a:lnTo>
                <a:lnTo>
                  <a:pt x="2553891" y="8930"/>
                </a:lnTo>
                <a:lnTo>
                  <a:pt x="2571750" y="8930"/>
                </a:lnTo>
                <a:lnTo>
                  <a:pt x="2589610" y="8930"/>
                </a:lnTo>
                <a:lnTo>
                  <a:pt x="2598539" y="8930"/>
                </a:lnTo>
                <a:lnTo>
                  <a:pt x="2607469" y="17859"/>
                </a:lnTo>
                <a:lnTo>
                  <a:pt x="2625328" y="17859"/>
                </a:lnTo>
                <a:lnTo>
                  <a:pt x="2634258" y="17859"/>
                </a:lnTo>
                <a:lnTo>
                  <a:pt x="2643188" y="8930"/>
                </a:lnTo>
                <a:lnTo>
                  <a:pt x="2661047" y="8930"/>
                </a:lnTo>
                <a:lnTo>
                  <a:pt x="2669977" y="8930"/>
                </a:lnTo>
                <a:lnTo>
                  <a:pt x="2678907" y="8930"/>
                </a:lnTo>
                <a:lnTo>
                  <a:pt x="2687836" y="8930"/>
                </a:lnTo>
                <a:lnTo>
                  <a:pt x="2696766" y="8930"/>
                </a:lnTo>
                <a:lnTo>
                  <a:pt x="2705696" y="8930"/>
                </a:lnTo>
                <a:lnTo>
                  <a:pt x="2705696" y="8930"/>
                </a:lnTo>
                <a:lnTo>
                  <a:pt x="2714625" y="8930"/>
                </a:lnTo>
                <a:lnTo>
                  <a:pt x="2723555" y="8930"/>
                </a:lnTo>
                <a:lnTo>
                  <a:pt x="2723555" y="8930"/>
                </a:lnTo>
                <a:lnTo>
                  <a:pt x="2732485" y="8930"/>
                </a:lnTo>
                <a:lnTo>
                  <a:pt x="2741414" y="8930"/>
                </a:lnTo>
                <a:lnTo>
                  <a:pt x="2741414" y="17859"/>
                </a:lnTo>
                <a:lnTo>
                  <a:pt x="2750344" y="17859"/>
                </a:lnTo>
                <a:lnTo>
                  <a:pt x="2759274" y="8930"/>
                </a:lnTo>
                <a:lnTo>
                  <a:pt x="2768203" y="8930"/>
                </a:lnTo>
                <a:lnTo>
                  <a:pt x="2777133" y="8930"/>
                </a:lnTo>
                <a:lnTo>
                  <a:pt x="2786063" y="8930"/>
                </a:lnTo>
                <a:lnTo>
                  <a:pt x="2794993" y="8930"/>
                </a:lnTo>
                <a:lnTo>
                  <a:pt x="2803922" y="8930"/>
                </a:lnTo>
                <a:lnTo>
                  <a:pt x="2812852" y="8930"/>
                </a:lnTo>
                <a:lnTo>
                  <a:pt x="2821782" y="8930"/>
                </a:lnTo>
                <a:lnTo>
                  <a:pt x="2830711" y="8930"/>
                </a:lnTo>
                <a:lnTo>
                  <a:pt x="2839641" y="8930"/>
                </a:lnTo>
                <a:lnTo>
                  <a:pt x="2848571" y="8930"/>
                </a:lnTo>
                <a:lnTo>
                  <a:pt x="2857500" y="8930"/>
                </a:lnTo>
                <a:lnTo>
                  <a:pt x="2866430" y="8930"/>
                </a:lnTo>
                <a:lnTo>
                  <a:pt x="2875360" y="8930"/>
                </a:lnTo>
                <a:lnTo>
                  <a:pt x="2884289" y="8930"/>
                </a:lnTo>
                <a:lnTo>
                  <a:pt x="2893219" y="8930"/>
                </a:lnTo>
                <a:lnTo>
                  <a:pt x="2902149" y="8930"/>
                </a:lnTo>
                <a:lnTo>
                  <a:pt x="2911078" y="8930"/>
                </a:lnTo>
                <a:lnTo>
                  <a:pt x="2911078" y="8930"/>
                </a:lnTo>
                <a:lnTo>
                  <a:pt x="2920008" y="8930"/>
                </a:lnTo>
                <a:lnTo>
                  <a:pt x="2920008" y="8930"/>
                </a:lnTo>
                <a:lnTo>
                  <a:pt x="2928938" y="8930"/>
                </a:lnTo>
                <a:lnTo>
                  <a:pt x="2928938" y="17859"/>
                </a:lnTo>
                <a:lnTo>
                  <a:pt x="2937868" y="17859"/>
                </a:lnTo>
                <a:lnTo>
                  <a:pt x="2937868" y="17859"/>
                </a:lnTo>
                <a:lnTo>
                  <a:pt x="2937868" y="17859"/>
                </a:lnTo>
                <a:lnTo>
                  <a:pt x="2946797" y="17859"/>
                </a:lnTo>
                <a:lnTo>
                  <a:pt x="2946797" y="26789"/>
                </a:lnTo>
                <a:lnTo>
                  <a:pt x="2955727" y="26789"/>
                </a:lnTo>
                <a:lnTo>
                  <a:pt x="2955727" y="35719"/>
                </a:lnTo>
                <a:lnTo>
                  <a:pt x="2964657" y="44648"/>
                </a:lnTo>
                <a:lnTo>
                  <a:pt x="2973586" y="53578"/>
                </a:lnTo>
                <a:lnTo>
                  <a:pt x="2982516" y="44648"/>
                </a:lnTo>
                <a:lnTo>
                  <a:pt x="2982516"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955477" y="4036218"/>
            <a:ext cx="500063" cy="1098353"/>
          </a:xfrm>
          <a:custGeom>
            <a:avLst/>
            <a:gdLst/>
            <a:ahLst/>
            <a:cxnLst/>
            <a:rect l="0" t="0" r="0" b="0"/>
            <a:pathLst>
              <a:path w="500063" h="1098353">
                <a:moveTo>
                  <a:pt x="500062" y="8930"/>
                </a:moveTo>
                <a:lnTo>
                  <a:pt x="491132" y="8930"/>
                </a:lnTo>
                <a:lnTo>
                  <a:pt x="482203" y="8930"/>
                </a:lnTo>
                <a:lnTo>
                  <a:pt x="464343" y="8930"/>
                </a:lnTo>
                <a:lnTo>
                  <a:pt x="455414" y="8930"/>
                </a:lnTo>
                <a:lnTo>
                  <a:pt x="437554" y="8930"/>
                </a:lnTo>
                <a:lnTo>
                  <a:pt x="428625" y="8930"/>
                </a:lnTo>
                <a:lnTo>
                  <a:pt x="410765" y="0"/>
                </a:lnTo>
                <a:lnTo>
                  <a:pt x="392906" y="0"/>
                </a:lnTo>
                <a:lnTo>
                  <a:pt x="375046" y="0"/>
                </a:lnTo>
                <a:lnTo>
                  <a:pt x="357187" y="0"/>
                </a:lnTo>
                <a:lnTo>
                  <a:pt x="330398" y="8930"/>
                </a:lnTo>
                <a:lnTo>
                  <a:pt x="312539" y="8930"/>
                </a:lnTo>
                <a:lnTo>
                  <a:pt x="285750" y="17860"/>
                </a:lnTo>
                <a:lnTo>
                  <a:pt x="258961" y="26789"/>
                </a:lnTo>
                <a:lnTo>
                  <a:pt x="232172" y="35719"/>
                </a:lnTo>
                <a:lnTo>
                  <a:pt x="205382" y="53578"/>
                </a:lnTo>
                <a:lnTo>
                  <a:pt x="178593" y="62508"/>
                </a:lnTo>
                <a:lnTo>
                  <a:pt x="151804" y="80368"/>
                </a:lnTo>
                <a:lnTo>
                  <a:pt x="133945" y="89297"/>
                </a:lnTo>
                <a:lnTo>
                  <a:pt x="107156" y="107157"/>
                </a:lnTo>
                <a:lnTo>
                  <a:pt x="89297" y="116086"/>
                </a:lnTo>
                <a:lnTo>
                  <a:pt x="71437" y="133946"/>
                </a:lnTo>
                <a:lnTo>
                  <a:pt x="62507" y="151805"/>
                </a:lnTo>
                <a:lnTo>
                  <a:pt x="44648" y="169664"/>
                </a:lnTo>
                <a:lnTo>
                  <a:pt x="35718" y="187524"/>
                </a:lnTo>
                <a:lnTo>
                  <a:pt x="26789" y="214313"/>
                </a:lnTo>
                <a:lnTo>
                  <a:pt x="17859" y="241102"/>
                </a:lnTo>
                <a:lnTo>
                  <a:pt x="17859" y="276821"/>
                </a:lnTo>
                <a:lnTo>
                  <a:pt x="8929" y="321469"/>
                </a:lnTo>
                <a:lnTo>
                  <a:pt x="0" y="366118"/>
                </a:lnTo>
                <a:lnTo>
                  <a:pt x="0" y="410766"/>
                </a:lnTo>
                <a:lnTo>
                  <a:pt x="0" y="464344"/>
                </a:lnTo>
                <a:lnTo>
                  <a:pt x="0" y="500063"/>
                </a:lnTo>
                <a:lnTo>
                  <a:pt x="8929" y="544711"/>
                </a:lnTo>
                <a:lnTo>
                  <a:pt x="8929" y="580430"/>
                </a:lnTo>
                <a:lnTo>
                  <a:pt x="17859" y="616149"/>
                </a:lnTo>
                <a:lnTo>
                  <a:pt x="17859" y="660797"/>
                </a:lnTo>
                <a:lnTo>
                  <a:pt x="17859" y="705446"/>
                </a:lnTo>
                <a:lnTo>
                  <a:pt x="26789" y="750094"/>
                </a:lnTo>
                <a:lnTo>
                  <a:pt x="26789" y="812602"/>
                </a:lnTo>
                <a:lnTo>
                  <a:pt x="26789" y="866180"/>
                </a:lnTo>
                <a:lnTo>
                  <a:pt x="26789" y="910829"/>
                </a:lnTo>
                <a:lnTo>
                  <a:pt x="26789" y="955477"/>
                </a:lnTo>
                <a:lnTo>
                  <a:pt x="26789" y="991196"/>
                </a:lnTo>
                <a:lnTo>
                  <a:pt x="35718" y="1017985"/>
                </a:lnTo>
                <a:lnTo>
                  <a:pt x="35718" y="1035845"/>
                </a:lnTo>
                <a:lnTo>
                  <a:pt x="44648" y="1044774"/>
                </a:lnTo>
                <a:lnTo>
                  <a:pt x="53578" y="1062634"/>
                </a:lnTo>
                <a:lnTo>
                  <a:pt x="62507" y="1071563"/>
                </a:lnTo>
                <a:lnTo>
                  <a:pt x="80367" y="1080493"/>
                </a:lnTo>
                <a:lnTo>
                  <a:pt x="98226" y="1089423"/>
                </a:lnTo>
                <a:lnTo>
                  <a:pt x="116086" y="1089423"/>
                </a:lnTo>
                <a:lnTo>
                  <a:pt x="142875" y="1098352"/>
                </a:lnTo>
                <a:lnTo>
                  <a:pt x="178593" y="1089423"/>
                </a:lnTo>
                <a:lnTo>
                  <a:pt x="205382" y="1080493"/>
                </a:lnTo>
                <a:lnTo>
                  <a:pt x="205382" y="10804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4037570154"/>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90513" y="685800"/>
            <a:ext cx="8307387" cy="6172200"/>
          </a:xfrm>
        </p:spPr>
        <p:txBody>
          <a:bodyPr/>
          <a:lstStyle/>
          <a:p>
            <a:pPr>
              <a:buFont typeface="Wingdings" panose="05000000000000000000" pitchFamily="2" charset="2"/>
              <a:buChar char="§"/>
            </a:pPr>
            <a:r>
              <a:rPr lang="en-US" dirty="0"/>
              <a:t>@Service. This annotation marks the class as a stereotype that will be recognized as a bean by the Spring </a:t>
            </a:r>
            <a:r>
              <a:rPr lang="en-US" dirty="0" smtClean="0"/>
              <a:t>container. </a:t>
            </a:r>
          </a:p>
          <a:p>
            <a:pPr>
              <a:buFont typeface="Wingdings" panose="05000000000000000000" pitchFamily="2" charset="2"/>
              <a:buChar char="§"/>
            </a:pPr>
            <a:r>
              <a:rPr lang="en-US" dirty="0" err="1" smtClean="0"/>
              <a:t>JournalRepository</a:t>
            </a:r>
            <a:r>
              <a:rPr lang="en-US" dirty="0"/>
              <a:t>. </a:t>
            </a:r>
            <a:endParaRPr lang="en-US" dirty="0" smtClean="0"/>
          </a:p>
          <a:p>
            <a:pPr lvl="1">
              <a:buFont typeface="Wingdings" panose="05000000000000000000" pitchFamily="2" charset="2"/>
              <a:buChar char="§"/>
            </a:pPr>
            <a:r>
              <a:rPr lang="en-US" dirty="0" smtClean="0"/>
              <a:t>is </a:t>
            </a:r>
            <a:r>
              <a:rPr lang="en-US" dirty="0"/>
              <a:t>being auto-wired, but where is this </a:t>
            </a:r>
            <a:r>
              <a:rPr lang="en-US" dirty="0" err="1"/>
              <a:t>JournalRepository</a:t>
            </a:r>
            <a:r>
              <a:rPr lang="en-US" dirty="0"/>
              <a:t> interface? </a:t>
            </a:r>
            <a:endParaRPr lang="en-US" dirty="0" smtClean="0"/>
          </a:p>
          <a:p>
            <a:pPr lvl="1">
              <a:buFont typeface="Wingdings" panose="05000000000000000000" pitchFamily="2" charset="2"/>
              <a:buChar char="§"/>
            </a:pPr>
            <a:r>
              <a:rPr lang="en-US" dirty="0" smtClean="0"/>
              <a:t>you </a:t>
            </a:r>
            <a:r>
              <a:rPr lang="en-US" dirty="0"/>
              <a:t>need to think of it as an instance that has the knowledge of how to use the data, from connecting to the database, to accessing it for its usage. </a:t>
            </a:r>
            <a:endParaRPr lang="en-US" dirty="0" smtClean="0"/>
          </a:p>
          <a:p>
            <a:pPr>
              <a:buFont typeface="Wingdings" panose="05000000000000000000" pitchFamily="2" charset="2"/>
              <a:buChar char="§"/>
            </a:pPr>
            <a:r>
              <a:rPr lang="en-US" dirty="0" err="1" smtClean="0"/>
              <a:t>insertData</a:t>
            </a:r>
            <a:r>
              <a:rPr lang="en-US" dirty="0"/>
              <a:t>. This method will insert the data into the database. </a:t>
            </a:r>
            <a:endParaRPr lang="en-US" dirty="0" smtClean="0"/>
          </a:p>
          <a:p>
            <a:pPr lvl="1">
              <a:buFont typeface="Wingdings" panose="05000000000000000000" pitchFamily="2" charset="2"/>
              <a:buChar char="§"/>
            </a:pPr>
            <a:r>
              <a:rPr lang="en-US" dirty="0" smtClean="0"/>
              <a:t>Note </a:t>
            </a:r>
            <a:r>
              <a:rPr lang="en-US" dirty="0"/>
              <a:t>that there is no database or table creation; everything will be done by the abstraction of the </a:t>
            </a:r>
            <a:r>
              <a:rPr lang="en-US" dirty="0" err="1"/>
              <a:t>JournalRepository</a:t>
            </a:r>
            <a:r>
              <a:rPr lang="en-US" dirty="0"/>
              <a:t>. </a:t>
            </a:r>
            <a:endParaRPr lang="en-US" dirty="0" smtClean="0"/>
          </a:p>
          <a:p>
            <a:pPr>
              <a:buFont typeface="Wingdings" panose="05000000000000000000" pitchFamily="2" charset="2"/>
              <a:buChar char="§"/>
            </a:pPr>
            <a:r>
              <a:rPr lang="en-US" dirty="0" err="1" smtClean="0"/>
              <a:t>findAll</a:t>
            </a:r>
            <a:r>
              <a:rPr lang="en-US" dirty="0"/>
              <a:t>. This method will </a:t>
            </a:r>
            <a:r>
              <a:rPr lang="en-US" dirty="0" smtClean="0"/>
              <a:t>call return </a:t>
            </a:r>
            <a:r>
              <a:rPr lang="en-US" dirty="0"/>
              <a:t>a list of Journal instances.</a:t>
            </a:r>
          </a:p>
          <a:p>
            <a:pPr>
              <a:buFont typeface="Wingdings" panose="05000000000000000000" pitchFamily="2" charset="2"/>
              <a:buChar char="§"/>
            </a:pPr>
            <a:endParaRPr lang="en-US" dirty="0"/>
          </a:p>
          <a:p>
            <a:pPr>
              <a:buFont typeface="Wingdings" panose="05000000000000000000" pitchFamily="2" charset="2"/>
              <a:buChar char="§"/>
            </a:pPr>
            <a:r>
              <a:rPr lang="en-US" dirty="0"/>
              <a:t>Gutierrez, Felipe. Pro Spring Boot (Kindle Locations 2912-2919). </a:t>
            </a:r>
            <a:r>
              <a:rPr lang="en-US" dirty="0" err="1"/>
              <a:t>Apress</a:t>
            </a:r>
            <a:r>
              <a:rPr lang="en-US" dirty="0"/>
              <a:t>. Kindle Edition. </a:t>
            </a:r>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spTree>
    <p:extLst>
      <p:ext uri="{BB962C8B-B14F-4D97-AF65-F5344CB8AC3E}">
        <p14:creationId xmlns:p14="http://schemas.microsoft.com/office/powerpoint/2010/main" val="1386157632"/>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Scalability of Relational DBs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A big problem</a:t>
            </a:r>
          </a:p>
          <a:p>
            <a:pPr>
              <a:buFont typeface="Wingdings" panose="05000000000000000000" pitchFamily="2" charset="2"/>
              <a:buChar char="§"/>
            </a:pPr>
            <a:r>
              <a:rPr lang="en-US" dirty="0" smtClean="0"/>
              <a:t>Hence move to non-relational (NoSQL)</a:t>
            </a:r>
          </a:p>
          <a:p>
            <a:pPr lvl="1">
              <a:buFont typeface="Wingdings" panose="05000000000000000000" pitchFamily="2" charset="2"/>
              <a:buChar char="§"/>
            </a:pPr>
            <a:r>
              <a:rPr lang="en-US" dirty="0" smtClean="0"/>
              <a:t>MongoDB Listing 7-14 pom.xml excerpt</a:t>
            </a:r>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pic>
        <p:nvPicPr>
          <p:cNvPr id="5" name="Picture 4"/>
          <p:cNvPicPr>
            <a:picLocks noChangeAspect="1"/>
          </p:cNvPicPr>
          <p:nvPr/>
        </p:nvPicPr>
        <p:blipFill>
          <a:blip r:embed="rId2"/>
          <a:stretch>
            <a:fillRect/>
          </a:stretch>
        </p:blipFill>
        <p:spPr>
          <a:xfrm>
            <a:off x="261665" y="2762250"/>
            <a:ext cx="8653735" cy="1657350"/>
          </a:xfrm>
          <a:prstGeom prst="rect">
            <a:avLst/>
          </a:prstGeom>
        </p:spPr>
      </p:pic>
      <p:sp>
        <p:nvSpPr>
          <p:cNvPr id="6" name="Freeform 5"/>
          <p:cNvSpPr/>
          <p:nvPr/>
        </p:nvSpPr>
        <p:spPr bwMode="auto">
          <a:xfrm>
            <a:off x="5715000" y="1160859"/>
            <a:ext cx="767954" cy="62509"/>
          </a:xfrm>
          <a:custGeom>
            <a:avLst/>
            <a:gdLst/>
            <a:ahLst/>
            <a:cxnLst/>
            <a:rect l="0" t="0" r="0" b="0"/>
            <a:pathLst>
              <a:path w="767954" h="62509">
                <a:moveTo>
                  <a:pt x="0" y="8930"/>
                </a:moveTo>
                <a:lnTo>
                  <a:pt x="0" y="8930"/>
                </a:lnTo>
                <a:lnTo>
                  <a:pt x="0" y="8930"/>
                </a:lnTo>
                <a:lnTo>
                  <a:pt x="0" y="8930"/>
                </a:lnTo>
                <a:lnTo>
                  <a:pt x="0" y="8930"/>
                </a:lnTo>
                <a:lnTo>
                  <a:pt x="0" y="8930"/>
                </a:lnTo>
                <a:lnTo>
                  <a:pt x="0" y="0"/>
                </a:lnTo>
                <a:lnTo>
                  <a:pt x="0" y="0"/>
                </a:lnTo>
                <a:lnTo>
                  <a:pt x="0" y="0"/>
                </a:lnTo>
                <a:lnTo>
                  <a:pt x="0" y="0"/>
                </a:lnTo>
                <a:lnTo>
                  <a:pt x="0" y="0"/>
                </a:lnTo>
                <a:lnTo>
                  <a:pt x="8930" y="0"/>
                </a:lnTo>
                <a:lnTo>
                  <a:pt x="17859" y="0"/>
                </a:lnTo>
                <a:lnTo>
                  <a:pt x="35719" y="0"/>
                </a:lnTo>
                <a:lnTo>
                  <a:pt x="53578" y="8930"/>
                </a:lnTo>
                <a:lnTo>
                  <a:pt x="71438" y="8930"/>
                </a:lnTo>
                <a:lnTo>
                  <a:pt x="98227" y="8930"/>
                </a:lnTo>
                <a:lnTo>
                  <a:pt x="125016" y="17860"/>
                </a:lnTo>
                <a:lnTo>
                  <a:pt x="169664" y="17860"/>
                </a:lnTo>
                <a:lnTo>
                  <a:pt x="214313" y="26789"/>
                </a:lnTo>
                <a:lnTo>
                  <a:pt x="258961" y="26789"/>
                </a:lnTo>
                <a:lnTo>
                  <a:pt x="303609" y="35719"/>
                </a:lnTo>
                <a:lnTo>
                  <a:pt x="348258" y="44649"/>
                </a:lnTo>
                <a:lnTo>
                  <a:pt x="392906" y="44649"/>
                </a:lnTo>
                <a:lnTo>
                  <a:pt x="437555" y="53578"/>
                </a:lnTo>
                <a:lnTo>
                  <a:pt x="482203" y="62508"/>
                </a:lnTo>
                <a:lnTo>
                  <a:pt x="517922" y="62508"/>
                </a:lnTo>
                <a:lnTo>
                  <a:pt x="562570" y="62508"/>
                </a:lnTo>
                <a:lnTo>
                  <a:pt x="598289" y="62508"/>
                </a:lnTo>
                <a:lnTo>
                  <a:pt x="634008" y="62508"/>
                </a:lnTo>
                <a:lnTo>
                  <a:pt x="660797" y="62508"/>
                </a:lnTo>
                <a:lnTo>
                  <a:pt x="687586" y="62508"/>
                </a:lnTo>
                <a:lnTo>
                  <a:pt x="714375" y="62508"/>
                </a:lnTo>
                <a:lnTo>
                  <a:pt x="732234" y="62508"/>
                </a:lnTo>
                <a:lnTo>
                  <a:pt x="750094" y="62508"/>
                </a:lnTo>
                <a:lnTo>
                  <a:pt x="767953" y="62508"/>
                </a:lnTo>
                <a:lnTo>
                  <a:pt x="767953"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6340078" y="1143000"/>
            <a:ext cx="205384" cy="250032"/>
          </a:xfrm>
          <a:custGeom>
            <a:avLst/>
            <a:gdLst/>
            <a:ahLst/>
            <a:cxnLst/>
            <a:rect l="0" t="0" r="0" b="0"/>
            <a:pathLst>
              <a:path w="205384" h="250032">
                <a:moveTo>
                  <a:pt x="0" y="0"/>
                </a:moveTo>
                <a:lnTo>
                  <a:pt x="0" y="0"/>
                </a:lnTo>
                <a:lnTo>
                  <a:pt x="0" y="0"/>
                </a:lnTo>
                <a:lnTo>
                  <a:pt x="0" y="0"/>
                </a:lnTo>
                <a:lnTo>
                  <a:pt x="0" y="0"/>
                </a:lnTo>
                <a:lnTo>
                  <a:pt x="8930" y="0"/>
                </a:lnTo>
                <a:lnTo>
                  <a:pt x="17860" y="8930"/>
                </a:lnTo>
                <a:lnTo>
                  <a:pt x="26789" y="8930"/>
                </a:lnTo>
                <a:lnTo>
                  <a:pt x="44649" y="8930"/>
                </a:lnTo>
                <a:lnTo>
                  <a:pt x="71438" y="17859"/>
                </a:lnTo>
                <a:lnTo>
                  <a:pt x="89297" y="26789"/>
                </a:lnTo>
                <a:lnTo>
                  <a:pt x="116086" y="35719"/>
                </a:lnTo>
                <a:lnTo>
                  <a:pt x="133945" y="35719"/>
                </a:lnTo>
                <a:lnTo>
                  <a:pt x="160735" y="44648"/>
                </a:lnTo>
                <a:lnTo>
                  <a:pt x="178594" y="53578"/>
                </a:lnTo>
                <a:lnTo>
                  <a:pt x="196453" y="62508"/>
                </a:lnTo>
                <a:lnTo>
                  <a:pt x="205383" y="80367"/>
                </a:lnTo>
                <a:lnTo>
                  <a:pt x="205383" y="98227"/>
                </a:lnTo>
                <a:lnTo>
                  <a:pt x="205383" y="125016"/>
                </a:lnTo>
                <a:lnTo>
                  <a:pt x="196453" y="160734"/>
                </a:lnTo>
                <a:lnTo>
                  <a:pt x="178594" y="187523"/>
                </a:lnTo>
                <a:lnTo>
                  <a:pt x="160735" y="214313"/>
                </a:lnTo>
                <a:lnTo>
                  <a:pt x="142875" y="232172"/>
                </a:lnTo>
                <a:lnTo>
                  <a:pt x="142875" y="250031"/>
                </a:lnTo>
                <a:lnTo>
                  <a:pt x="133945" y="250031"/>
                </a:lnTo>
                <a:lnTo>
                  <a:pt x="142875" y="250031"/>
                </a:lnTo>
                <a:lnTo>
                  <a:pt x="142875" y="25003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6661547" y="955476"/>
            <a:ext cx="634009" cy="705447"/>
          </a:xfrm>
          <a:custGeom>
            <a:avLst/>
            <a:gdLst/>
            <a:ahLst/>
            <a:cxnLst/>
            <a:rect l="0" t="0" r="0" b="0"/>
            <a:pathLst>
              <a:path w="634009" h="705447">
                <a:moveTo>
                  <a:pt x="303609" y="71438"/>
                </a:moveTo>
                <a:lnTo>
                  <a:pt x="303609" y="71438"/>
                </a:lnTo>
                <a:lnTo>
                  <a:pt x="294680" y="62508"/>
                </a:lnTo>
                <a:lnTo>
                  <a:pt x="285750" y="62508"/>
                </a:lnTo>
                <a:lnTo>
                  <a:pt x="276820" y="53579"/>
                </a:lnTo>
                <a:lnTo>
                  <a:pt x="267891" y="44649"/>
                </a:lnTo>
                <a:lnTo>
                  <a:pt x="258961" y="35719"/>
                </a:lnTo>
                <a:lnTo>
                  <a:pt x="241101" y="35719"/>
                </a:lnTo>
                <a:lnTo>
                  <a:pt x="232172" y="26790"/>
                </a:lnTo>
                <a:lnTo>
                  <a:pt x="223242" y="17860"/>
                </a:lnTo>
                <a:lnTo>
                  <a:pt x="205383" y="17860"/>
                </a:lnTo>
                <a:lnTo>
                  <a:pt x="196453" y="17860"/>
                </a:lnTo>
                <a:lnTo>
                  <a:pt x="178594" y="17860"/>
                </a:lnTo>
                <a:lnTo>
                  <a:pt x="160734" y="26790"/>
                </a:lnTo>
                <a:lnTo>
                  <a:pt x="142875" y="35719"/>
                </a:lnTo>
                <a:lnTo>
                  <a:pt x="125016" y="62508"/>
                </a:lnTo>
                <a:lnTo>
                  <a:pt x="107156" y="89297"/>
                </a:lnTo>
                <a:lnTo>
                  <a:pt x="89297" y="116086"/>
                </a:lnTo>
                <a:lnTo>
                  <a:pt x="62508" y="160735"/>
                </a:lnTo>
                <a:lnTo>
                  <a:pt x="44648" y="205383"/>
                </a:lnTo>
                <a:lnTo>
                  <a:pt x="26789" y="250032"/>
                </a:lnTo>
                <a:lnTo>
                  <a:pt x="17859" y="303610"/>
                </a:lnTo>
                <a:lnTo>
                  <a:pt x="8930" y="348258"/>
                </a:lnTo>
                <a:lnTo>
                  <a:pt x="0" y="401837"/>
                </a:lnTo>
                <a:lnTo>
                  <a:pt x="8930" y="446485"/>
                </a:lnTo>
                <a:lnTo>
                  <a:pt x="17859" y="500063"/>
                </a:lnTo>
                <a:lnTo>
                  <a:pt x="44648" y="553641"/>
                </a:lnTo>
                <a:lnTo>
                  <a:pt x="80367" y="598289"/>
                </a:lnTo>
                <a:lnTo>
                  <a:pt x="125016" y="642938"/>
                </a:lnTo>
                <a:lnTo>
                  <a:pt x="178594" y="669727"/>
                </a:lnTo>
                <a:lnTo>
                  <a:pt x="241101" y="696516"/>
                </a:lnTo>
                <a:lnTo>
                  <a:pt x="294680" y="705446"/>
                </a:lnTo>
                <a:lnTo>
                  <a:pt x="357187" y="696516"/>
                </a:lnTo>
                <a:lnTo>
                  <a:pt x="419695" y="678657"/>
                </a:lnTo>
                <a:lnTo>
                  <a:pt x="473273" y="651868"/>
                </a:lnTo>
                <a:lnTo>
                  <a:pt x="526851" y="607219"/>
                </a:lnTo>
                <a:lnTo>
                  <a:pt x="571500" y="553641"/>
                </a:lnTo>
                <a:lnTo>
                  <a:pt x="607219" y="491133"/>
                </a:lnTo>
                <a:lnTo>
                  <a:pt x="625078" y="437555"/>
                </a:lnTo>
                <a:lnTo>
                  <a:pt x="634008" y="375047"/>
                </a:lnTo>
                <a:lnTo>
                  <a:pt x="634008" y="303610"/>
                </a:lnTo>
                <a:lnTo>
                  <a:pt x="607219" y="241102"/>
                </a:lnTo>
                <a:lnTo>
                  <a:pt x="580430" y="169665"/>
                </a:lnTo>
                <a:lnTo>
                  <a:pt x="535781" y="116086"/>
                </a:lnTo>
                <a:lnTo>
                  <a:pt x="500062" y="71438"/>
                </a:lnTo>
                <a:lnTo>
                  <a:pt x="464344" y="35719"/>
                </a:lnTo>
                <a:lnTo>
                  <a:pt x="419695" y="8930"/>
                </a:lnTo>
                <a:lnTo>
                  <a:pt x="392906" y="0"/>
                </a:lnTo>
                <a:lnTo>
                  <a:pt x="357187" y="0"/>
                </a:lnTo>
                <a:lnTo>
                  <a:pt x="312539" y="0"/>
                </a:lnTo>
                <a:lnTo>
                  <a:pt x="31253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6768703" y="1777008"/>
            <a:ext cx="276821" cy="89297"/>
          </a:xfrm>
          <a:custGeom>
            <a:avLst/>
            <a:gdLst/>
            <a:ahLst/>
            <a:cxnLst/>
            <a:rect l="0" t="0" r="0" b="0"/>
            <a:pathLst>
              <a:path w="276821" h="89297">
                <a:moveTo>
                  <a:pt x="276820" y="89296"/>
                </a:moveTo>
                <a:lnTo>
                  <a:pt x="276820" y="89296"/>
                </a:lnTo>
                <a:lnTo>
                  <a:pt x="276820" y="89296"/>
                </a:lnTo>
                <a:lnTo>
                  <a:pt x="276820" y="89296"/>
                </a:lnTo>
                <a:lnTo>
                  <a:pt x="276820" y="89296"/>
                </a:lnTo>
                <a:lnTo>
                  <a:pt x="267891" y="89296"/>
                </a:lnTo>
                <a:lnTo>
                  <a:pt x="267891" y="80367"/>
                </a:lnTo>
                <a:lnTo>
                  <a:pt x="258961" y="71437"/>
                </a:lnTo>
                <a:lnTo>
                  <a:pt x="258961" y="62507"/>
                </a:lnTo>
                <a:lnTo>
                  <a:pt x="250031" y="44648"/>
                </a:lnTo>
                <a:lnTo>
                  <a:pt x="241102" y="35718"/>
                </a:lnTo>
                <a:lnTo>
                  <a:pt x="232172" y="26789"/>
                </a:lnTo>
                <a:lnTo>
                  <a:pt x="214313" y="17859"/>
                </a:lnTo>
                <a:lnTo>
                  <a:pt x="205383" y="17859"/>
                </a:lnTo>
                <a:lnTo>
                  <a:pt x="187524" y="8929"/>
                </a:lnTo>
                <a:lnTo>
                  <a:pt x="169664" y="0"/>
                </a:lnTo>
                <a:lnTo>
                  <a:pt x="151805" y="0"/>
                </a:lnTo>
                <a:lnTo>
                  <a:pt x="133945" y="0"/>
                </a:lnTo>
                <a:lnTo>
                  <a:pt x="107156" y="0"/>
                </a:lnTo>
                <a:lnTo>
                  <a:pt x="80367" y="8929"/>
                </a:lnTo>
                <a:lnTo>
                  <a:pt x="53578" y="17859"/>
                </a:lnTo>
                <a:lnTo>
                  <a:pt x="26789" y="26789"/>
                </a:lnTo>
                <a:lnTo>
                  <a:pt x="0" y="44648"/>
                </a:lnTo>
                <a:lnTo>
                  <a:pt x="0"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6679406" y="1839515"/>
            <a:ext cx="571501" cy="651869"/>
          </a:xfrm>
          <a:custGeom>
            <a:avLst/>
            <a:gdLst/>
            <a:ahLst/>
            <a:cxnLst/>
            <a:rect l="0" t="0" r="0" b="0"/>
            <a:pathLst>
              <a:path w="571501" h="651869">
                <a:moveTo>
                  <a:pt x="53578" y="26789"/>
                </a:moveTo>
                <a:lnTo>
                  <a:pt x="35719" y="62508"/>
                </a:lnTo>
                <a:lnTo>
                  <a:pt x="26789" y="89297"/>
                </a:lnTo>
                <a:lnTo>
                  <a:pt x="17860" y="125016"/>
                </a:lnTo>
                <a:lnTo>
                  <a:pt x="8930" y="169664"/>
                </a:lnTo>
                <a:lnTo>
                  <a:pt x="0" y="205383"/>
                </a:lnTo>
                <a:lnTo>
                  <a:pt x="0" y="250032"/>
                </a:lnTo>
                <a:lnTo>
                  <a:pt x="0" y="303610"/>
                </a:lnTo>
                <a:lnTo>
                  <a:pt x="8930" y="357188"/>
                </a:lnTo>
                <a:lnTo>
                  <a:pt x="17860" y="410766"/>
                </a:lnTo>
                <a:lnTo>
                  <a:pt x="35719" y="464344"/>
                </a:lnTo>
                <a:lnTo>
                  <a:pt x="53578" y="508993"/>
                </a:lnTo>
                <a:lnTo>
                  <a:pt x="71438" y="553641"/>
                </a:lnTo>
                <a:lnTo>
                  <a:pt x="98227" y="589360"/>
                </a:lnTo>
                <a:lnTo>
                  <a:pt x="133946" y="616149"/>
                </a:lnTo>
                <a:lnTo>
                  <a:pt x="169664" y="642938"/>
                </a:lnTo>
                <a:lnTo>
                  <a:pt x="205383" y="651868"/>
                </a:lnTo>
                <a:lnTo>
                  <a:pt x="241102" y="651868"/>
                </a:lnTo>
                <a:lnTo>
                  <a:pt x="285750" y="642938"/>
                </a:lnTo>
                <a:lnTo>
                  <a:pt x="330399" y="625079"/>
                </a:lnTo>
                <a:lnTo>
                  <a:pt x="375047" y="607219"/>
                </a:lnTo>
                <a:lnTo>
                  <a:pt x="419696" y="580430"/>
                </a:lnTo>
                <a:lnTo>
                  <a:pt x="455414" y="544711"/>
                </a:lnTo>
                <a:lnTo>
                  <a:pt x="491133" y="508993"/>
                </a:lnTo>
                <a:lnTo>
                  <a:pt x="526852" y="473274"/>
                </a:lnTo>
                <a:lnTo>
                  <a:pt x="544711" y="428625"/>
                </a:lnTo>
                <a:lnTo>
                  <a:pt x="562571" y="383977"/>
                </a:lnTo>
                <a:lnTo>
                  <a:pt x="571500" y="330399"/>
                </a:lnTo>
                <a:lnTo>
                  <a:pt x="562571" y="285750"/>
                </a:lnTo>
                <a:lnTo>
                  <a:pt x="544711" y="241102"/>
                </a:lnTo>
                <a:lnTo>
                  <a:pt x="517922" y="187524"/>
                </a:lnTo>
                <a:lnTo>
                  <a:pt x="482203" y="142875"/>
                </a:lnTo>
                <a:lnTo>
                  <a:pt x="437555" y="98227"/>
                </a:lnTo>
                <a:lnTo>
                  <a:pt x="401836" y="62508"/>
                </a:lnTo>
                <a:lnTo>
                  <a:pt x="366117" y="35719"/>
                </a:lnTo>
                <a:lnTo>
                  <a:pt x="330399" y="17860"/>
                </a:lnTo>
                <a:lnTo>
                  <a:pt x="312539" y="8930"/>
                </a:lnTo>
                <a:lnTo>
                  <a:pt x="312539" y="8930"/>
                </a:lnTo>
                <a:lnTo>
                  <a:pt x="312539" y="0"/>
                </a:lnTo>
                <a:lnTo>
                  <a:pt x="312539" y="0"/>
                </a:lnTo>
                <a:lnTo>
                  <a:pt x="31253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6724055" y="1134070"/>
            <a:ext cx="178594" cy="241103"/>
          </a:xfrm>
          <a:custGeom>
            <a:avLst/>
            <a:gdLst/>
            <a:ahLst/>
            <a:cxnLst/>
            <a:rect l="0" t="0" r="0" b="0"/>
            <a:pathLst>
              <a:path w="178594" h="241103">
                <a:moveTo>
                  <a:pt x="17859" y="53578"/>
                </a:moveTo>
                <a:lnTo>
                  <a:pt x="8929" y="53578"/>
                </a:lnTo>
                <a:lnTo>
                  <a:pt x="8929" y="53578"/>
                </a:lnTo>
                <a:lnTo>
                  <a:pt x="0" y="53578"/>
                </a:lnTo>
                <a:lnTo>
                  <a:pt x="0" y="62508"/>
                </a:lnTo>
                <a:lnTo>
                  <a:pt x="8929" y="71438"/>
                </a:lnTo>
                <a:lnTo>
                  <a:pt x="8929" y="89297"/>
                </a:lnTo>
                <a:lnTo>
                  <a:pt x="8929" y="116086"/>
                </a:lnTo>
                <a:lnTo>
                  <a:pt x="17859" y="142875"/>
                </a:lnTo>
                <a:lnTo>
                  <a:pt x="26789" y="169664"/>
                </a:lnTo>
                <a:lnTo>
                  <a:pt x="26789" y="196453"/>
                </a:lnTo>
                <a:lnTo>
                  <a:pt x="44648" y="214313"/>
                </a:lnTo>
                <a:lnTo>
                  <a:pt x="44648" y="232172"/>
                </a:lnTo>
                <a:lnTo>
                  <a:pt x="53578" y="241102"/>
                </a:lnTo>
                <a:lnTo>
                  <a:pt x="62508" y="241102"/>
                </a:lnTo>
                <a:lnTo>
                  <a:pt x="62508" y="232172"/>
                </a:lnTo>
                <a:lnTo>
                  <a:pt x="71437" y="223243"/>
                </a:lnTo>
                <a:lnTo>
                  <a:pt x="71437" y="205383"/>
                </a:lnTo>
                <a:lnTo>
                  <a:pt x="71437" y="187524"/>
                </a:lnTo>
                <a:lnTo>
                  <a:pt x="80367" y="169664"/>
                </a:lnTo>
                <a:lnTo>
                  <a:pt x="80367" y="151805"/>
                </a:lnTo>
                <a:lnTo>
                  <a:pt x="89297" y="142875"/>
                </a:lnTo>
                <a:lnTo>
                  <a:pt x="98226" y="142875"/>
                </a:lnTo>
                <a:lnTo>
                  <a:pt x="107156" y="151805"/>
                </a:lnTo>
                <a:lnTo>
                  <a:pt x="116086" y="160735"/>
                </a:lnTo>
                <a:lnTo>
                  <a:pt x="125015" y="178594"/>
                </a:lnTo>
                <a:lnTo>
                  <a:pt x="133945" y="187524"/>
                </a:lnTo>
                <a:lnTo>
                  <a:pt x="142875" y="205383"/>
                </a:lnTo>
                <a:lnTo>
                  <a:pt x="151804" y="205383"/>
                </a:lnTo>
                <a:lnTo>
                  <a:pt x="151804" y="205383"/>
                </a:lnTo>
                <a:lnTo>
                  <a:pt x="160734" y="205383"/>
                </a:lnTo>
                <a:lnTo>
                  <a:pt x="169664" y="196453"/>
                </a:lnTo>
                <a:lnTo>
                  <a:pt x="169664" y="187524"/>
                </a:lnTo>
                <a:lnTo>
                  <a:pt x="169664" y="160735"/>
                </a:lnTo>
                <a:lnTo>
                  <a:pt x="169664" y="133946"/>
                </a:lnTo>
                <a:lnTo>
                  <a:pt x="169664" y="107157"/>
                </a:lnTo>
                <a:lnTo>
                  <a:pt x="169664" y="71438"/>
                </a:lnTo>
                <a:lnTo>
                  <a:pt x="160734" y="44649"/>
                </a:lnTo>
                <a:lnTo>
                  <a:pt x="160734" y="26789"/>
                </a:lnTo>
                <a:lnTo>
                  <a:pt x="160734" y="8930"/>
                </a:lnTo>
                <a:lnTo>
                  <a:pt x="160734" y="0"/>
                </a:lnTo>
                <a:lnTo>
                  <a:pt x="160734" y="8930"/>
                </a:lnTo>
                <a:lnTo>
                  <a:pt x="169664" y="8930"/>
                </a:lnTo>
                <a:lnTo>
                  <a:pt x="178593" y="17860"/>
                </a:lnTo>
                <a:lnTo>
                  <a:pt x="178593"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6991945" y="1089422"/>
            <a:ext cx="17861" cy="26790"/>
          </a:xfrm>
          <a:custGeom>
            <a:avLst/>
            <a:gdLst/>
            <a:ahLst/>
            <a:cxnLst/>
            <a:rect l="0" t="0" r="0" b="0"/>
            <a:pathLst>
              <a:path w="17861" h="26790">
                <a:moveTo>
                  <a:pt x="17860" y="26789"/>
                </a:moveTo>
                <a:lnTo>
                  <a:pt x="17860" y="26789"/>
                </a:lnTo>
                <a:lnTo>
                  <a:pt x="17860" y="17859"/>
                </a:lnTo>
                <a:lnTo>
                  <a:pt x="8930" y="8929"/>
                </a:lnTo>
                <a:lnTo>
                  <a:pt x="8930" y="8929"/>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6902648" y="1080492"/>
            <a:ext cx="178595" cy="232173"/>
          </a:xfrm>
          <a:custGeom>
            <a:avLst/>
            <a:gdLst/>
            <a:ahLst/>
            <a:cxnLst/>
            <a:rect l="0" t="0" r="0" b="0"/>
            <a:pathLst>
              <a:path w="178595" h="232173">
                <a:moveTo>
                  <a:pt x="80368" y="0"/>
                </a:moveTo>
                <a:lnTo>
                  <a:pt x="71438" y="0"/>
                </a:lnTo>
                <a:lnTo>
                  <a:pt x="62508" y="8930"/>
                </a:lnTo>
                <a:lnTo>
                  <a:pt x="53579" y="8930"/>
                </a:lnTo>
                <a:lnTo>
                  <a:pt x="35719" y="17859"/>
                </a:lnTo>
                <a:lnTo>
                  <a:pt x="26790" y="35719"/>
                </a:lnTo>
                <a:lnTo>
                  <a:pt x="17860" y="53578"/>
                </a:lnTo>
                <a:lnTo>
                  <a:pt x="8930" y="71438"/>
                </a:lnTo>
                <a:lnTo>
                  <a:pt x="8930" y="89297"/>
                </a:lnTo>
                <a:lnTo>
                  <a:pt x="0" y="107156"/>
                </a:lnTo>
                <a:lnTo>
                  <a:pt x="0" y="125016"/>
                </a:lnTo>
                <a:lnTo>
                  <a:pt x="8930" y="125016"/>
                </a:lnTo>
                <a:lnTo>
                  <a:pt x="26790" y="125016"/>
                </a:lnTo>
                <a:lnTo>
                  <a:pt x="44649" y="125016"/>
                </a:lnTo>
                <a:lnTo>
                  <a:pt x="71438" y="125016"/>
                </a:lnTo>
                <a:lnTo>
                  <a:pt x="98227" y="125016"/>
                </a:lnTo>
                <a:lnTo>
                  <a:pt x="133946" y="133945"/>
                </a:lnTo>
                <a:lnTo>
                  <a:pt x="151805" y="133945"/>
                </a:lnTo>
                <a:lnTo>
                  <a:pt x="169665" y="151805"/>
                </a:lnTo>
                <a:lnTo>
                  <a:pt x="178594" y="160735"/>
                </a:lnTo>
                <a:lnTo>
                  <a:pt x="169665" y="169664"/>
                </a:lnTo>
                <a:lnTo>
                  <a:pt x="160735" y="187524"/>
                </a:lnTo>
                <a:lnTo>
                  <a:pt x="142875" y="196453"/>
                </a:lnTo>
                <a:lnTo>
                  <a:pt x="116086" y="214313"/>
                </a:lnTo>
                <a:lnTo>
                  <a:pt x="98227" y="223242"/>
                </a:lnTo>
                <a:lnTo>
                  <a:pt x="89297" y="232172"/>
                </a:lnTo>
                <a:lnTo>
                  <a:pt x="89297" y="232172"/>
                </a:lnTo>
                <a:lnTo>
                  <a:pt x="89297"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6715125" y="1884164"/>
            <a:ext cx="196454" cy="321470"/>
          </a:xfrm>
          <a:custGeom>
            <a:avLst/>
            <a:gdLst/>
            <a:ahLst/>
            <a:cxnLst/>
            <a:rect l="0" t="0" r="0" b="0"/>
            <a:pathLst>
              <a:path w="196454" h="321470">
                <a:moveTo>
                  <a:pt x="0" y="133945"/>
                </a:moveTo>
                <a:lnTo>
                  <a:pt x="0" y="133945"/>
                </a:lnTo>
                <a:lnTo>
                  <a:pt x="0" y="142875"/>
                </a:lnTo>
                <a:lnTo>
                  <a:pt x="0" y="142875"/>
                </a:lnTo>
                <a:lnTo>
                  <a:pt x="0" y="151805"/>
                </a:lnTo>
                <a:lnTo>
                  <a:pt x="0" y="169664"/>
                </a:lnTo>
                <a:lnTo>
                  <a:pt x="8930" y="187523"/>
                </a:lnTo>
                <a:lnTo>
                  <a:pt x="17859" y="214312"/>
                </a:lnTo>
                <a:lnTo>
                  <a:pt x="35719" y="241101"/>
                </a:lnTo>
                <a:lnTo>
                  <a:pt x="44648" y="267890"/>
                </a:lnTo>
                <a:lnTo>
                  <a:pt x="62508" y="294680"/>
                </a:lnTo>
                <a:lnTo>
                  <a:pt x="71438" y="312539"/>
                </a:lnTo>
                <a:lnTo>
                  <a:pt x="80367" y="321469"/>
                </a:lnTo>
                <a:lnTo>
                  <a:pt x="89297" y="321469"/>
                </a:lnTo>
                <a:lnTo>
                  <a:pt x="89297" y="321469"/>
                </a:lnTo>
                <a:lnTo>
                  <a:pt x="89297" y="303609"/>
                </a:lnTo>
                <a:lnTo>
                  <a:pt x="89297" y="276820"/>
                </a:lnTo>
                <a:lnTo>
                  <a:pt x="80367" y="250031"/>
                </a:lnTo>
                <a:lnTo>
                  <a:pt x="62508" y="214312"/>
                </a:lnTo>
                <a:lnTo>
                  <a:pt x="53578" y="178594"/>
                </a:lnTo>
                <a:lnTo>
                  <a:pt x="53578" y="151805"/>
                </a:lnTo>
                <a:lnTo>
                  <a:pt x="44648" y="133945"/>
                </a:lnTo>
                <a:lnTo>
                  <a:pt x="53578" y="125015"/>
                </a:lnTo>
                <a:lnTo>
                  <a:pt x="71438" y="142875"/>
                </a:lnTo>
                <a:lnTo>
                  <a:pt x="89297" y="169664"/>
                </a:lnTo>
                <a:lnTo>
                  <a:pt x="107156" y="205383"/>
                </a:lnTo>
                <a:lnTo>
                  <a:pt x="125016" y="241101"/>
                </a:lnTo>
                <a:lnTo>
                  <a:pt x="151805" y="267890"/>
                </a:lnTo>
                <a:lnTo>
                  <a:pt x="169664" y="294680"/>
                </a:lnTo>
                <a:lnTo>
                  <a:pt x="178594" y="303609"/>
                </a:lnTo>
                <a:lnTo>
                  <a:pt x="187523" y="303609"/>
                </a:lnTo>
                <a:lnTo>
                  <a:pt x="196453" y="294680"/>
                </a:lnTo>
                <a:lnTo>
                  <a:pt x="187523" y="276820"/>
                </a:lnTo>
                <a:lnTo>
                  <a:pt x="187523" y="241101"/>
                </a:lnTo>
                <a:lnTo>
                  <a:pt x="169664" y="205383"/>
                </a:lnTo>
                <a:lnTo>
                  <a:pt x="160734" y="151805"/>
                </a:lnTo>
                <a:lnTo>
                  <a:pt x="142875" y="107156"/>
                </a:lnTo>
                <a:lnTo>
                  <a:pt x="133945" y="62508"/>
                </a:lnTo>
                <a:lnTo>
                  <a:pt x="125016" y="26789"/>
                </a:lnTo>
                <a:lnTo>
                  <a:pt x="125016" y="8930"/>
                </a:lnTo>
                <a:lnTo>
                  <a:pt x="133945" y="0"/>
                </a:lnTo>
                <a:lnTo>
                  <a:pt x="133945" y="8930"/>
                </a:lnTo>
                <a:lnTo>
                  <a:pt x="142875" y="17859"/>
                </a:lnTo>
                <a:lnTo>
                  <a:pt x="160734" y="35719"/>
                </a:lnTo>
                <a:lnTo>
                  <a:pt x="169664" y="53578"/>
                </a:lnTo>
                <a:lnTo>
                  <a:pt x="178594" y="71437"/>
                </a:lnTo>
                <a:lnTo>
                  <a:pt x="178594"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6902648" y="1946672"/>
            <a:ext cx="133947" cy="178594"/>
          </a:xfrm>
          <a:custGeom>
            <a:avLst/>
            <a:gdLst/>
            <a:ahLst/>
            <a:cxnLst/>
            <a:rect l="0" t="0" r="0" b="0"/>
            <a:pathLst>
              <a:path w="133947" h="178594">
                <a:moveTo>
                  <a:pt x="98227" y="17859"/>
                </a:moveTo>
                <a:lnTo>
                  <a:pt x="98227" y="17859"/>
                </a:lnTo>
                <a:lnTo>
                  <a:pt x="89297" y="8929"/>
                </a:lnTo>
                <a:lnTo>
                  <a:pt x="80368" y="8929"/>
                </a:lnTo>
                <a:lnTo>
                  <a:pt x="71438" y="0"/>
                </a:lnTo>
                <a:lnTo>
                  <a:pt x="53579" y="0"/>
                </a:lnTo>
                <a:lnTo>
                  <a:pt x="44649" y="0"/>
                </a:lnTo>
                <a:lnTo>
                  <a:pt x="26790" y="0"/>
                </a:lnTo>
                <a:lnTo>
                  <a:pt x="17860" y="8929"/>
                </a:lnTo>
                <a:lnTo>
                  <a:pt x="8930" y="26789"/>
                </a:lnTo>
                <a:lnTo>
                  <a:pt x="0" y="35718"/>
                </a:lnTo>
                <a:lnTo>
                  <a:pt x="0" y="53578"/>
                </a:lnTo>
                <a:lnTo>
                  <a:pt x="8930" y="62507"/>
                </a:lnTo>
                <a:lnTo>
                  <a:pt x="17860" y="62507"/>
                </a:lnTo>
                <a:lnTo>
                  <a:pt x="26790" y="71437"/>
                </a:lnTo>
                <a:lnTo>
                  <a:pt x="44649" y="71437"/>
                </a:lnTo>
                <a:lnTo>
                  <a:pt x="71438" y="71437"/>
                </a:lnTo>
                <a:lnTo>
                  <a:pt x="98227" y="71437"/>
                </a:lnTo>
                <a:lnTo>
                  <a:pt x="116086" y="80367"/>
                </a:lnTo>
                <a:lnTo>
                  <a:pt x="125016" y="89297"/>
                </a:lnTo>
                <a:lnTo>
                  <a:pt x="133946" y="98226"/>
                </a:lnTo>
                <a:lnTo>
                  <a:pt x="133946" y="125015"/>
                </a:lnTo>
                <a:lnTo>
                  <a:pt x="125016" y="142875"/>
                </a:lnTo>
                <a:lnTo>
                  <a:pt x="107157" y="160734"/>
                </a:lnTo>
                <a:lnTo>
                  <a:pt x="89297" y="169664"/>
                </a:lnTo>
                <a:lnTo>
                  <a:pt x="71438" y="178593"/>
                </a:lnTo>
                <a:lnTo>
                  <a:pt x="53579" y="169664"/>
                </a:lnTo>
                <a:lnTo>
                  <a:pt x="44649" y="169664"/>
                </a:lnTo>
                <a:lnTo>
                  <a:pt x="35719" y="151804"/>
                </a:lnTo>
                <a:lnTo>
                  <a:pt x="35719" y="142875"/>
                </a:lnTo>
                <a:lnTo>
                  <a:pt x="35719"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5643563" y="1464469"/>
            <a:ext cx="1000126" cy="580430"/>
          </a:xfrm>
          <a:custGeom>
            <a:avLst/>
            <a:gdLst/>
            <a:ahLst/>
            <a:cxnLst/>
            <a:rect l="0" t="0" r="0" b="0"/>
            <a:pathLst>
              <a:path w="1000126" h="580430">
                <a:moveTo>
                  <a:pt x="26789" y="17859"/>
                </a:moveTo>
                <a:lnTo>
                  <a:pt x="17859" y="17859"/>
                </a:lnTo>
                <a:lnTo>
                  <a:pt x="17859" y="17859"/>
                </a:lnTo>
                <a:lnTo>
                  <a:pt x="8929" y="17859"/>
                </a:lnTo>
                <a:lnTo>
                  <a:pt x="8929" y="26789"/>
                </a:lnTo>
                <a:lnTo>
                  <a:pt x="0" y="26789"/>
                </a:lnTo>
                <a:lnTo>
                  <a:pt x="0" y="26789"/>
                </a:lnTo>
                <a:lnTo>
                  <a:pt x="0" y="26789"/>
                </a:lnTo>
                <a:lnTo>
                  <a:pt x="8929" y="35718"/>
                </a:lnTo>
                <a:lnTo>
                  <a:pt x="8929" y="35718"/>
                </a:lnTo>
                <a:lnTo>
                  <a:pt x="17859" y="26789"/>
                </a:lnTo>
                <a:lnTo>
                  <a:pt x="26789" y="26789"/>
                </a:lnTo>
                <a:lnTo>
                  <a:pt x="44648" y="26789"/>
                </a:lnTo>
                <a:lnTo>
                  <a:pt x="71437" y="17859"/>
                </a:lnTo>
                <a:lnTo>
                  <a:pt x="98226" y="8929"/>
                </a:lnTo>
                <a:lnTo>
                  <a:pt x="133945" y="8929"/>
                </a:lnTo>
                <a:lnTo>
                  <a:pt x="169664" y="0"/>
                </a:lnTo>
                <a:lnTo>
                  <a:pt x="214312" y="0"/>
                </a:lnTo>
                <a:lnTo>
                  <a:pt x="250031" y="0"/>
                </a:lnTo>
                <a:lnTo>
                  <a:pt x="285750" y="0"/>
                </a:lnTo>
                <a:lnTo>
                  <a:pt x="321468" y="8929"/>
                </a:lnTo>
                <a:lnTo>
                  <a:pt x="366117" y="26789"/>
                </a:lnTo>
                <a:lnTo>
                  <a:pt x="401835" y="35718"/>
                </a:lnTo>
                <a:lnTo>
                  <a:pt x="437554" y="62507"/>
                </a:lnTo>
                <a:lnTo>
                  <a:pt x="473273" y="80367"/>
                </a:lnTo>
                <a:lnTo>
                  <a:pt x="508992" y="116085"/>
                </a:lnTo>
                <a:lnTo>
                  <a:pt x="544710" y="142875"/>
                </a:lnTo>
                <a:lnTo>
                  <a:pt x="589359" y="178593"/>
                </a:lnTo>
                <a:lnTo>
                  <a:pt x="625078" y="214312"/>
                </a:lnTo>
                <a:lnTo>
                  <a:pt x="669726" y="250031"/>
                </a:lnTo>
                <a:lnTo>
                  <a:pt x="705445" y="285750"/>
                </a:lnTo>
                <a:lnTo>
                  <a:pt x="732234" y="321468"/>
                </a:lnTo>
                <a:lnTo>
                  <a:pt x="759023" y="357187"/>
                </a:lnTo>
                <a:lnTo>
                  <a:pt x="776882" y="383976"/>
                </a:lnTo>
                <a:lnTo>
                  <a:pt x="794742" y="410765"/>
                </a:lnTo>
                <a:lnTo>
                  <a:pt x="794742" y="437554"/>
                </a:lnTo>
                <a:lnTo>
                  <a:pt x="803671" y="464343"/>
                </a:lnTo>
                <a:lnTo>
                  <a:pt x="812601" y="491132"/>
                </a:lnTo>
                <a:lnTo>
                  <a:pt x="821531" y="517921"/>
                </a:lnTo>
                <a:lnTo>
                  <a:pt x="830460" y="535781"/>
                </a:lnTo>
                <a:lnTo>
                  <a:pt x="857250" y="553640"/>
                </a:lnTo>
                <a:lnTo>
                  <a:pt x="884039" y="571500"/>
                </a:lnTo>
                <a:lnTo>
                  <a:pt x="919757" y="580429"/>
                </a:lnTo>
                <a:lnTo>
                  <a:pt x="955476" y="580429"/>
                </a:lnTo>
                <a:lnTo>
                  <a:pt x="982265" y="580429"/>
                </a:lnTo>
                <a:lnTo>
                  <a:pt x="1000125" y="562570"/>
                </a:lnTo>
                <a:lnTo>
                  <a:pt x="1000125" y="56257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8081367" y="1384102"/>
            <a:ext cx="35720" cy="339328"/>
          </a:xfrm>
          <a:custGeom>
            <a:avLst/>
            <a:gdLst/>
            <a:ahLst/>
            <a:cxnLst/>
            <a:rect l="0" t="0" r="0" b="0"/>
            <a:pathLst>
              <a:path w="35720" h="339328">
                <a:moveTo>
                  <a:pt x="8930" y="0"/>
                </a:moveTo>
                <a:lnTo>
                  <a:pt x="8930" y="8929"/>
                </a:lnTo>
                <a:lnTo>
                  <a:pt x="8930" y="17859"/>
                </a:lnTo>
                <a:lnTo>
                  <a:pt x="0" y="26788"/>
                </a:lnTo>
                <a:lnTo>
                  <a:pt x="8930" y="53577"/>
                </a:lnTo>
                <a:lnTo>
                  <a:pt x="8930" y="89296"/>
                </a:lnTo>
                <a:lnTo>
                  <a:pt x="17860" y="133945"/>
                </a:lnTo>
                <a:lnTo>
                  <a:pt x="26789" y="178593"/>
                </a:lnTo>
                <a:lnTo>
                  <a:pt x="26789" y="223242"/>
                </a:lnTo>
                <a:lnTo>
                  <a:pt x="35719" y="267890"/>
                </a:lnTo>
                <a:lnTo>
                  <a:pt x="35719" y="303609"/>
                </a:lnTo>
                <a:lnTo>
                  <a:pt x="35719" y="330398"/>
                </a:lnTo>
                <a:lnTo>
                  <a:pt x="35719" y="339327"/>
                </a:lnTo>
                <a:lnTo>
                  <a:pt x="26789" y="339327"/>
                </a:lnTo>
                <a:lnTo>
                  <a:pt x="26789" y="3393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8063508" y="1562695"/>
            <a:ext cx="35720" cy="133946"/>
          </a:xfrm>
          <a:custGeom>
            <a:avLst/>
            <a:gdLst/>
            <a:ahLst/>
            <a:cxnLst/>
            <a:rect l="0" t="0" r="0" b="0"/>
            <a:pathLst>
              <a:path w="35720" h="133946">
                <a:moveTo>
                  <a:pt x="35719" y="133945"/>
                </a:moveTo>
                <a:lnTo>
                  <a:pt x="35719" y="116086"/>
                </a:lnTo>
                <a:lnTo>
                  <a:pt x="26789" y="80367"/>
                </a:lnTo>
                <a:lnTo>
                  <a:pt x="17859" y="44649"/>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8054578" y="1285875"/>
            <a:ext cx="500063" cy="508993"/>
          </a:xfrm>
          <a:custGeom>
            <a:avLst/>
            <a:gdLst/>
            <a:ahLst/>
            <a:cxnLst/>
            <a:rect l="0" t="0" r="0" b="0"/>
            <a:pathLst>
              <a:path w="500063" h="508993">
                <a:moveTo>
                  <a:pt x="0" y="8930"/>
                </a:moveTo>
                <a:lnTo>
                  <a:pt x="0" y="8930"/>
                </a:lnTo>
                <a:lnTo>
                  <a:pt x="0" y="0"/>
                </a:lnTo>
                <a:lnTo>
                  <a:pt x="0" y="0"/>
                </a:lnTo>
                <a:lnTo>
                  <a:pt x="8930" y="0"/>
                </a:lnTo>
                <a:lnTo>
                  <a:pt x="17860" y="8930"/>
                </a:lnTo>
                <a:lnTo>
                  <a:pt x="26789" y="8930"/>
                </a:lnTo>
                <a:lnTo>
                  <a:pt x="35719" y="8930"/>
                </a:lnTo>
                <a:lnTo>
                  <a:pt x="62508" y="8930"/>
                </a:lnTo>
                <a:lnTo>
                  <a:pt x="80367" y="17859"/>
                </a:lnTo>
                <a:lnTo>
                  <a:pt x="116086" y="17859"/>
                </a:lnTo>
                <a:lnTo>
                  <a:pt x="142874" y="26789"/>
                </a:lnTo>
                <a:lnTo>
                  <a:pt x="169663" y="26789"/>
                </a:lnTo>
                <a:lnTo>
                  <a:pt x="187523" y="35719"/>
                </a:lnTo>
                <a:lnTo>
                  <a:pt x="214312" y="35719"/>
                </a:lnTo>
                <a:lnTo>
                  <a:pt x="232171" y="35719"/>
                </a:lnTo>
                <a:lnTo>
                  <a:pt x="250031" y="44648"/>
                </a:lnTo>
                <a:lnTo>
                  <a:pt x="267890" y="44648"/>
                </a:lnTo>
                <a:lnTo>
                  <a:pt x="276820" y="44648"/>
                </a:lnTo>
                <a:lnTo>
                  <a:pt x="294679" y="35719"/>
                </a:lnTo>
                <a:lnTo>
                  <a:pt x="312538" y="35719"/>
                </a:lnTo>
                <a:lnTo>
                  <a:pt x="321468" y="26789"/>
                </a:lnTo>
                <a:lnTo>
                  <a:pt x="330398" y="26789"/>
                </a:lnTo>
                <a:lnTo>
                  <a:pt x="339327" y="17859"/>
                </a:lnTo>
                <a:lnTo>
                  <a:pt x="357187" y="8930"/>
                </a:lnTo>
                <a:lnTo>
                  <a:pt x="375046" y="8930"/>
                </a:lnTo>
                <a:lnTo>
                  <a:pt x="392906" y="17859"/>
                </a:lnTo>
                <a:lnTo>
                  <a:pt x="401835" y="17859"/>
                </a:lnTo>
                <a:lnTo>
                  <a:pt x="410765" y="26789"/>
                </a:lnTo>
                <a:lnTo>
                  <a:pt x="419695" y="26789"/>
                </a:lnTo>
                <a:lnTo>
                  <a:pt x="410765" y="26789"/>
                </a:lnTo>
                <a:lnTo>
                  <a:pt x="410765" y="35719"/>
                </a:lnTo>
                <a:lnTo>
                  <a:pt x="401835" y="44648"/>
                </a:lnTo>
                <a:lnTo>
                  <a:pt x="401835" y="44648"/>
                </a:lnTo>
                <a:lnTo>
                  <a:pt x="392906" y="53578"/>
                </a:lnTo>
                <a:lnTo>
                  <a:pt x="392906" y="53578"/>
                </a:lnTo>
                <a:lnTo>
                  <a:pt x="392906" y="62508"/>
                </a:lnTo>
                <a:lnTo>
                  <a:pt x="392906" y="71438"/>
                </a:lnTo>
                <a:lnTo>
                  <a:pt x="392906" y="89297"/>
                </a:lnTo>
                <a:lnTo>
                  <a:pt x="401835" y="107156"/>
                </a:lnTo>
                <a:lnTo>
                  <a:pt x="410765" y="133945"/>
                </a:lnTo>
                <a:lnTo>
                  <a:pt x="419695" y="169664"/>
                </a:lnTo>
                <a:lnTo>
                  <a:pt x="428624" y="205383"/>
                </a:lnTo>
                <a:lnTo>
                  <a:pt x="437554" y="241101"/>
                </a:lnTo>
                <a:lnTo>
                  <a:pt x="446484" y="276820"/>
                </a:lnTo>
                <a:lnTo>
                  <a:pt x="455413" y="312539"/>
                </a:lnTo>
                <a:lnTo>
                  <a:pt x="473273" y="339328"/>
                </a:lnTo>
                <a:lnTo>
                  <a:pt x="482202" y="375047"/>
                </a:lnTo>
                <a:lnTo>
                  <a:pt x="482202" y="401836"/>
                </a:lnTo>
                <a:lnTo>
                  <a:pt x="491132" y="428625"/>
                </a:lnTo>
                <a:lnTo>
                  <a:pt x="491132" y="455414"/>
                </a:lnTo>
                <a:lnTo>
                  <a:pt x="500062" y="464344"/>
                </a:lnTo>
                <a:lnTo>
                  <a:pt x="500062" y="482203"/>
                </a:lnTo>
                <a:lnTo>
                  <a:pt x="500062" y="482203"/>
                </a:lnTo>
                <a:lnTo>
                  <a:pt x="500062" y="491133"/>
                </a:lnTo>
                <a:lnTo>
                  <a:pt x="500062" y="491133"/>
                </a:lnTo>
                <a:lnTo>
                  <a:pt x="500062" y="491133"/>
                </a:lnTo>
                <a:lnTo>
                  <a:pt x="500062" y="482203"/>
                </a:lnTo>
                <a:lnTo>
                  <a:pt x="500062" y="482203"/>
                </a:lnTo>
                <a:lnTo>
                  <a:pt x="500062" y="473273"/>
                </a:lnTo>
                <a:lnTo>
                  <a:pt x="500062" y="473273"/>
                </a:lnTo>
                <a:lnTo>
                  <a:pt x="491132" y="473273"/>
                </a:lnTo>
                <a:lnTo>
                  <a:pt x="491132" y="473273"/>
                </a:lnTo>
                <a:lnTo>
                  <a:pt x="491132" y="473273"/>
                </a:lnTo>
                <a:lnTo>
                  <a:pt x="491132" y="473273"/>
                </a:lnTo>
                <a:lnTo>
                  <a:pt x="491132" y="473273"/>
                </a:lnTo>
                <a:lnTo>
                  <a:pt x="491132" y="473273"/>
                </a:lnTo>
                <a:lnTo>
                  <a:pt x="491132" y="473273"/>
                </a:lnTo>
                <a:lnTo>
                  <a:pt x="482202" y="473273"/>
                </a:lnTo>
                <a:lnTo>
                  <a:pt x="482202" y="473273"/>
                </a:lnTo>
                <a:lnTo>
                  <a:pt x="482202" y="473273"/>
                </a:lnTo>
                <a:lnTo>
                  <a:pt x="491132" y="473273"/>
                </a:lnTo>
                <a:lnTo>
                  <a:pt x="491132" y="473273"/>
                </a:lnTo>
                <a:lnTo>
                  <a:pt x="482202" y="473273"/>
                </a:lnTo>
                <a:lnTo>
                  <a:pt x="482202" y="473273"/>
                </a:lnTo>
                <a:lnTo>
                  <a:pt x="464343" y="473273"/>
                </a:lnTo>
                <a:lnTo>
                  <a:pt x="446484" y="473273"/>
                </a:lnTo>
                <a:lnTo>
                  <a:pt x="419695" y="482203"/>
                </a:lnTo>
                <a:lnTo>
                  <a:pt x="392906" y="482203"/>
                </a:lnTo>
                <a:lnTo>
                  <a:pt x="357187" y="491133"/>
                </a:lnTo>
                <a:lnTo>
                  <a:pt x="330398" y="500062"/>
                </a:lnTo>
                <a:lnTo>
                  <a:pt x="303609" y="508992"/>
                </a:lnTo>
                <a:lnTo>
                  <a:pt x="285749" y="508992"/>
                </a:lnTo>
                <a:lnTo>
                  <a:pt x="267890" y="508992"/>
                </a:lnTo>
                <a:lnTo>
                  <a:pt x="258960" y="508992"/>
                </a:lnTo>
                <a:lnTo>
                  <a:pt x="250031" y="500062"/>
                </a:lnTo>
                <a:lnTo>
                  <a:pt x="250031" y="50006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8134945" y="1393031"/>
            <a:ext cx="142876" cy="276821"/>
          </a:xfrm>
          <a:custGeom>
            <a:avLst/>
            <a:gdLst/>
            <a:ahLst/>
            <a:cxnLst/>
            <a:rect l="0" t="0" r="0" b="0"/>
            <a:pathLst>
              <a:path w="142876" h="276821">
                <a:moveTo>
                  <a:pt x="89296" y="125016"/>
                </a:moveTo>
                <a:lnTo>
                  <a:pt x="89296" y="125016"/>
                </a:lnTo>
                <a:lnTo>
                  <a:pt x="89296" y="125016"/>
                </a:lnTo>
                <a:lnTo>
                  <a:pt x="89296" y="125016"/>
                </a:lnTo>
                <a:lnTo>
                  <a:pt x="89296" y="125016"/>
                </a:lnTo>
                <a:lnTo>
                  <a:pt x="89296" y="125016"/>
                </a:lnTo>
                <a:lnTo>
                  <a:pt x="89296" y="116086"/>
                </a:lnTo>
                <a:lnTo>
                  <a:pt x="80367" y="116086"/>
                </a:lnTo>
                <a:lnTo>
                  <a:pt x="80367" y="107156"/>
                </a:lnTo>
                <a:lnTo>
                  <a:pt x="71437" y="98227"/>
                </a:lnTo>
                <a:lnTo>
                  <a:pt x="62507" y="80367"/>
                </a:lnTo>
                <a:lnTo>
                  <a:pt x="62507" y="80367"/>
                </a:lnTo>
                <a:lnTo>
                  <a:pt x="53578" y="71438"/>
                </a:lnTo>
                <a:lnTo>
                  <a:pt x="44649" y="80367"/>
                </a:lnTo>
                <a:lnTo>
                  <a:pt x="35719" y="89297"/>
                </a:lnTo>
                <a:lnTo>
                  <a:pt x="26789" y="107156"/>
                </a:lnTo>
                <a:lnTo>
                  <a:pt x="17860" y="142875"/>
                </a:lnTo>
                <a:lnTo>
                  <a:pt x="8930" y="178594"/>
                </a:lnTo>
                <a:lnTo>
                  <a:pt x="0" y="214313"/>
                </a:lnTo>
                <a:lnTo>
                  <a:pt x="0" y="241102"/>
                </a:lnTo>
                <a:lnTo>
                  <a:pt x="0" y="258961"/>
                </a:lnTo>
                <a:lnTo>
                  <a:pt x="0" y="276820"/>
                </a:lnTo>
                <a:lnTo>
                  <a:pt x="17860" y="276820"/>
                </a:lnTo>
                <a:lnTo>
                  <a:pt x="26789" y="267891"/>
                </a:lnTo>
                <a:lnTo>
                  <a:pt x="44649" y="258961"/>
                </a:lnTo>
                <a:lnTo>
                  <a:pt x="53578" y="241102"/>
                </a:lnTo>
                <a:lnTo>
                  <a:pt x="62507" y="214313"/>
                </a:lnTo>
                <a:lnTo>
                  <a:pt x="80367" y="187523"/>
                </a:lnTo>
                <a:lnTo>
                  <a:pt x="89296" y="151805"/>
                </a:lnTo>
                <a:lnTo>
                  <a:pt x="98226" y="116086"/>
                </a:lnTo>
                <a:lnTo>
                  <a:pt x="98226" y="89297"/>
                </a:lnTo>
                <a:lnTo>
                  <a:pt x="107156" y="53578"/>
                </a:lnTo>
                <a:lnTo>
                  <a:pt x="107156" y="26789"/>
                </a:lnTo>
                <a:lnTo>
                  <a:pt x="107156" y="8930"/>
                </a:lnTo>
                <a:lnTo>
                  <a:pt x="107156" y="0"/>
                </a:lnTo>
                <a:lnTo>
                  <a:pt x="107156" y="0"/>
                </a:lnTo>
                <a:lnTo>
                  <a:pt x="107156" y="8930"/>
                </a:lnTo>
                <a:lnTo>
                  <a:pt x="107156" y="26789"/>
                </a:lnTo>
                <a:lnTo>
                  <a:pt x="107156" y="62508"/>
                </a:lnTo>
                <a:lnTo>
                  <a:pt x="116085" y="98227"/>
                </a:lnTo>
                <a:lnTo>
                  <a:pt x="125015" y="142875"/>
                </a:lnTo>
                <a:lnTo>
                  <a:pt x="125015" y="178594"/>
                </a:lnTo>
                <a:lnTo>
                  <a:pt x="133945" y="214313"/>
                </a:lnTo>
                <a:lnTo>
                  <a:pt x="133945" y="232172"/>
                </a:lnTo>
                <a:lnTo>
                  <a:pt x="133945" y="250031"/>
                </a:lnTo>
                <a:lnTo>
                  <a:pt x="133945" y="258961"/>
                </a:lnTo>
                <a:lnTo>
                  <a:pt x="142875" y="258961"/>
                </a:lnTo>
                <a:lnTo>
                  <a:pt x="142875" y="250031"/>
                </a:lnTo>
                <a:lnTo>
                  <a:pt x="142875" y="25003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8259960" y="1384102"/>
            <a:ext cx="26790" cy="196453"/>
          </a:xfrm>
          <a:custGeom>
            <a:avLst/>
            <a:gdLst/>
            <a:ahLst/>
            <a:cxnLst/>
            <a:rect l="0" t="0" r="0" b="0"/>
            <a:pathLst>
              <a:path w="26790" h="196453">
                <a:moveTo>
                  <a:pt x="0" y="0"/>
                </a:moveTo>
                <a:lnTo>
                  <a:pt x="8930" y="0"/>
                </a:lnTo>
                <a:lnTo>
                  <a:pt x="8930" y="8929"/>
                </a:lnTo>
                <a:lnTo>
                  <a:pt x="8930" y="17859"/>
                </a:lnTo>
                <a:lnTo>
                  <a:pt x="8930" y="35718"/>
                </a:lnTo>
                <a:lnTo>
                  <a:pt x="8930" y="62507"/>
                </a:lnTo>
                <a:lnTo>
                  <a:pt x="17860" y="89296"/>
                </a:lnTo>
                <a:lnTo>
                  <a:pt x="17860" y="125015"/>
                </a:lnTo>
                <a:lnTo>
                  <a:pt x="17860" y="151804"/>
                </a:lnTo>
                <a:lnTo>
                  <a:pt x="26789" y="169663"/>
                </a:lnTo>
                <a:lnTo>
                  <a:pt x="26789" y="196452"/>
                </a:lnTo>
                <a:lnTo>
                  <a:pt x="26789" y="19645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8233171" y="1384102"/>
            <a:ext cx="71439" cy="258961"/>
          </a:xfrm>
          <a:custGeom>
            <a:avLst/>
            <a:gdLst/>
            <a:ahLst/>
            <a:cxnLst/>
            <a:rect l="0" t="0" r="0" b="0"/>
            <a:pathLst>
              <a:path w="71439" h="258961">
                <a:moveTo>
                  <a:pt x="53578" y="205382"/>
                </a:moveTo>
                <a:lnTo>
                  <a:pt x="44649" y="205382"/>
                </a:lnTo>
                <a:lnTo>
                  <a:pt x="44649" y="196452"/>
                </a:lnTo>
                <a:lnTo>
                  <a:pt x="44649" y="178593"/>
                </a:lnTo>
                <a:lnTo>
                  <a:pt x="35719" y="160734"/>
                </a:lnTo>
                <a:lnTo>
                  <a:pt x="26789" y="133945"/>
                </a:lnTo>
                <a:lnTo>
                  <a:pt x="17859" y="107156"/>
                </a:lnTo>
                <a:lnTo>
                  <a:pt x="8930" y="80367"/>
                </a:lnTo>
                <a:lnTo>
                  <a:pt x="0" y="62507"/>
                </a:lnTo>
                <a:lnTo>
                  <a:pt x="0" y="53577"/>
                </a:lnTo>
                <a:lnTo>
                  <a:pt x="0" y="44648"/>
                </a:lnTo>
                <a:lnTo>
                  <a:pt x="0" y="35718"/>
                </a:lnTo>
                <a:lnTo>
                  <a:pt x="8930" y="26788"/>
                </a:lnTo>
                <a:lnTo>
                  <a:pt x="17859" y="26788"/>
                </a:lnTo>
                <a:lnTo>
                  <a:pt x="26789" y="17859"/>
                </a:lnTo>
                <a:lnTo>
                  <a:pt x="35719" y="8929"/>
                </a:lnTo>
                <a:lnTo>
                  <a:pt x="53578" y="0"/>
                </a:lnTo>
                <a:lnTo>
                  <a:pt x="53578" y="0"/>
                </a:lnTo>
                <a:lnTo>
                  <a:pt x="62508" y="0"/>
                </a:lnTo>
                <a:lnTo>
                  <a:pt x="62508" y="0"/>
                </a:lnTo>
                <a:lnTo>
                  <a:pt x="62508" y="8929"/>
                </a:lnTo>
                <a:lnTo>
                  <a:pt x="62508" y="17859"/>
                </a:lnTo>
                <a:lnTo>
                  <a:pt x="62508" y="35718"/>
                </a:lnTo>
                <a:lnTo>
                  <a:pt x="62508" y="44648"/>
                </a:lnTo>
                <a:lnTo>
                  <a:pt x="53578" y="62507"/>
                </a:lnTo>
                <a:lnTo>
                  <a:pt x="53578" y="62507"/>
                </a:lnTo>
                <a:lnTo>
                  <a:pt x="53578" y="71437"/>
                </a:lnTo>
                <a:lnTo>
                  <a:pt x="53578" y="71437"/>
                </a:lnTo>
                <a:lnTo>
                  <a:pt x="53578" y="71437"/>
                </a:lnTo>
                <a:lnTo>
                  <a:pt x="62508" y="71437"/>
                </a:lnTo>
                <a:lnTo>
                  <a:pt x="62508" y="71437"/>
                </a:lnTo>
                <a:lnTo>
                  <a:pt x="62508" y="80367"/>
                </a:lnTo>
                <a:lnTo>
                  <a:pt x="71438" y="89296"/>
                </a:lnTo>
                <a:lnTo>
                  <a:pt x="71438" y="107156"/>
                </a:lnTo>
                <a:lnTo>
                  <a:pt x="71438" y="133945"/>
                </a:lnTo>
                <a:lnTo>
                  <a:pt x="71438" y="160734"/>
                </a:lnTo>
                <a:lnTo>
                  <a:pt x="71438" y="196452"/>
                </a:lnTo>
                <a:lnTo>
                  <a:pt x="62508" y="223242"/>
                </a:lnTo>
                <a:lnTo>
                  <a:pt x="62508" y="241101"/>
                </a:lnTo>
                <a:lnTo>
                  <a:pt x="44649" y="250031"/>
                </a:lnTo>
                <a:lnTo>
                  <a:pt x="35719" y="258960"/>
                </a:lnTo>
                <a:lnTo>
                  <a:pt x="26789" y="250031"/>
                </a:lnTo>
                <a:lnTo>
                  <a:pt x="26789" y="241101"/>
                </a:lnTo>
                <a:lnTo>
                  <a:pt x="17859" y="232171"/>
                </a:lnTo>
                <a:lnTo>
                  <a:pt x="17859" y="223242"/>
                </a:lnTo>
                <a:lnTo>
                  <a:pt x="17859" y="223242"/>
                </a:lnTo>
                <a:lnTo>
                  <a:pt x="17859"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7224117" y="1285875"/>
            <a:ext cx="285751" cy="241102"/>
          </a:xfrm>
          <a:custGeom>
            <a:avLst/>
            <a:gdLst/>
            <a:ahLst/>
            <a:cxnLst/>
            <a:rect l="0" t="0" r="0" b="0"/>
            <a:pathLst>
              <a:path w="285751" h="241102">
                <a:moveTo>
                  <a:pt x="35719" y="17859"/>
                </a:moveTo>
                <a:lnTo>
                  <a:pt x="35719" y="17859"/>
                </a:lnTo>
                <a:lnTo>
                  <a:pt x="35719" y="17859"/>
                </a:lnTo>
                <a:lnTo>
                  <a:pt x="26789" y="17859"/>
                </a:lnTo>
                <a:lnTo>
                  <a:pt x="26789" y="17859"/>
                </a:lnTo>
                <a:lnTo>
                  <a:pt x="26789" y="17859"/>
                </a:lnTo>
                <a:lnTo>
                  <a:pt x="17860" y="17859"/>
                </a:lnTo>
                <a:lnTo>
                  <a:pt x="17860" y="17859"/>
                </a:lnTo>
                <a:lnTo>
                  <a:pt x="8930" y="17859"/>
                </a:lnTo>
                <a:lnTo>
                  <a:pt x="0" y="26789"/>
                </a:lnTo>
                <a:lnTo>
                  <a:pt x="0" y="26789"/>
                </a:lnTo>
                <a:lnTo>
                  <a:pt x="0" y="26789"/>
                </a:lnTo>
                <a:lnTo>
                  <a:pt x="0" y="26789"/>
                </a:lnTo>
                <a:lnTo>
                  <a:pt x="0" y="26789"/>
                </a:lnTo>
                <a:lnTo>
                  <a:pt x="0" y="17859"/>
                </a:lnTo>
                <a:lnTo>
                  <a:pt x="0" y="17859"/>
                </a:lnTo>
                <a:lnTo>
                  <a:pt x="0" y="17859"/>
                </a:lnTo>
                <a:lnTo>
                  <a:pt x="8930" y="8930"/>
                </a:lnTo>
                <a:lnTo>
                  <a:pt x="17860" y="8930"/>
                </a:lnTo>
                <a:lnTo>
                  <a:pt x="26789" y="0"/>
                </a:lnTo>
                <a:lnTo>
                  <a:pt x="44649" y="0"/>
                </a:lnTo>
                <a:lnTo>
                  <a:pt x="62508" y="0"/>
                </a:lnTo>
                <a:lnTo>
                  <a:pt x="80367" y="0"/>
                </a:lnTo>
                <a:lnTo>
                  <a:pt x="98227" y="0"/>
                </a:lnTo>
                <a:lnTo>
                  <a:pt x="116086" y="0"/>
                </a:lnTo>
                <a:lnTo>
                  <a:pt x="142875" y="0"/>
                </a:lnTo>
                <a:lnTo>
                  <a:pt x="160735" y="8930"/>
                </a:lnTo>
                <a:lnTo>
                  <a:pt x="187524" y="17859"/>
                </a:lnTo>
                <a:lnTo>
                  <a:pt x="205383" y="26789"/>
                </a:lnTo>
                <a:lnTo>
                  <a:pt x="223242" y="35719"/>
                </a:lnTo>
                <a:lnTo>
                  <a:pt x="241102" y="44648"/>
                </a:lnTo>
                <a:lnTo>
                  <a:pt x="258961" y="53578"/>
                </a:lnTo>
                <a:lnTo>
                  <a:pt x="276821" y="53578"/>
                </a:lnTo>
                <a:lnTo>
                  <a:pt x="285750" y="71438"/>
                </a:lnTo>
                <a:lnTo>
                  <a:pt x="285750" y="80367"/>
                </a:lnTo>
                <a:lnTo>
                  <a:pt x="285750" y="98227"/>
                </a:lnTo>
                <a:lnTo>
                  <a:pt x="276821" y="116086"/>
                </a:lnTo>
                <a:lnTo>
                  <a:pt x="267891" y="142875"/>
                </a:lnTo>
                <a:lnTo>
                  <a:pt x="258961" y="160734"/>
                </a:lnTo>
                <a:lnTo>
                  <a:pt x="258961" y="187523"/>
                </a:lnTo>
                <a:lnTo>
                  <a:pt x="258961" y="205383"/>
                </a:lnTo>
                <a:lnTo>
                  <a:pt x="267891" y="223242"/>
                </a:lnTo>
                <a:lnTo>
                  <a:pt x="276821" y="241101"/>
                </a:lnTo>
                <a:lnTo>
                  <a:pt x="276821"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7527727" y="1544836"/>
            <a:ext cx="178594" cy="35719"/>
          </a:xfrm>
          <a:custGeom>
            <a:avLst/>
            <a:gdLst/>
            <a:ahLst/>
            <a:cxnLst/>
            <a:rect l="0" t="0" r="0" b="0"/>
            <a:pathLst>
              <a:path w="178594" h="35719">
                <a:moveTo>
                  <a:pt x="0" y="8929"/>
                </a:moveTo>
                <a:lnTo>
                  <a:pt x="26789" y="17859"/>
                </a:lnTo>
                <a:lnTo>
                  <a:pt x="44648" y="26789"/>
                </a:lnTo>
                <a:lnTo>
                  <a:pt x="62507" y="35718"/>
                </a:lnTo>
                <a:lnTo>
                  <a:pt x="80367" y="35718"/>
                </a:lnTo>
                <a:lnTo>
                  <a:pt x="98226" y="35718"/>
                </a:lnTo>
                <a:lnTo>
                  <a:pt x="116086" y="35718"/>
                </a:lnTo>
                <a:lnTo>
                  <a:pt x="133945" y="26789"/>
                </a:lnTo>
                <a:lnTo>
                  <a:pt x="151804" y="17859"/>
                </a:lnTo>
                <a:lnTo>
                  <a:pt x="160734" y="8929"/>
                </a:lnTo>
                <a:lnTo>
                  <a:pt x="160734" y="8929"/>
                </a:lnTo>
                <a:lnTo>
                  <a:pt x="160734" y="0"/>
                </a:lnTo>
                <a:lnTo>
                  <a:pt x="160734" y="0"/>
                </a:lnTo>
                <a:lnTo>
                  <a:pt x="160734" y="0"/>
                </a:lnTo>
                <a:lnTo>
                  <a:pt x="160734" y="0"/>
                </a:lnTo>
                <a:lnTo>
                  <a:pt x="160734" y="0"/>
                </a:lnTo>
                <a:lnTo>
                  <a:pt x="169664" y="8929"/>
                </a:lnTo>
                <a:lnTo>
                  <a:pt x="178593" y="8929"/>
                </a:lnTo>
                <a:lnTo>
                  <a:pt x="178593"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7241977" y="1571625"/>
            <a:ext cx="482204" cy="508993"/>
          </a:xfrm>
          <a:custGeom>
            <a:avLst/>
            <a:gdLst/>
            <a:ahLst/>
            <a:cxnLst/>
            <a:rect l="0" t="0" r="0" b="0"/>
            <a:pathLst>
              <a:path w="482204" h="508993">
                <a:moveTo>
                  <a:pt x="17859" y="508992"/>
                </a:moveTo>
                <a:lnTo>
                  <a:pt x="17859" y="508992"/>
                </a:lnTo>
                <a:lnTo>
                  <a:pt x="8929" y="508992"/>
                </a:lnTo>
                <a:lnTo>
                  <a:pt x="8929" y="508992"/>
                </a:lnTo>
                <a:lnTo>
                  <a:pt x="0" y="508992"/>
                </a:lnTo>
                <a:lnTo>
                  <a:pt x="0" y="508992"/>
                </a:lnTo>
                <a:lnTo>
                  <a:pt x="0" y="508992"/>
                </a:lnTo>
                <a:lnTo>
                  <a:pt x="0" y="500062"/>
                </a:lnTo>
                <a:lnTo>
                  <a:pt x="0" y="500062"/>
                </a:lnTo>
                <a:lnTo>
                  <a:pt x="8929" y="482203"/>
                </a:lnTo>
                <a:lnTo>
                  <a:pt x="8929" y="464344"/>
                </a:lnTo>
                <a:lnTo>
                  <a:pt x="26789" y="437554"/>
                </a:lnTo>
                <a:lnTo>
                  <a:pt x="35718" y="410765"/>
                </a:lnTo>
                <a:lnTo>
                  <a:pt x="53578" y="383976"/>
                </a:lnTo>
                <a:lnTo>
                  <a:pt x="62507" y="348258"/>
                </a:lnTo>
                <a:lnTo>
                  <a:pt x="80367" y="312539"/>
                </a:lnTo>
                <a:lnTo>
                  <a:pt x="98226" y="276820"/>
                </a:lnTo>
                <a:lnTo>
                  <a:pt x="116086" y="241101"/>
                </a:lnTo>
                <a:lnTo>
                  <a:pt x="142875" y="214312"/>
                </a:lnTo>
                <a:lnTo>
                  <a:pt x="160734" y="187523"/>
                </a:lnTo>
                <a:lnTo>
                  <a:pt x="187523" y="169664"/>
                </a:lnTo>
                <a:lnTo>
                  <a:pt x="214312" y="142875"/>
                </a:lnTo>
                <a:lnTo>
                  <a:pt x="241101" y="133945"/>
                </a:lnTo>
                <a:lnTo>
                  <a:pt x="267890" y="116086"/>
                </a:lnTo>
                <a:lnTo>
                  <a:pt x="303609" y="98226"/>
                </a:lnTo>
                <a:lnTo>
                  <a:pt x="330398" y="80367"/>
                </a:lnTo>
                <a:lnTo>
                  <a:pt x="357187" y="62508"/>
                </a:lnTo>
                <a:lnTo>
                  <a:pt x="383976" y="53578"/>
                </a:lnTo>
                <a:lnTo>
                  <a:pt x="401836" y="35719"/>
                </a:lnTo>
                <a:lnTo>
                  <a:pt x="428625" y="26789"/>
                </a:lnTo>
                <a:lnTo>
                  <a:pt x="437554" y="17859"/>
                </a:lnTo>
                <a:lnTo>
                  <a:pt x="455414" y="8929"/>
                </a:lnTo>
                <a:lnTo>
                  <a:pt x="464343" y="8929"/>
                </a:lnTo>
                <a:lnTo>
                  <a:pt x="473273" y="0"/>
                </a:lnTo>
                <a:lnTo>
                  <a:pt x="473273" y="0"/>
                </a:lnTo>
                <a:lnTo>
                  <a:pt x="482203" y="0"/>
                </a:lnTo>
                <a:lnTo>
                  <a:pt x="482203" y="0"/>
                </a:lnTo>
                <a:lnTo>
                  <a:pt x="482203" y="0"/>
                </a:lnTo>
                <a:lnTo>
                  <a:pt x="482203" y="0"/>
                </a:lnTo>
                <a:lnTo>
                  <a:pt x="473273" y="0"/>
                </a:lnTo>
                <a:lnTo>
                  <a:pt x="47327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7599164" y="1428750"/>
            <a:ext cx="232173" cy="205384"/>
          </a:xfrm>
          <a:custGeom>
            <a:avLst/>
            <a:gdLst/>
            <a:ahLst/>
            <a:cxnLst/>
            <a:rect l="0" t="0" r="0" b="0"/>
            <a:pathLst>
              <a:path w="232173" h="205384">
                <a:moveTo>
                  <a:pt x="0" y="8929"/>
                </a:moveTo>
                <a:lnTo>
                  <a:pt x="0" y="8929"/>
                </a:lnTo>
                <a:lnTo>
                  <a:pt x="0" y="8929"/>
                </a:lnTo>
                <a:lnTo>
                  <a:pt x="0" y="8929"/>
                </a:lnTo>
                <a:lnTo>
                  <a:pt x="0" y="8929"/>
                </a:lnTo>
                <a:lnTo>
                  <a:pt x="0" y="8929"/>
                </a:lnTo>
                <a:lnTo>
                  <a:pt x="0" y="8929"/>
                </a:lnTo>
                <a:lnTo>
                  <a:pt x="0" y="0"/>
                </a:lnTo>
                <a:lnTo>
                  <a:pt x="0" y="0"/>
                </a:lnTo>
                <a:lnTo>
                  <a:pt x="0" y="0"/>
                </a:lnTo>
                <a:lnTo>
                  <a:pt x="0" y="0"/>
                </a:lnTo>
                <a:lnTo>
                  <a:pt x="8930" y="8929"/>
                </a:lnTo>
                <a:lnTo>
                  <a:pt x="17859" y="8929"/>
                </a:lnTo>
                <a:lnTo>
                  <a:pt x="26789" y="17859"/>
                </a:lnTo>
                <a:lnTo>
                  <a:pt x="44649" y="35719"/>
                </a:lnTo>
                <a:lnTo>
                  <a:pt x="53578" y="44648"/>
                </a:lnTo>
                <a:lnTo>
                  <a:pt x="71438" y="53578"/>
                </a:lnTo>
                <a:lnTo>
                  <a:pt x="89297" y="71437"/>
                </a:lnTo>
                <a:lnTo>
                  <a:pt x="116086" y="71437"/>
                </a:lnTo>
                <a:lnTo>
                  <a:pt x="142875" y="80367"/>
                </a:lnTo>
                <a:lnTo>
                  <a:pt x="169664" y="80367"/>
                </a:lnTo>
                <a:lnTo>
                  <a:pt x="187524" y="80367"/>
                </a:lnTo>
                <a:lnTo>
                  <a:pt x="205383" y="80367"/>
                </a:lnTo>
                <a:lnTo>
                  <a:pt x="214313" y="89297"/>
                </a:lnTo>
                <a:lnTo>
                  <a:pt x="223242" y="89297"/>
                </a:lnTo>
                <a:lnTo>
                  <a:pt x="232172" y="98226"/>
                </a:lnTo>
                <a:lnTo>
                  <a:pt x="223242" y="107156"/>
                </a:lnTo>
                <a:lnTo>
                  <a:pt x="214313" y="125015"/>
                </a:lnTo>
                <a:lnTo>
                  <a:pt x="205383" y="151804"/>
                </a:lnTo>
                <a:lnTo>
                  <a:pt x="187524" y="169664"/>
                </a:lnTo>
                <a:lnTo>
                  <a:pt x="169664" y="187523"/>
                </a:lnTo>
                <a:lnTo>
                  <a:pt x="160734" y="196453"/>
                </a:lnTo>
                <a:lnTo>
                  <a:pt x="151805" y="205383"/>
                </a:lnTo>
                <a:lnTo>
                  <a:pt x="151805" y="196453"/>
                </a:lnTo>
                <a:lnTo>
                  <a:pt x="160734" y="178594"/>
                </a:lnTo>
                <a:lnTo>
                  <a:pt x="169664" y="160734"/>
                </a:lnTo>
                <a:lnTo>
                  <a:pt x="169664"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5250656" y="2089547"/>
            <a:ext cx="892970" cy="53579"/>
          </a:xfrm>
          <a:custGeom>
            <a:avLst/>
            <a:gdLst/>
            <a:ahLst/>
            <a:cxnLst/>
            <a:rect l="0" t="0" r="0" b="0"/>
            <a:pathLst>
              <a:path w="892970" h="53579">
                <a:moveTo>
                  <a:pt x="44649" y="26789"/>
                </a:moveTo>
                <a:lnTo>
                  <a:pt x="44649" y="26789"/>
                </a:lnTo>
                <a:lnTo>
                  <a:pt x="44649" y="17859"/>
                </a:lnTo>
                <a:lnTo>
                  <a:pt x="35719" y="17859"/>
                </a:lnTo>
                <a:lnTo>
                  <a:pt x="35719" y="8929"/>
                </a:lnTo>
                <a:lnTo>
                  <a:pt x="26789" y="8929"/>
                </a:lnTo>
                <a:lnTo>
                  <a:pt x="26789" y="0"/>
                </a:lnTo>
                <a:lnTo>
                  <a:pt x="17860" y="0"/>
                </a:lnTo>
                <a:lnTo>
                  <a:pt x="17860" y="0"/>
                </a:lnTo>
                <a:lnTo>
                  <a:pt x="8930" y="0"/>
                </a:lnTo>
                <a:lnTo>
                  <a:pt x="0" y="0"/>
                </a:lnTo>
                <a:lnTo>
                  <a:pt x="0" y="8929"/>
                </a:lnTo>
                <a:lnTo>
                  <a:pt x="0" y="8929"/>
                </a:lnTo>
                <a:lnTo>
                  <a:pt x="8930" y="8929"/>
                </a:lnTo>
                <a:lnTo>
                  <a:pt x="17860" y="17859"/>
                </a:lnTo>
                <a:lnTo>
                  <a:pt x="26789" y="17859"/>
                </a:lnTo>
                <a:lnTo>
                  <a:pt x="53578" y="8929"/>
                </a:lnTo>
                <a:lnTo>
                  <a:pt x="71438" y="8929"/>
                </a:lnTo>
                <a:lnTo>
                  <a:pt x="98227" y="8929"/>
                </a:lnTo>
                <a:lnTo>
                  <a:pt x="133946" y="8929"/>
                </a:lnTo>
                <a:lnTo>
                  <a:pt x="160735" y="17859"/>
                </a:lnTo>
                <a:lnTo>
                  <a:pt x="205383" y="17859"/>
                </a:lnTo>
                <a:lnTo>
                  <a:pt x="241102" y="26789"/>
                </a:lnTo>
                <a:lnTo>
                  <a:pt x="285750" y="26789"/>
                </a:lnTo>
                <a:lnTo>
                  <a:pt x="330399" y="35718"/>
                </a:lnTo>
                <a:lnTo>
                  <a:pt x="375047" y="44648"/>
                </a:lnTo>
                <a:lnTo>
                  <a:pt x="419696" y="53578"/>
                </a:lnTo>
                <a:lnTo>
                  <a:pt x="464344" y="53578"/>
                </a:lnTo>
                <a:lnTo>
                  <a:pt x="508992" y="53578"/>
                </a:lnTo>
                <a:lnTo>
                  <a:pt x="553641" y="53578"/>
                </a:lnTo>
                <a:lnTo>
                  <a:pt x="598289" y="53578"/>
                </a:lnTo>
                <a:lnTo>
                  <a:pt x="642938" y="53578"/>
                </a:lnTo>
                <a:lnTo>
                  <a:pt x="687586" y="44648"/>
                </a:lnTo>
                <a:lnTo>
                  <a:pt x="723305" y="35718"/>
                </a:lnTo>
                <a:lnTo>
                  <a:pt x="767953" y="35718"/>
                </a:lnTo>
                <a:lnTo>
                  <a:pt x="803672" y="26789"/>
                </a:lnTo>
                <a:lnTo>
                  <a:pt x="839391" y="26789"/>
                </a:lnTo>
                <a:lnTo>
                  <a:pt x="866180" y="17859"/>
                </a:lnTo>
                <a:lnTo>
                  <a:pt x="875110" y="26789"/>
                </a:lnTo>
                <a:lnTo>
                  <a:pt x="884039" y="26789"/>
                </a:lnTo>
                <a:lnTo>
                  <a:pt x="892969" y="35718"/>
                </a:lnTo>
                <a:lnTo>
                  <a:pt x="884039" y="44648"/>
                </a:lnTo>
                <a:lnTo>
                  <a:pt x="884039"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1169789" y="2527102"/>
            <a:ext cx="1143001" cy="44649"/>
          </a:xfrm>
          <a:custGeom>
            <a:avLst/>
            <a:gdLst/>
            <a:ahLst/>
            <a:cxnLst/>
            <a:rect l="0" t="0" r="0" b="0"/>
            <a:pathLst>
              <a:path w="1143001" h="44649">
                <a:moveTo>
                  <a:pt x="0" y="8929"/>
                </a:moveTo>
                <a:lnTo>
                  <a:pt x="0" y="8929"/>
                </a:lnTo>
                <a:lnTo>
                  <a:pt x="0" y="8929"/>
                </a:lnTo>
                <a:lnTo>
                  <a:pt x="0" y="8929"/>
                </a:lnTo>
                <a:lnTo>
                  <a:pt x="0" y="8929"/>
                </a:lnTo>
                <a:lnTo>
                  <a:pt x="8930" y="8929"/>
                </a:lnTo>
                <a:lnTo>
                  <a:pt x="17860" y="17859"/>
                </a:lnTo>
                <a:lnTo>
                  <a:pt x="17860" y="17859"/>
                </a:lnTo>
                <a:lnTo>
                  <a:pt x="26789" y="17859"/>
                </a:lnTo>
                <a:lnTo>
                  <a:pt x="35719" y="17859"/>
                </a:lnTo>
                <a:lnTo>
                  <a:pt x="53578" y="17859"/>
                </a:lnTo>
                <a:lnTo>
                  <a:pt x="62508" y="17859"/>
                </a:lnTo>
                <a:lnTo>
                  <a:pt x="71438" y="17859"/>
                </a:lnTo>
                <a:lnTo>
                  <a:pt x="89297" y="17859"/>
                </a:lnTo>
                <a:lnTo>
                  <a:pt x="107156" y="17859"/>
                </a:lnTo>
                <a:lnTo>
                  <a:pt x="125016" y="17859"/>
                </a:lnTo>
                <a:lnTo>
                  <a:pt x="142875" y="17859"/>
                </a:lnTo>
                <a:lnTo>
                  <a:pt x="160734" y="17859"/>
                </a:lnTo>
                <a:lnTo>
                  <a:pt x="187524" y="17859"/>
                </a:lnTo>
                <a:lnTo>
                  <a:pt x="205383" y="17859"/>
                </a:lnTo>
                <a:lnTo>
                  <a:pt x="223242" y="17859"/>
                </a:lnTo>
                <a:lnTo>
                  <a:pt x="250031" y="17859"/>
                </a:lnTo>
                <a:lnTo>
                  <a:pt x="267891" y="17859"/>
                </a:lnTo>
                <a:lnTo>
                  <a:pt x="294680" y="26789"/>
                </a:lnTo>
                <a:lnTo>
                  <a:pt x="321469" y="26789"/>
                </a:lnTo>
                <a:lnTo>
                  <a:pt x="348258" y="35718"/>
                </a:lnTo>
                <a:lnTo>
                  <a:pt x="375047" y="35718"/>
                </a:lnTo>
                <a:lnTo>
                  <a:pt x="410766" y="35718"/>
                </a:lnTo>
                <a:lnTo>
                  <a:pt x="437555" y="35718"/>
                </a:lnTo>
                <a:lnTo>
                  <a:pt x="464344" y="35718"/>
                </a:lnTo>
                <a:lnTo>
                  <a:pt x="500063" y="35718"/>
                </a:lnTo>
                <a:lnTo>
                  <a:pt x="526852" y="44648"/>
                </a:lnTo>
                <a:lnTo>
                  <a:pt x="562570" y="44648"/>
                </a:lnTo>
                <a:lnTo>
                  <a:pt x="589359" y="44648"/>
                </a:lnTo>
                <a:lnTo>
                  <a:pt x="625078" y="44648"/>
                </a:lnTo>
                <a:lnTo>
                  <a:pt x="660797" y="44648"/>
                </a:lnTo>
                <a:lnTo>
                  <a:pt x="696516" y="44648"/>
                </a:lnTo>
                <a:lnTo>
                  <a:pt x="732234" y="44648"/>
                </a:lnTo>
                <a:lnTo>
                  <a:pt x="776883" y="35718"/>
                </a:lnTo>
                <a:lnTo>
                  <a:pt x="812602" y="26789"/>
                </a:lnTo>
                <a:lnTo>
                  <a:pt x="857250" y="26789"/>
                </a:lnTo>
                <a:lnTo>
                  <a:pt x="901899" y="17859"/>
                </a:lnTo>
                <a:lnTo>
                  <a:pt x="937617" y="17859"/>
                </a:lnTo>
                <a:lnTo>
                  <a:pt x="973336" y="8929"/>
                </a:lnTo>
                <a:lnTo>
                  <a:pt x="1009055" y="0"/>
                </a:lnTo>
                <a:lnTo>
                  <a:pt x="1035844" y="0"/>
                </a:lnTo>
                <a:lnTo>
                  <a:pt x="1062633" y="0"/>
                </a:lnTo>
                <a:lnTo>
                  <a:pt x="1089422" y="8929"/>
                </a:lnTo>
                <a:lnTo>
                  <a:pt x="1116211" y="17859"/>
                </a:lnTo>
                <a:lnTo>
                  <a:pt x="1143000" y="35718"/>
                </a:lnTo>
                <a:lnTo>
                  <a:pt x="1143000"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3232547" y="2053828"/>
            <a:ext cx="741165" cy="634009"/>
          </a:xfrm>
          <a:custGeom>
            <a:avLst/>
            <a:gdLst/>
            <a:ahLst/>
            <a:cxnLst/>
            <a:rect l="0" t="0" r="0" b="0"/>
            <a:pathLst>
              <a:path w="741165" h="634009">
                <a:moveTo>
                  <a:pt x="491133" y="8930"/>
                </a:moveTo>
                <a:lnTo>
                  <a:pt x="491133" y="8930"/>
                </a:lnTo>
                <a:lnTo>
                  <a:pt x="491133" y="8930"/>
                </a:lnTo>
                <a:lnTo>
                  <a:pt x="491133" y="0"/>
                </a:lnTo>
                <a:lnTo>
                  <a:pt x="482203" y="0"/>
                </a:lnTo>
                <a:lnTo>
                  <a:pt x="482203" y="0"/>
                </a:lnTo>
                <a:lnTo>
                  <a:pt x="473273" y="0"/>
                </a:lnTo>
                <a:lnTo>
                  <a:pt x="464344" y="0"/>
                </a:lnTo>
                <a:lnTo>
                  <a:pt x="455414" y="0"/>
                </a:lnTo>
                <a:lnTo>
                  <a:pt x="446484" y="0"/>
                </a:lnTo>
                <a:lnTo>
                  <a:pt x="437555" y="0"/>
                </a:lnTo>
                <a:lnTo>
                  <a:pt x="428625" y="0"/>
                </a:lnTo>
                <a:lnTo>
                  <a:pt x="419695" y="0"/>
                </a:lnTo>
                <a:lnTo>
                  <a:pt x="410766" y="0"/>
                </a:lnTo>
                <a:lnTo>
                  <a:pt x="401836" y="8930"/>
                </a:lnTo>
                <a:lnTo>
                  <a:pt x="392906" y="8930"/>
                </a:lnTo>
                <a:lnTo>
                  <a:pt x="375047" y="8930"/>
                </a:lnTo>
                <a:lnTo>
                  <a:pt x="357187" y="17859"/>
                </a:lnTo>
                <a:lnTo>
                  <a:pt x="339328" y="17859"/>
                </a:lnTo>
                <a:lnTo>
                  <a:pt x="312539" y="26789"/>
                </a:lnTo>
                <a:lnTo>
                  <a:pt x="294680" y="35719"/>
                </a:lnTo>
                <a:lnTo>
                  <a:pt x="267891" y="44648"/>
                </a:lnTo>
                <a:lnTo>
                  <a:pt x="232172" y="44648"/>
                </a:lnTo>
                <a:lnTo>
                  <a:pt x="214312" y="53578"/>
                </a:lnTo>
                <a:lnTo>
                  <a:pt x="187523" y="53578"/>
                </a:lnTo>
                <a:lnTo>
                  <a:pt x="160734" y="62508"/>
                </a:lnTo>
                <a:lnTo>
                  <a:pt x="133945" y="71437"/>
                </a:lnTo>
                <a:lnTo>
                  <a:pt x="107156" y="80367"/>
                </a:lnTo>
                <a:lnTo>
                  <a:pt x="89297" y="89297"/>
                </a:lnTo>
                <a:lnTo>
                  <a:pt x="62508" y="116086"/>
                </a:lnTo>
                <a:lnTo>
                  <a:pt x="44648" y="133945"/>
                </a:lnTo>
                <a:lnTo>
                  <a:pt x="26789" y="160734"/>
                </a:lnTo>
                <a:lnTo>
                  <a:pt x="17859" y="196453"/>
                </a:lnTo>
                <a:lnTo>
                  <a:pt x="8930" y="223242"/>
                </a:lnTo>
                <a:lnTo>
                  <a:pt x="0" y="250031"/>
                </a:lnTo>
                <a:lnTo>
                  <a:pt x="0" y="276820"/>
                </a:lnTo>
                <a:lnTo>
                  <a:pt x="0" y="303609"/>
                </a:lnTo>
                <a:lnTo>
                  <a:pt x="0" y="330398"/>
                </a:lnTo>
                <a:lnTo>
                  <a:pt x="0" y="348258"/>
                </a:lnTo>
                <a:lnTo>
                  <a:pt x="0" y="366117"/>
                </a:lnTo>
                <a:lnTo>
                  <a:pt x="8930" y="392906"/>
                </a:lnTo>
                <a:lnTo>
                  <a:pt x="26789" y="410766"/>
                </a:lnTo>
                <a:lnTo>
                  <a:pt x="35719" y="437555"/>
                </a:lnTo>
                <a:lnTo>
                  <a:pt x="62508" y="464344"/>
                </a:lnTo>
                <a:lnTo>
                  <a:pt x="89297" y="491133"/>
                </a:lnTo>
                <a:lnTo>
                  <a:pt x="116086" y="517922"/>
                </a:lnTo>
                <a:lnTo>
                  <a:pt x="160734" y="553641"/>
                </a:lnTo>
                <a:lnTo>
                  <a:pt x="196453" y="580430"/>
                </a:lnTo>
                <a:lnTo>
                  <a:pt x="250031" y="598289"/>
                </a:lnTo>
                <a:lnTo>
                  <a:pt x="294680" y="616149"/>
                </a:lnTo>
                <a:lnTo>
                  <a:pt x="348258" y="625078"/>
                </a:lnTo>
                <a:lnTo>
                  <a:pt x="401836" y="634008"/>
                </a:lnTo>
                <a:lnTo>
                  <a:pt x="446484" y="634008"/>
                </a:lnTo>
                <a:lnTo>
                  <a:pt x="491133" y="625078"/>
                </a:lnTo>
                <a:lnTo>
                  <a:pt x="535781" y="616149"/>
                </a:lnTo>
                <a:lnTo>
                  <a:pt x="571500" y="598289"/>
                </a:lnTo>
                <a:lnTo>
                  <a:pt x="607219" y="571500"/>
                </a:lnTo>
                <a:lnTo>
                  <a:pt x="642937" y="535781"/>
                </a:lnTo>
                <a:lnTo>
                  <a:pt x="669726" y="500063"/>
                </a:lnTo>
                <a:lnTo>
                  <a:pt x="696516" y="455414"/>
                </a:lnTo>
                <a:lnTo>
                  <a:pt x="723305" y="410766"/>
                </a:lnTo>
                <a:lnTo>
                  <a:pt x="732234" y="357187"/>
                </a:lnTo>
                <a:lnTo>
                  <a:pt x="741164" y="303609"/>
                </a:lnTo>
                <a:lnTo>
                  <a:pt x="732234" y="250031"/>
                </a:lnTo>
                <a:lnTo>
                  <a:pt x="705445" y="196453"/>
                </a:lnTo>
                <a:lnTo>
                  <a:pt x="678656" y="151805"/>
                </a:lnTo>
                <a:lnTo>
                  <a:pt x="625078" y="107156"/>
                </a:lnTo>
                <a:lnTo>
                  <a:pt x="562570" y="80367"/>
                </a:lnTo>
                <a:lnTo>
                  <a:pt x="500062" y="62508"/>
                </a:lnTo>
                <a:lnTo>
                  <a:pt x="410766" y="44648"/>
                </a:lnTo>
                <a:lnTo>
                  <a:pt x="410766"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2580680" y="3875484"/>
            <a:ext cx="634009" cy="62509"/>
          </a:xfrm>
          <a:custGeom>
            <a:avLst/>
            <a:gdLst/>
            <a:ahLst/>
            <a:cxnLst/>
            <a:rect l="0" t="0" r="0" b="0"/>
            <a:pathLst>
              <a:path w="634009" h="62509">
                <a:moveTo>
                  <a:pt x="0" y="62508"/>
                </a:moveTo>
                <a:lnTo>
                  <a:pt x="0" y="62508"/>
                </a:lnTo>
                <a:lnTo>
                  <a:pt x="0" y="62508"/>
                </a:lnTo>
                <a:lnTo>
                  <a:pt x="0" y="62508"/>
                </a:lnTo>
                <a:lnTo>
                  <a:pt x="8929" y="53578"/>
                </a:lnTo>
                <a:lnTo>
                  <a:pt x="8929" y="53578"/>
                </a:lnTo>
                <a:lnTo>
                  <a:pt x="8929" y="53578"/>
                </a:lnTo>
                <a:lnTo>
                  <a:pt x="8929" y="53578"/>
                </a:lnTo>
                <a:lnTo>
                  <a:pt x="17859" y="53578"/>
                </a:lnTo>
                <a:lnTo>
                  <a:pt x="17859" y="53578"/>
                </a:lnTo>
                <a:lnTo>
                  <a:pt x="17859" y="53578"/>
                </a:lnTo>
                <a:lnTo>
                  <a:pt x="26789" y="53578"/>
                </a:lnTo>
                <a:lnTo>
                  <a:pt x="35718" y="53578"/>
                </a:lnTo>
                <a:lnTo>
                  <a:pt x="44648" y="53578"/>
                </a:lnTo>
                <a:lnTo>
                  <a:pt x="44648" y="44648"/>
                </a:lnTo>
                <a:lnTo>
                  <a:pt x="62508" y="44648"/>
                </a:lnTo>
                <a:lnTo>
                  <a:pt x="71437" y="44648"/>
                </a:lnTo>
                <a:lnTo>
                  <a:pt x="80367" y="44648"/>
                </a:lnTo>
                <a:lnTo>
                  <a:pt x="98226" y="35719"/>
                </a:lnTo>
                <a:lnTo>
                  <a:pt x="116086" y="35719"/>
                </a:lnTo>
                <a:lnTo>
                  <a:pt x="133945" y="35719"/>
                </a:lnTo>
                <a:lnTo>
                  <a:pt x="142875" y="35719"/>
                </a:lnTo>
                <a:lnTo>
                  <a:pt x="160734" y="35719"/>
                </a:lnTo>
                <a:lnTo>
                  <a:pt x="178593" y="44648"/>
                </a:lnTo>
                <a:lnTo>
                  <a:pt x="196453" y="44648"/>
                </a:lnTo>
                <a:lnTo>
                  <a:pt x="205383" y="44648"/>
                </a:lnTo>
                <a:lnTo>
                  <a:pt x="232172" y="44648"/>
                </a:lnTo>
                <a:lnTo>
                  <a:pt x="250031" y="44648"/>
                </a:lnTo>
                <a:lnTo>
                  <a:pt x="267890" y="35719"/>
                </a:lnTo>
                <a:lnTo>
                  <a:pt x="294679" y="35719"/>
                </a:lnTo>
                <a:lnTo>
                  <a:pt x="312539" y="35719"/>
                </a:lnTo>
                <a:lnTo>
                  <a:pt x="330398" y="35719"/>
                </a:lnTo>
                <a:lnTo>
                  <a:pt x="357187" y="26789"/>
                </a:lnTo>
                <a:lnTo>
                  <a:pt x="383976" y="26789"/>
                </a:lnTo>
                <a:lnTo>
                  <a:pt x="410765" y="26789"/>
                </a:lnTo>
                <a:lnTo>
                  <a:pt x="437554" y="26789"/>
                </a:lnTo>
                <a:lnTo>
                  <a:pt x="464343" y="17859"/>
                </a:lnTo>
                <a:lnTo>
                  <a:pt x="500062" y="17859"/>
                </a:lnTo>
                <a:lnTo>
                  <a:pt x="526851" y="8930"/>
                </a:lnTo>
                <a:lnTo>
                  <a:pt x="562570" y="8930"/>
                </a:lnTo>
                <a:lnTo>
                  <a:pt x="598289" y="8930"/>
                </a:lnTo>
                <a:lnTo>
                  <a:pt x="634008" y="0"/>
                </a:lnTo>
                <a:lnTo>
                  <a:pt x="63400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3286125" y="3857625"/>
            <a:ext cx="3277196" cy="80368"/>
          </a:xfrm>
          <a:custGeom>
            <a:avLst/>
            <a:gdLst/>
            <a:ahLst/>
            <a:cxnLst/>
            <a:rect l="0" t="0" r="0" b="0"/>
            <a:pathLst>
              <a:path w="3277196" h="80368">
                <a:moveTo>
                  <a:pt x="0" y="8929"/>
                </a:moveTo>
                <a:lnTo>
                  <a:pt x="35719" y="8929"/>
                </a:lnTo>
                <a:lnTo>
                  <a:pt x="80367" y="0"/>
                </a:lnTo>
                <a:lnTo>
                  <a:pt x="116086" y="8929"/>
                </a:lnTo>
                <a:lnTo>
                  <a:pt x="151805" y="8929"/>
                </a:lnTo>
                <a:lnTo>
                  <a:pt x="196453" y="8929"/>
                </a:lnTo>
                <a:lnTo>
                  <a:pt x="232172" y="17859"/>
                </a:lnTo>
                <a:lnTo>
                  <a:pt x="267891" y="17859"/>
                </a:lnTo>
                <a:lnTo>
                  <a:pt x="312539" y="17859"/>
                </a:lnTo>
                <a:lnTo>
                  <a:pt x="348258" y="26789"/>
                </a:lnTo>
                <a:lnTo>
                  <a:pt x="383977" y="26789"/>
                </a:lnTo>
                <a:lnTo>
                  <a:pt x="419695" y="26789"/>
                </a:lnTo>
                <a:lnTo>
                  <a:pt x="464344" y="35718"/>
                </a:lnTo>
                <a:lnTo>
                  <a:pt x="500063" y="44648"/>
                </a:lnTo>
                <a:lnTo>
                  <a:pt x="535781" y="44648"/>
                </a:lnTo>
                <a:lnTo>
                  <a:pt x="580430" y="53578"/>
                </a:lnTo>
                <a:lnTo>
                  <a:pt x="625078" y="53578"/>
                </a:lnTo>
                <a:lnTo>
                  <a:pt x="669727" y="53578"/>
                </a:lnTo>
                <a:lnTo>
                  <a:pt x="714375" y="53578"/>
                </a:lnTo>
                <a:lnTo>
                  <a:pt x="767953" y="53578"/>
                </a:lnTo>
                <a:lnTo>
                  <a:pt x="812602" y="53578"/>
                </a:lnTo>
                <a:lnTo>
                  <a:pt x="857250" y="53578"/>
                </a:lnTo>
                <a:lnTo>
                  <a:pt x="910828" y="53578"/>
                </a:lnTo>
                <a:lnTo>
                  <a:pt x="964406" y="44648"/>
                </a:lnTo>
                <a:lnTo>
                  <a:pt x="1017984" y="44648"/>
                </a:lnTo>
                <a:lnTo>
                  <a:pt x="1071563" y="35718"/>
                </a:lnTo>
                <a:lnTo>
                  <a:pt x="1125141" y="35718"/>
                </a:lnTo>
                <a:lnTo>
                  <a:pt x="1178719" y="35718"/>
                </a:lnTo>
                <a:lnTo>
                  <a:pt x="1232297" y="35718"/>
                </a:lnTo>
                <a:lnTo>
                  <a:pt x="1285875" y="26789"/>
                </a:lnTo>
                <a:lnTo>
                  <a:pt x="1339453" y="26789"/>
                </a:lnTo>
                <a:lnTo>
                  <a:pt x="1393031" y="26789"/>
                </a:lnTo>
                <a:lnTo>
                  <a:pt x="1446609" y="26789"/>
                </a:lnTo>
                <a:lnTo>
                  <a:pt x="1500188" y="26789"/>
                </a:lnTo>
                <a:lnTo>
                  <a:pt x="1553766" y="17859"/>
                </a:lnTo>
                <a:lnTo>
                  <a:pt x="1607344" y="17859"/>
                </a:lnTo>
                <a:lnTo>
                  <a:pt x="1660922" y="26789"/>
                </a:lnTo>
                <a:lnTo>
                  <a:pt x="1705570" y="26789"/>
                </a:lnTo>
                <a:lnTo>
                  <a:pt x="1759148" y="26789"/>
                </a:lnTo>
                <a:lnTo>
                  <a:pt x="1803797" y="26789"/>
                </a:lnTo>
                <a:lnTo>
                  <a:pt x="1857375" y="26789"/>
                </a:lnTo>
                <a:lnTo>
                  <a:pt x="1902023" y="26789"/>
                </a:lnTo>
                <a:lnTo>
                  <a:pt x="1955602" y="26789"/>
                </a:lnTo>
                <a:lnTo>
                  <a:pt x="2000250" y="26789"/>
                </a:lnTo>
                <a:lnTo>
                  <a:pt x="2053828" y="35718"/>
                </a:lnTo>
                <a:lnTo>
                  <a:pt x="2107406" y="35718"/>
                </a:lnTo>
                <a:lnTo>
                  <a:pt x="2152055" y="35718"/>
                </a:lnTo>
                <a:lnTo>
                  <a:pt x="2205633" y="35718"/>
                </a:lnTo>
                <a:lnTo>
                  <a:pt x="2259211" y="35718"/>
                </a:lnTo>
                <a:lnTo>
                  <a:pt x="2312789" y="35718"/>
                </a:lnTo>
                <a:lnTo>
                  <a:pt x="2366367" y="35718"/>
                </a:lnTo>
                <a:lnTo>
                  <a:pt x="2411016" y="26789"/>
                </a:lnTo>
                <a:lnTo>
                  <a:pt x="2464594" y="26789"/>
                </a:lnTo>
                <a:lnTo>
                  <a:pt x="2509242" y="26789"/>
                </a:lnTo>
                <a:lnTo>
                  <a:pt x="2562820" y="26789"/>
                </a:lnTo>
                <a:lnTo>
                  <a:pt x="2607469" y="26789"/>
                </a:lnTo>
                <a:lnTo>
                  <a:pt x="2652117" y="26789"/>
                </a:lnTo>
                <a:lnTo>
                  <a:pt x="2696766" y="26789"/>
                </a:lnTo>
                <a:lnTo>
                  <a:pt x="2741414" y="26789"/>
                </a:lnTo>
                <a:lnTo>
                  <a:pt x="2786063" y="17859"/>
                </a:lnTo>
                <a:lnTo>
                  <a:pt x="2830711" y="26789"/>
                </a:lnTo>
                <a:lnTo>
                  <a:pt x="2875359" y="26789"/>
                </a:lnTo>
                <a:lnTo>
                  <a:pt x="2911078" y="26789"/>
                </a:lnTo>
                <a:lnTo>
                  <a:pt x="2955727" y="26789"/>
                </a:lnTo>
                <a:lnTo>
                  <a:pt x="2991445" y="26789"/>
                </a:lnTo>
                <a:lnTo>
                  <a:pt x="3036094" y="26789"/>
                </a:lnTo>
                <a:lnTo>
                  <a:pt x="3071813" y="26789"/>
                </a:lnTo>
                <a:lnTo>
                  <a:pt x="3107531" y="26789"/>
                </a:lnTo>
                <a:lnTo>
                  <a:pt x="3143250" y="26789"/>
                </a:lnTo>
                <a:lnTo>
                  <a:pt x="3170039" y="26789"/>
                </a:lnTo>
                <a:lnTo>
                  <a:pt x="3196828" y="35718"/>
                </a:lnTo>
                <a:lnTo>
                  <a:pt x="3214688" y="44648"/>
                </a:lnTo>
                <a:lnTo>
                  <a:pt x="3223617" y="53578"/>
                </a:lnTo>
                <a:lnTo>
                  <a:pt x="3241477" y="62507"/>
                </a:lnTo>
                <a:lnTo>
                  <a:pt x="3250406" y="71437"/>
                </a:lnTo>
                <a:lnTo>
                  <a:pt x="3259336" y="80367"/>
                </a:lnTo>
                <a:lnTo>
                  <a:pt x="3268266" y="80367"/>
                </a:lnTo>
                <a:lnTo>
                  <a:pt x="3268266" y="80367"/>
                </a:lnTo>
                <a:lnTo>
                  <a:pt x="3277195" y="80367"/>
                </a:lnTo>
                <a:lnTo>
                  <a:pt x="3277195"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1876201544"/>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r>
              <a:rPr lang="en-US" dirty="0" smtClean="0"/>
              <a:t>$ </a:t>
            </a:r>
            <a:r>
              <a:rPr lang="en-US" dirty="0"/>
              <a:t>brew install </a:t>
            </a:r>
            <a:r>
              <a:rPr lang="en-US" dirty="0" err="1"/>
              <a:t>mongodb</a:t>
            </a:r>
            <a:r>
              <a:rPr lang="en-US" dirty="0"/>
              <a:t> </a:t>
            </a:r>
            <a:endParaRPr lang="en-US" dirty="0" smtClean="0"/>
          </a:p>
          <a:p>
            <a:pPr marL="0" indent="0"/>
            <a:r>
              <a:rPr lang="en-US" dirty="0" smtClean="0"/>
              <a:t>You </a:t>
            </a:r>
            <a:r>
              <a:rPr lang="en-US" dirty="0"/>
              <a:t>can run it with this command: </a:t>
            </a:r>
            <a:endParaRPr lang="en-US" dirty="0" smtClean="0"/>
          </a:p>
          <a:p>
            <a:pPr marL="0" indent="0"/>
            <a:r>
              <a:rPr lang="en-US" dirty="0" smtClean="0"/>
              <a:t>$ </a:t>
            </a:r>
            <a:r>
              <a:rPr lang="en-US" dirty="0" err="1"/>
              <a:t>mongod</a:t>
            </a:r>
            <a:r>
              <a:rPr lang="en-US" dirty="0"/>
              <a:t> </a:t>
            </a:r>
            <a:endParaRPr lang="en-US" dirty="0" smtClean="0"/>
          </a:p>
          <a:p>
            <a:pPr marL="0" indent="0"/>
            <a:r>
              <a:rPr lang="en-US" dirty="0" smtClean="0"/>
              <a:t>Alternatively install </a:t>
            </a:r>
            <a:r>
              <a:rPr lang="en-US" dirty="0"/>
              <a:t>MongoDB by downloading it from the web site at https:// www.mongodb.org/ downloads# production </a:t>
            </a:r>
            <a:endParaRPr lang="en-US" dirty="0" smtClean="0"/>
          </a:p>
          <a:p>
            <a:pPr marL="0" indent="0"/>
            <a:r>
              <a:rPr lang="en-US" dirty="0" smtClean="0"/>
              <a:t>$ </a:t>
            </a:r>
            <a:r>
              <a:rPr lang="en-US" dirty="0" err="1"/>
              <a:t>mkdir</a:t>
            </a:r>
            <a:r>
              <a:rPr lang="en-US" dirty="0"/>
              <a:t> simple-mongo-app </a:t>
            </a:r>
            <a:endParaRPr lang="en-US" dirty="0" smtClean="0"/>
          </a:p>
          <a:p>
            <a:pPr marL="0" indent="0"/>
            <a:r>
              <a:rPr lang="en-US" dirty="0" smtClean="0"/>
              <a:t>$ </a:t>
            </a:r>
            <a:r>
              <a:rPr lang="en-US" dirty="0"/>
              <a:t>cd simple-mongo-app </a:t>
            </a:r>
            <a:endParaRPr lang="en-US" dirty="0" smtClean="0"/>
          </a:p>
          <a:p>
            <a:pPr marL="0" indent="0"/>
            <a:r>
              <a:rPr lang="en-US" dirty="0" smtClean="0"/>
              <a:t>$ </a:t>
            </a:r>
            <a:r>
              <a:rPr lang="en-US" dirty="0"/>
              <a:t>spring </a:t>
            </a:r>
            <a:r>
              <a:rPr lang="en-US" dirty="0" err="1"/>
              <a:t>init</a:t>
            </a:r>
            <a:r>
              <a:rPr lang="en-US" dirty="0"/>
              <a:t> -d = data-</a:t>
            </a:r>
            <a:r>
              <a:rPr lang="en-US" dirty="0" err="1"/>
              <a:t>mongodb</a:t>
            </a:r>
            <a:r>
              <a:rPr lang="en-US" dirty="0"/>
              <a:t> -g = </a:t>
            </a:r>
            <a:r>
              <a:rPr lang="en-US" dirty="0" err="1"/>
              <a:t>com.apress.spring</a:t>
            </a:r>
            <a:r>
              <a:rPr lang="en-US" dirty="0"/>
              <a:t> -a = simple-mongo-app --package-name = </a:t>
            </a:r>
            <a:r>
              <a:rPr lang="en-US" dirty="0" err="1"/>
              <a:t>com.apress.spring</a:t>
            </a:r>
            <a:r>
              <a:rPr lang="en-US" dirty="0"/>
              <a:t> -name = simple-mongo-app -x</a:t>
            </a:r>
          </a:p>
          <a:p>
            <a:pPr>
              <a:buFont typeface="Wingdings" panose="05000000000000000000" pitchFamily="2" charset="2"/>
              <a:buChar char="§"/>
            </a:pPr>
            <a:endParaRPr lang="en-US" dirty="0"/>
          </a:p>
          <a:p>
            <a:pPr>
              <a:buFont typeface="Wingdings" panose="05000000000000000000" pitchFamily="2" charset="2"/>
              <a:buChar char="§"/>
            </a:pPr>
            <a:r>
              <a:rPr lang="en-US" dirty="0"/>
              <a:t>Gutierrez, Felipe. Pro Spring Boot (Kindle Locations 3018-3024). </a:t>
            </a:r>
            <a:r>
              <a:rPr lang="en-US" dirty="0" err="1"/>
              <a:t>Apress</a:t>
            </a:r>
            <a:r>
              <a:rPr lang="en-US" dirty="0"/>
              <a:t>. Kindle Edition. </a:t>
            </a:r>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spTree>
    <p:extLst>
      <p:ext uri="{BB962C8B-B14F-4D97-AF65-F5344CB8AC3E}">
        <p14:creationId xmlns:p14="http://schemas.microsoft.com/office/powerpoint/2010/main" val="2212093880"/>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a:t>
            </a:r>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sp>
        <p:nvSpPr>
          <p:cNvPr id="5" name="Freeform 4"/>
          <p:cNvSpPr/>
          <p:nvPr/>
        </p:nvSpPr>
        <p:spPr bwMode="auto">
          <a:xfrm>
            <a:off x="1669852" y="196453"/>
            <a:ext cx="312540" cy="428626"/>
          </a:xfrm>
          <a:custGeom>
            <a:avLst/>
            <a:gdLst/>
            <a:ahLst/>
            <a:cxnLst/>
            <a:rect l="0" t="0" r="0" b="0"/>
            <a:pathLst>
              <a:path w="312540" h="428626">
                <a:moveTo>
                  <a:pt x="250031" y="62508"/>
                </a:moveTo>
                <a:lnTo>
                  <a:pt x="267890" y="44649"/>
                </a:lnTo>
                <a:lnTo>
                  <a:pt x="276820" y="35719"/>
                </a:lnTo>
                <a:lnTo>
                  <a:pt x="276820" y="26789"/>
                </a:lnTo>
                <a:lnTo>
                  <a:pt x="276820" y="17859"/>
                </a:lnTo>
                <a:lnTo>
                  <a:pt x="276820" y="8930"/>
                </a:lnTo>
                <a:lnTo>
                  <a:pt x="276820" y="8930"/>
                </a:lnTo>
                <a:lnTo>
                  <a:pt x="267890" y="0"/>
                </a:lnTo>
                <a:lnTo>
                  <a:pt x="258961" y="0"/>
                </a:lnTo>
                <a:lnTo>
                  <a:pt x="241101" y="0"/>
                </a:lnTo>
                <a:lnTo>
                  <a:pt x="223242" y="0"/>
                </a:lnTo>
                <a:lnTo>
                  <a:pt x="205382" y="8930"/>
                </a:lnTo>
                <a:lnTo>
                  <a:pt x="142875" y="44649"/>
                </a:lnTo>
                <a:lnTo>
                  <a:pt x="89296" y="89297"/>
                </a:lnTo>
                <a:lnTo>
                  <a:pt x="53578" y="125016"/>
                </a:lnTo>
                <a:lnTo>
                  <a:pt x="17859" y="160734"/>
                </a:lnTo>
                <a:lnTo>
                  <a:pt x="17859" y="187524"/>
                </a:lnTo>
                <a:lnTo>
                  <a:pt x="35718" y="205383"/>
                </a:lnTo>
                <a:lnTo>
                  <a:pt x="62507" y="223242"/>
                </a:lnTo>
                <a:lnTo>
                  <a:pt x="107156" y="241102"/>
                </a:lnTo>
                <a:lnTo>
                  <a:pt x="160734" y="258961"/>
                </a:lnTo>
                <a:lnTo>
                  <a:pt x="214312" y="285750"/>
                </a:lnTo>
                <a:lnTo>
                  <a:pt x="258961" y="303609"/>
                </a:lnTo>
                <a:lnTo>
                  <a:pt x="294679" y="330399"/>
                </a:lnTo>
                <a:lnTo>
                  <a:pt x="303609" y="357188"/>
                </a:lnTo>
                <a:lnTo>
                  <a:pt x="312539" y="375047"/>
                </a:lnTo>
                <a:lnTo>
                  <a:pt x="285750" y="392906"/>
                </a:lnTo>
                <a:lnTo>
                  <a:pt x="258961" y="401836"/>
                </a:lnTo>
                <a:lnTo>
                  <a:pt x="223242" y="410766"/>
                </a:lnTo>
                <a:lnTo>
                  <a:pt x="169664" y="419695"/>
                </a:lnTo>
                <a:lnTo>
                  <a:pt x="125015" y="419695"/>
                </a:lnTo>
                <a:lnTo>
                  <a:pt x="80367" y="419695"/>
                </a:lnTo>
                <a:lnTo>
                  <a:pt x="35718" y="419695"/>
                </a:lnTo>
                <a:lnTo>
                  <a:pt x="8929" y="419695"/>
                </a:lnTo>
                <a:lnTo>
                  <a:pt x="0" y="428625"/>
                </a:lnTo>
                <a:lnTo>
                  <a:pt x="0" y="428625"/>
                </a:lnTo>
                <a:lnTo>
                  <a:pt x="17859" y="428625"/>
                </a:lnTo>
                <a:lnTo>
                  <a:pt x="44648" y="410766"/>
                </a:lnTo>
                <a:lnTo>
                  <a:pt x="44648" y="41076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1982391" y="464344"/>
            <a:ext cx="232173" cy="151805"/>
          </a:xfrm>
          <a:custGeom>
            <a:avLst/>
            <a:gdLst/>
            <a:ahLst/>
            <a:cxnLst/>
            <a:rect l="0" t="0" r="0" b="0"/>
            <a:pathLst>
              <a:path w="232173" h="151805">
                <a:moveTo>
                  <a:pt x="125015" y="0"/>
                </a:moveTo>
                <a:lnTo>
                  <a:pt x="107156" y="0"/>
                </a:lnTo>
                <a:lnTo>
                  <a:pt x="89297" y="0"/>
                </a:lnTo>
                <a:lnTo>
                  <a:pt x="71437" y="8929"/>
                </a:lnTo>
                <a:lnTo>
                  <a:pt x="44648" y="17859"/>
                </a:lnTo>
                <a:lnTo>
                  <a:pt x="17859" y="44648"/>
                </a:lnTo>
                <a:lnTo>
                  <a:pt x="8929" y="62508"/>
                </a:lnTo>
                <a:lnTo>
                  <a:pt x="0" y="89297"/>
                </a:lnTo>
                <a:lnTo>
                  <a:pt x="8929" y="116086"/>
                </a:lnTo>
                <a:lnTo>
                  <a:pt x="26789" y="133945"/>
                </a:lnTo>
                <a:lnTo>
                  <a:pt x="53578" y="142875"/>
                </a:lnTo>
                <a:lnTo>
                  <a:pt x="89297" y="151804"/>
                </a:lnTo>
                <a:lnTo>
                  <a:pt x="116086" y="151804"/>
                </a:lnTo>
                <a:lnTo>
                  <a:pt x="151804" y="142875"/>
                </a:lnTo>
                <a:lnTo>
                  <a:pt x="178593" y="133945"/>
                </a:lnTo>
                <a:lnTo>
                  <a:pt x="205382" y="107156"/>
                </a:lnTo>
                <a:lnTo>
                  <a:pt x="223242" y="80367"/>
                </a:lnTo>
                <a:lnTo>
                  <a:pt x="232172" y="53578"/>
                </a:lnTo>
                <a:lnTo>
                  <a:pt x="232172"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2187773" y="321469"/>
            <a:ext cx="196455" cy="285751"/>
          </a:xfrm>
          <a:custGeom>
            <a:avLst/>
            <a:gdLst/>
            <a:ahLst/>
            <a:cxnLst/>
            <a:rect l="0" t="0" r="0" b="0"/>
            <a:pathLst>
              <a:path w="196455" h="285751">
                <a:moveTo>
                  <a:pt x="35719" y="17859"/>
                </a:moveTo>
                <a:lnTo>
                  <a:pt x="35719" y="8929"/>
                </a:lnTo>
                <a:lnTo>
                  <a:pt x="35719" y="0"/>
                </a:lnTo>
                <a:lnTo>
                  <a:pt x="26790" y="0"/>
                </a:lnTo>
                <a:lnTo>
                  <a:pt x="26790" y="8929"/>
                </a:lnTo>
                <a:lnTo>
                  <a:pt x="17860" y="17859"/>
                </a:lnTo>
                <a:lnTo>
                  <a:pt x="8930" y="35718"/>
                </a:lnTo>
                <a:lnTo>
                  <a:pt x="0" y="53578"/>
                </a:lnTo>
                <a:lnTo>
                  <a:pt x="0" y="80367"/>
                </a:lnTo>
                <a:lnTo>
                  <a:pt x="0" y="116086"/>
                </a:lnTo>
                <a:lnTo>
                  <a:pt x="0" y="160734"/>
                </a:lnTo>
                <a:lnTo>
                  <a:pt x="0" y="196453"/>
                </a:lnTo>
                <a:lnTo>
                  <a:pt x="8930" y="232172"/>
                </a:lnTo>
                <a:lnTo>
                  <a:pt x="8930" y="258961"/>
                </a:lnTo>
                <a:lnTo>
                  <a:pt x="8930" y="276820"/>
                </a:lnTo>
                <a:lnTo>
                  <a:pt x="17860" y="285750"/>
                </a:lnTo>
                <a:lnTo>
                  <a:pt x="17860" y="276820"/>
                </a:lnTo>
                <a:lnTo>
                  <a:pt x="26790" y="258961"/>
                </a:lnTo>
                <a:lnTo>
                  <a:pt x="35719" y="232172"/>
                </a:lnTo>
                <a:lnTo>
                  <a:pt x="53579" y="205383"/>
                </a:lnTo>
                <a:lnTo>
                  <a:pt x="62508" y="169664"/>
                </a:lnTo>
                <a:lnTo>
                  <a:pt x="80368" y="151804"/>
                </a:lnTo>
                <a:lnTo>
                  <a:pt x="98227" y="142875"/>
                </a:lnTo>
                <a:lnTo>
                  <a:pt x="116086" y="151804"/>
                </a:lnTo>
                <a:lnTo>
                  <a:pt x="125016" y="160734"/>
                </a:lnTo>
                <a:lnTo>
                  <a:pt x="133946" y="187523"/>
                </a:lnTo>
                <a:lnTo>
                  <a:pt x="133946" y="214312"/>
                </a:lnTo>
                <a:lnTo>
                  <a:pt x="142875" y="241101"/>
                </a:lnTo>
                <a:lnTo>
                  <a:pt x="142875" y="258961"/>
                </a:lnTo>
                <a:lnTo>
                  <a:pt x="151805" y="267890"/>
                </a:lnTo>
                <a:lnTo>
                  <a:pt x="160735" y="276820"/>
                </a:lnTo>
                <a:lnTo>
                  <a:pt x="160735" y="276820"/>
                </a:lnTo>
                <a:lnTo>
                  <a:pt x="178594" y="267890"/>
                </a:lnTo>
                <a:lnTo>
                  <a:pt x="196454" y="241101"/>
                </a:lnTo>
                <a:lnTo>
                  <a:pt x="196454"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2419945" y="473273"/>
            <a:ext cx="160736" cy="178595"/>
          </a:xfrm>
          <a:custGeom>
            <a:avLst/>
            <a:gdLst/>
            <a:ahLst/>
            <a:cxnLst/>
            <a:rect l="0" t="0" r="0" b="0"/>
            <a:pathLst>
              <a:path w="160736" h="178595">
                <a:moveTo>
                  <a:pt x="8930" y="35719"/>
                </a:moveTo>
                <a:lnTo>
                  <a:pt x="8930" y="35719"/>
                </a:lnTo>
                <a:lnTo>
                  <a:pt x="0" y="35719"/>
                </a:lnTo>
                <a:lnTo>
                  <a:pt x="0" y="44649"/>
                </a:lnTo>
                <a:lnTo>
                  <a:pt x="0" y="44649"/>
                </a:lnTo>
                <a:lnTo>
                  <a:pt x="0" y="62508"/>
                </a:lnTo>
                <a:lnTo>
                  <a:pt x="0" y="71438"/>
                </a:lnTo>
                <a:lnTo>
                  <a:pt x="8930" y="89297"/>
                </a:lnTo>
                <a:lnTo>
                  <a:pt x="17860" y="98227"/>
                </a:lnTo>
                <a:lnTo>
                  <a:pt x="35719" y="107157"/>
                </a:lnTo>
                <a:lnTo>
                  <a:pt x="53578" y="107157"/>
                </a:lnTo>
                <a:lnTo>
                  <a:pt x="71438" y="107157"/>
                </a:lnTo>
                <a:lnTo>
                  <a:pt x="80368" y="107157"/>
                </a:lnTo>
                <a:lnTo>
                  <a:pt x="98227" y="98227"/>
                </a:lnTo>
                <a:lnTo>
                  <a:pt x="107157" y="80368"/>
                </a:lnTo>
                <a:lnTo>
                  <a:pt x="116086" y="62508"/>
                </a:lnTo>
                <a:lnTo>
                  <a:pt x="116086" y="44649"/>
                </a:lnTo>
                <a:lnTo>
                  <a:pt x="116086" y="17860"/>
                </a:lnTo>
                <a:lnTo>
                  <a:pt x="107157" y="8930"/>
                </a:lnTo>
                <a:lnTo>
                  <a:pt x="98227" y="0"/>
                </a:lnTo>
                <a:lnTo>
                  <a:pt x="80368" y="0"/>
                </a:lnTo>
                <a:lnTo>
                  <a:pt x="71438" y="17860"/>
                </a:lnTo>
                <a:lnTo>
                  <a:pt x="53578" y="44649"/>
                </a:lnTo>
                <a:lnTo>
                  <a:pt x="44649" y="71438"/>
                </a:lnTo>
                <a:lnTo>
                  <a:pt x="35719" y="107157"/>
                </a:lnTo>
                <a:lnTo>
                  <a:pt x="35719" y="133946"/>
                </a:lnTo>
                <a:lnTo>
                  <a:pt x="44649" y="151805"/>
                </a:lnTo>
                <a:lnTo>
                  <a:pt x="53578" y="169665"/>
                </a:lnTo>
                <a:lnTo>
                  <a:pt x="80368" y="178594"/>
                </a:lnTo>
                <a:lnTo>
                  <a:pt x="107157" y="178594"/>
                </a:lnTo>
                <a:lnTo>
                  <a:pt x="133946" y="169665"/>
                </a:lnTo>
                <a:lnTo>
                  <a:pt x="160735" y="151805"/>
                </a:lnTo>
                <a:lnTo>
                  <a:pt x="160735"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2643188" y="357187"/>
            <a:ext cx="187524" cy="285752"/>
          </a:xfrm>
          <a:custGeom>
            <a:avLst/>
            <a:gdLst/>
            <a:ahLst/>
            <a:cxnLst/>
            <a:rect l="0" t="0" r="0" b="0"/>
            <a:pathLst>
              <a:path w="187524" h="285752">
                <a:moveTo>
                  <a:pt x="80367" y="142875"/>
                </a:moveTo>
                <a:lnTo>
                  <a:pt x="71437" y="142875"/>
                </a:lnTo>
                <a:lnTo>
                  <a:pt x="71437" y="142875"/>
                </a:lnTo>
                <a:lnTo>
                  <a:pt x="53578" y="151805"/>
                </a:lnTo>
                <a:lnTo>
                  <a:pt x="44648" y="160735"/>
                </a:lnTo>
                <a:lnTo>
                  <a:pt x="26789" y="178594"/>
                </a:lnTo>
                <a:lnTo>
                  <a:pt x="17859" y="205383"/>
                </a:lnTo>
                <a:lnTo>
                  <a:pt x="8929" y="232172"/>
                </a:lnTo>
                <a:lnTo>
                  <a:pt x="0" y="250032"/>
                </a:lnTo>
                <a:lnTo>
                  <a:pt x="0" y="267891"/>
                </a:lnTo>
                <a:lnTo>
                  <a:pt x="0" y="276821"/>
                </a:lnTo>
                <a:lnTo>
                  <a:pt x="8929" y="285751"/>
                </a:lnTo>
                <a:lnTo>
                  <a:pt x="17859" y="285751"/>
                </a:lnTo>
                <a:lnTo>
                  <a:pt x="35718" y="276821"/>
                </a:lnTo>
                <a:lnTo>
                  <a:pt x="62507" y="258961"/>
                </a:lnTo>
                <a:lnTo>
                  <a:pt x="80367" y="241102"/>
                </a:lnTo>
                <a:lnTo>
                  <a:pt x="107156" y="214313"/>
                </a:lnTo>
                <a:lnTo>
                  <a:pt x="125015" y="178594"/>
                </a:lnTo>
                <a:lnTo>
                  <a:pt x="133945" y="133946"/>
                </a:lnTo>
                <a:lnTo>
                  <a:pt x="142875" y="98227"/>
                </a:lnTo>
                <a:lnTo>
                  <a:pt x="142875" y="62508"/>
                </a:lnTo>
                <a:lnTo>
                  <a:pt x="142875" y="26790"/>
                </a:lnTo>
                <a:lnTo>
                  <a:pt x="133945" y="8930"/>
                </a:lnTo>
                <a:lnTo>
                  <a:pt x="125015" y="0"/>
                </a:lnTo>
                <a:lnTo>
                  <a:pt x="116085" y="0"/>
                </a:lnTo>
                <a:lnTo>
                  <a:pt x="98226" y="17860"/>
                </a:lnTo>
                <a:lnTo>
                  <a:pt x="80367" y="35719"/>
                </a:lnTo>
                <a:lnTo>
                  <a:pt x="62507" y="71438"/>
                </a:lnTo>
                <a:lnTo>
                  <a:pt x="53578" y="107157"/>
                </a:lnTo>
                <a:lnTo>
                  <a:pt x="53578" y="142875"/>
                </a:lnTo>
                <a:lnTo>
                  <a:pt x="62507" y="169665"/>
                </a:lnTo>
                <a:lnTo>
                  <a:pt x="71437" y="205383"/>
                </a:lnTo>
                <a:lnTo>
                  <a:pt x="80367" y="223243"/>
                </a:lnTo>
                <a:lnTo>
                  <a:pt x="89296" y="250032"/>
                </a:lnTo>
                <a:lnTo>
                  <a:pt x="107156" y="267891"/>
                </a:lnTo>
                <a:lnTo>
                  <a:pt x="125015" y="276821"/>
                </a:lnTo>
                <a:lnTo>
                  <a:pt x="142875" y="285751"/>
                </a:lnTo>
                <a:lnTo>
                  <a:pt x="160734" y="285751"/>
                </a:lnTo>
                <a:lnTo>
                  <a:pt x="169664" y="276821"/>
                </a:lnTo>
                <a:lnTo>
                  <a:pt x="187523" y="258961"/>
                </a:lnTo>
                <a:lnTo>
                  <a:pt x="187523" y="223243"/>
                </a:lnTo>
                <a:lnTo>
                  <a:pt x="187523" y="187524"/>
                </a:lnTo>
                <a:lnTo>
                  <a:pt x="187523"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2812852" y="348258"/>
            <a:ext cx="383977" cy="312540"/>
          </a:xfrm>
          <a:custGeom>
            <a:avLst/>
            <a:gdLst/>
            <a:ahLst/>
            <a:cxnLst/>
            <a:rect l="0" t="0" r="0" b="0"/>
            <a:pathLst>
              <a:path w="383977" h="312540">
                <a:moveTo>
                  <a:pt x="8929" y="178594"/>
                </a:moveTo>
                <a:lnTo>
                  <a:pt x="8929" y="178594"/>
                </a:lnTo>
                <a:lnTo>
                  <a:pt x="8929" y="178594"/>
                </a:lnTo>
                <a:lnTo>
                  <a:pt x="0" y="178594"/>
                </a:lnTo>
                <a:lnTo>
                  <a:pt x="0" y="187523"/>
                </a:lnTo>
                <a:lnTo>
                  <a:pt x="0" y="196453"/>
                </a:lnTo>
                <a:lnTo>
                  <a:pt x="0" y="214312"/>
                </a:lnTo>
                <a:lnTo>
                  <a:pt x="0" y="232172"/>
                </a:lnTo>
                <a:lnTo>
                  <a:pt x="8929" y="258961"/>
                </a:lnTo>
                <a:lnTo>
                  <a:pt x="8929" y="276820"/>
                </a:lnTo>
                <a:lnTo>
                  <a:pt x="8929" y="285750"/>
                </a:lnTo>
                <a:lnTo>
                  <a:pt x="17859" y="294680"/>
                </a:lnTo>
                <a:lnTo>
                  <a:pt x="17859" y="303609"/>
                </a:lnTo>
                <a:lnTo>
                  <a:pt x="26789" y="303609"/>
                </a:lnTo>
                <a:lnTo>
                  <a:pt x="35718" y="303609"/>
                </a:lnTo>
                <a:lnTo>
                  <a:pt x="53578" y="294680"/>
                </a:lnTo>
                <a:lnTo>
                  <a:pt x="62507" y="276820"/>
                </a:lnTo>
                <a:lnTo>
                  <a:pt x="71437" y="250031"/>
                </a:lnTo>
                <a:lnTo>
                  <a:pt x="80367" y="232172"/>
                </a:lnTo>
                <a:lnTo>
                  <a:pt x="89296" y="223242"/>
                </a:lnTo>
                <a:lnTo>
                  <a:pt x="98226" y="214312"/>
                </a:lnTo>
                <a:lnTo>
                  <a:pt x="98226" y="214312"/>
                </a:lnTo>
                <a:lnTo>
                  <a:pt x="107156" y="232172"/>
                </a:lnTo>
                <a:lnTo>
                  <a:pt x="107156" y="250031"/>
                </a:lnTo>
                <a:lnTo>
                  <a:pt x="107156" y="267890"/>
                </a:lnTo>
                <a:lnTo>
                  <a:pt x="116086" y="285750"/>
                </a:lnTo>
                <a:lnTo>
                  <a:pt x="125015" y="294680"/>
                </a:lnTo>
                <a:lnTo>
                  <a:pt x="125015" y="303609"/>
                </a:lnTo>
                <a:lnTo>
                  <a:pt x="133945" y="303609"/>
                </a:lnTo>
                <a:lnTo>
                  <a:pt x="142875" y="303609"/>
                </a:lnTo>
                <a:lnTo>
                  <a:pt x="151804" y="285750"/>
                </a:lnTo>
                <a:lnTo>
                  <a:pt x="169664" y="267890"/>
                </a:lnTo>
                <a:lnTo>
                  <a:pt x="178593" y="241101"/>
                </a:lnTo>
                <a:lnTo>
                  <a:pt x="187523" y="196453"/>
                </a:lnTo>
                <a:lnTo>
                  <a:pt x="205382" y="151804"/>
                </a:lnTo>
                <a:lnTo>
                  <a:pt x="214312" y="107156"/>
                </a:lnTo>
                <a:lnTo>
                  <a:pt x="223242" y="71437"/>
                </a:lnTo>
                <a:lnTo>
                  <a:pt x="232171" y="35719"/>
                </a:lnTo>
                <a:lnTo>
                  <a:pt x="232171" y="17859"/>
                </a:lnTo>
                <a:lnTo>
                  <a:pt x="232171" y="8929"/>
                </a:lnTo>
                <a:lnTo>
                  <a:pt x="223242" y="0"/>
                </a:lnTo>
                <a:lnTo>
                  <a:pt x="214312" y="8929"/>
                </a:lnTo>
                <a:lnTo>
                  <a:pt x="196453" y="17859"/>
                </a:lnTo>
                <a:lnTo>
                  <a:pt x="178593" y="44648"/>
                </a:lnTo>
                <a:lnTo>
                  <a:pt x="160734" y="80367"/>
                </a:lnTo>
                <a:lnTo>
                  <a:pt x="151804" y="116086"/>
                </a:lnTo>
                <a:lnTo>
                  <a:pt x="142875" y="160734"/>
                </a:lnTo>
                <a:lnTo>
                  <a:pt x="142875" y="205383"/>
                </a:lnTo>
                <a:lnTo>
                  <a:pt x="142875" y="241101"/>
                </a:lnTo>
                <a:lnTo>
                  <a:pt x="160734" y="267890"/>
                </a:lnTo>
                <a:lnTo>
                  <a:pt x="178593" y="294680"/>
                </a:lnTo>
                <a:lnTo>
                  <a:pt x="196453" y="303609"/>
                </a:lnTo>
                <a:lnTo>
                  <a:pt x="223242" y="312539"/>
                </a:lnTo>
                <a:lnTo>
                  <a:pt x="258961" y="303609"/>
                </a:lnTo>
                <a:lnTo>
                  <a:pt x="294679" y="294680"/>
                </a:lnTo>
                <a:lnTo>
                  <a:pt x="321468" y="267890"/>
                </a:lnTo>
                <a:lnTo>
                  <a:pt x="348257" y="241101"/>
                </a:lnTo>
                <a:lnTo>
                  <a:pt x="366117" y="214312"/>
                </a:lnTo>
                <a:lnTo>
                  <a:pt x="383976" y="187523"/>
                </a:lnTo>
                <a:lnTo>
                  <a:pt x="383976" y="169664"/>
                </a:lnTo>
                <a:lnTo>
                  <a:pt x="383976" y="160734"/>
                </a:lnTo>
                <a:lnTo>
                  <a:pt x="375046" y="178594"/>
                </a:lnTo>
                <a:lnTo>
                  <a:pt x="366117" y="196453"/>
                </a:lnTo>
                <a:lnTo>
                  <a:pt x="357187" y="223242"/>
                </a:lnTo>
                <a:lnTo>
                  <a:pt x="357187" y="250031"/>
                </a:lnTo>
                <a:lnTo>
                  <a:pt x="348257" y="276820"/>
                </a:lnTo>
                <a:lnTo>
                  <a:pt x="357187" y="294680"/>
                </a:lnTo>
                <a:lnTo>
                  <a:pt x="366117" y="303609"/>
                </a:lnTo>
                <a:lnTo>
                  <a:pt x="375046" y="303609"/>
                </a:lnTo>
                <a:lnTo>
                  <a:pt x="383976" y="294680"/>
                </a:lnTo>
                <a:lnTo>
                  <a:pt x="383976" y="29468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1616273" y="634008"/>
            <a:ext cx="1794869" cy="223243"/>
          </a:xfrm>
          <a:custGeom>
            <a:avLst/>
            <a:gdLst/>
            <a:ahLst/>
            <a:cxnLst/>
            <a:rect l="0" t="0" r="0" b="0"/>
            <a:pathLst>
              <a:path w="1794869" h="223243">
                <a:moveTo>
                  <a:pt x="17860" y="223242"/>
                </a:moveTo>
                <a:lnTo>
                  <a:pt x="8930" y="223242"/>
                </a:lnTo>
                <a:lnTo>
                  <a:pt x="8930" y="214312"/>
                </a:lnTo>
                <a:lnTo>
                  <a:pt x="8930" y="214312"/>
                </a:lnTo>
                <a:lnTo>
                  <a:pt x="0" y="205383"/>
                </a:lnTo>
                <a:lnTo>
                  <a:pt x="0" y="196453"/>
                </a:lnTo>
                <a:lnTo>
                  <a:pt x="0" y="196453"/>
                </a:lnTo>
                <a:lnTo>
                  <a:pt x="0" y="187523"/>
                </a:lnTo>
                <a:lnTo>
                  <a:pt x="0" y="187523"/>
                </a:lnTo>
                <a:lnTo>
                  <a:pt x="0" y="187523"/>
                </a:lnTo>
                <a:lnTo>
                  <a:pt x="0" y="187523"/>
                </a:lnTo>
                <a:lnTo>
                  <a:pt x="8930" y="187523"/>
                </a:lnTo>
                <a:lnTo>
                  <a:pt x="17860" y="187523"/>
                </a:lnTo>
                <a:lnTo>
                  <a:pt x="26790" y="187523"/>
                </a:lnTo>
                <a:lnTo>
                  <a:pt x="44649" y="187523"/>
                </a:lnTo>
                <a:lnTo>
                  <a:pt x="62508" y="196453"/>
                </a:lnTo>
                <a:lnTo>
                  <a:pt x="89297" y="196453"/>
                </a:lnTo>
                <a:lnTo>
                  <a:pt x="125016" y="196453"/>
                </a:lnTo>
                <a:lnTo>
                  <a:pt x="160735" y="196453"/>
                </a:lnTo>
                <a:lnTo>
                  <a:pt x="205383" y="187523"/>
                </a:lnTo>
                <a:lnTo>
                  <a:pt x="250032" y="178593"/>
                </a:lnTo>
                <a:lnTo>
                  <a:pt x="294680" y="178593"/>
                </a:lnTo>
                <a:lnTo>
                  <a:pt x="348258" y="169664"/>
                </a:lnTo>
                <a:lnTo>
                  <a:pt x="401836" y="160734"/>
                </a:lnTo>
                <a:lnTo>
                  <a:pt x="455415" y="151804"/>
                </a:lnTo>
                <a:lnTo>
                  <a:pt x="517922" y="151804"/>
                </a:lnTo>
                <a:lnTo>
                  <a:pt x="571500" y="151804"/>
                </a:lnTo>
                <a:lnTo>
                  <a:pt x="634008" y="142875"/>
                </a:lnTo>
                <a:lnTo>
                  <a:pt x="696516" y="142875"/>
                </a:lnTo>
                <a:lnTo>
                  <a:pt x="767954" y="133945"/>
                </a:lnTo>
                <a:lnTo>
                  <a:pt x="830461" y="125015"/>
                </a:lnTo>
                <a:lnTo>
                  <a:pt x="901899" y="116086"/>
                </a:lnTo>
                <a:lnTo>
                  <a:pt x="964407" y="98226"/>
                </a:lnTo>
                <a:lnTo>
                  <a:pt x="1035844" y="89297"/>
                </a:lnTo>
                <a:lnTo>
                  <a:pt x="1098352" y="71437"/>
                </a:lnTo>
                <a:lnTo>
                  <a:pt x="1160860" y="62508"/>
                </a:lnTo>
                <a:lnTo>
                  <a:pt x="1223368" y="53578"/>
                </a:lnTo>
                <a:lnTo>
                  <a:pt x="1276946" y="53578"/>
                </a:lnTo>
                <a:lnTo>
                  <a:pt x="1339454" y="44648"/>
                </a:lnTo>
                <a:lnTo>
                  <a:pt x="1401961" y="44648"/>
                </a:lnTo>
                <a:lnTo>
                  <a:pt x="1455540" y="44648"/>
                </a:lnTo>
                <a:lnTo>
                  <a:pt x="1500188" y="35719"/>
                </a:lnTo>
                <a:lnTo>
                  <a:pt x="1544836" y="35719"/>
                </a:lnTo>
                <a:lnTo>
                  <a:pt x="1589485" y="35719"/>
                </a:lnTo>
                <a:lnTo>
                  <a:pt x="1625204" y="26789"/>
                </a:lnTo>
                <a:lnTo>
                  <a:pt x="1660922" y="17859"/>
                </a:lnTo>
                <a:lnTo>
                  <a:pt x="1687711" y="8930"/>
                </a:lnTo>
                <a:lnTo>
                  <a:pt x="1714500" y="8930"/>
                </a:lnTo>
                <a:lnTo>
                  <a:pt x="1741290" y="8930"/>
                </a:lnTo>
                <a:lnTo>
                  <a:pt x="1759149" y="8930"/>
                </a:lnTo>
                <a:lnTo>
                  <a:pt x="1777008" y="8930"/>
                </a:lnTo>
                <a:lnTo>
                  <a:pt x="1794868" y="0"/>
                </a:lnTo>
                <a:lnTo>
                  <a:pt x="179486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4134445" y="294680"/>
            <a:ext cx="214314" cy="267891"/>
          </a:xfrm>
          <a:custGeom>
            <a:avLst/>
            <a:gdLst/>
            <a:ahLst/>
            <a:cxnLst/>
            <a:rect l="0" t="0" r="0" b="0"/>
            <a:pathLst>
              <a:path w="214314" h="267891">
                <a:moveTo>
                  <a:pt x="160735" y="53578"/>
                </a:moveTo>
                <a:lnTo>
                  <a:pt x="160735" y="53578"/>
                </a:lnTo>
                <a:lnTo>
                  <a:pt x="160735" y="53578"/>
                </a:lnTo>
                <a:lnTo>
                  <a:pt x="160735" y="53578"/>
                </a:lnTo>
                <a:lnTo>
                  <a:pt x="160735" y="53578"/>
                </a:lnTo>
                <a:lnTo>
                  <a:pt x="160735" y="53578"/>
                </a:lnTo>
                <a:lnTo>
                  <a:pt x="160735" y="44648"/>
                </a:lnTo>
                <a:lnTo>
                  <a:pt x="160735" y="44648"/>
                </a:lnTo>
                <a:lnTo>
                  <a:pt x="169664" y="35718"/>
                </a:lnTo>
                <a:lnTo>
                  <a:pt x="160735" y="26789"/>
                </a:lnTo>
                <a:lnTo>
                  <a:pt x="160735" y="17859"/>
                </a:lnTo>
                <a:lnTo>
                  <a:pt x="160735" y="8929"/>
                </a:lnTo>
                <a:lnTo>
                  <a:pt x="151805" y="0"/>
                </a:lnTo>
                <a:lnTo>
                  <a:pt x="142875" y="0"/>
                </a:lnTo>
                <a:lnTo>
                  <a:pt x="133946" y="0"/>
                </a:lnTo>
                <a:lnTo>
                  <a:pt x="116086" y="0"/>
                </a:lnTo>
                <a:lnTo>
                  <a:pt x="89297" y="0"/>
                </a:lnTo>
                <a:lnTo>
                  <a:pt x="62508" y="17859"/>
                </a:lnTo>
                <a:lnTo>
                  <a:pt x="44649" y="35718"/>
                </a:lnTo>
                <a:lnTo>
                  <a:pt x="17860" y="62507"/>
                </a:lnTo>
                <a:lnTo>
                  <a:pt x="8930" y="98226"/>
                </a:lnTo>
                <a:lnTo>
                  <a:pt x="0" y="125015"/>
                </a:lnTo>
                <a:lnTo>
                  <a:pt x="0" y="151804"/>
                </a:lnTo>
                <a:lnTo>
                  <a:pt x="8930" y="178593"/>
                </a:lnTo>
                <a:lnTo>
                  <a:pt x="26789" y="205382"/>
                </a:lnTo>
                <a:lnTo>
                  <a:pt x="53578" y="223242"/>
                </a:lnTo>
                <a:lnTo>
                  <a:pt x="80368" y="241101"/>
                </a:lnTo>
                <a:lnTo>
                  <a:pt x="116086" y="250031"/>
                </a:lnTo>
                <a:lnTo>
                  <a:pt x="151805" y="258961"/>
                </a:lnTo>
                <a:lnTo>
                  <a:pt x="178594" y="267890"/>
                </a:lnTo>
                <a:lnTo>
                  <a:pt x="205383" y="258961"/>
                </a:lnTo>
                <a:lnTo>
                  <a:pt x="214313" y="250031"/>
                </a:lnTo>
                <a:lnTo>
                  <a:pt x="205383" y="241101"/>
                </a:lnTo>
                <a:lnTo>
                  <a:pt x="196453" y="232172"/>
                </a:lnTo>
                <a:lnTo>
                  <a:pt x="178594" y="214312"/>
                </a:lnTo>
                <a:lnTo>
                  <a:pt x="160735" y="196453"/>
                </a:lnTo>
                <a:lnTo>
                  <a:pt x="160735"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4438055" y="303609"/>
            <a:ext cx="169665" cy="178595"/>
          </a:xfrm>
          <a:custGeom>
            <a:avLst/>
            <a:gdLst/>
            <a:ahLst/>
            <a:cxnLst/>
            <a:rect l="0" t="0" r="0" b="0"/>
            <a:pathLst>
              <a:path w="169665" h="178595">
                <a:moveTo>
                  <a:pt x="133945" y="17860"/>
                </a:moveTo>
                <a:lnTo>
                  <a:pt x="133945" y="17860"/>
                </a:lnTo>
                <a:lnTo>
                  <a:pt x="125015" y="17860"/>
                </a:lnTo>
                <a:lnTo>
                  <a:pt x="116086" y="8930"/>
                </a:lnTo>
                <a:lnTo>
                  <a:pt x="107156" y="8930"/>
                </a:lnTo>
                <a:lnTo>
                  <a:pt x="98226" y="0"/>
                </a:lnTo>
                <a:lnTo>
                  <a:pt x="89297" y="0"/>
                </a:lnTo>
                <a:lnTo>
                  <a:pt x="80367" y="0"/>
                </a:lnTo>
                <a:lnTo>
                  <a:pt x="62508" y="0"/>
                </a:lnTo>
                <a:lnTo>
                  <a:pt x="53578" y="0"/>
                </a:lnTo>
                <a:lnTo>
                  <a:pt x="35718" y="8930"/>
                </a:lnTo>
                <a:lnTo>
                  <a:pt x="26789" y="17860"/>
                </a:lnTo>
                <a:lnTo>
                  <a:pt x="17859" y="17860"/>
                </a:lnTo>
                <a:lnTo>
                  <a:pt x="8929" y="35719"/>
                </a:lnTo>
                <a:lnTo>
                  <a:pt x="8929" y="35719"/>
                </a:lnTo>
                <a:lnTo>
                  <a:pt x="8929" y="44649"/>
                </a:lnTo>
                <a:lnTo>
                  <a:pt x="26789" y="53578"/>
                </a:lnTo>
                <a:lnTo>
                  <a:pt x="44648" y="53578"/>
                </a:lnTo>
                <a:lnTo>
                  <a:pt x="62508" y="62508"/>
                </a:lnTo>
                <a:lnTo>
                  <a:pt x="89297" y="62508"/>
                </a:lnTo>
                <a:lnTo>
                  <a:pt x="116086" y="71438"/>
                </a:lnTo>
                <a:lnTo>
                  <a:pt x="133945" y="80368"/>
                </a:lnTo>
                <a:lnTo>
                  <a:pt x="151804" y="98227"/>
                </a:lnTo>
                <a:lnTo>
                  <a:pt x="169664" y="107157"/>
                </a:lnTo>
                <a:lnTo>
                  <a:pt x="169664" y="125016"/>
                </a:lnTo>
                <a:lnTo>
                  <a:pt x="160734" y="133946"/>
                </a:lnTo>
                <a:lnTo>
                  <a:pt x="142875" y="142875"/>
                </a:lnTo>
                <a:lnTo>
                  <a:pt x="107156" y="160735"/>
                </a:lnTo>
                <a:lnTo>
                  <a:pt x="80367" y="169664"/>
                </a:lnTo>
                <a:lnTo>
                  <a:pt x="44648" y="169664"/>
                </a:lnTo>
                <a:lnTo>
                  <a:pt x="26789" y="178594"/>
                </a:lnTo>
                <a:lnTo>
                  <a:pt x="8929" y="169664"/>
                </a:lnTo>
                <a:lnTo>
                  <a:pt x="0" y="169664"/>
                </a:lnTo>
                <a:lnTo>
                  <a:pt x="0" y="160735"/>
                </a:lnTo>
                <a:lnTo>
                  <a:pt x="8929" y="151805"/>
                </a:lnTo>
                <a:lnTo>
                  <a:pt x="26789" y="142875"/>
                </a:lnTo>
                <a:lnTo>
                  <a:pt x="26789"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4643438" y="303609"/>
            <a:ext cx="178594" cy="169665"/>
          </a:xfrm>
          <a:custGeom>
            <a:avLst/>
            <a:gdLst/>
            <a:ahLst/>
            <a:cxnLst/>
            <a:rect l="0" t="0" r="0" b="0"/>
            <a:pathLst>
              <a:path w="178594" h="169665">
                <a:moveTo>
                  <a:pt x="169664" y="8930"/>
                </a:moveTo>
                <a:lnTo>
                  <a:pt x="169664" y="8930"/>
                </a:lnTo>
                <a:lnTo>
                  <a:pt x="160734" y="0"/>
                </a:lnTo>
                <a:lnTo>
                  <a:pt x="142875" y="0"/>
                </a:lnTo>
                <a:lnTo>
                  <a:pt x="125015" y="0"/>
                </a:lnTo>
                <a:lnTo>
                  <a:pt x="107156" y="8930"/>
                </a:lnTo>
                <a:lnTo>
                  <a:pt x="80367" y="17860"/>
                </a:lnTo>
                <a:lnTo>
                  <a:pt x="62507" y="26789"/>
                </a:lnTo>
                <a:lnTo>
                  <a:pt x="35718" y="44649"/>
                </a:lnTo>
                <a:lnTo>
                  <a:pt x="17859" y="71438"/>
                </a:lnTo>
                <a:lnTo>
                  <a:pt x="8929" y="98227"/>
                </a:lnTo>
                <a:lnTo>
                  <a:pt x="0" y="125016"/>
                </a:lnTo>
                <a:lnTo>
                  <a:pt x="8929" y="142875"/>
                </a:lnTo>
                <a:lnTo>
                  <a:pt x="26789" y="160735"/>
                </a:lnTo>
                <a:lnTo>
                  <a:pt x="44648" y="169664"/>
                </a:lnTo>
                <a:lnTo>
                  <a:pt x="71437" y="169664"/>
                </a:lnTo>
                <a:lnTo>
                  <a:pt x="98226" y="169664"/>
                </a:lnTo>
                <a:lnTo>
                  <a:pt x="133945" y="169664"/>
                </a:lnTo>
                <a:lnTo>
                  <a:pt x="160734" y="160735"/>
                </a:lnTo>
                <a:lnTo>
                  <a:pt x="178593" y="142875"/>
                </a:lnTo>
                <a:lnTo>
                  <a:pt x="178593"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4955977" y="303609"/>
            <a:ext cx="133946" cy="160736"/>
          </a:xfrm>
          <a:custGeom>
            <a:avLst/>
            <a:gdLst/>
            <a:ahLst/>
            <a:cxnLst/>
            <a:rect l="0" t="0" r="0" b="0"/>
            <a:pathLst>
              <a:path w="133946" h="160736">
                <a:moveTo>
                  <a:pt x="0" y="0"/>
                </a:moveTo>
                <a:lnTo>
                  <a:pt x="0" y="0"/>
                </a:lnTo>
                <a:lnTo>
                  <a:pt x="0" y="0"/>
                </a:lnTo>
                <a:lnTo>
                  <a:pt x="0" y="0"/>
                </a:lnTo>
                <a:lnTo>
                  <a:pt x="0" y="8930"/>
                </a:lnTo>
                <a:lnTo>
                  <a:pt x="0" y="17860"/>
                </a:lnTo>
                <a:lnTo>
                  <a:pt x="8929" y="26789"/>
                </a:lnTo>
                <a:lnTo>
                  <a:pt x="8929" y="44649"/>
                </a:lnTo>
                <a:lnTo>
                  <a:pt x="8929" y="71438"/>
                </a:lnTo>
                <a:lnTo>
                  <a:pt x="8929" y="89297"/>
                </a:lnTo>
                <a:lnTo>
                  <a:pt x="8929" y="107157"/>
                </a:lnTo>
                <a:lnTo>
                  <a:pt x="8929" y="125016"/>
                </a:lnTo>
                <a:lnTo>
                  <a:pt x="17859" y="142875"/>
                </a:lnTo>
                <a:lnTo>
                  <a:pt x="26789" y="151805"/>
                </a:lnTo>
                <a:lnTo>
                  <a:pt x="44648" y="160735"/>
                </a:lnTo>
                <a:lnTo>
                  <a:pt x="62507" y="160735"/>
                </a:lnTo>
                <a:lnTo>
                  <a:pt x="80367" y="160735"/>
                </a:lnTo>
                <a:lnTo>
                  <a:pt x="107156" y="160735"/>
                </a:lnTo>
                <a:lnTo>
                  <a:pt x="116086" y="151805"/>
                </a:lnTo>
                <a:lnTo>
                  <a:pt x="133945" y="151805"/>
                </a:lnTo>
                <a:lnTo>
                  <a:pt x="133945" y="151805"/>
                </a:lnTo>
                <a:lnTo>
                  <a:pt x="133945" y="151805"/>
                </a:lnTo>
                <a:lnTo>
                  <a:pt x="133945"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4973836" y="366117"/>
            <a:ext cx="98228" cy="17861"/>
          </a:xfrm>
          <a:custGeom>
            <a:avLst/>
            <a:gdLst/>
            <a:ahLst/>
            <a:cxnLst/>
            <a:rect l="0" t="0" r="0" b="0"/>
            <a:pathLst>
              <a:path w="98228" h="17861">
                <a:moveTo>
                  <a:pt x="8930" y="17860"/>
                </a:moveTo>
                <a:lnTo>
                  <a:pt x="0" y="17860"/>
                </a:lnTo>
                <a:lnTo>
                  <a:pt x="0" y="17860"/>
                </a:lnTo>
                <a:lnTo>
                  <a:pt x="0" y="17860"/>
                </a:lnTo>
                <a:lnTo>
                  <a:pt x="0" y="17860"/>
                </a:lnTo>
                <a:lnTo>
                  <a:pt x="0" y="17860"/>
                </a:lnTo>
                <a:lnTo>
                  <a:pt x="8930" y="17860"/>
                </a:lnTo>
                <a:lnTo>
                  <a:pt x="8930" y="17860"/>
                </a:lnTo>
                <a:lnTo>
                  <a:pt x="26789" y="8930"/>
                </a:lnTo>
                <a:lnTo>
                  <a:pt x="35719" y="8930"/>
                </a:lnTo>
                <a:lnTo>
                  <a:pt x="53578" y="8930"/>
                </a:lnTo>
                <a:lnTo>
                  <a:pt x="71437" y="8930"/>
                </a:lnTo>
                <a:lnTo>
                  <a:pt x="89297" y="8930"/>
                </a:lnTo>
                <a:lnTo>
                  <a:pt x="98227" y="0"/>
                </a:lnTo>
                <a:lnTo>
                  <a:pt x="9822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4964906" y="285750"/>
            <a:ext cx="125017" cy="8931"/>
          </a:xfrm>
          <a:custGeom>
            <a:avLst/>
            <a:gdLst/>
            <a:ahLst/>
            <a:cxnLst/>
            <a:rect l="0" t="0" r="0" b="0"/>
            <a:pathLst>
              <a:path w="125017" h="8931">
                <a:moveTo>
                  <a:pt x="0" y="8930"/>
                </a:moveTo>
                <a:lnTo>
                  <a:pt x="0" y="8930"/>
                </a:lnTo>
                <a:lnTo>
                  <a:pt x="0" y="8930"/>
                </a:lnTo>
                <a:lnTo>
                  <a:pt x="8930" y="8930"/>
                </a:lnTo>
                <a:lnTo>
                  <a:pt x="8930" y="0"/>
                </a:lnTo>
                <a:lnTo>
                  <a:pt x="26789" y="0"/>
                </a:lnTo>
                <a:lnTo>
                  <a:pt x="44649" y="0"/>
                </a:lnTo>
                <a:lnTo>
                  <a:pt x="71438" y="0"/>
                </a:lnTo>
                <a:lnTo>
                  <a:pt x="98227" y="8930"/>
                </a:lnTo>
                <a:lnTo>
                  <a:pt x="125016" y="8930"/>
                </a:lnTo>
                <a:lnTo>
                  <a:pt x="125016"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5223867" y="401836"/>
            <a:ext cx="1" cy="1"/>
          </a:xfrm>
          <a:custGeom>
            <a:avLst/>
            <a:gdLst/>
            <a:ahLst/>
            <a:cxnLst/>
            <a:rect l="0" t="0" r="0" b="0"/>
            <a:pathLst>
              <a:path w="1" h="1">
                <a:moveTo>
                  <a:pt x="0" y="0"/>
                </a:moveTo>
                <a:lnTo>
                  <a:pt x="0" y="0"/>
                </a:lnTo>
                <a:lnTo>
                  <a:pt x="0" y="0"/>
                </a:lnTo>
                <a:lnTo>
                  <a:pt x="0" y="0"/>
                </a:lnTo>
                <a:lnTo>
                  <a:pt x="0" y="0"/>
                </a:lnTo>
                <a:lnTo>
                  <a:pt x="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5170289" y="455414"/>
            <a:ext cx="26790" cy="1"/>
          </a:xfrm>
          <a:custGeom>
            <a:avLst/>
            <a:gdLst/>
            <a:ahLst/>
            <a:cxnLst/>
            <a:rect l="0" t="0" r="0" b="0"/>
            <a:pathLst>
              <a:path w="26790" h="1">
                <a:moveTo>
                  <a:pt x="0" y="0"/>
                </a:moveTo>
                <a:lnTo>
                  <a:pt x="0" y="0"/>
                </a:lnTo>
                <a:lnTo>
                  <a:pt x="0" y="0"/>
                </a:lnTo>
                <a:lnTo>
                  <a:pt x="8930" y="0"/>
                </a:lnTo>
                <a:lnTo>
                  <a:pt x="8930" y="0"/>
                </a:lnTo>
                <a:lnTo>
                  <a:pt x="17859" y="0"/>
                </a:lnTo>
                <a:lnTo>
                  <a:pt x="17859" y="0"/>
                </a:lnTo>
                <a:lnTo>
                  <a:pt x="17859" y="0"/>
                </a:lnTo>
                <a:lnTo>
                  <a:pt x="26789" y="0"/>
                </a:lnTo>
                <a:lnTo>
                  <a:pt x="26789" y="0"/>
                </a:lnTo>
                <a:lnTo>
                  <a:pt x="26789" y="0"/>
                </a:lnTo>
                <a:lnTo>
                  <a:pt x="26789" y="0"/>
                </a:ln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5197078" y="410766"/>
            <a:ext cx="26790" cy="53579"/>
          </a:xfrm>
          <a:custGeom>
            <a:avLst/>
            <a:gdLst/>
            <a:ahLst/>
            <a:cxnLst/>
            <a:rect l="0" t="0" r="0" b="0"/>
            <a:pathLst>
              <a:path w="26790" h="53579">
                <a:moveTo>
                  <a:pt x="0" y="44648"/>
                </a:moveTo>
                <a:lnTo>
                  <a:pt x="0" y="44648"/>
                </a:lnTo>
                <a:lnTo>
                  <a:pt x="8930" y="44648"/>
                </a:lnTo>
                <a:lnTo>
                  <a:pt x="8930" y="53578"/>
                </a:lnTo>
                <a:lnTo>
                  <a:pt x="8930" y="53578"/>
                </a:lnTo>
                <a:lnTo>
                  <a:pt x="17860" y="53578"/>
                </a:lnTo>
                <a:lnTo>
                  <a:pt x="17860" y="53578"/>
                </a:lnTo>
                <a:lnTo>
                  <a:pt x="26789" y="53578"/>
                </a:lnTo>
                <a:lnTo>
                  <a:pt x="26789" y="44648"/>
                </a:lnTo>
                <a:lnTo>
                  <a:pt x="26789" y="44648"/>
                </a:lnTo>
                <a:lnTo>
                  <a:pt x="26789" y="26789"/>
                </a:lnTo>
                <a:lnTo>
                  <a:pt x="26789" y="17859"/>
                </a:lnTo>
                <a:lnTo>
                  <a:pt x="26789" y="8929"/>
                </a:lnTo>
                <a:lnTo>
                  <a:pt x="26789" y="8929"/>
                </a:lnTo>
                <a:lnTo>
                  <a:pt x="17860" y="8929"/>
                </a:lnTo>
                <a:lnTo>
                  <a:pt x="17860" y="0"/>
                </a:lnTo>
                <a:lnTo>
                  <a:pt x="17860" y="8929"/>
                </a:lnTo>
                <a:lnTo>
                  <a:pt x="8930" y="17859"/>
                </a:lnTo>
                <a:lnTo>
                  <a:pt x="8930" y="17859"/>
                </a:lnTo>
                <a:lnTo>
                  <a:pt x="8930" y="26789"/>
                </a:lnTo>
                <a:lnTo>
                  <a:pt x="8930" y="35718"/>
                </a:lnTo>
                <a:lnTo>
                  <a:pt x="8930" y="35718"/>
                </a:lnTo>
                <a:lnTo>
                  <a:pt x="8930"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5348883" y="232172"/>
            <a:ext cx="142876" cy="232173"/>
          </a:xfrm>
          <a:custGeom>
            <a:avLst/>
            <a:gdLst/>
            <a:ahLst/>
            <a:cxnLst/>
            <a:rect l="0" t="0" r="0" b="0"/>
            <a:pathLst>
              <a:path w="142876" h="232173">
                <a:moveTo>
                  <a:pt x="71437" y="8930"/>
                </a:moveTo>
                <a:lnTo>
                  <a:pt x="71437" y="8930"/>
                </a:lnTo>
                <a:lnTo>
                  <a:pt x="71437" y="0"/>
                </a:lnTo>
                <a:lnTo>
                  <a:pt x="71437" y="0"/>
                </a:lnTo>
                <a:lnTo>
                  <a:pt x="62508" y="0"/>
                </a:lnTo>
                <a:lnTo>
                  <a:pt x="62508" y="8930"/>
                </a:lnTo>
                <a:lnTo>
                  <a:pt x="62508" y="8930"/>
                </a:lnTo>
                <a:lnTo>
                  <a:pt x="53578" y="17859"/>
                </a:lnTo>
                <a:lnTo>
                  <a:pt x="44648" y="35719"/>
                </a:lnTo>
                <a:lnTo>
                  <a:pt x="35719" y="62508"/>
                </a:lnTo>
                <a:lnTo>
                  <a:pt x="17859" y="98226"/>
                </a:lnTo>
                <a:lnTo>
                  <a:pt x="8930" y="142875"/>
                </a:lnTo>
                <a:lnTo>
                  <a:pt x="0" y="169664"/>
                </a:lnTo>
                <a:lnTo>
                  <a:pt x="8930" y="196453"/>
                </a:lnTo>
                <a:lnTo>
                  <a:pt x="17859" y="214312"/>
                </a:lnTo>
                <a:lnTo>
                  <a:pt x="26789" y="232172"/>
                </a:lnTo>
                <a:lnTo>
                  <a:pt x="44648" y="232172"/>
                </a:lnTo>
                <a:lnTo>
                  <a:pt x="62508" y="232172"/>
                </a:lnTo>
                <a:lnTo>
                  <a:pt x="89297" y="232172"/>
                </a:lnTo>
                <a:lnTo>
                  <a:pt x="107156" y="223242"/>
                </a:lnTo>
                <a:lnTo>
                  <a:pt x="125015" y="214312"/>
                </a:lnTo>
                <a:lnTo>
                  <a:pt x="142875" y="196453"/>
                </a:lnTo>
                <a:lnTo>
                  <a:pt x="142875"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5232797" y="321469"/>
            <a:ext cx="169665" cy="8930"/>
          </a:xfrm>
          <a:custGeom>
            <a:avLst/>
            <a:gdLst/>
            <a:ahLst/>
            <a:cxnLst/>
            <a:rect l="0" t="0" r="0" b="0"/>
            <a:pathLst>
              <a:path w="169665" h="8930">
                <a:moveTo>
                  <a:pt x="0" y="0"/>
                </a:moveTo>
                <a:lnTo>
                  <a:pt x="8930" y="0"/>
                </a:lnTo>
                <a:lnTo>
                  <a:pt x="35719" y="0"/>
                </a:lnTo>
                <a:lnTo>
                  <a:pt x="62508" y="0"/>
                </a:lnTo>
                <a:lnTo>
                  <a:pt x="89297" y="0"/>
                </a:lnTo>
                <a:lnTo>
                  <a:pt x="125016" y="8929"/>
                </a:lnTo>
                <a:lnTo>
                  <a:pt x="151805" y="8929"/>
                </a:lnTo>
                <a:lnTo>
                  <a:pt x="169664" y="0"/>
                </a:lnTo>
                <a:lnTo>
                  <a:pt x="1696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5447109" y="348258"/>
            <a:ext cx="133947" cy="80368"/>
          </a:xfrm>
          <a:custGeom>
            <a:avLst/>
            <a:gdLst/>
            <a:ahLst/>
            <a:cxnLst/>
            <a:rect l="0" t="0" r="0" b="0"/>
            <a:pathLst>
              <a:path w="133947" h="80368">
                <a:moveTo>
                  <a:pt x="0" y="0"/>
                </a:moveTo>
                <a:lnTo>
                  <a:pt x="8930" y="0"/>
                </a:lnTo>
                <a:lnTo>
                  <a:pt x="17860" y="8929"/>
                </a:lnTo>
                <a:lnTo>
                  <a:pt x="35719" y="17859"/>
                </a:lnTo>
                <a:lnTo>
                  <a:pt x="53579" y="26789"/>
                </a:lnTo>
                <a:lnTo>
                  <a:pt x="71438" y="35719"/>
                </a:lnTo>
                <a:lnTo>
                  <a:pt x="89297" y="44648"/>
                </a:lnTo>
                <a:lnTo>
                  <a:pt x="107157" y="53578"/>
                </a:lnTo>
                <a:lnTo>
                  <a:pt x="116086" y="62508"/>
                </a:lnTo>
                <a:lnTo>
                  <a:pt x="133946" y="80367"/>
                </a:lnTo>
                <a:lnTo>
                  <a:pt x="133946"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5464969" y="392906"/>
            <a:ext cx="44649" cy="44650"/>
          </a:xfrm>
          <a:custGeom>
            <a:avLst/>
            <a:gdLst/>
            <a:ahLst/>
            <a:cxnLst/>
            <a:rect l="0" t="0" r="0" b="0"/>
            <a:pathLst>
              <a:path w="44649" h="44650">
                <a:moveTo>
                  <a:pt x="44648" y="0"/>
                </a:moveTo>
                <a:lnTo>
                  <a:pt x="35719" y="0"/>
                </a:lnTo>
                <a:lnTo>
                  <a:pt x="26789" y="8930"/>
                </a:lnTo>
                <a:lnTo>
                  <a:pt x="8929" y="17860"/>
                </a:lnTo>
                <a:lnTo>
                  <a:pt x="8929" y="26789"/>
                </a:lnTo>
                <a:lnTo>
                  <a:pt x="0" y="26789"/>
                </a:lnTo>
                <a:lnTo>
                  <a:pt x="8929" y="35719"/>
                </a:lnTo>
                <a:lnTo>
                  <a:pt x="8929" y="44649"/>
                </a:lnTo>
                <a:lnTo>
                  <a:pt x="8929"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5670352" y="214312"/>
            <a:ext cx="98227" cy="241103"/>
          </a:xfrm>
          <a:custGeom>
            <a:avLst/>
            <a:gdLst/>
            <a:ahLst/>
            <a:cxnLst/>
            <a:rect l="0" t="0" r="0" b="0"/>
            <a:pathLst>
              <a:path w="98227" h="241103">
                <a:moveTo>
                  <a:pt x="89296" y="8930"/>
                </a:moveTo>
                <a:lnTo>
                  <a:pt x="89296" y="8930"/>
                </a:lnTo>
                <a:lnTo>
                  <a:pt x="80367" y="8930"/>
                </a:lnTo>
                <a:lnTo>
                  <a:pt x="80367" y="8930"/>
                </a:lnTo>
                <a:lnTo>
                  <a:pt x="80367" y="8930"/>
                </a:lnTo>
                <a:lnTo>
                  <a:pt x="80367" y="0"/>
                </a:lnTo>
                <a:lnTo>
                  <a:pt x="80367" y="0"/>
                </a:lnTo>
                <a:lnTo>
                  <a:pt x="80367" y="0"/>
                </a:lnTo>
                <a:lnTo>
                  <a:pt x="71437" y="8930"/>
                </a:lnTo>
                <a:lnTo>
                  <a:pt x="71437" y="8930"/>
                </a:lnTo>
                <a:lnTo>
                  <a:pt x="62507" y="26790"/>
                </a:lnTo>
                <a:lnTo>
                  <a:pt x="44648" y="44649"/>
                </a:lnTo>
                <a:lnTo>
                  <a:pt x="26789" y="80368"/>
                </a:lnTo>
                <a:lnTo>
                  <a:pt x="8929" y="125016"/>
                </a:lnTo>
                <a:lnTo>
                  <a:pt x="0" y="160735"/>
                </a:lnTo>
                <a:lnTo>
                  <a:pt x="0" y="187524"/>
                </a:lnTo>
                <a:lnTo>
                  <a:pt x="0" y="214313"/>
                </a:lnTo>
                <a:lnTo>
                  <a:pt x="17859" y="232172"/>
                </a:lnTo>
                <a:lnTo>
                  <a:pt x="35718" y="241102"/>
                </a:lnTo>
                <a:lnTo>
                  <a:pt x="53578" y="241102"/>
                </a:lnTo>
                <a:lnTo>
                  <a:pt x="80367" y="232172"/>
                </a:lnTo>
                <a:lnTo>
                  <a:pt x="98226" y="223243"/>
                </a:lnTo>
                <a:lnTo>
                  <a:pt x="98226" y="22324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5572125" y="285750"/>
            <a:ext cx="142876" cy="8931"/>
          </a:xfrm>
          <a:custGeom>
            <a:avLst/>
            <a:gdLst/>
            <a:ahLst/>
            <a:cxnLst/>
            <a:rect l="0" t="0" r="0" b="0"/>
            <a:pathLst>
              <a:path w="142876" h="8931">
                <a:moveTo>
                  <a:pt x="8930" y="0"/>
                </a:moveTo>
                <a:lnTo>
                  <a:pt x="0" y="8930"/>
                </a:lnTo>
                <a:lnTo>
                  <a:pt x="0" y="8930"/>
                </a:lnTo>
                <a:lnTo>
                  <a:pt x="8930" y="8930"/>
                </a:lnTo>
                <a:lnTo>
                  <a:pt x="17859" y="8930"/>
                </a:lnTo>
                <a:lnTo>
                  <a:pt x="44648" y="8930"/>
                </a:lnTo>
                <a:lnTo>
                  <a:pt x="71438" y="8930"/>
                </a:lnTo>
                <a:lnTo>
                  <a:pt x="107156" y="8930"/>
                </a:lnTo>
                <a:lnTo>
                  <a:pt x="125016" y="8930"/>
                </a:lnTo>
                <a:lnTo>
                  <a:pt x="142875" y="8930"/>
                </a:lnTo>
                <a:lnTo>
                  <a:pt x="142875"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5456039" y="330398"/>
            <a:ext cx="53579" cy="62509"/>
          </a:xfrm>
          <a:custGeom>
            <a:avLst/>
            <a:gdLst/>
            <a:ahLst/>
            <a:cxnLst/>
            <a:rect l="0" t="0" r="0" b="0"/>
            <a:pathLst>
              <a:path w="53579" h="62509">
                <a:moveTo>
                  <a:pt x="53578" y="0"/>
                </a:moveTo>
                <a:lnTo>
                  <a:pt x="53578" y="0"/>
                </a:lnTo>
                <a:lnTo>
                  <a:pt x="44649" y="0"/>
                </a:lnTo>
                <a:lnTo>
                  <a:pt x="44649" y="0"/>
                </a:lnTo>
                <a:lnTo>
                  <a:pt x="35719" y="0"/>
                </a:lnTo>
                <a:lnTo>
                  <a:pt x="26789" y="8930"/>
                </a:lnTo>
                <a:lnTo>
                  <a:pt x="17859" y="26789"/>
                </a:lnTo>
                <a:lnTo>
                  <a:pt x="8930" y="35719"/>
                </a:lnTo>
                <a:lnTo>
                  <a:pt x="8930" y="53579"/>
                </a:lnTo>
                <a:lnTo>
                  <a:pt x="0" y="62508"/>
                </a:lnTo>
                <a:lnTo>
                  <a:pt x="0"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6420445" y="258961"/>
            <a:ext cx="35720" cy="196454"/>
          </a:xfrm>
          <a:custGeom>
            <a:avLst/>
            <a:gdLst/>
            <a:ahLst/>
            <a:cxnLst/>
            <a:rect l="0" t="0" r="0" b="0"/>
            <a:pathLst>
              <a:path w="35720" h="196454">
                <a:moveTo>
                  <a:pt x="26789" y="0"/>
                </a:moveTo>
                <a:lnTo>
                  <a:pt x="26789" y="0"/>
                </a:lnTo>
                <a:lnTo>
                  <a:pt x="35719" y="0"/>
                </a:lnTo>
                <a:lnTo>
                  <a:pt x="35719" y="0"/>
                </a:lnTo>
                <a:lnTo>
                  <a:pt x="35719" y="0"/>
                </a:lnTo>
                <a:lnTo>
                  <a:pt x="35719" y="0"/>
                </a:lnTo>
                <a:lnTo>
                  <a:pt x="35719" y="8930"/>
                </a:lnTo>
                <a:lnTo>
                  <a:pt x="35719" y="17859"/>
                </a:lnTo>
                <a:lnTo>
                  <a:pt x="26789" y="44648"/>
                </a:lnTo>
                <a:lnTo>
                  <a:pt x="17860" y="80367"/>
                </a:lnTo>
                <a:lnTo>
                  <a:pt x="17860" y="107156"/>
                </a:lnTo>
                <a:lnTo>
                  <a:pt x="8930" y="133945"/>
                </a:lnTo>
                <a:lnTo>
                  <a:pt x="8930" y="160734"/>
                </a:lnTo>
                <a:lnTo>
                  <a:pt x="8930" y="178594"/>
                </a:lnTo>
                <a:lnTo>
                  <a:pt x="8930" y="187523"/>
                </a:lnTo>
                <a:lnTo>
                  <a:pt x="8930" y="196453"/>
                </a:lnTo>
                <a:lnTo>
                  <a:pt x="8930" y="196453"/>
                </a:lnTo>
                <a:lnTo>
                  <a:pt x="8930" y="187523"/>
                </a:lnTo>
                <a:lnTo>
                  <a:pt x="0" y="178594"/>
                </a:lnTo>
                <a:lnTo>
                  <a:pt x="0" y="169664"/>
                </a:lnTo>
                <a:lnTo>
                  <a:pt x="0"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6215063" y="250031"/>
            <a:ext cx="339329" cy="26790"/>
          </a:xfrm>
          <a:custGeom>
            <a:avLst/>
            <a:gdLst/>
            <a:ahLst/>
            <a:cxnLst/>
            <a:rect l="0" t="0" r="0" b="0"/>
            <a:pathLst>
              <a:path w="339329" h="26790">
                <a:moveTo>
                  <a:pt x="0" y="26789"/>
                </a:moveTo>
                <a:lnTo>
                  <a:pt x="0" y="17860"/>
                </a:lnTo>
                <a:lnTo>
                  <a:pt x="8929" y="17860"/>
                </a:lnTo>
                <a:lnTo>
                  <a:pt x="8929" y="17860"/>
                </a:lnTo>
                <a:lnTo>
                  <a:pt x="17859" y="17860"/>
                </a:lnTo>
                <a:lnTo>
                  <a:pt x="26789" y="17860"/>
                </a:lnTo>
                <a:lnTo>
                  <a:pt x="44648" y="17860"/>
                </a:lnTo>
                <a:lnTo>
                  <a:pt x="62507" y="17860"/>
                </a:lnTo>
                <a:lnTo>
                  <a:pt x="80367" y="17860"/>
                </a:lnTo>
                <a:lnTo>
                  <a:pt x="107156" y="17860"/>
                </a:lnTo>
                <a:lnTo>
                  <a:pt x="133945" y="17860"/>
                </a:lnTo>
                <a:lnTo>
                  <a:pt x="160734" y="17860"/>
                </a:lnTo>
                <a:lnTo>
                  <a:pt x="187523" y="17860"/>
                </a:lnTo>
                <a:lnTo>
                  <a:pt x="214312" y="17860"/>
                </a:lnTo>
                <a:lnTo>
                  <a:pt x="241101" y="17860"/>
                </a:lnTo>
                <a:lnTo>
                  <a:pt x="267890" y="8930"/>
                </a:lnTo>
                <a:lnTo>
                  <a:pt x="294679" y="8930"/>
                </a:lnTo>
                <a:lnTo>
                  <a:pt x="312539" y="8930"/>
                </a:lnTo>
                <a:lnTo>
                  <a:pt x="330398" y="0"/>
                </a:lnTo>
                <a:lnTo>
                  <a:pt x="339328" y="0"/>
                </a:lnTo>
                <a:lnTo>
                  <a:pt x="33932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6509742" y="303609"/>
            <a:ext cx="26790" cy="151806"/>
          </a:xfrm>
          <a:custGeom>
            <a:avLst/>
            <a:gdLst/>
            <a:ahLst/>
            <a:cxnLst/>
            <a:rect l="0" t="0" r="0" b="0"/>
            <a:pathLst>
              <a:path w="26790" h="151806">
                <a:moveTo>
                  <a:pt x="0" y="0"/>
                </a:moveTo>
                <a:lnTo>
                  <a:pt x="0" y="0"/>
                </a:lnTo>
                <a:lnTo>
                  <a:pt x="8930" y="0"/>
                </a:lnTo>
                <a:lnTo>
                  <a:pt x="17860" y="8930"/>
                </a:lnTo>
                <a:lnTo>
                  <a:pt x="26789" y="17860"/>
                </a:lnTo>
                <a:lnTo>
                  <a:pt x="26789" y="26789"/>
                </a:lnTo>
                <a:lnTo>
                  <a:pt x="26789" y="35719"/>
                </a:lnTo>
                <a:lnTo>
                  <a:pt x="26789" y="53578"/>
                </a:lnTo>
                <a:lnTo>
                  <a:pt x="26789" y="71438"/>
                </a:lnTo>
                <a:lnTo>
                  <a:pt x="26789" y="98227"/>
                </a:lnTo>
                <a:lnTo>
                  <a:pt x="26789" y="125016"/>
                </a:lnTo>
                <a:lnTo>
                  <a:pt x="17860" y="142875"/>
                </a:lnTo>
                <a:lnTo>
                  <a:pt x="17860" y="151805"/>
                </a:lnTo>
                <a:lnTo>
                  <a:pt x="17860" y="151805"/>
                </a:lnTo>
                <a:lnTo>
                  <a:pt x="17860" y="151805"/>
                </a:lnTo>
                <a:lnTo>
                  <a:pt x="17860" y="142875"/>
                </a:lnTo>
                <a:lnTo>
                  <a:pt x="17860" y="125016"/>
                </a:lnTo>
                <a:lnTo>
                  <a:pt x="17860" y="98227"/>
                </a:lnTo>
                <a:lnTo>
                  <a:pt x="17860" y="80368"/>
                </a:lnTo>
                <a:lnTo>
                  <a:pt x="17860" y="53578"/>
                </a:lnTo>
                <a:lnTo>
                  <a:pt x="17860"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6500813" y="285750"/>
            <a:ext cx="160735" cy="169665"/>
          </a:xfrm>
          <a:custGeom>
            <a:avLst/>
            <a:gdLst/>
            <a:ahLst/>
            <a:cxnLst/>
            <a:rect l="0" t="0" r="0" b="0"/>
            <a:pathLst>
              <a:path w="160735" h="169665">
                <a:moveTo>
                  <a:pt x="8929" y="8930"/>
                </a:moveTo>
                <a:lnTo>
                  <a:pt x="8929" y="8930"/>
                </a:lnTo>
                <a:lnTo>
                  <a:pt x="8929" y="0"/>
                </a:lnTo>
                <a:lnTo>
                  <a:pt x="8929" y="0"/>
                </a:lnTo>
                <a:lnTo>
                  <a:pt x="8929" y="0"/>
                </a:lnTo>
                <a:lnTo>
                  <a:pt x="0" y="0"/>
                </a:lnTo>
                <a:lnTo>
                  <a:pt x="8929" y="0"/>
                </a:lnTo>
                <a:lnTo>
                  <a:pt x="8929" y="0"/>
                </a:lnTo>
                <a:lnTo>
                  <a:pt x="17859" y="0"/>
                </a:lnTo>
                <a:lnTo>
                  <a:pt x="35718" y="0"/>
                </a:lnTo>
                <a:lnTo>
                  <a:pt x="53578" y="0"/>
                </a:lnTo>
                <a:lnTo>
                  <a:pt x="71437" y="0"/>
                </a:lnTo>
                <a:lnTo>
                  <a:pt x="98226" y="8930"/>
                </a:lnTo>
                <a:lnTo>
                  <a:pt x="125015" y="8930"/>
                </a:lnTo>
                <a:lnTo>
                  <a:pt x="133945" y="17859"/>
                </a:lnTo>
                <a:lnTo>
                  <a:pt x="133945" y="26789"/>
                </a:lnTo>
                <a:lnTo>
                  <a:pt x="125015" y="26789"/>
                </a:lnTo>
                <a:lnTo>
                  <a:pt x="107156" y="35719"/>
                </a:lnTo>
                <a:lnTo>
                  <a:pt x="89296" y="44648"/>
                </a:lnTo>
                <a:lnTo>
                  <a:pt x="71437" y="44648"/>
                </a:lnTo>
                <a:lnTo>
                  <a:pt x="53578" y="44648"/>
                </a:lnTo>
                <a:lnTo>
                  <a:pt x="53578" y="44648"/>
                </a:lnTo>
                <a:lnTo>
                  <a:pt x="53578" y="53578"/>
                </a:lnTo>
                <a:lnTo>
                  <a:pt x="53578" y="53578"/>
                </a:lnTo>
                <a:lnTo>
                  <a:pt x="62507" y="53578"/>
                </a:lnTo>
                <a:lnTo>
                  <a:pt x="80367" y="53578"/>
                </a:lnTo>
                <a:lnTo>
                  <a:pt x="98226" y="53578"/>
                </a:lnTo>
                <a:lnTo>
                  <a:pt x="125015" y="62508"/>
                </a:lnTo>
                <a:lnTo>
                  <a:pt x="133945" y="62508"/>
                </a:lnTo>
                <a:lnTo>
                  <a:pt x="151804" y="80367"/>
                </a:lnTo>
                <a:lnTo>
                  <a:pt x="160734" y="89297"/>
                </a:lnTo>
                <a:lnTo>
                  <a:pt x="160734" y="116086"/>
                </a:lnTo>
                <a:lnTo>
                  <a:pt x="142875" y="125016"/>
                </a:lnTo>
                <a:lnTo>
                  <a:pt x="133945" y="142875"/>
                </a:lnTo>
                <a:lnTo>
                  <a:pt x="107156" y="160734"/>
                </a:lnTo>
                <a:lnTo>
                  <a:pt x="89296" y="169664"/>
                </a:lnTo>
                <a:lnTo>
                  <a:pt x="62507" y="169664"/>
                </a:lnTo>
                <a:lnTo>
                  <a:pt x="44648" y="169664"/>
                </a:lnTo>
                <a:lnTo>
                  <a:pt x="35718" y="169664"/>
                </a:lnTo>
                <a:lnTo>
                  <a:pt x="35718" y="160734"/>
                </a:lnTo>
                <a:lnTo>
                  <a:pt x="35718" y="142875"/>
                </a:lnTo>
                <a:lnTo>
                  <a:pt x="53578" y="142875"/>
                </a:lnTo>
                <a:lnTo>
                  <a:pt x="53578"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 name="Freeform 31"/>
          <p:cNvSpPr/>
          <p:nvPr/>
        </p:nvSpPr>
        <p:spPr bwMode="auto">
          <a:xfrm>
            <a:off x="6482953" y="276820"/>
            <a:ext cx="142876" cy="205384"/>
          </a:xfrm>
          <a:custGeom>
            <a:avLst/>
            <a:gdLst/>
            <a:ahLst/>
            <a:cxnLst/>
            <a:rect l="0" t="0" r="0" b="0"/>
            <a:pathLst>
              <a:path w="142876" h="205384">
                <a:moveTo>
                  <a:pt x="62508" y="53578"/>
                </a:moveTo>
                <a:lnTo>
                  <a:pt x="62508" y="53578"/>
                </a:lnTo>
                <a:lnTo>
                  <a:pt x="62508" y="44649"/>
                </a:lnTo>
                <a:lnTo>
                  <a:pt x="62508" y="44649"/>
                </a:lnTo>
                <a:lnTo>
                  <a:pt x="62508" y="44649"/>
                </a:lnTo>
                <a:lnTo>
                  <a:pt x="62508" y="35719"/>
                </a:lnTo>
                <a:lnTo>
                  <a:pt x="62508" y="26789"/>
                </a:lnTo>
                <a:lnTo>
                  <a:pt x="53578" y="26789"/>
                </a:lnTo>
                <a:lnTo>
                  <a:pt x="53578" y="26789"/>
                </a:lnTo>
                <a:lnTo>
                  <a:pt x="53578" y="17860"/>
                </a:lnTo>
                <a:lnTo>
                  <a:pt x="53578" y="17860"/>
                </a:lnTo>
                <a:lnTo>
                  <a:pt x="53578" y="17860"/>
                </a:lnTo>
                <a:lnTo>
                  <a:pt x="53578" y="8930"/>
                </a:lnTo>
                <a:lnTo>
                  <a:pt x="44649" y="8930"/>
                </a:lnTo>
                <a:lnTo>
                  <a:pt x="44649" y="8930"/>
                </a:lnTo>
                <a:lnTo>
                  <a:pt x="44649" y="17860"/>
                </a:lnTo>
                <a:lnTo>
                  <a:pt x="44649" y="26789"/>
                </a:lnTo>
                <a:lnTo>
                  <a:pt x="35719" y="44649"/>
                </a:lnTo>
                <a:lnTo>
                  <a:pt x="26789" y="62508"/>
                </a:lnTo>
                <a:lnTo>
                  <a:pt x="17860" y="80367"/>
                </a:lnTo>
                <a:lnTo>
                  <a:pt x="17860" y="107157"/>
                </a:lnTo>
                <a:lnTo>
                  <a:pt x="8930" y="125016"/>
                </a:lnTo>
                <a:lnTo>
                  <a:pt x="8930" y="133946"/>
                </a:lnTo>
                <a:lnTo>
                  <a:pt x="0" y="142875"/>
                </a:lnTo>
                <a:lnTo>
                  <a:pt x="0" y="151805"/>
                </a:lnTo>
                <a:lnTo>
                  <a:pt x="0" y="151805"/>
                </a:lnTo>
                <a:lnTo>
                  <a:pt x="0" y="151805"/>
                </a:lnTo>
                <a:lnTo>
                  <a:pt x="0" y="151805"/>
                </a:lnTo>
                <a:lnTo>
                  <a:pt x="8930" y="142875"/>
                </a:lnTo>
                <a:lnTo>
                  <a:pt x="8930" y="133946"/>
                </a:lnTo>
                <a:lnTo>
                  <a:pt x="8930" y="125016"/>
                </a:lnTo>
                <a:lnTo>
                  <a:pt x="17860" y="116086"/>
                </a:lnTo>
                <a:lnTo>
                  <a:pt x="17860" y="98227"/>
                </a:lnTo>
                <a:lnTo>
                  <a:pt x="26789" y="80367"/>
                </a:lnTo>
                <a:lnTo>
                  <a:pt x="35719" y="62508"/>
                </a:lnTo>
                <a:lnTo>
                  <a:pt x="44649" y="53578"/>
                </a:lnTo>
                <a:lnTo>
                  <a:pt x="44649" y="44649"/>
                </a:lnTo>
                <a:lnTo>
                  <a:pt x="53578" y="44649"/>
                </a:lnTo>
                <a:lnTo>
                  <a:pt x="53578" y="26789"/>
                </a:lnTo>
                <a:lnTo>
                  <a:pt x="62508" y="17860"/>
                </a:lnTo>
                <a:lnTo>
                  <a:pt x="71438" y="17860"/>
                </a:lnTo>
                <a:lnTo>
                  <a:pt x="80367" y="8930"/>
                </a:lnTo>
                <a:lnTo>
                  <a:pt x="89297" y="8930"/>
                </a:lnTo>
                <a:lnTo>
                  <a:pt x="98227" y="0"/>
                </a:lnTo>
                <a:lnTo>
                  <a:pt x="98227" y="0"/>
                </a:lnTo>
                <a:lnTo>
                  <a:pt x="116086" y="0"/>
                </a:lnTo>
                <a:lnTo>
                  <a:pt x="125016" y="8930"/>
                </a:lnTo>
                <a:lnTo>
                  <a:pt x="133945" y="17860"/>
                </a:lnTo>
                <a:lnTo>
                  <a:pt x="142875" y="44649"/>
                </a:lnTo>
                <a:lnTo>
                  <a:pt x="142875" y="62508"/>
                </a:lnTo>
                <a:lnTo>
                  <a:pt x="142875" y="80367"/>
                </a:lnTo>
                <a:lnTo>
                  <a:pt x="142875" y="107157"/>
                </a:lnTo>
                <a:lnTo>
                  <a:pt x="133945" y="125016"/>
                </a:lnTo>
                <a:lnTo>
                  <a:pt x="133945" y="151805"/>
                </a:lnTo>
                <a:lnTo>
                  <a:pt x="133945" y="169664"/>
                </a:lnTo>
                <a:lnTo>
                  <a:pt x="125016" y="187524"/>
                </a:lnTo>
                <a:lnTo>
                  <a:pt x="125016" y="196453"/>
                </a:lnTo>
                <a:lnTo>
                  <a:pt x="125016" y="205383"/>
                </a:lnTo>
                <a:lnTo>
                  <a:pt x="133945" y="205383"/>
                </a:lnTo>
                <a:lnTo>
                  <a:pt x="133945" y="205383"/>
                </a:lnTo>
                <a:lnTo>
                  <a:pt x="133945" y="196453"/>
                </a:lnTo>
                <a:lnTo>
                  <a:pt x="133945" y="187524"/>
                </a:lnTo>
                <a:lnTo>
                  <a:pt x="125016" y="178594"/>
                </a:lnTo>
                <a:lnTo>
                  <a:pt x="125016" y="169664"/>
                </a:lnTo>
                <a:lnTo>
                  <a:pt x="125016"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3" name="Freeform 32"/>
          <p:cNvSpPr/>
          <p:nvPr/>
        </p:nvSpPr>
        <p:spPr bwMode="auto">
          <a:xfrm>
            <a:off x="6420445" y="392906"/>
            <a:ext cx="178595" cy="8931"/>
          </a:xfrm>
          <a:custGeom>
            <a:avLst/>
            <a:gdLst/>
            <a:ahLst/>
            <a:cxnLst/>
            <a:rect l="0" t="0" r="0" b="0"/>
            <a:pathLst>
              <a:path w="178595" h="8931">
                <a:moveTo>
                  <a:pt x="0" y="8930"/>
                </a:moveTo>
                <a:lnTo>
                  <a:pt x="0" y="8930"/>
                </a:lnTo>
                <a:lnTo>
                  <a:pt x="8930" y="8930"/>
                </a:lnTo>
                <a:lnTo>
                  <a:pt x="26789" y="8930"/>
                </a:lnTo>
                <a:lnTo>
                  <a:pt x="44649" y="8930"/>
                </a:lnTo>
                <a:lnTo>
                  <a:pt x="71438" y="8930"/>
                </a:lnTo>
                <a:lnTo>
                  <a:pt x="98227" y="8930"/>
                </a:lnTo>
                <a:lnTo>
                  <a:pt x="125016" y="8930"/>
                </a:lnTo>
                <a:lnTo>
                  <a:pt x="151805" y="8930"/>
                </a:lnTo>
                <a:lnTo>
                  <a:pt x="169664" y="8930"/>
                </a:lnTo>
                <a:lnTo>
                  <a:pt x="178594" y="0"/>
                </a:lnTo>
                <a:lnTo>
                  <a:pt x="178594" y="0"/>
                </a:lnTo>
                <a:lnTo>
                  <a:pt x="1785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4" name="Freeform 33"/>
          <p:cNvSpPr/>
          <p:nvPr/>
        </p:nvSpPr>
        <p:spPr bwMode="auto">
          <a:xfrm>
            <a:off x="6670477" y="303609"/>
            <a:ext cx="44649" cy="169665"/>
          </a:xfrm>
          <a:custGeom>
            <a:avLst/>
            <a:gdLst/>
            <a:ahLst/>
            <a:cxnLst/>
            <a:rect l="0" t="0" r="0" b="0"/>
            <a:pathLst>
              <a:path w="44649" h="169665">
                <a:moveTo>
                  <a:pt x="0" y="8930"/>
                </a:moveTo>
                <a:lnTo>
                  <a:pt x="0" y="8930"/>
                </a:lnTo>
                <a:lnTo>
                  <a:pt x="8929" y="0"/>
                </a:lnTo>
                <a:lnTo>
                  <a:pt x="17859" y="0"/>
                </a:lnTo>
                <a:lnTo>
                  <a:pt x="26789" y="0"/>
                </a:lnTo>
                <a:lnTo>
                  <a:pt x="35718" y="0"/>
                </a:lnTo>
                <a:lnTo>
                  <a:pt x="35718" y="8930"/>
                </a:lnTo>
                <a:lnTo>
                  <a:pt x="44648" y="17860"/>
                </a:lnTo>
                <a:lnTo>
                  <a:pt x="44648" y="35719"/>
                </a:lnTo>
                <a:lnTo>
                  <a:pt x="44648" y="62508"/>
                </a:lnTo>
                <a:lnTo>
                  <a:pt x="35718" y="89297"/>
                </a:lnTo>
                <a:lnTo>
                  <a:pt x="35718" y="116086"/>
                </a:lnTo>
                <a:lnTo>
                  <a:pt x="35718" y="133946"/>
                </a:lnTo>
                <a:lnTo>
                  <a:pt x="26789" y="151805"/>
                </a:lnTo>
                <a:lnTo>
                  <a:pt x="26789" y="169664"/>
                </a:lnTo>
                <a:lnTo>
                  <a:pt x="35718" y="169664"/>
                </a:lnTo>
                <a:lnTo>
                  <a:pt x="35718" y="169664"/>
                </a:lnTo>
                <a:lnTo>
                  <a:pt x="35718" y="169664"/>
                </a:lnTo>
                <a:lnTo>
                  <a:pt x="35718" y="151805"/>
                </a:lnTo>
                <a:lnTo>
                  <a:pt x="35718" y="133946"/>
                </a:lnTo>
                <a:lnTo>
                  <a:pt x="35718" y="107157"/>
                </a:lnTo>
                <a:lnTo>
                  <a:pt x="26789" y="89297"/>
                </a:lnTo>
                <a:lnTo>
                  <a:pt x="26789"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 name="Freeform 34"/>
          <p:cNvSpPr/>
          <p:nvPr/>
        </p:nvSpPr>
        <p:spPr bwMode="auto">
          <a:xfrm>
            <a:off x="6679406" y="294680"/>
            <a:ext cx="169665" cy="142876"/>
          </a:xfrm>
          <a:custGeom>
            <a:avLst/>
            <a:gdLst/>
            <a:ahLst/>
            <a:cxnLst/>
            <a:rect l="0" t="0" r="0" b="0"/>
            <a:pathLst>
              <a:path w="169665" h="142876">
                <a:moveTo>
                  <a:pt x="8930" y="8929"/>
                </a:moveTo>
                <a:lnTo>
                  <a:pt x="8930" y="8929"/>
                </a:lnTo>
                <a:lnTo>
                  <a:pt x="0" y="8929"/>
                </a:lnTo>
                <a:lnTo>
                  <a:pt x="0" y="8929"/>
                </a:lnTo>
                <a:lnTo>
                  <a:pt x="0" y="8929"/>
                </a:lnTo>
                <a:lnTo>
                  <a:pt x="0" y="0"/>
                </a:lnTo>
                <a:lnTo>
                  <a:pt x="0" y="0"/>
                </a:lnTo>
                <a:lnTo>
                  <a:pt x="0" y="0"/>
                </a:lnTo>
                <a:lnTo>
                  <a:pt x="0" y="0"/>
                </a:lnTo>
                <a:lnTo>
                  <a:pt x="8930" y="0"/>
                </a:lnTo>
                <a:lnTo>
                  <a:pt x="17860" y="0"/>
                </a:lnTo>
                <a:lnTo>
                  <a:pt x="26789" y="0"/>
                </a:lnTo>
                <a:lnTo>
                  <a:pt x="35719" y="0"/>
                </a:lnTo>
                <a:lnTo>
                  <a:pt x="62508" y="0"/>
                </a:lnTo>
                <a:lnTo>
                  <a:pt x="89297" y="0"/>
                </a:lnTo>
                <a:lnTo>
                  <a:pt x="107157" y="8929"/>
                </a:lnTo>
                <a:lnTo>
                  <a:pt x="116086" y="17859"/>
                </a:lnTo>
                <a:lnTo>
                  <a:pt x="107157" y="26789"/>
                </a:lnTo>
                <a:lnTo>
                  <a:pt x="98227" y="26789"/>
                </a:lnTo>
                <a:lnTo>
                  <a:pt x="80367" y="35718"/>
                </a:lnTo>
                <a:lnTo>
                  <a:pt x="53578" y="44648"/>
                </a:lnTo>
                <a:lnTo>
                  <a:pt x="35719" y="44648"/>
                </a:lnTo>
                <a:lnTo>
                  <a:pt x="26789" y="53578"/>
                </a:lnTo>
                <a:lnTo>
                  <a:pt x="17860" y="53578"/>
                </a:lnTo>
                <a:lnTo>
                  <a:pt x="17860" y="53578"/>
                </a:lnTo>
                <a:lnTo>
                  <a:pt x="26789" y="53578"/>
                </a:lnTo>
                <a:lnTo>
                  <a:pt x="35719" y="53578"/>
                </a:lnTo>
                <a:lnTo>
                  <a:pt x="44649" y="44648"/>
                </a:lnTo>
                <a:lnTo>
                  <a:pt x="62508" y="53578"/>
                </a:lnTo>
                <a:lnTo>
                  <a:pt x="89297" y="53578"/>
                </a:lnTo>
                <a:lnTo>
                  <a:pt x="107157" y="53578"/>
                </a:lnTo>
                <a:lnTo>
                  <a:pt x="133946" y="62507"/>
                </a:lnTo>
                <a:lnTo>
                  <a:pt x="151805" y="71437"/>
                </a:lnTo>
                <a:lnTo>
                  <a:pt x="160735" y="80367"/>
                </a:lnTo>
                <a:lnTo>
                  <a:pt x="169664" y="89297"/>
                </a:lnTo>
                <a:lnTo>
                  <a:pt x="160735" y="107156"/>
                </a:lnTo>
                <a:lnTo>
                  <a:pt x="151805" y="116086"/>
                </a:lnTo>
                <a:lnTo>
                  <a:pt x="133946" y="125015"/>
                </a:lnTo>
                <a:lnTo>
                  <a:pt x="107157" y="133945"/>
                </a:lnTo>
                <a:lnTo>
                  <a:pt x="71438" y="142875"/>
                </a:lnTo>
                <a:lnTo>
                  <a:pt x="53578" y="142875"/>
                </a:lnTo>
                <a:lnTo>
                  <a:pt x="26789" y="142875"/>
                </a:lnTo>
                <a:lnTo>
                  <a:pt x="17860" y="142875"/>
                </a:lnTo>
                <a:lnTo>
                  <a:pt x="17860" y="133945"/>
                </a:lnTo>
                <a:lnTo>
                  <a:pt x="26789" y="133945"/>
                </a:lnTo>
                <a:lnTo>
                  <a:pt x="44649" y="125015"/>
                </a:lnTo>
                <a:lnTo>
                  <a:pt x="44649"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6" name="Freeform 35"/>
          <p:cNvSpPr/>
          <p:nvPr/>
        </p:nvSpPr>
        <p:spPr bwMode="auto">
          <a:xfrm>
            <a:off x="6991945" y="303609"/>
            <a:ext cx="125017" cy="133947"/>
          </a:xfrm>
          <a:custGeom>
            <a:avLst/>
            <a:gdLst/>
            <a:ahLst/>
            <a:cxnLst/>
            <a:rect l="0" t="0" r="0" b="0"/>
            <a:pathLst>
              <a:path w="125017" h="133947">
                <a:moveTo>
                  <a:pt x="125016" y="26789"/>
                </a:moveTo>
                <a:lnTo>
                  <a:pt x="125016" y="26789"/>
                </a:lnTo>
                <a:lnTo>
                  <a:pt x="125016" y="26789"/>
                </a:lnTo>
                <a:lnTo>
                  <a:pt x="125016" y="17860"/>
                </a:lnTo>
                <a:lnTo>
                  <a:pt x="125016" y="17860"/>
                </a:lnTo>
                <a:lnTo>
                  <a:pt x="125016" y="8930"/>
                </a:lnTo>
                <a:lnTo>
                  <a:pt x="125016" y="8930"/>
                </a:lnTo>
                <a:lnTo>
                  <a:pt x="116086" y="8930"/>
                </a:lnTo>
                <a:lnTo>
                  <a:pt x="98227" y="0"/>
                </a:lnTo>
                <a:lnTo>
                  <a:pt x="89297" y="0"/>
                </a:lnTo>
                <a:lnTo>
                  <a:pt x="71438" y="8930"/>
                </a:lnTo>
                <a:lnTo>
                  <a:pt x="62508" y="8930"/>
                </a:lnTo>
                <a:lnTo>
                  <a:pt x="44649" y="17860"/>
                </a:lnTo>
                <a:lnTo>
                  <a:pt x="26789" y="17860"/>
                </a:lnTo>
                <a:lnTo>
                  <a:pt x="17860" y="26789"/>
                </a:lnTo>
                <a:lnTo>
                  <a:pt x="17860" y="35719"/>
                </a:lnTo>
                <a:lnTo>
                  <a:pt x="26789" y="35719"/>
                </a:lnTo>
                <a:lnTo>
                  <a:pt x="35719" y="44649"/>
                </a:lnTo>
                <a:lnTo>
                  <a:pt x="53578" y="53578"/>
                </a:lnTo>
                <a:lnTo>
                  <a:pt x="71438" y="62508"/>
                </a:lnTo>
                <a:lnTo>
                  <a:pt x="89297" y="71438"/>
                </a:lnTo>
                <a:lnTo>
                  <a:pt x="107157" y="89297"/>
                </a:lnTo>
                <a:lnTo>
                  <a:pt x="116086" y="98227"/>
                </a:lnTo>
                <a:lnTo>
                  <a:pt x="125016" y="116086"/>
                </a:lnTo>
                <a:lnTo>
                  <a:pt x="125016" y="125016"/>
                </a:lnTo>
                <a:lnTo>
                  <a:pt x="116086" y="125016"/>
                </a:lnTo>
                <a:lnTo>
                  <a:pt x="98227" y="133946"/>
                </a:lnTo>
                <a:lnTo>
                  <a:pt x="80368" y="133946"/>
                </a:lnTo>
                <a:lnTo>
                  <a:pt x="53578" y="125016"/>
                </a:lnTo>
                <a:lnTo>
                  <a:pt x="35719" y="125016"/>
                </a:lnTo>
                <a:lnTo>
                  <a:pt x="17860" y="116086"/>
                </a:lnTo>
                <a:lnTo>
                  <a:pt x="0" y="107157"/>
                </a:lnTo>
                <a:lnTo>
                  <a:pt x="0" y="98227"/>
                </a:lnTo>
                <a:lnTo>
                  <a:pt x="0" y="89297"/>
                </a:lnTo>
                <a:lnTo>
                  <a:pt x="0"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7" name="Freeform 36"/>
          <p:cNvSpPr/>
          <p:nvPr/>
        </p:nvSpPr>
        <p:spPr bwMode="auto">
          <a:xfrm>
            <a:off x="7072313" y="357187"/>
            <a:ext cx="330399" cy="250033"/>
          </a:xfrm>
          <a:custGeom>
            <a:avLst/>
            <a:gdLst/>
            <a:ahLst/>
            <a:cxnLst/>
            <a:rect l="0" t="0" r="0" b="0"/>
            <a:pathLst>
              <a:path w="330399" h="250033">
                <a:moveTo>
                  <a:pt x="0" y="44649"/>
                </a:moveTo>
                <a:lnTo>
                  <a:pt x="0" y="44649"/>
                </a:lnTo>
                <a:lnTo>
                  <a:pt x="0" y="44649"/>
                </a:lnTo>
                <a:lnTo>
                  <a:pt x="0" y="44649"/>
                </a:lnTo>
                <a:lnTo>
                  <a:pt x="8929" y="44649"/>
                </a:lnTo>
                <a:lnTo>
                  <a:pt x="17859" y="53579"/>
                </a:lnTo>
                <a:lnTo>
                  <a:pt x="26789" y="53579"/>
                </a:lnTo>
                <a:lnTo>
                  <a:pt x="35718" y="53579"/>
                </a:lnTo>
                <a:lnTo>
                  <a:pt x="53578" y="53579"/>
                </a:lnTo>
                <a:lnTo>
                  <a:pt x="71437" y="53579"/>
                </a:lnTo>
                <a:lnTo>
                  <a:pt x="80367" y="53579"/>
                </a:lnTo>
                <a:lnTo>
                  <a:pt x="98226" y="44649"/>
                </a:lnTo>
                <a:lnTo>
                  <a:pt x="98226" y="44649"/>
                </a:lnTo>
                <a:lnTo>
                  <a:pt x="107156" y="35719"/>
                </a:lnTo>
                <a:lnTo>
                  <a:pt x="107156" y="35719"/>
                </a:lnTo>
                <a:lnTo>
                  <a:pt x="107156" y="26790"/>
                </a:lnTo>
                <a:lnTo>
                  <a:pt x="107156" y="17860"/>
                </a:lnTo>
                <a:lnTo>
                  <a:pt x="98226" y="17860"/>
                </a:lnTo>
                <a:lnTo>
                  <a:pt x="89296" y="17860"/>
                </a:lnTo>
                <a:lnTo>
                  <a:pt x="89296" y="17860"/>
                </a:lnTo>
                <a:lnTo>
                  <a:pt x="80367" y="17860"/>
                </a:lnTo>
                <a:lnTo>
                  <a:pt x="71437" y="26790"/>
                </a:lnTo>
                <a:lnTo>
                  <a:pt x="62507" y="44649"/>
                </a:lnTo>
                <a:lnTo>
                  <a:pt x="62507" y="53579"/>
                </a:lnTo>
                <a:lnTo>
                  <a:pt x="53578" y="71438"/>
                </a:lnTo>
                <a:lnTo>
                  <a:pt x="62507" y="80368"/>
                </a:lnTo>
                <a:lnTo>
                  <a:pt x="62507" y="80368"/>
                </a:lnTo>
                <a:lnTo>
                  <a:pt x="71437" y="89297"/>
                </a:lnTo>
                <a:lnTo>
                  <a:pt x="89296" y="89297"/>
                </a:lnTo>
                <a:lnTo>
                  <a:pt x="98226" y="89297"/>
                </a:lnTo>
                <a:lnTo>
                  <a:pt x="116085" y="80368"/>
                </a:lnTo>
                <a:lnTo>
                  <a:pt x="133945" y="71438"/>
                </a:lnTo>
                <a:lnTo>
                  <a:pt x="151804" y="71438"/>
                </a:lnTo>
                <a:lnTo>
                  <a:pt x="160734" y="53579"/>
                </a:lnTo>
                <a:lnTo>
                  <a:pt x="178593" y="44649"/>
                </a:lnTo>
                <a:lnTo>
                  <a:pt x="187523" y="35719"/>
                </a:lnTo>
                <a:lnTo>
                  <a:pt x="196453" y="26790"/>
                </a:lnTo>
                <a:lnTo>
                  <a:pt x="205382" y="26790"/>
                </a:lnTo>
                <a:lnTo>
                  <a:pt x="214312" y="26790"/>
                </a:lnTo>
                <a:lnTo>
                  <a:pt x="214312" y="26790"/>
                </a:lnTo>
                <a:lnTo>
                  <a:pt x="205382" y="44649"/>
                </a:lnTo>
                <a:lnTo>
                  <a:pt x="205382" y="53579"/>
                </a:lnTo>
                <a:lnTo>
                  <a:pt x="196453" y="80368"/>
                </a:lnTo>
                <a:lnTo>
                  <a:pt x="196453" y="98227"/>
                </a:lnTo>
                <a:lnTo>
                  <a:pt x="196453" y="116086"/>
                </a:lnTo>
                <a:lnTo>
                  <a:pt x="187523" y="142875"/>
                </a:lnTo>
                <a:lnTo>
                  <a:pt x="187523" y="169665"/>
                </a:lnTo>
                <a:lnTo>
                  <a:pt x="187523" y="187524"/>
                </a:lnTo>
                <a:lnTo>
                  <a:pt x="187523" y="214313"/>
                </a:lnTo>
                <a:lnTo>
                  <a:pt x="187523" y="223243"/>
                </a:lnTo>
                <a:lnTo>
                  <a:pt x="187523" y="241102"/>
                </a:lnTo>
                <a:lnTo>
                  <a:pt x="187523" y="241102"/>
                </a:lnTo>
                <a:lnTo>
                  <a:pt x="187523" y="250032"/>
                </a:lnTo>
                <a:lnTo>
                  <a:pt x="178593" y="241102"/>
                </a:lnTo>
                <a:lnTo>
                  <a:pt x="178593" y="232172"/>
                </a:lnTo>
                <a:lnTo>
                  <a:pt x="169664" y="214313"/>
                </a:lnTo>
                <a:lnTo>
                  <a:pt x="169664" y="187524"/>
                </a:lnTo>
                <a:lnTo>
                  <a:pt x="169664" y="160735"/>
                </a:lnTo>
                <a:lnTo>
                  <a:pt x="169664" y="125016"/>
                </a:lnTo>
                <a:lnTo>
                  <a:pt x="169664" y="98227"/>
                </a:lnTo>
                <a:lnTo>
                  <a:pt x="178593" y="71438"/>
                </a:lnTo>
                <a:lnTo>
                  <a:pt x="187523" y="44649"/>
                </a:lnTo>
                <a:lnTo>
                  <a:pt x="196453" y="26790"/>
                </a:lnTo>
                <a:lnTo>
                  <a:pt x="214312" y="17860"/>
                </a:lnTo>
                <a:lnTo>
                  <a:pt x="241101" y="8930"/>
                </a:lnTo>
                <a:lnTo>
                  <a:pt x="258960" y="0"/>
                </a:lnTo>
                <a:lnTo>
                  <a:pt x="285750" y="0"/>
                </a:lnTo>
                <a:lnTo>
                  <a:pt x="303609" y="0"/>
                </a:lnTo>
                <a:lnTo>
                  <a:pt x="312539" y="8930"/>
                </a:lnTo>
                <a:lnTo>
                  <a:pt x="321468" y="17860"/>
                </a:lnTo>
                <a:lnTo>
                  <a:pt x="330398" y="26790"/>
                </a:lnTo>
                <a:lnTo>
                  <a:pt x="321468" y="44649"/>
                </a:lnTo>
                <a:lnTo>
                  <a:pt x="312539" y="62508"/>
                </a:lnTo>
                <a:lnTo>
                  <a:pt x="285750" y="71438"/>
                </a:lnTo>
                <a:lnTo>
                  <a:pt x="267890" y="80368"/>
                </a:lnTo>
                <a:lnTo>
                  <a:pt x="250031" y="98227"/>
                </a:lnTo>
                <a:lnTo>
                  <a:pt x="241101" y="98227"/>
                </a:lnTo>
                <a:lnTo>
                  <a:pt x="232171" y="98227"/>
                </a:lnTo>
                <a:lnTo>
                  <a:pt x="241101" y="98227"/>
                </a:lnTo>
                <a:lnTo>
                  <a:pt x="250031" y="89297"/>
                </a:lnTo>
                <a:lnTo>
                  <a:pt x="258960" y="80368"/>
                </a:lnTo>
                <a:lnTo>
                  <a:pt x="285750" y="71438"/>
                </a:lnTo>
                <a:lnTo>
                  <a:pt x="285750"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 name="Freeform 37"/>
          <p:cNvSpPr/>
          <p:nvPr/>
        </p:nvSpPr>
        <p:spPr bwMode="auto">
          <a:xfrm>
            <a:off x="7420570" y="366117"/>
            <a:ext cx="285751" cy="107157"/>
          </a:xfrm>
          <a:custGeom>
            <a:avLst/>
            <a:gdLst/>
            <a:ahLst/>
            <a:cxnLst/>
            <a:rect l="0" t="0" r="0" b="0"/>
            <a:pathLst>
              <a:path w="285751" h="107157">
                <a:moveTo>
                  <a:pt x="26789" y="62508"/>
                </a:moveTo>
                <a:lnTo>
                  <a:pt x="26789" y="62508"/>
                </a:lnTo>
                <a:lnTo>
                  <a:pt x="26789" y="62508"/>
                </a:lnTo>
                <a:lnTo>
                  <a:pt x="26789" y="62508"/>
                </a:lnTo>
                <a:lnTo>
                  <a:pt x="26789" y="62508"/>
                </a:lnTo>
                <a:lnTo>
                  <a:pt x="26789" y="62508"/>
                </a:lnTo>
                <a:lnTo>
                  <a:pt x="26789" y="62508"/>
                </a:lnTo>
                <a:lnTo>
                  <a:pt x="35719" y="62508"/>
                </a:lnTo>
                <a:lnTo>
                  <a:pt x="44649" y="62508"/>
                </a:lnTo>
                <a:lnTo>
                  <a:pt x="53578" y="62508"/>
                </a:lnTo>
                <a:lnTo>
                  <a:pt x="62508" y="62508"/>
                </a:lnTo>
                <a:lnTo>
                  <a:pt x="71438" y="62508"/>
                </a:lnTo>
                <a:lnTo>
                  <a:pt x="80368" y="53578"/>
                </a:lnTo>
                <a:lnTo>
                  <a:pt x="80368" y="53578"/>
                </a:lnTo>
                <a:lnTo>
                  <a:pt x="80368" y="44649"/>
                </a:lnTo>
                <a:lnTo>
                  <a:pt x="80368" y="35719"/>
                </a:lnTo>
                <a:lnTo>
                  <a:pt x="71438" y="26789"/>
                </a:lnTo>
                <a:lnTo>
                  <a:pt x="62508" y="17860"/>
                </a:lnTo>
                <a:lnTo>
                  <a:pt x="53578" y="8930"/>
                </a:lnTo>
                <a:lnTo>
                  <a:pt x="44649" y="8930"/>
                </a:lnTo>
                <a:lnTo>
                  <a:pt x="35719" y="17860"/>
                </a:lnTo>
                <a:lnTo>
                  <a:pt x="17860" y="26789"/>
                </a:lnTo>
                <a:lnTo>
                  <a:pt x="8930" y="35719"/>
                </a:lnTo>
                <a:lnTo>
                  <a:pt x="0" y="44649"/>
                </a:lnTo>
                <a:lnTo>
                  <a:pt x="0" y="62508"/>
                </a:lnTo>
                <a:lnTo>
                  <a:pt x="0" y="71438"/>
                </a:lnTo>
                <a:lnTo>
                  <a:pt x="8930" y="80367"/>
                </a:lnTo>
                <a:lnTo>
                  <a:pt x="17860" y="89297"/>
                </a:lnTo>
                <a:lnTo>
                  <a:pt x="35719" y="98227"/>
                </a:lnTo>
                <a:lnTo>
                  <a:pt x="62508" y="107156"/>
                </a:lnTo>
                <a:lnTo>
                  <a:pt x="80368" y="107156"/>
                </a:lnTo>
                <a:lnTo>
                  <a:pt x="107157" y="98227"/>
                </a:lnTo>
                <a:lnTo>
                  <a:pt x="116086" y="98227"/>
                </a:lnTo>
                <a:lnTo>
                  <a:pt x="133946" y="80367"/>
                </a:lnTo>
                <a:lnTo>
                  <a:pt x="142875" y="71438"/>
                </a:lnTo>
                <a:lnTo>
                  <a:pt x="151805" y="53578"/>
                </a:lnTo>
                <a:lnTo>
                  <a:pt x="160735" y="35719"/>
                </a:lnTo>
                <a:lnTo>
                  <a:pt x="160735" y="26789"/>
                </a:lnTo>
                <a:lnTo>
                  <a:pt x="160735" y="17860"/>
                </a:lnTo>
                <a:lnTo>
                  <a:pt x="160735" y="8930"/>
                </a:lnTo>
                <a:lnTo>
                  <a:pt x="160735" y="8930"/>
                </a:lnTo>
                <a:lnTo>
                  <a:pt x="160735" y="8930"/>
                </a:lnTo>
                <a:lnTo>
                  <a:pt x="160735" y="8930"/>
                </a:lnTo>
                <a:lnTo>
                  <a:pt x="160735" y="17860"/>
                </a:lnTo>
                <a:lnTo>
                  <a:pt x="169664" y="26789"/>
                </a:lnTo>
                <a:lnTo>
                  <a:pt x="169664" y="35719"/>
                </a:lnTo>
                <a:lnTo>
                  <a:pt x="169664" y="53578"/>
                </a:lnTo>
                <a:lnTo>
                  <a:pt x="169664" y="71438"/>
                </a:lnTo>
                <a:lnTo>
                  <a:pt x="169664" y="80367"/>
                </a:lnTo>
                <a:lnTo>
                  <a:pt x="169664" y="89297"/>
                </a:lnTo>
                <a:lnTo>
                  <a:pt x="169664" y="98227"/>
                </a:lnTo>
                <a:lnTo>
                  <a:pt x="169664" y="107156"/>
                </a:lnTo>
                <a:lnTo>
                  <a:pt x="178594" y="107156"/>
                </a:lnTo>
                <a:lnTo>
                  <a:pt x="178594" y="98227"/>
                </a:lnTo>
                <a:lnTo>
                  <a:pt x="178594" y="89297"/>
                </a:lnTo>
                <a:lnTo>
                  <a:pt x="178594" y="71438"/>
                </a:lnTo>
                <a:lnTo>
                  <a:pt x="178594" y="53578"/>
                </a:lnTo>
                <a:lnTo>
                  <a:pt x="178594" y="35719"/>
                </a:lnTo>
                <a:lnTo>
                  <a:pt x="187524" y="26789"/>
                </a:lnTo>
                <a:lnTo>
                  <a:pt x="196453" y="8930"/>
                </a:lnTo>
                <a:lnTo>
                  <a:pt x="214313" y="0"/>
                </a:lnTo>
                <a:lnTo>
                  <a:pt x="223243" y="0"/>
                </a:lnTo>
                <a:lnTo>
                  <a:pt x="241102" y="0"/>
                </a:lnTo>
                <a:lnTo>
                  <a:pt x="258961" y="0"/>
                </a:lnTo>
                <a:lnTo>
                  <a:pt x="276821" y="8930"/>
                </a:lnTo>
                <a:lnTo>
                  <a:pt x="285750" y="8930"/>
                </a:lnTo>
                <a:lnTo>
                  <a:pt x="28575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9" name="Freeform 38"/>
          <p:cNvSpPr/>
          <p:nvPr/>
        </p:nvSpPr>
        <p:spPr bwMode="auto">
          <a:xfrm>
            <a:off x="7643813" y="250031"/>
            <a:ext cx="250032" cy="205384"/>
          </a:xfrm>
          <a:custGeom>
            <a:avLst/>
            <a:gdLst/>
            <a:ahLst/>
            <a:cxnLst/>
            <a:rect l="0" t="0" r="0" b="0"/>
            <a:pathLst>
              <a:path w="250032" h="205384">
                <a:moveTo>
                  <a:pt x="53578" y="116086"/>
                </a:moveTo>
                <a:lnTo>
                  <a:pt x="53578" y="116086"/>
                </a:lnTo>
                <a:lnTo>
                  <a:pt x="44648" y="125016"/>
                </a:lnTo>
                <a:lnTo>
                  <a:pt x="35718" y="125016"/>
                </a:lnTo>
                <a:lnTo>
                  <a:pt x="35718" y="133946"/>
                </a:lnTo>
                <a:lnTo>
                  <a:pt x="26789" y="142875"/>
                </a:lnTo>
                <a:lnTo>
                  <a:pt x="17859" y="151805"/>
                </a:lnTo>
                <a:lnTo>
                  <a:pt x="17859" y="169664"/>
                </a:lnTo>
                <a:lnTo>
                  <a:pt x="8929" y="178594"/>
                </a:lnTo>
                <a:lnTo>
                  <a:pt x="0" y="187524"/>
                </a:lnTo>
                <a:lnTo>
                  <a:pt x="0" y="196453"/>
                </a:lnTo>
                <a:lnTo>
                  <a:pt x="8929" y="196453"/>
                </a:lnTo>
                <a:lnTo>
                  <a:pt x="8929" y="205383"/>
                </a:lnTo>
                <a:lnTo>
                  <a:pt x="17859" y="205383"/>
                </a:lnTo>
                <a:lnTo>
                  <a:pt x="26789" y="205383"/>
                </a:lnTo>
                <a:lnTo>
                  <a:pt x="35718" y="196453"/>
                </a:lnTo>
                <a:lnTo>
                  <a:pt x="44648" y="196453"/>
                </a:lnTo>
                <a:lnTo>
                  <a:pt x="53578" y="187524"/>
                </a:lnTo>
                <a:lnTo>
                  <a:pt x="62507" y="187524"/>
                </a:lnTo>
                <a:lnTo>
                  <a:pt x="71437" y="178594"/>
                </a:lnTo>
                <a:lnTo>
                  <a:pt x="80367" y="178594"/>
                </a:lnTo>
                <a:lnTo>
                  <a:pt x="89296" y="178594"/>
                </a:lnTo>
                <a:lnTo>
                  <a:pt x="98226" y="178594"/>
                </a:lnTo>
                <a:lnTo>
                  <a:pt x="98226" y="178594"/>
                </a:lnTo>
                <a:lnTo>
                  <a:pt x="107156" y="187524"/>
                </a:lnTo>
                <a:lnTo>
                  <a:pt x="107156" y="187524"/>
                </a:lnTo>
                <a:lnTo>
                  <a:pt x="107156" y="196453"/>
                </a:lnTo>
                <a:lnTo>
                  <a:pt x="116085" y="196453"/>
                </a:lnTo>
                <a:lnTo>
                  <a:pt x="116085" y="196453"/>
                </a:lnTo>
                <a:lnTo>
                  <a:pt x="125015" y="196453"/>
                </a:lnTo>
                <a:lnTo>
                  <a:pt x="133945" y="196453"/>
                </a:lnTo>
                <a:lnTo>
                  <a:pt x="142875" y="187524"/>
                </a:lnTo>
                <a:lnTo>
                  <a:pt x="151804" y="178594"/>
                </a:lnTo>
                <a:lnTo>
                  <a:pt x="169664" y="169664"/>
                </a:lnTo>
                <a:lnTo>
                  <a:pt x="178593" y="151805"/>
                </a:lnTo>
                <a:lnTo>
                  <a:pt x="187523" y="133946"/>
                </a:lnTo>
                <a:lnTo>
                  <a:pt x="196453" y="125016"/>
                </a:lnTo>
                <a:lnTo>
                  <a:pt x="205382" y="107156"/>
                </a:lnTo>
                <a:lnTo>
                  <a:pt x="214312" y="98227"/>
                </a:lnTo>
                <a:lnTo>
                  <a:pt x="214312" y="89297"/>
                </a:lnTo>
                <a:lnTo>
                  <a:pt x="214312" y="71438"/>
                </a:lnTo>
                <a:lnTo>
                  <a:pt x="223242" y="53578"/>
                </a:lnTo>
                <a:lnTo>
                  <a:pt x="223242" y="44649"/>
                </a:lnTo>
                <a:lnTo>
                  <a:pt x="223242" y="26789"/>
                </a:lnTo>
                <a:lnTo>
                  <a:pt x="214312" y="17860"/>
                </a:lnTo>
                <a:lnTo>
                  <a:pt x="214312" y="8930"/>
                </a:lnTo>
                <a:lnTo>
                  <a:pt x="205382" y="0"/>
                </a:lnTo>
                <a:lnTo>
                  <a:pt x="205382" y="0"/>
                </a:lnTo>
                <a:lnTo>
                  <a:pt x="196453" y="0"/>
                </a:lnTo>
                <a:lnTo>
                  <a:pt x="196453" y="0"/>
                </a:lnTo>
                <a:lnTo>
                  <a:pt x="178593" y="17860"/>
                </a:lnTo>
                <a:lnTo>
                  <a:pt x="178593" y="35719"/>
                </a:lnTo>
                <a:lnTo>
                  <a:pt x="178593" y="62508"/>
                </a:lnTo>
                <a:lnTo>
                  <a:pt x="178593" y="98227"/>
                </a:lnTo>
                <a:lnTo>
                  <a:pt x="187523" y="125016"/>
                </a:lnTo>
                <a:lnTo>
                  <a:pt x="196453" y="151805"/>
                </a:lnTo>
                <a:lnTo>
                  <a:pt x="205382" y="169664"/>
                </a:lnTo>
                <a:lnTo>
                  <a:pt x="223242" y="187524"/>
                </a:lnTo>
                <a:lnTo>
                  <a:pt x="232171" y="196453"/>
                </a:lnTo>
                <a:lnTo>
                  <a:pt x="241101" y="196453"/>
                </a:lnTo>
                <a:lnTo>
                  <a:pt x="250031" y="187524"/>
                </a:lnTo>
                <a:lnTo>
                  <a:pt x="250031" y="178594"/>
                </a:lnTo>
                <a:lnTo>
                  <a:pt x="250031" y="169664"/>
                </a:lnTo>
                <a:lnTo>
                  <a:pt x="241101" y="151805"/>
                </a:lnTo>
                <a:lnTo>
                  <a:pt x="241101"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0" name="Freeform 39"/>
          <p:cNvSpPr/>
          <p:nvPr/>
        </p:nvSpPr>
        <p:spPr bwMode="auto">
          <a:xfrm>
            <a:off x="7625953" y="303609"/>
            <a:ext cx="187525" cy="17861"/>
          </a:xfrm>
          <a:custGeom>
            <a:avLst/>
            <a:gdLst/>
            <a:ahLst/>
            <a:cxnLst/>
            <a:rect l="0" t="0" r="0" b="0"/>
            <a:pathLst>
              <a:path w="187525" h="17861">
                <a:moveTo>
                  <a:pt x="8930" y="17860"/>
                </a:moveTo>
                <a:lnTo>
                  <a:pt x="0" y="17860"/>
                </a:lnTo>
                <a:lnTo>
                  <a:pt x="0" y="17860"/>
                </a:lnTo>
                <a:lnTo>
                  <a:pt x="0" y="8930"/>
                </a:lnTo>
                <a:lnTo>
                  <a:pt x="8930" y="8930"/>
                </a:lnTo>
                <a:lnTo>
                  <a:pt x="17860" y="8930"/>
                </a:lnTo>
                <a:lnTo>
                  <a:pt x="26789" y="8930"/>
                </a:lnTo>
                <a:lnTo>
                  <a:pt x="53578" y="0"/>
                </a:lnTo>
                <a:lnTo>
                  <a:pt x="80367" y="0"/>
                </a:lnTo>
                <a:lnTo>
                  <a:pt x="116086" y="8930"/>
                </a:lnTo>
                <a:lnTo>
                  <a:pt x="151805" y="8930"/>
                </a:lnTo>
                <a:lnTo>
                  <a:pt x="187524" y="8930"/>
                </a:lnTo>
                <a:lnTo>
                  <a:pt x="187524"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 name="Freeform 40"/>
          <p:cNvSpPr/>
          <p:nvPr/>
        </p:nvSpPr>
        <p:spPr bwMode="auto">
          <a:xfrm>
            <a:off x="7795617" y="348258"/>
            <a:ext cx="196454" cy="53579"/>
          </a:xfrm>
          <a:custGeom>
            <a:avLst/>
            <a:gdLst/>
            <a:ahLst/>
            <a:cxnLst/>
            <a:rect l="0" t="0" r="0" b="0"/>
            <a:pathLst>
              <a:path w="196454" h="53579">
                <a:moveTo>
                  <a:pt x="8930" y="44648"/>
                </a:moveTo>
                <a:lnTo>
                  <a:pt x="0" y="44648"/>
                </a:lnTo>
                <a:lnTo>
                  <a:pt x="8930" y="44648"/>
                </a:lnTo>
                <a:lnTo>
                  <a:pt x="8930" y="53578"/>
                </a:lnTo>
                <a:lnTo>
                  <a:pt x="8930" y="44648"/>
                </a:lnTo>
                <a:lnTo>
                  <a:pt x="17860" y="44648"/>
                </a:lnTo>
                <a:lnTo>
                  <a:pt x="26789" y="44648"/>
                </a:lnTo>
                <a:lnTo>
                  <a:pt x="35719" y="44648"/>
                </a:lnTo>
                <a:lnTo>
                  <a:pt x="53578" y="44648"/>
                </a:lnTo>
                <a:lnTo>
                  <a:pt x="71438" y="35719"/>
                </a:lnTo>
                <a:lnTo>
                  <a:pt x="98227" y="35719"/>
                </a:lnTo>
                <a:lnTo>
                  <a:pt x="125016" y="26789"/>
                </a:lnTo>
                <a:lnTo>
                  <a:pt x="142875" y="26789"/>
                </a:lnTo>
                <a:lnTo>
                  <a:pt x="169664" y="17859"/>
                </a:lnTo>
                <a:lnTo>
                  <a:pt x="187524" y="17859"/>
                </a:lnTo>
                <a:lnTo>
                  <a:pt x="196453" y="8929"/>
                </a:lnTo>
                <a:lnTo>
                  <a:pt x="196453" y="8929"/>
                </a:lnTo>
                <a:lnTo>
                  <a:pt x="196453" y="0"/>
                </a:lnTo>
                <a:lnTo>
                  <a:pt x="178594" y="0"/>
                </a:lnTo>
                <a:lnTo>
                  <a:pt x="169664" y="0"/>
                </a:lnTo>
                <a:lnTo>
                  <a:pt x="151805" y="8929"/>
                </a:lnTo>
                <a:lnTo>
                  <a:pt x="142875" y="17859"/>
                </a:lnTo>
                <a:lnTo>
                  <a:pt x="133946" y="26789"/>
                </a:lnTo>
                <a:lnTo>
                  <a:pt x="125016" y="35719"/>
                </a:lnTo>
                <a:lnTo>
                  <a:pt x="125016" y="44648"/>
                </a:lnTo>
                <a:lnTo>
                  <a:pt x="125016" y="53578"/>
                </a:lnTo>
                <a:lnTo>
                  <a:pt x="125016"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2" name="Freeform 41"/>
          <p:cNvSpPr/>
          <p:nvPr/>
        </p:nvSpPr>
        <p:spPr bwMode="auto">
          <a:xfrm>
            <a:off x="7974211" y="267891"/>
            <a:ext cx="241102" cy="223243"/>
          </a:xfrm>
          <a:custGeom>
            <a:avLst/>
            <a:gdLst/>
            <a:ahLst/>
            <a:cxnLst/>
            <a:rect l="0" t="0" r="0" b="0"/>
            <a:pathLst>
              <a:path w="241102" h="223243">
                <a:moveTo>
                  <a:pt x="125016" y="80367"/>
                </a:moveTo>
                <a:lnTo>
                  <a:pt x="116086" y="89296"/>
                </a:lnTo>
                <a:lnTo>
                  <a:pt x="107156" y="89296"/>
                </a:lnTo>
                <a:lnTo>
                  <a:pt x="89297" y="98226"/>
                </a:lnTo>
                <a:lnTo>
                  <a:pt x="71437" y="98226"/>
                </a:lnTo>
                <a:lnTo>
                  <a:pt x="53578" y="116086"/>
                </a:lnTo>
                <a:lnTo>
                  <a:pt x="35719" y="125015"/>
                </a:lnTo>
                <a:lnTo>
                  <a:pt x="17859" y="133945"/>
                </a:lnTo>
                <a:lnTo>
                  <a:pt x="0" y="142875"/>
                </a:lnTo>
                <a:lnTo>
                  <a:pt x="0" y="151804"/>
                </a:lnTo>
                <a:lnTo>
                  <a:pt x="8930" y="160734"/>
                </a:lnTo>
                <a:lnTo>
                  <a:pt x="26789" y="160734"/>
                </a:lnTo>
                <a:lnTo>
                  <a:pt x="44648" y="169664"/>
                </a:lnTo>
                <a:lnTo>
                  <a:pt x="71437" y="160734"/>
                </a:lnTo>
                <a:lnTo>
                  <a:pt x="98227" y="160734"/>
                </a:lnTo>
                <a:lnTo>
                  <a:pt x="116086" y="151804"/>
                </a:lnTo>
                <a:lnTo>
                  <a:pt x="133945" y="142875"/>
                </a:lnTo>
                <a:lnTo>
                  <a:pt x="151805" y="125015"/>
                </a:lnTo>
                <a:lnTo>
                  <a:pt x="160734" y="107156"/>
                </a:lnTo>
                <a:lnTo>
                  <a:pt x="169664" y="89296"/>
                </a:lnTo>
                <a:lnTo>
                  <a:pt x="178594" y="80367"/>
                </a:lnTo>
                <a:lnTo>
                  <a:pt x="178594" y="62507"/>
                </a:lnTo>
                <a:lnTo>
                  <a:pt x="178594" y="53578"/>
                </a:lnTo>
                <a:lnTo>
                  <a:pt x="178594" y="44648"/>
                </a:lnTo>
                <a:lnTo>
                  <a:pt x="178594" y="26789"/>
                </a:lnTo>
                <a:lnTo>
                  <a:pt x="178594" y="17859"/>
                </a:lnTo>
                <a:lnTo>
                  <a:pt x="169664" y="8929"/>
                </a:lnTo>
                <a:lnTo>
                  <a:pt x="169664" y="0"/>
                </a:lnTo>
                <a:lnTo>
                  <a:pt x="160734" y="0"/>
                </a:lnTo>
                <a:lnTo>
                  <a:pt x="160734" y="0"/>
                </a:lnTo>
                <a:lnTo>
                  <a:pt x="151805" y="0"/>
                </a:lnTo>
                <a:lnTo>
                  <a:pt x="142875" y="17859"/>
                </a:lnTo>
                <a:lnTo>
                  <a:pt x="142875" y="44648"/>
                </a:lnTo>
                <a:lnTo>
                  <a:pt x="142875" y="80367"/>
                </a:lnTo>
                <a:lnTo>
                  <a:pt x="151805" y="116086"/>
                </a:lnTo>
                <a:lnTo>
                  <a:pt x="160734" y="151804"/>
                </a:lnTo>
                <a:lnTo>
                  <a:pt x="178594" y="178593"/>
                </a:lnTo>
                <a:lnTo>
                  <a:pt x="205383" y="205382"/>
                </a:lnTo>
                <a:lnTo>
                  <a:pt x="214312" y="214312"/>
                </a:lnTo>
                <a:lnTo>
                  <a:pt x="232171" y="223242"/>
                </a:lnTo>
                <a:lnTo>
                  <a:pt x="241101" y="223242"/>
                </a:lnTo>
                <a:lnTo>
                  <a:pt x="241101" y="214312"/>
                </a:lnTo>
                <a:lnTo>
                  <a:pt x="241101"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 name="Freeform 42"/>
          <p:cNvSpPr/>
          <p:nvPr/>
        </p:nvSpPr>
        <p:spPr bwMode="auto">
          <a:xfrm>
            <a:off x="6215063" y="160734"/>
            <a:ext cx="437555" cy="392908"/>
          </a:xfrm>
          <a:custGeom>
            <a:avLst/>
            <a:gdLst/>
            <a:ahLst/>
            <a:cxnLst/>
            <a:rect l="0" t="0" r="0" b="0"/>
            <a:pathLst>
              <a:path w="437555" h="392908">
                <a:moveTo>
                  <a:pt x="98226" y="8930"/>
                </a:moveTo>
                <a:lnTo>
                  <a:pt x="107156" y="8930"/>
                </a:lnTo>
                <a:lnTo>
                  <a:pt x="107156" y="0"/>
                </a:lnTo>
                <a:lnTo>
                  <a:pt x="107156" y="0"/>
                </a:lnTo>
                <a:lnTo>
                  <a:pt x="107156" y="8930"/>
                </a:lnTo>
                <a:lnTo>
                  <a:pt x="89296" y="26789"/>
                </a:lnTo>
                <a:lnTo>
                  <a:pt x="62507" y="53578"/>
                </a:lnTo>
                <a:lnTo>
                  <a:pt x="35718" y="98227"/>
                </a:lnTo>
                <a:lnTo>
                  <a:pt x="8929" y="151805"/>
                </a:lnTo>
                <a:lnTo>
                  <a:pt x="0" y="205383"/>
                </a:lnTo>
                <a:lnTo>
                  <a:pt x="8929" y="250032"/>
                </a:lnTo>
                <a:lnTo>
                  <a:pt x="26789" y="294680"/>
                </a:lnTo>
                <a:lnTo>
                  <a:pt x="62507" y="330399"/>
                </a:lnTo>
                <a:lnTo>
                  <a:pt x="116085" y="357188"/>
                </a:lnTo>
                <a:lnTo>
                  <a:pt x="187523" y="375047"/>
                </a:lnTo>
                <a:lnTo>
                  <a:pt x="258960" y="383977"/>
                </a:lnTo>
                <a:lnTo>
                  <a:pt x="348257" y="392907"/>
                </a:lnTo>
                <a:lnTo>
                  <a:pt x="437554" y="383977"/>
                </a:lnTo>
                <a:lnTo>
                  <a:pt x="437554" y="38397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4" name="Freeform 43"/>
          <p:cNvSpPr/>
          <p:nvPr/>
        </p:nvSpPr>
        <p:spPr bwMode="auto">
          <a:xfrm>
            <a:off x="8099227" y="160734"/>
            <a:ext cx="98226" cy="348259"/>
          </a:xfrm>
          <a:custGeom>
            <a:avLst/>
            <a:gdLst/>
            <a:ahLst/>
            <a:cxnLst/>
            <a:rect l="0" t="0" r="0" b="0"/>
            <a:pathLst>
              <a:path w="98226" h="348259">
                <a:moveTo>
                  <a:pt x="89296" y="26789"/>
                </a:moveTo>
                <a:lnTo>
                  <a:pt x="71437" y="17860"/>
                </a:lnTo>
                <a:lnTo>
                  <a:pt x="62507" y="8930"/>
                </a:lnTo>
                <a:lnTo>
                  <a:pt x="53578" y="0"/>
                </a:lnTo>
                <a:lnTo>
                  <a:pt x="53578" y="0"/>
                </a:lnTo>
                <a:lnTo>
                  <a:pt x="53578" y="0"/>
                </a:lnTo>
                <a:lnTo>
                  <a:pt x="53578" y="0"/>
                </a:lnTo>
                <a:lnTo>
                  <a:pt x="53578" y="0"/>
                </a:lnTo>
                <a:lnTo>
                  <a:pt x="71437" y="26789"/>
                </a:lnTo>
                <a:lnTo>
                  <a:pt x="80367" y="71438"/>
                </a:lnTo>
                <a:lnTo>
                  <a:pt x="89296" y="116086"/>
                </a:lnTo>
                <a:lnTo>
                  <a:pt x="98225" y="169664"/>
                </a:lnTo>
                <a:lnTo>
                  <a:pt x="98225" y="205383"/>
                </a:lnTo>
                <a:lnTo>
                  <a:pt x="89296" y="241102"/>
                </a:lnTo>
                <a:lnTo>
                  <a:pt x="71437" y="276821"/>
                </a:lnTo>
                <a:lnTo>
                  <a:pt x="53578" y="303610"/>
                </a:lnTo>
                <a:lnTo>
                  <a:pt x="26789" y="330399"/>
                </a:lnTo>
                <a:lnTo>
                  <a:pt x="0" y="348258"/>
                </a:lnTo>
                <a:lnTo>
                  <a:pt x="0" y="34825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 name="Freeform 44"/>
          <p:cNvSpPr/>
          <p:nvPr/>
        </p:nvSpPr>
        <p:spPr bwMode="auto">
          <a:xfrm>
            <a:off x="4241602" y="696516"/>
            <a:ext cx="214313" cy="267891"/>
          </a:xfrm>
          <a:custGeom>
            <a:avLst/>
            <a:gdLst/>
            <a:ahLst/>
            <a:cxnLst/>
            <a:rect l="0" t="0" r="0" b="0"/>
            <a:pathLst>
              <a:path w="214313" h="267891">
                <a:moveTo>
                  <a:pt x="26789" y="26789"/>
                </a:moveTo>
                <a:lnTo>
                  <a:pt x="26789" y="26789"/>
                </a:lnTo>
                <a:lnTo>
                  <a:pt x="26789" y="17859"/>
                </a:lnTo>
                <a:lnTo>
                  <a:pt x="26789" y="17859"/>
                </a:lnTo>
                <a:lnTo>
                  <a:pt x="26789" y="17859"/>
                </a:lnTo>
                <a:lnTo>
                  <a:pt x="26789" y="8929"/>
                </a:lnTo>
                <a:lnTo>
                  <a:pt x="26789" y="8929"/>
                </a:lnTo>
                <a:lnTo>
                  <a:pt x="26789" y="0"/>
                </a:lnTo>
                <a:lnTo>
                  <a:pt x="26789" y="0"/>
                </a:lnTo>
                <a:lnTo>
                  <a:pt x="26789" y="0"/>
                </a:lnTo>
                <a:lnTo>
                  <a:pt x="26789" y="0"/>
                </a:lnTo>
                <a:lnTo>
                  <a:pt x="26789" y="0"/>
                </a:lnTo>
                <a:lnTo>
                  <a:pt x="26789" y="0"/>
                </a:lnTo>
                <a:lnTo>
                  <a:pt x="26789" y="8929"/>
                </a:lnTo>
                <a:lnTo>
                  <a:pt x="26789" y="17859"/>
                </a:lnTo>
                <a:lnTo>
                  <a:pt x="17859" y="44648"/>
                </a:lnTo>
                <a:lnTo>
                  <a:pt x="17859" y="71437"/>
                </a:lnTo>
                <a:lnTo>
                  <a:pt x="8929" y="107156"/>
                </a:lnTo>
                <a:lnTo>
                  <a:pt x="8929" y="142875"/>
                </a:lnTo>
                <a:lnTo>
                  <a:pt x="0" y="178593"/>
                </a:lnTo>
                <a:lnTo>
                  <a:pt x="0" y="205382"/>
                </a:lnTo>
                <a:lnTo>
                  <a:pt x="0" y="232171"/>
                </a:lnTo>
                <a:lnTo>
                  <a:pt x="0" y="250031"/>
                </a:lnTo>
                <a:lnTo>
                  <a:pt x="8929" y="258960"/>
                </a:lnTo>
                <a:lnTo>
                  <a:pt x="35718" y="267890"/>
                </a:lnTo>
                <a:lnTo>
                  <a:pt x="62507" y="267890"/>
                </a:lnTo>
                <a:lnTo>
                  <a:pt x="89296" y="258960"/>
                </a:lnTo>
                <a:lnTo>
                  <a:pt x="133945" y="258960"/>
                </a:lnTo>
                <a:lnTo>
                  <a:pt x="160734" y="250031"/>
                </a:lnTo>
                <a:lnTo>
                  <a:pt x="187523" y="241101"/>
                </a:lnTo>
                <a:lnTo>
                  <a:pt x="205382" y="241101"/>
                </a:lnTo>
                <a:lnTo>
                  <a:pt x="214312" y="232171"/>
                </a:lnTo>
                <a:lnTo>
                  <a:pt x="214312" y="232171"/>
                </a:lnTo>
                <a:lnTo>
                  <a:pt x="214312" y="223242"/>
                </a:lnTo>
                <a:lnTo>
                  <a:pt x="214312"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6" name="Freeform 45"/>
          <p:cNvSpPr/>
          <p:nvPr/>
        </p:nvSpPr>
        <p:spPr bwMode="auto">
          <a:xfrm>
            <a:off x="4286250" y="785812"/>
            <a:ext cx="169665" cy="53580"/>
          </a:xfrm>
          <a:custGeom>
            <a:avLst/>
            <a:gdLst/>
            <a:ahLst/>
            <a:cxnLst/>
            <a:rect l="0" t="0" r="0" b="0"/>
            <a:pathLst>
              <a:path w="169665" h="53580">
                <a:moveTo>
                  <a:pt x="0" y="53579"/>
                </a:moveTo>
                <a:lnTo>
                  <a:pt x="0" y="53579"/>
                </a:lnTo>
                <a:lnTo>
                  <a:pt x="0" y="53579"/>
                </a:lnTo>
                <a:lnTo>
                  <a:pt x="0" y="53579"/>
                </a:lnTo>
                <a:lnTo>
                  <a:pt x="8930" y="53579"/>
                </a:lnTo>
                <a:lnTo>
                  <a:pt x="26789" y="53579"/>
                </a:lnTo>
                <a:lnTo>
                  <a:pt x="44648" y="44649"/>
                </a:lnTo>
                <a:lnTo>
                  <a:pt x="62508" y="35719"/>
                </a:lnTo>
                <a:lnTo>
                  <a:pt x="89297" y="26789"/>
                </a:lnTo>
                <a:lnTo>
                  <a:pt x="116086" y="17860"/>
                </a:lnTo>
                <a:lnTo>
                  <a:pt x="142875" y="8930"/>
                </a:lnTo>
                <a:lnTo>
                  <a:pt x="169664" y="0"/>
                </a:lnTo>
                <a:lnTo>
                  <a:pt x="1696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7" name="Freeform 46"/>
          <p:cNvSpPr/>
          <p:nvPr/>
        </p:nvSpPr>
        <p:spPr bwMode="auto">
          <a:xfrm>
            <a:off x="4250531" y="669727"/>
            <a:ext cx="160736" cy="17860"/>
          </a:xfrm>
          <a:custGeom>
            <a:avLst/>
            <a:gdLst/>
            <a:ahLst/>
            <a:cxnLst/>
            <a:rect l="0" t="0" r="0" b="0"/>
            <a:pathLst>
              <a:path w="160736" h="17860">
                <a:moveTo>
                  <a:pt x="0" y="17859"/>
                </a:moveTo>
                <a:lnTo>
                  <a:pt x="0" y="17859"/>
                </a:lnTo>
                <a:lnTo>
                  <a:pt x="8930" y="17859"/>
                </a:lnTo>
                <a:lnTo>
                  <a:pt x="17860" y="17859"/>
                </a:lnTo>
                <a:lnTo>
                  <a:pt x="26789" y="17859"/>
                </a:lnTo>
                <a:lnTo>
                  <a:pt x="44649" y="8929"/>
                </a:lnTo>
                <a:lnTo>
                  <a:pt x="71438" y="8929"/>
                </a:lnTo>
                <a:lnTo>
                  <a:pt x="98227" y="0"/>
                </a:lnTo>
                <a:lnTo>
                  <a:pt x="133946" y="0"/>
                </a:lnTo>
                <a:lnTo>
                  <a:pt x="160735" y="0"/>
                </a:lnTo>
                <a:lnTo>
                  <a:pt x="16073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8" name="Freeform 47"/>
          <p:cNvSpPr/>
          <p:nvPr/>
        </p:nvSpPr>
        <p:spPr bwMode="auto">
          <a:xfrm>
            <a:off x="4563070" y="642938"/>
            <a:ext cx="187525" cy="267891"/>
          </a:xfrm>
          <a:custGeom>
            <a:avLst/>
            <a:gdLst/>
            <a:ahLst/>
            <a:cxnLst/>
            <a:rect l="0" t="0" r="0" b="0"/>
            <a:pathLst>
              <a:path w="187525" h="267891">
                <a:moveTo>
                  <a:pt x="116086" y="0"/>
                </a:moveTo>
                <a:lnTo>
                  <a:pt x="116086" y="0"/>
                </a:lnTo>
                <a:lnTo>
                  <a:pt x="116086" y="0"/>
                </a:lnTo>
                <a:lnTo>
                  <a:pt x="107157" y="0"/>
                </a:lnTo>
                <a:lnTo>
                  <a:pt x="107157" y="8929"/>
                </a:lnTo>
                <a:lnTo>
                  <a:pt x="107157" y="8929"/>
                </a:lnTo>
                <a:lnTo>
                  <a:pt x="98227" y="26789"/>
                </a:lnTo>
                <a:lnTo>
                  <a:pt x="89297" y="35718"/>
                </a:lnTo>
                <a:lnTo>
                  <a:pt x="71438" y="62507"/>
                </a:lnTo>
                <a:lnTo>
                  <a:pt x="62508" y="89296"/>
                </a:lnTo>
                <a:lnTo>
                  <a:pt x="44649" y="125015"/>
                </a:lnTo>
                <a:lnTo>
                  <a:pt x="35719" y="160734"/>
                </a:lnTo>
                <a:lnTo>
                  <a:pt x="17860" y="196453"/>
                </a:lnTo>
                <a:lnTo>
                  <a:pt x="0" y="232171"/>
                </a:lnTo>
                <a:lnTo>
                  <a:pt x="0" y="250031"/>
                </a:lnTo>
                <a:lnTo>
                  <a:pt x="0" y="267890"/>
                </a:lnTo>
                <a:lnTo>
                  <a:pt x="8930" y="267890"/>
                </a:lnTo>
                <a:lnTo>
                  <a:pt x="26789" y="267890"/>
                </a:lnTo>
                <a:lnTo>
                  <a:pt x="53578" y="267890"/>
                </a:lnTo>
                <a:lnTo>
                  <a:pt x="80368" y="258960"/>
                </a:lnTo>
                <a:lnTo>
                  <a:pt x="116086" y="258960"/>
                </a:lnTo>
                <a:lnTo>
                  <a:pt x="142875" y="250031"/>
                </a:lnTo>
                <a:lnTo>
                  <a:pt x="160735" y="250031"/>
                </a:lnTo>
                <a:lnTo>
                  <a:pt x="187524" y="241101"/>
                </a:lnTo>
                <a:lnTo>
                  <a:pt x="187524"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9" name="Freeform 48"/>
          <p:cNvSpPr/>
          <p:nvPr/>
        </p:nvSpPr>
        <p:spPr bwMode="auto">
          <a:xfrm>
            <a:off x="4786313" y="669727"/>
            <a:ext cx="187524" cy="214313"/>
          </a:xfrm>
          <a:custGeom>
            <a:avLst/>
            <a:gdLst/>
            <a:ahLst/>
            <a:cxnLst/>
            <a:rect l="0" t="0" r="0" b="0"/>
            <a:pathLst>
              <a:path w="187524" h="214313">
                <a:moveTo>
                  <a:pt x="142875" y="17859"/>
                </a:moveTo>
                <a:lnTo>
                  <a:pt x="142875" y="17859"/>
                </a:lnTo>
                <a:lnTo>
                  <a:pt x="133945" y="8929"/>
                </a:lnTo>
                <a:lnTo>
                  <a:pt x="133945" y="0"/>
                </a:lnTo>
                <a:lnTo>
                  <a:pt x="116085" y="0"/>
                </a:lnTo>
                <a:lnTo>
                  <a:pt x="107156" y="0"/>
                </a:lnTo>
                <a:lnTo>
                  <a:pt x="80367" y="8929"/>
                </a:lnTo>
                <a:lnTo>
                  <a:pt x="62507" y="35718"/>
                </a:lnTo>
                <a:lnTo>
                  <a:pt x="35718" y="62507"/>
                </a:lnTo>
                <a:lnTo>
                  <a:pt x="17859" y="98226"/>
                </a:lnTo>
                <a:lnTo>
                  <a:pt x="8929" y="133945"/>
                </a:lnTo>
                <a:lnTo>
                  <a:pt x="0" y="160734"/>
                </a:lnTo>
                <a:lnTo>
                  <a:pt x="8929" y="187523"/>
                </a:lnTo>
                <a:lnTo>
                  <a:pt x="17859" y="205382"/>
                </a:lnTo>
                <a:lnTo>
                  <a:pt x="44648" y="214312"/>
                </a:lnTo>
                <a:lnTo>
                  <a:pt x="71437" y="214312"/>
                </a:lnTo>
                <a:lnTo>
                  <a:pt x="98226" y="214312"/>
                </a:lnTo>
                <a:lnTo>
                  <a:pt x="133945" y="214312"/>
                </a:lnTo>
                <a:lnTo>
                  <a:pt x="160734" y="196453"/>
                </a:lnTo>
                <a:lnTo>
                  <a:pt x="187523" y="187523"/>
                </a:lnTo>
                <a:lnTo>
                  <a:pt x="187523"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0" name="Freeform 49"/>
          <p:cNvSpPr/>
          <p:nvPr/>
        </p:nvSpPr>
        <p:spPr bwMode="auto">
          <a:xfrm>
            <a:off x="5080992" y="651867"/>
            <a:ext cx="26790" cy="232173"/>
          </a:xfrm>
          <a:custGeom>
            <a:avLst/>
            <a:gdLst/>
            <a:ahLst/>
            <a:cxnLst/>
            <a:rect l="0" t="0" r="0" b="0"/>
            <a:pathLst>
              <a:path w="26790" h="232173">
                <a:moveTo>
                  <a:pt x="0" y="8930"/>
                </a:moveTo>
                <a:lnTo>
                  <a:pt x="0" y="8930"/>
                </a:lnTo>
                <a:lnTo>
                  <a:pt x="0" y="8930"/>
                </a:lnTo>
                <a:lnTo>
                  <a:pt x="0" y="8930"/>
                </a:lnTo>
                <a:lnTo>
                  <a:pt x="8930" y="0"/>
                </a:lnTo>
                <a:lnTo>
                  <a:pt x="17860" y="0"/>
                </a:lnTo>
                <a:lnTo>
                  <a:pt x="17860" y="8930"/>
                </a:lnTo>
                <a:lnTo>
                  <a:pt x="26789" y="17860"/>
                </a:lnTo>
                <a:lnTo>
                  <a:pt x="26789" y="35719"/>
                </a:lnTo>
                <a:lnTo>
                  <a:pt x="26789" y="62508"/>
                </a:lnTo>
                <a:lnTo>
                  <a:pt x="26789" y="89297"/>
                </a:lnTo>
                <a:lnTo>
                  <a:pt x="26789" y="125016"/>
                </a:lnTo>
                <a:lnTo>
                  <a:pt x="26789" y="160734"/>
                </a:lnTo>
                <a:lnTo>
                  <a:pt x="26789" y="187524"/>
                </a:lnTo>
                <a:lnTo>
                  <a:pt x="26789" y="205383"/>
                </a:lnTo>
                <a:lnTo>
                  <a:pt x="26789" y="223242"/>
                </a:lnTo>
                <a:lnTo>
                  <a:pt x="26789" y="232172"/>
                </a:lnTo>
                <a:lnTo>
                  <a:pt x="26789" y="232172"/>
                </a:lnTo>
                <a:lnTo>
                  <a:pt x="17860" y="232172"/>
                </a:lnTo>
                <a:lnTo>
                  <a:pt x="8930" y="223242"/>
                </a:lnTo>
                <a:lnTo>
                  <a:pt x="8930"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1" name="Freeform 50"/>
          <p:cNvSpPr/>
          <p:nvPr/>
        </p:nvSpPr>
        <p:spPr bwMode="auto">
          <a:xfrm>
            <a:off x="4964906" y="616148"/>
            <a:ext cx="357189" cy="17861"/>
          </a:xfrm>
          <a:custGeom>
            <a:avLst/>
            <a:gdLst/>
            <a:ahLst/>
            <a:cxnLst/>
            <a:rect l="0" t="0" r="0" b="0"/>
            <a:pathLst>
              <a:path w="357189" h="17861">
                <a:moveTo>
                  <a:pt x="0" y="17860"/>
                </a:moveTo>
                <a:lnTo>
                  <a:pt x="8930" y="17860"/>
                </a:lnTo>
                <a:lnTo>
                  <a:pt x="35719" y="17860"/>
                </a:lnTo>
                <a:lnTo>
                  <a:pt x="71438" y="8930"/>
                </a:lnTo>
                <a:lnTo>
                  <a:pt x="125016" y="8930"/>
                </a:lnTo>
                <a:lnTo>
                  <a:pt x="178594" y="8930"/>
                </a:lnTo>
                <a:lnTo>
                  <a:pt x="232172" y="0"/>
                </a:lnTo>
                <a:lnTo>
                  <a:pt x="276821" y="0"/>
                </a:lnTo>
                <a:lnTo>
                  <a:pt x="321469" y="0"/>
                </a:lnTo>
                <a:lnTo>
                  <a:pt x="357188" y="0"/>
                </a:lnTo>
                <a:lnTo>
                  <a:pt x="35718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2" name="Freeform 51"/>
          <p:cNvSpPr/>
          <p:nvPr/>
        </p:nvSpPr>
        <p:spPr bwMode="auto">
          <a:xfrm>
            <a:off x="4241602" y="1080492"/>
            <a:ext cx="232172" cy="321470"/>
          </a:xfrm>
          <a:custGeom>
            <a:avLst/>
            <a:gdLst/>
            <a:ahLst/>
            <a:cxnLst/>
            <a:rect l="0" t="0" r="0" b="0"/>
            <a:pathLst>
              <a:path w="232172" h="321470">
                <a:moveTo>
                  <a:pt x="107156" y="0"/>
                </a:moveTo>
                <a:lnTo>
                  <a:pt x="107156" y="0"/>
                </a:lnTo>
                <a:lnTo>
                  <a:pt x="107156" y="0"/>
                </a:lnTo>
                <a:lnTo>
                  <a:pt x="107156" y="8930"/>
                </a:lnTo>
                <a:lnTo>
                  <a:pt x="98226" y="17859"/>
                </a:lnTo>
                <a:lnTo>
                  <a:pt x="98226" y="35719"/>
                </a:lnTo>
                <a:lnTo>
                  <a:pt x="89296" y="62508"/>
                </a:lnTo>
                <a:lnTo>
                  <a:pt x="89296" y="98227"/>
                </a:lnTo>
                <a:lnTo>
                  <a:pt x="80367" y="142875"/>
                </a:lnTo>
                <a:lnTo>
                  <a:pt x="80367" y="187524"/>
                </a:lnTo>
                <a:lnTo>
                  <a:pt x="71437" y="223242"/>
                </a:lnTo>
                <a:lnTo>
                  <a:pt x="62507" y="258961"/>
                </a:lnTo>
                <a:lnTo>
                  <a:pt x="53578" y="285750"/>
                </a:lnTo>
                <a:lnTo>
                  <a:pt x="53578" y="303610"/>
                </a:lnTo>
                <a:lnTo>
                  <a:pt x="44648" y="312539"/>
                </a:lnTo>
                <a:lnTo>
                  <a:pt x="44648" y="321469"/>
                </a:lnTo>
                <a:lnTo>
                  <a:pt x="35718" y="321469"/>
                </a:lnTo>
                <a:lnTo>
                  <a:pt x="35718" y="312539"/>
                </a:lnTo>
                <a:lnTo>
                  <a:pt x="26789" y="294680"/>
                </a:lnTo>
                <a:lnTo>
                  <a:pt x="26789" y="267891"/>
                </a:lnTo>
                <a:lnTo>
                  <a:pt x="26789" y="232172"/>
                </a:lnTo>
                <a:lnTo>
                  <a:pt x="26789" y="196453"/>
                </a:lnTo>
                <a:lnTo>
                  <a:pt x="35718" y="151805"/>
                </a:lnTo>
                <a:lnTo>
                  <a:pt x="35718" y="116086"/>
                </a:lnTo>
                <a:lnTo>
                  <a:pt x="35718" y="89297"/>
                </a:lnTo>
                <a:lnTo>
                  <a:pt x="35718" y="62508"/>
                </a:lnTo>
                <a:lnTo>
                  <a:pt x="44648" y="44649"/>
                </a:lnTo>
                <a:lnTo>
                  <a:pt x="44648" y="35719"/>
                </a:lnTo>
                <a:lnTo>
                  <a:pt x="62507" y="35719"/>
                </a:lnTo>
                <a:lnTo>
                  <a:pt x="71437" y="26789"/>
                </a:lnTo>
                <a:lnTo>
                  <a:pt x="98226" y="26789"/>
                </a:lnTo>
                <a:lnTo>
                  <a:pt x="116086" y="17859"/>
                </a:lnTo>
                <a:lnTo>
                  <a:pt x="142875" y="17859"/>
                </a:lnTo>
                <a:lnTo>
                  <a:pt x="160734" y="17859"/>
                </a:lnTo>
                <a:lnTo>
                  <a:pt x="169664" y="17859"/>
                </a:lnTo>
                <a:lnTo>
                  <a:pt x="178593" y="26789"/>
                </a:lnTo>
                <a:lnTo>
                  <a:pt x="169664" y="44649"/>
                </a:lnTo>
                <a:lnTo>
                  <a:pt x="169664" y="62508"/>
                </a:lnTo>
                <a:lnTo>
                  <a:pt x="151804" y="80367"/>
                </a:lnTo>
                <a:lnTo>
                  <a:pt x="142875" y="98227"/>
                </a:lnTo>
                <a:lnTo>
                  <a:pt x="125015" y="116086"/>
                </a:lnTo>
                <a:lnTo>
                  <a:pt x="116086" y="125016"/>
                </a:lnTo>
                <a:lnTo>
                  <a:pt x="107156" y="133945"/>
                </a:lnTo>
                <a:lnTo>
                  <a:pt x="107156" y="142875"/>
                </a:lnTo>
                <a:lnTo>
                  <a:pt x="116086" y="142875"/>
                </a:lnTo>
                <a:lnTo>
                  <a:pt x="125015" y="142875"/>
                </a:lnTo>
                <a:lnTo>
                  <a:pt x="142875" y="142875"/>
                </a:lnTo>
                <a:lnTo>
                  <a:pt x="169664" y="151805"/>
                </a:lnTo>
                <a:lnTo>
                  <a:pt x="187523" y="160735"/>
                </a:lnTo>
                <a:lnTo>
                  <a:pt x="214312" y="178594"/>
                </a:lnTo>
                <a:lnTo>
                  <a:pt x="223242" y="187524"/>
                </a:lnTo>
                <a:lnTo>
                  <a:pt x="232171" y="205383"/>
                </a:lnTo>
                <a:lnTo>
                  <a:pt x="223242" y="232172"/>
                </a:lnTo>
                <a:lnTo>
                  <a:pt x="196453" y="250031"/>
                </a:lnTo>
                <a:lnTo>
                  <a:pt x="169664" y="267891"/>
                </a:lnTo>
                <a:lnTo>
                  <a:pt x="133945" y="294680"/>
                </a:lnTo>
                <a:lnTo>
                  <a:pt x="98226" y="303610"/>
                </a:lnTo>
                <a:lnTo>
                  <a:pt x="62507" y="303610"/>
                </a:lnTo>
                <a:lnTo>
                  <a:pt x="35718" y="303610"/>
                </a:lnTo>
                <a:lnTo>
                  <a:pt x="8929" y="303610"/>
                </a:lnTo>
                <a:lnTo>
                  <a:pt x="0" y="294680"/>
                </a:lnTo>
                <a:lnTo>
                  <a:pt x="0" y="285750"/>
                </a:lnTo>
                <a:lnTo>
                  <a:pt x="17859" y="276821"/>
                </a:lnTo>
                <a:lnTo>
                  <a:pt x="35718" y="267891"/>
                </a:lnTo>
                <a:lnTo>
                  <a:pt x="62507" y="258961"/>
                </a:lnTo>
                <a:lnTo>
                  <a:pt x="98226" y="258961"/>
                </a:lnTo>
                <a:lnTo>
                  <a:pt x="98226"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3" name="Freeform 52"/>
          <p:cNvSpPr/>
          <p:nvPr/>
        </p:nvSpPr>
        <p:spPr bwMode="auto">
          <a:xfrm>
            <a:off x="4518422" y="1125141"/>
            <a:ext cx="330399" cy="285750"/>
          </a:xfrm>
          <a:custGeom>
            <a:avLst/>
            <a:gdLst/>
            <a:ahLst/>
            <a:cxnLst/>
            <a:rect l="0" t="0" r="0" b="0"/>
            <a:pathLst>
              <a:path w="330399" h="285750">
                <a:moveTo>
                  <a:pt x="8930" y="35718"/>
                </a:moveTo>
                <a:lnTo>
                  <a:pt x="8930" y="35718"/>
                </a:lnTo>
                <a:lnTo>
                  <a:pt x="8930" y="26789"/>
                </a:lnTo>
                <a:lnTo>
                  <a:pt x="8930" y="8929"/>
                </a:lnTo>
                <a:lnTo>
                  <a:pt x="17859" y="0"/>
                </a:lnTo>
                <a:lnTo>
                  <a:pt x="26789" y="8929"/>
                </a:lnTo>
                <a:lnTo>
                  <a:pt x="35719" y="17859"/>
                </a:lnTo>
                <a:lnTo>
                  <a:pt x="35719" y="44648"/>
                </a:lnTo>
                <a:lnTo>
                  <a:pt x="35719" y="80367"/>
                </a:lnTo>
                <a:lnTo>
                  <a:pt x="35719" y="116086"/>
                </a:lnTo>
                <a:lnTo>
                  <a:pt x="35719" y="160734"/>
                </a:lnTo>
                <a:lnTo>
                  <a:pt x="26789" y="196453"/>
                </a:lnTo>
                <a:lnTo>
                  <a:pt x="17859" y="232172"/>
                </a:lnTo>
                <a:lnTo>
                  <a:pt x="8930" y="250031"/>
                </a:lnTo>
                <a:lnTo>
                  <a:pt x="0" y="267890"/>
                </a:lnTo>
                <a:lnTo>
                  <a:pt x="0" y="276820"/>
                </a:lnTo>
                <a:lnTo>
                  <a:pt x="0" y="276820"/>
                </a:lnTo>
                <a:lnTo>
                  <a:pt x="0" y="267890"/>
                </a:lnTo>
                <a:lnTo>
                  <a:pt x="0" y="241101"/>
                </a:lnTo>
                <a:lnTo>
                  <a:pt x="8930" y="214312"/>
                </a:lnTo>
                <a:lnTo>
                  <a:pt x="17859" y="169664"/>
                </a:lnTo>
                <a:lnTo>
                  <a:pt x="35719" y="125015"/>
                </a:lnTo>
                <a:lnTo>
                  <a:pt x="53578" y="89296"/>
                </a:lnTo>
                <a:lnTo>
                  <a:pt x="71437" y="53578"/>
                </a:lnTo>
                <a:lnTo>
                  <a:pt x="89297" y="35718"/>
                </a:lnTo>
                <a:lnTo>
                  <a:pt x="107156" y="26789"/>
                </a:lnTo>
                <a:lnTo>
                  <a:pt x="125016" y="35718"/>
                </a:lnTo>
                <a:lnTo>
                  <a:pt x="142875" y="53578"/>
                </a:lnTo>
                <a:lnTo>
                  <a:pt x="151805" y="89296"/>
                </a:lnTo>
                <a:lnTo>
                  <a:pt x="160734" y="133945"/>
                </a:lnTo>
                <a:lnTo>
                  <a:pt x="169664" y="169664"/>
                </a:lnTo>
                <a:lnTo>
                  <a:pt x="169664" y="205382"/>
                </a:lnTo>
                <a:lnTo>
                  <a:pt x="169664" y="241101"/>
                </a:lnTo>
                <a:lnTo>
                  <a:pt x="169664" y="267890"/>
                </a:lnTo>
                <a:lnTo>
                  <a:pt x="169664" y="285749"/>
                </a:lnTo>
                <a:lnTo>
                  <a:pt x="160734" y="285749"/>
                </a:lnTo>
                <a:lnTo>
                  <a:pt x="160734" y="276820"/>
                </a:lnTo>
                <a:lnTo>
                  <a:pt x="160734" y="258961"/>
                </a:lnTo>
                <a:lnTo>
                  <a:pt x="169664" y="223242"/>
                </a:lnTo>
                <a:lnTo>
                  <a:pt x="178594" y="187523"/>
                </a:lnTo>
                <a:lnTo>
                  <a:pt x="187523" y="142875"/>
                </a:lnTo>
                <a:lnTo>
                  <a:pt x="205383" y="98226"/>
                </a:lnTo>
                <a:lnTo>
                  <a:pt x="223242" y="62507"/>
                </a:lnTo>
                <a:lnTo>
                  <a:pt x="241101" y="44648"/>
                </a:lnTo>
                <a:lnTo>
                  <a:pt x="258961" y="35718"/>
                </a:lnTo>
                <a:lnTo>
                  <a:pt x="276820" y="35718"/>
                </a:lnTo>
                <a:lnTo>
                  <a:pt x="294680" y="44648"/>
                </a:lnTo>
                <a:lnTo>
                  <a:pt x="312539" y="71437"/>
                </a:lnTo>
                <a:lnTo>
                  <a:pt x="321469" y="98226"/>
                </a:lnTo>
                <a:lnTo>
                  <a:pt x="330398" y="133945"/>
                </a:lnTo>
                <a:lnTo>
                  <a:pt x="330398" y="160734"/>
                </a:lnTo>
                <a:lnTo>
                  <a:pt x="330398" y="187523"/>
                </a:lnTo>
                <a:lnTo>
                  <a:pt x="321469" y="214312"/>
                </a:lnTo>
                <a:lnTo>
                  <a:pt x="321469" y="223242"/>
                </a:lnTo>
                <a:lnTo>
                  <a:pt x="321469" y="241101"/>
                </a:lnTo>
                <a:lnTo>
                  <a:pt x="321469" y="241101"/>
                </a:lnTo>
                <a:lnTo>
                  <a:pt x="330398" y="232172"/>
                </a:lnTo>
                <a:lnTo>
                  <a:pt x="330398" y="214312"/>
                </a:lnTo>
                <a:lnTo>
                  <a:pt x="330398"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4" name="Freeform 53"/>
          <p:cNvSpPr/>
          <p:nvPr/>
        </p:nvSpPr>
        <p:spPr bwMode="auto">
          <a:xfrm>
            <a:off x="4920258" y="1125141"/>
            <a:ext cx="71438" cy="258962"/>
          </a:xfrm>
          <a:custGeom>
            <a:avLst/>
            <a:gdLst/>
            <a:ahLst/>
            <a:cxnLst/>
            <a:rect l="0" t="0" r="0" b="0"/>
            <a:pathLst>
              <a:path w="71438" h="258962">
                <a:moveTo>
                  <a:pt x="44648" y="0"/>
                </a:moveTo>
                <a:lnTo>
                  <a:pt x="44648" y="0"/>
                </a:lnTo>
                <a:lnTo>
                  <a:pt x="44648" y="0"/>
                </a:lnTo>
                <a:lnTo>
                  <a:pt x="44648" y="8929"/>
                </a:lnTo>
                <a:lnTo>
                  <a:pt x="35719" y="17859"/>
                </a:lnTo>
                <a:lnTo>
                  <a:pt x="26789" y="35718"/>
                </a:lnTo>
                <a:lnTo>
                  <a:pt x="26789" y="53578"/>
                </a:lnTo>
                <a:lnTo>
                  <a:pt x="17859" y="80367"/>
                </a:lnTo>
                <a:lnTo>
                  <a:pt x="8930" y="116086"/>
                </a:lnTo>
                <a:lnTo>
                  <a:pt x="0" y="151804"/>
                </a:lnTo>
                <a:lnTo>
                  <a:pt x="0" y="187523"/>
                </a:lnTo>
                <a:lnTo>
                  <a:pt x="0" y="214312"/>
                </a:lnTo>
                <a:lnTo>
                  <a:pt x="8930" y="241101"/>
                </a:lnTo>
                <a:lnTo>
                  <a:pt x="8930" y="250031"/>
                </a:lnTo>
                <a:lnTo>
                  <a:pt x="17859" y="258961"/>
                </a:lnTo>
                <a:lnTo>
                  <a:pt x="26789" y="258961"/>
                </a:lnTo>
                <a:lnTo>
                  <a:pt x="35719" y="241101"/>
                </a:lnTo>
                <a:lnTo>
                  <a:pt x="44648" y="223242"/>
                </a:lnTo>
                <a:lnTo>
                  <a:pt x="53578" y="205382"/>
                </a:lnTo>
                <a:lnTo>
                  <a:pt x="53578" y="178593"/>
                </a:lnTo>
                <a:lnTo>
                  <a:pt x="62508" y="160734"/>
                </a:lnTo>
                <a:lnTo>
                  <a:pt x="71437" y="142875"/>
                </a:lnTo>
                <a:lnTo>
                  <a:pt x="71437"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5" name="Freeform 54"/>
          <p:cNvSpPr/>
          <p:nvPr/>
        </p:nvSpPr>
        <p:spPr bwMode="auto">
          <a:xfrm>
            <a:off x="4875609" y="1250156"/>
            <a:ext cx="133947" cy="17861"/>
          </a:xfrm>
          <a:custGeom>
            <a:avLst/>
            <a:gdLst/>
            <a:ahLst/>
            <a:cxnLst/>
            <a:rect l="0" t="0" r="0" b="0"/>
            <a:pathLst>
              <a:path w="133947" h="17861">
                <a:moveTo>
                  <a:pt x="0" y="8930"/>
                </a:moveTo>
                <a:lnTo>
                  <a:pt x="8930" y="8930"/>
                </a:lnTo>
                <a:lnTo>
                  <a:pt x="17860" y="8930"/>
                </a:lnTo>
                <a:lnTo>
                  <a:pt x="35719" y="8930"/>
                </a:lnTo>
                <a:lnTo>
                  <a:pt x="53579" y="17860"/>
                </a:lnTo>
                <a:lnTo>
                  <a:pt x="80368" y="17860"/>
                </a:lnTo>
                <a:lnTo>
                  <a:pt x="98227" y="8930"/>
                </a:lnTo>
                <a:lnTo>
                  <a:pt x="116086" y="8930"/>
                </a:lnTo>
                <a:lnTo>
                  <a:pt x="125016" y="8930"/>
                </a:lnTo>
                <a:lnTo>
                  <a:pt x="133946" y="0"/>
                </a:lnTo>
                <a:lnTo>
                  <a:pt x="13394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6" name="Freeform 55"/>
          <p:cNvSpPr/>
          <p:nvPr/>
        </p:nvSpPr>
        <p:spPr bwMode="auto">
          <a:xfrm>
            <a:off x="4947047" y="1107281"/>
            <a:ext cx="89298" cy="26790"/>
          </a:xfrm>
          <a:custGeom>
            <a:avLst/>
            <a:gdLst/>
            <a:ahLst/>
            <a:cxnLst/>
            <a:rect l="0" t="0" r="0" b="0"/>
            <a:pathLst>
              <a:path w="89298" h="26790">
                <a:moveTo>
                  <a:pt x="0" y="26789"/>
                </a:moveTo>
                <a:lnTo>
                  <a:pt x="0" y="26789"/>
                </a:lnTo>
                <a:lnTo>
                  <a:pt x="0" y="26789"/>
                </a:lnTo>
                <a:lnTo>
                  <a:pt x="8930" y="17860"/>
                </a:lnTo>
                <a:lnTo>
                  <a:pt x="26789" y="17860"/>
                </a:lnTo>
                <a:lnTo>
                  <a:pt x="26789" y="8930"/>
                </a:lnTo>
                <a:lnTo>
                  <a:pt x="44648" y="8930"/>
                </a:lnTo>
                <a:lnTo>
                  <a:pt x="53578" y="0"/>
                </a:lnTo>
                <a:lnTo>
                  <a:pt x="62508" y="0"/>
                </a:lnTo>
                <a:lnTo>
                  <a:pt x="71437" y="8930"/>
                </a:lnTo>
                <a:lnTo>
                  <a:pt x="80367" y="8930"/>
                </a:lnTo>
                <a:lnTo>
                  <a:pt x="89297" y="17860"/>
                </a:lnTo>
                <a:lnTo>
                  <a:pt x="89297"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7" name="Freeform 56"/>
          <p:cNvSpPr/>
          <p:nvPr/>
        </p:nvSpPr>
        <p:spPr bwMode="auto">
          <a:xfrm>
            <a:off x="5036344" y="1071562"/>
            <a:ext cx="267891" cy="366118"/>
          </a:xfrm>
          <a:custGeom>
            <a:avLst/>
            <a:gdLst/>
            <a:ahLst/>
            <a:cxnLst/>
            <a:rect l="0" t="0" r="0" b="0"/>
            <a:pathLst>
              <a:path w="267891" h="366118">
                <a:moveTo>
                  <a:pt x="80367" y="53579"/>
                </a:moveTo>
                <a:lnTo>
                  <a:pt x="80367" y="71438"/>
                </a:lnTo>
                <a:lnTo>
                  <a:pt x="71437" y="98227"/>
                </a:lnTo>
                <a:lnTo>
                  <a:pt x="62508" y="133946"/>
                </a:lnTo>
                <a:lnTo>
                  <a:pt x="44648" y="178594"/>
                </a:lnTo>
                <a:lnTo>
                  <a:pt x="35719" y="223243"/>
                </a:lnTo>
                <a:lnTo>
                  <a:pt x="26789" y="267891"/>
                </a:lnTo>
                <a:lnTo>
                  <a:pt x="17859" y="303610"/>
                </a:lnTo>
                <a:lnTo>
                  <a:pt x="8929" y="330399"/>
                </a:lnTo>
                <a:lnTo>
                  <a:pt x="8929" y="357188"/>
                </a:lnTo>
                <a:lnTo>
                  <a:pt x="8929" y="366117"/>
                </a:lnTo>
                <a:lnTo>
                  <a:pt x="0" y="357188"/>
                </a:lnTo>
                <a:lnTo>
                  <a:pt x="8929" y="339328"/>
                </a:lnTo>
                <a:lnTo>
                  <a:pt x="8929" y="312540"/>
                </a:lnTo>
                <a:lnTo>
                  <a:pt x="8929" y="267891"/>
                </a:lnTo>
                <a:lnTo>
                  <a:pt x="17859" y="223243"/>
                </a:lnTo>
                <a:lnTo>
                  <a:pt x="26789" y="169665"/>
                </a:lnTo>
                <a:lnTo>
                  <a:pt x="26789" y="116086"/>
                </a:lnTo>
                <a:lnTo>
                  <a:pt x="35719" y="80368"/>
                </a:lnTo>
                <a:lnTo>
                  <a:pt x="53578" y="53579"/>
                </a:lnTo>
                <a:lnTo>
                  <a:pt x="62508" y="44649"/>
                </a:lnTo>
                <a:lnTo>
                  <a:pt x="71437" y="53579"/>
                </a:lnTo>
                <a:lnTo>
                  <a:pt x="89297" y="71438"/>
                </a:lnTo>
                <a:lnTo>
                  <a:pt x="98226" y="107157"/>
                </a:lnTo>
                <a:lnTo>
                  <a:pt x="107156" y="142875"/>
                </a:lnTo>
                <a:lnTo>
                  <a:pt x="116086" y="187524"/>
                </a:lnTo>
                <a:lnTo>
                  <a:pt x="125015" y="223243"/>
                </a:lnTo>
                <a:lnTo>
                  <a:pt x="133945" y="250032"/>
                </a:lnTo>
                <a:lnTo>
                  <a:pt x="133945" y="276821"/>
                </a:lnTo>
                <a:lnTo>
                  <a:pt x="142875" y="294680"/>
                </a:lnTo>
                <a:lnTo>
                  <a:pt x="151804" y="303610"/>
                </a:lnTo>
                <a:lnTo>
                  <a:pt x="151804" y="303610"/>
                </a:lnTo>
                <a:lnTo>
                  <a:pt x="160734" y="294680"/>
                </a:lnTo>
                <a:lnTo>
                  <a:pt x="169664" y="267891"/>
                </a:lnTo>
                <a:lnTo>
                  <a:pt x="187523" y="241102"/>
                </a:lnTo>
                <a:lnTo>
                  <a:pt x="196453" y="196454"/>
                </a:lnTo>
                <a:lnTo>
                  <a:pt x="205383" y="151805"/>
                </a:lnTo>
                <a:lnTo>
                  <a:pt x="223242" y="107157"/>
                </a:lnTo>
                <a:lnTo>
                  <a:pt x="232172" y="71438"/>
                </a:lnTo>
                <a:lnTo>
                  <a:pt x="241101" y="44649"/>
                </a:lnTo>
                <a:lnTo>
                  <a:pt x="250031" y="26789"/>
                </a:lnTo>
                <a:lnTo>
                  <a:pt x="258961" y="17860"/>
                </a:lnTo>
                <a:lnTo>
                  <a:pt x="267890" y="8930"/>
                </a:lnTo>
                <a:lnTo>
                  <a:pt x="267890" y="8930"/>
                </a:lnTo>
                <a:lnTo>
                  <a:pt x="267890" y="8930"/>
                </a:lnTo>
                <a:lnTo>
                  <a:pt x="258961" y="0"/>
                </a:lnTo>
                <a:lnTo>
                  <a:pt x="25896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8" name="Freeform 57"/>
          <p:cNvSpPr/>
          <p:nvPr/>
        </p:nvSpPr>
        <p:spPr bwMode="auto">
          <a:xfrm>
            <a:off x="4330898" y="1509117"/>
            <a:ext cx="187525" cy="285751"/>
          </a:xfrm>
          <a:custGeom>
            <a:avLst/>
            <a:gdLst/>
            <a:ahLst/>
            <a:cxnLst/>
            <a:rect l="0" t="0" r="0" b="0"/>
            <a:pathLst>
              <a:path w="187525" h="285751">
                <a:moveTo>
                  <a:pt x="125016" y="44648"/>
                </a:moveTo>
                <a:lnTo>
                  <a:pt x="125016" y="44648"/>
                </a:lnTo>
                <a:lnTo>
                  <a:pt x="133946" y="44648"/>
                </a:lnTo>
                <a:lnTo>
                  <a:pt x="133946" y="44648"/>
                </a:lnTo>
                <a:lnTo>
                  <a:pt x="133946" y="53578"/>
                </a:lnTo>
                <a:lnTo>
                  <a:pt x="133946" y="53578"/>
                </a:lnTo>
                <a:lnTo>
                  <a:pt x="133946" y="53578"/>
                </a:lnTo>
                <a:lnTo>
                  <a:pt x="133946" y="53578"/>
                </a:lnTo>
                <a:lnTo>
                  <a:pt x="133946" y="53578"/>
                </a:lnTo>
                <a:lnTo>
                  <a:pt x="125016" y="53578"/>
                </a:lnTo>
                <a:lnTo>
                  <a:pt x="116086" y="44648"/>
                </a:lnTo>
                <a:lnTo>
                  <a:pt x="107157" y="44648"/>
                </a:lnTo>
                <a:lnTo>
                  <a:pt x="98227" y="35719"/>
                </a:lnTo>
                <a:lnTo>
                  <a:pt x="80368" y="26789"/>
                </a:lnTo>
                <a:lnTo>
                  <a:pt x="62508" y="17859"/>
                </a:lnTo>
                <a:lnTo>
                  <a:pt x="44649" y="8930"/>
                </a:lnTo>
                <a:lnTo>
                  <a:pt x="35719" y="0"/>
                </a:lnTo>
                <a:lnTo>
                  <a:pt x="26790" y="8930"/>
                </a:lnTo>
                <a:lnTo>
                  <a:pt x="17860" y="17859"/>
                </a:lnTo>
                <a:lnTo>
                  <a:pt x="8930" y="44648"/>
                </a:lnTo>
                <a:lnTo>
                  <a:pt x="8930" y="71437"/>
                </a:lnTo>
                <a:lnTo>
                  <a:pt x="0" y="107156"/>
                </a:lnTo>
                <a:lnTo>
                  <a:pt x="8930" y="142875"/>
                </a:lnTo>
                <a:lnTo>
                  <a:pt x="8930" y="178594"/>
                </a:lnTo>
                <a:lnTo>
                  <a:pt x="17860" y="214312"/>
                </a:lnTo>
                <a:lnTo>
                  <a:pt x="35719" y="241102"/>
                </a:lnTo>
                <a:lnTo>
                  <a:pt x="44649" y="267891"/>
                </a:lnTo>
                <a:lnTo>
                  <a:pt x="71438" y="276820"/>
                </a:lnTo>
                <a:lnTo>
                  <a:pt x="89297" y="285750"/>
                </a:lnTo>
                <a:lnTo>
                  <a:pt x="116086" y="285750"/>
                </a:lnTo>
                <a:lnTo>
                  <a:pt x="142875" y="276820"/>
                </a:lnTo>
                <a:lnTo>
                  <a:pt x="160735" y="267891"/>
                </a:lnTo>
                <a:lnTo>
                  <a:pt x="178594" y="258961"/>
                </a:lnTo>
                <a:lnTo>
                  <a:pt x="187524" y="250031"/>
                </a:lnTo>
                <a:lnTo>
                  <a:pt x="187524" y="25003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9" name="Freeform 58"/>
          <p:cNvSpPr/>
          <p:nvPr/>
        </p:nvSpPr>
        <p:spPr bwMode="auto">
          <a:xfrm>
            <a:off x="4080867" y="1580554"/>
            <a:ext cx="142876" cy="232173"/>
          </a:xfrm>
          <a:custGeom>
            <a:avLst/>
            <a:gdLst/>
            <a:ahLst/>
            <a:cxnLst/>
            <a:rect l="0" t="0" r="0" b="0"/>
            <a:pathLst>
              <a:path w="142876" h="232173">
                <a:moveTo>
                  <a:pt x="0" y="8930"/>
                </a:moveTo>
                <a:lnTo>
                  <a:pt x="0" y="8930"/>
                </a:lnTo>
                <a:lnTo>
                  <a:pt x="0" y="8930"/>
                </a:lnTo>
                <a:lnTo>
                  <a:pt x="0" y="893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17860"/>
                </a:lnTo>
                <a:lnTo>
                  <a:pt x="0" y="35719"/>
                </a:lnTo>
                <a:lnTo>
                  <a:pt x="0" y="62508"/>
                </a:lnTo>
                <a:lnTo>
                  <a:pt x="0" y="98227"/>
                </a:lnTo>
                <a:lnTo>
                  <a:pt x="0" y="133946"/>
                </a:lnTo>
                <a:lnTo>
                  <a:pt x="8930" y="160735"/>
                </a:lnTo>
                <a:lnTo>
                  <a:pt x="8930" y="196454"/>
                </a:lnTo>
                <a:lnTo>
                  <a:pt x="17860" y="214313"/>
                </a:lnTo>
                <a:lnTo>
                  <a:pt x="17860" y="232172"/>
                </a:lnTo>
                <a:lnTo>
                  <a:pt x="26789" y="232172"/>
                </a:lnTo>
                <a:lnTo>
                  <a:pt x="35719" y="232172"/>
                </a:lnTo>
                <a:lnTo>
                  <a:pt x="44649" y="232172"/>
                </a:lnTo>
                <a:lnTo>
                  <a:pt x="62508" y="214313"/>
                </a:lnTo>
                <a:lnTo>
                  <a:pt x="71438" y="205383"/>
                </a:lnTo>
                <a:lnTo>
                  <a:pt x="89297" y="196454"/>
                </a:lnTo>
                <a:lnTo>
                  <a:pt x="107156" y="187524"/>
                </a:lnTo>
                <a:lnTo>
                  <a:pt x="116086" y="187524"/>
                </a:lnTo>
                <a:lnTo>
                  <a:pt x="133946" y="178594"/>
                </a:lnTo>
                <a:lnTo>
                  <a:pt x="142875" y="178594"/>
                </a:lnTo>
                <a:lnTo>
                  <a:pt x="142875" y="187524"/>
                </a:lnTo>
                <a:lnTo>
                  <a:pt x="142875" y="187524"/>
                </a:lnTo>
                <a:lnTo>
                  <a:pt x="142875" y="187524"/>
                </a:lnTo>
                <a:lnTo>
                  <a:pt x="142875"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0" name="Freeform 59"/>
          <p:cNvSpPr/>
          <p:nvPr/>
        </p:nvSpPr>
        <p:spPr bwMode="auto">
          <a:xfrm>
            <a:off x="4098727" y="1616273"/>
            <a:ext cx="107157" cy="71439"/>
          </a:xfrm>
          <a:custGeom>
            <a:avLst/>
            <a:gdLst/>
            <a:ahLst/>
            <a:cxnLst/>
            <a:rect l="0" t="0" r="0" b="0"/>
            <a:pathLst>
              <a:path w="107157" h="71439">
                <a:moveTo>
                  <a:pt x="0" y="71438"/>
                </a:moveTo>
                <a:lnTo>
                  <a:pt x="0" y="71438"/>
                </a:lnTo>
                <a:lnTo>
                  <a:pt x="0" y="71438"/>
                </a:lnTo>
                <a:lnTo>
                  <a:pt x="8929" y="71438"/>
                </a:lnTo>
                <a:lnTo>
                  <a:pt x="8929" y="71438"/>
                </a:lnTo>
                <a:lnTo>
                  <a:pt x="17859" y="71438"/>
                </a:lnTo>
                <a:lnTo>
                  <a:pt x="35718" y="62508"/>
                </a:lnTo>
                <a:lnTo>
                  <a:pt x="44648" y="53578"/>
                </a:lnTo>
                <a:lnTo>
                  <a:pt x="62507" y="53578"/>
                </a:lnTo>
                <a:lnTo>
                  <a:pt x="71437" y="35719"/>
                </a:lnTo>
                <a:lnTo>
                  <a:pt x="89296" y="26789"/>
                </a:lnTo>
                <a:lnTo>
                  <a:pt x="98226" y="17860"/>
                </a:lnTo>
                <a:lnTo>
                  <a:pt x="107156" y="8930"/>
                </a:lnTo>
                <a:lnTo>
                  <a:pt x="107156" y="0"/>
                </a:lnTo>
                <a:lnTo>
                  <a:pt x="10715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 name="Freeform 60"/>
          <p:cNvSpPr/>
          <p:nvPr/>
        </p:nvSpPr>
        <p:spPr bwMode="auto">
          <a:xfrm>
            <a:off x="4089797" y="1518047"/>
            <a:ext cx="116087" cy="17860"/>
          </a:xfrm>
          <a:custGeom>
            <a:avLst/>
            <a:gdLst/>
            <a:ahLst/>
            <a:cxnLst/>
            <a:rect l="0" t="0" r="0" b="0"/>
            <a:pathLst>
              <a:path w="116087" h="17860">
                <a:moveTo>
                  <a:pt x="0" y="17859"/>
                </a:moveTo>
                <a:lnTo>
                  <a:pt x="0" y="17859"/>
                </a:lnTo>
                <a:lnTo>
                  <a:pt x="8930" y="17859"/>
                </a:lnTo>
                <a:lnTo>
                  <a:pt x="17859" y="8929"/>
                </a:lnTo>
                <a:lnTo>
                  <a:pt x="26789" y="8929"/>
                </a:lnTo>
                <a:lnTo>
                  <a:pt x="44648" y="0"/>
                </a:lnTo>
                <a:lnTo>
                  <a:pt x="71437" y="0"/>
                </a:lnTo>
                <a:lnTo>
                  <a:pt x="89297" y="0"/>
                </a:lnTo>
                <a:lnTo>
                  <a:pt x="107156" y="0"/>
                </a:lnTo>
                <a:lnTo>
                  <a:pt x="116086" y="0"/>
                </a:lnTo>
                <a:lnTo>
                  <a:pt x="11608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2" name="Freeform 61"/>
          <p:cNvSpPr/>
          <p:nvPr/>
        </p:nvSpPr>
        <p:spPr bwMode="auto">
          <a:xfrm>
            <a:off x="4589859" y="1526976"/>
            <a:ext cx="44650" cy="232173"/>
          </a:xfrm>
          <a:custGeom>
            <a:avLst/>
            <a:gdLst/>
            <a:ahLst/>
            <a:cxnLst/>
            <a:rect l="0" t="0" r="0" b="0"/>
            <a:pathLst>
              <a:path w="44650" h="232173">
                <a:moveTo>
                  <a:pt x="8930" y="0"/>
                </a:moveTo>
                <a:lnTo>
                  <a:pt x="0" y="0"/>
                </a:lnTo>
                <a:lnTo>
                  <a:pt x="0" y="0"/>
                </a:lnTo>
                <a:lnTo>
                  <a:pt x="0" y="8930"/>
                </a:lnTo>
                <a:lnTo>
                  <a:pt x="0" y="8930"/>
                </a:lnTo>
                <a:lnTo>
                  <a:pt x="0" y="17860"/>
                </a:lnTo>
                <a:lnTo>
                  <a:pt x="0" y="35719"/>
                </a:lnTo>
                <a:lnTo>
                  <a:pt x="8930" y="62508"/>
                </a:lnTo>
                <a:lnTo>
                  <a:pt x="8930" y="89297"/>
                </a:lnTo>
                <a:lnTo>
                  <a:pt x="17860" y="116086"/>
                </a:lnTo>
                <a:lnTo>
                  <a:pt x="26789" y="151805"/>
                </a:lnTo>
                <a:lnTo>
                  <a:pt x="26789" y="178594"/>
                </a:lnTo>
                <a:lnTo>
                  <a:pt x="35719" y="205383"/>
                </a:lnTo>
                <a:lnTo>
                  <a:pt x="35719" y="223243"/>
                </a:lnTo>
                <a:lnTo>
                  <a:pt x="35719" y="232172"/>
                </a:lnTo>
                <a:lnTo>
                  <a:pt x="44649" y="232172"/>
                </a:lnTo>
                <a:lnTo>
                  <a:pt x="44649" y="214313"/>
                </a:lnTo>
                <a:lnTo>
                  <a:pt x="44649" y="196453"/>
                </a:lnTo>
                <a:lnTo>
                  <a:pt x="44649"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3" name="Freeform 62"/>
          <p:cNvSpPr/>
          <p:nvPr/>
        </p:nvSpPr>
        <p:spPr bwMode="auto">
          <a:xfrm>
            <a:off x="4679156" y="1473398"/>
            <a:ext cx="80368" cy="285751"/>
          </a:xfrm>
          <a:custGeom>
            <a:avLst/>
            <a:gdLst/>
            <a:ahLst/>
            <a:cxnLst/>
            <a:rect l="0" t="0" r="0" b="0"/>
            <a:pathLst>
              <a:path w="80368" h="285751">
                <a:moveTo>
                  <a:pt x="26789" y="0"/>
                </a:moveTo>
                <a:lnTo>
                  <a:pt x="26789" y="0"/>
                </a:lnTo>
                <a:lnTo>
                  <a:pt x="26789" y="8930"/>
                </a:lnTo>
                <a:lnTo>
                  <a:pt x="26789" y="17860"/>
                </a:lnTo>
                <a:lnTo>
                  <a:pt x="17860" y="26789"/>
                </a:lnTo>
                <a:lnTo>
                  <a:pt x="17860" y="44649"/>
                </a:lnTo>
                <a:lnTo>
                  <a:pt x="26789" y="71438"/>
                </a:lnTo>
                <a:lnTo>
                  <a:pt x="26789" y="98227"/>
                </a:lnTo>
                <a:lnTo>
                  <a:pt x="35719" y="125016"/>
                </a:lnTo>
                <a:lnTo>
                  <a:pt x="44649" y="160735"/>
                </a:lnTo>
                <a:lnTo>
                  <a:pt x="62508" y="196453"/>
                </a:lnTo>
                <a:lnTo>
                  <a:pt x="71438" y="223242"/>
                </a:lnTo>
                <a:lnTo>
                  <a:pt x="80367" y="250031"/>
                </a:lnTo>
                <a:lnTo>
                  <a:pt x="80367" y="267891"/>
                </a:lnTo>
                <a:lnTo>
                  <a:pt x="80367" y="285750"/>
                </a:lnTo>
                <a:lnTo>
                  <a:pt x="80367" y="285750"/>
                </a:lnTo>
                <a:lnTo>
                  <a:pt x="71438" y="285750"/>
                </a:lnTo>
                <a:lnTo>
                  <a:pt x="53578" y="285750"/>
                </a:lnTo>
                <a:lnTo>
                  <a:pt x="26789" y="267891"/>
                </a:lnTo>
                <a:lnTo>
                  <a:pt x="0" y="258961"/>
                </a:lnTo>
                <a:lnTo>
                  <a:pt x="0"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4" name="Freeform 63"/>
          <p:cNvSpPr/>
          <p:nvPr/>
        </p:nvSpPr>
        <p:spPr bwMode="auto">
          <a:xfrm>
            <a:off x="4527352" y="1651992"/>
            <a:ext cx="241102" cy="35720"/>
          </a:xfrm>
          <a:custGeom>
            <a:avLst/>
            <a:gdLst/>
            <a:ahLst/>
            <a:cxnLst/>
            <a:rect l="0" t="0" r="0" b="0"/>
            <a:pathLst>
              <a:path w="241102" h="35720">
                <a:moveTo>
                  <a:pt x="0" y="17859"/>
                </a:moveTo>
                <a:lnTo>
                  <a:pt x="0" y="17859"/>
                </a:lnTo>
                <a:lnTo>
                  <a:pt x="8929" y="26789"/>
                </a:lnTo>
                <a:lnTo>
                  <a:pt x="17859" y="26789"/>
                </a:lnTo>
                <a:lnTo>
                  <a:pt x="26789" y="35719"/>
                </a:lnTo>
                <a:lnTo>
                  <a:pt x="44648" y="35719"/>
                </a:lnTo>
                <a:lnTo>
                  <a:pt x="71437" y="35719"/>
                </a:lnTo>
                <a:lnTo>
                  <a:pt x="107156" y="26789"/>
                </a:lnTo>
                <a:lnTo>
                  <a:pt x="133945" y="17859"/>
                </a:lnTo>
                <a:lnTo>
                  <a:pt x="169664" y="8930"/>
                </a:lnTo>
                <a:lnTo>
                  <a:pt x="205382" y="8930"/>
                </a:lnTo>
                <a:lnTo>
                  <a:pt x="241101" y="0"/>
                </a:lnTo>
                <a:lnTo>
                  <a:pt x="24110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5" name="Freeform 64"/>
          <p:cNvSpPr/>
          <p:nvPr/>
        </p:nvSpPr>
        <p:spPr bwMode="auto">
          <a:xfrm>
            <a:off x="4884539" y="1553765"/>
            <a:ext cx="133946" cy="178595"/>
          </a:xfrm>
          <a:custGeom>
            <a:avLst/>
            <a:gdLst/>
            <a:ahLst/>
            <a:cxnLst/>
            <a:rect l="0" t="0" r="0" b="0"/>
            <a:pathLst>
              <a:path w="133946" h="178595">
                <a:moveTo>
                  <a:pt x="8930" y="0"/>
                </a:moveTo>
                <a:lnTo>
                  <a:pt x="8930" y="8930"/>
                </a:lnTo>
                <a:lnTo>
                  <a:pt x="0" y="8930"/>
                </a:lnTo>
                <a:lnTo>
                  <a:pt x="0" y="17860"/>
                </a:lnTo>
                <a:lnTo>
                  <a:pt x="0" y="35719"/>
                </a:lnTo>
                <a:lnTo>
                  <a:pt x="0" y="53579"/>
                </a:lnTo>
                <a:lnTo>
                  <a:pt x="0" y="71438"/>
                </a:lnTo>
                <a:lnTo>
                  <a:pt x="0" y="89297"/>
                </a:lnTo>
                <a:lnTo>
                  <a:pt x="8930" y="107157"/>
                </a:lnTo>
                <a:lnTo>
                  <a:pt x="8930" y="133946"/>
                </a:lnTo>
                <a:lnTo>
                  <a:pt x="8930" y="142875"/>
                </a:lnTo>
                <a:lnTo>
                  <a:pt x="8930" y="160735"/>
                </a:lnTo>
                <a:lnTo>
                  <a:pt x="17859" y="169664"/>
                </a:lnTo>
                <a:lnTo>
                  <a:pt x="26789" y="178594"/>
                </a:lnTo>
                <a:lnTo>
                  <a:pt x="35719" y="178594"/>
                </a:lnTo>
                <a:lnTo>
                  <a:pt x="44649" y="178594"/>
                </a:lnTo>
                <a:lnTo>
                  <a:pt x="62508" y="178594"/>
                </a:lnTo>
                <a:lnTo>
                  <a:pt x="71438" y="178594"/>
                </a:lnTo>
                <a:lnTo>
                  <a:pt x="89297" y="169664"/>
                </a:lnTo>
                <a:lnTo>
                  <a:pt x="107156" y="169664"/>
                </a:lnTo>
                <a:lnTo>
                  <a:pt x="116086" y="160735"/>
                </a:lnTo>
                <a:lnTo>
                  <a:pt x="125016" y="151805"/>
                </a:lnTo>
                <a:lnTo>
                  <a:pt x="133945" y="142875"/>
                </a:lnTo>
                <a:lnTo>
                  <a:pt x="133945" y="133946"/>
                </a:lnTo>
                <a:lnTo>
                  <a:pt x="133945"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6" name="Freeform 65"/>
          <p:cNvSpPr/>
          <p:nvPr/>
        </p:nvSpPr>
        <p:spPr bwMode="auto">
          <a:xfrm>
            <a:off x="4866680" y="1509117"/>
            <a:ext cx="178594" cy="107157"/>
          </a:xfrm>
          <a:custGeom>
            <a:avLst/>
            <a:gdLst/>
            <a:ahLst/>
            <a:cxnLst/>
            <a:rect l="0" t="0" r="0" b="0"/>
            <a:pathLst>
              <a:path w="178594" h="107157">
                <a:moveTo>
                  <a:pt x="0" y="107156"/>
                </a:moveTo>
                <a:lnTo>
                  <a:pt x="0" y="107156"/>
                </a:lnTo>
                <a:lnTo>
                  <a:pt x="8929" y="107156"/>
                </a:lnTo>
                <a:lnTo>
                  <a:pt x="8929" y="107156"/>
                </a:lnTo>
                <a:lnTo>
                  <a:pt x="17859" y="98227"/>
                </a:lnTo>
                <a:lnTo>
                  <a:pt x="26789" y="89297"/>
                </a:lnTo>
                <a:lnTo>
                  <a:pt x="35718" y="80367"/>
                </a:lnTo>
                <a:lnTo>
                  <a:pt x="53578" y="62508"/>
                </a:lnTo>
                <a:lnTo>
                  <a:pt x="80367" y="53578"/>
                </a:lnTo>
                <a:lnTo>
                  <a:pt x="107156" y="35719"/>
                </a:lnTo>
                <a:lnTo>
                  <a:pt x="125015" y="26789"/>
                </a:lnTo>
                <a:lnTo>
                  <a:pt x="151804" y="8930"/>
                </a:lnTo>
                <a:lnTo>
                  <a:pt x="169664" y="0"/>
                </a:lnTo>
                <a:lnTo>
                  <a:pt x="178593" y="0"/>
                </a:lnTo>
                <a:lnTo>
                  <a:pt x="17859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7" name="Freeform 66"/>
          <p:cNvSpPr/>
          <p:nvPr/>
        </p:nvSpPr>
        <p:spPr bwMode="auto">
          <a:xfrm>
            <a:off x="4839891" y="1446609"/>
            <a:ext cx="89298" cy="8931"/>
          </a:xfrm>
          <a:custGeom>
            <a:avLst/>
            <a:gdLst/>
            <a:ahLst/>
            <a:cxnLst/>
            <a:rect l="0" t="0" r="0" b="0"/>
            <a:pathLst>
              <a:path w="89298" h="8931">
                <a:moveTo>
                  <a:pt x="0" y="0"/>
                </a:moveTo>
                <a:lnTo>
                  <a:pt x="0" y="0"/>
                </a:lnTo>
                <a:lnTo>
                  <a:pt x="8929" y="8930"/>
                </a:lnTo>
                <a:lnTo>
                  <a:pt x="17859" y="8930"/>
                </a:lnTo>
                <a:lnTo>
                  <a:pt x="35718" y="8930"/>
                </a:lnTo>
                <a:lnTo>
                  <a:pt x="53578" y="8930"/>
                </a:lnTo>
                <a:lnTo>
                  <a:pt x="71437" y="8930"/>
                </a:lnTo>
                <a:lnTo>
                  <a:pt x="89297" y="8930"/>
                </a:lnTo>
                <a:lnTo>
                  <a:pt x="89297"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8" name="Freeform 67"/>
          <p:cNvSpPr/>
          <p:nvPr/>
        </p:nvSpPr>
        <p:spPr bwMode="auto">
          <a:xfrm>
            <a:off x="4339828" y="1928812"/>
            <a:ext cx="142876" cy="285751"/>
          </a:xfrm>
          <a:custGeom>
            <a:avLst/>
            <a:gdLst/>
            <a:ahLst/>
            <a:cxnLst/>
            <a:rect l="0" t="0" r="0" b="0"/>
            <a:pathLst>
              <a:path w="142876" h="285751">
                <a:moveTo>
                  <a:pt x="53578" y="8930"/>
                </a:moveTo>
                <a:lnTo>
                  <a:pt x="53578" y="8930"/>
                </a:lnTo>
                <a:lnTo>
                  <a:pt x="53578" y="8930"/>
                </a:lnTo>
                <a:lnTo>
                  <a:pt x="53578" y="8930"/>
                </a:lnTo>
                <a:lnTo>
                  <a:pt x="53578" y="8930"/>
                </a:lnTo>
                <a:lnTo>
                  <a:pt x="53578" y="8930"/>
                </a:lnTo>
                <a:lnTo>
                  <a:pt x="53578" y="8930"/>
                </a:lnTo>
                <a:lnTo>
                  <a:pt x="53578" y="17860"/>
                </a:lnTo>
                <a:lnTo>
                  <a:pt x="53578" y="26789"/>
                </a:lnTo>
                <a:lnTo>
                  <a:pt x="53578" y="35719"/>
                </a:lnTo>
                <a:lnTo>
                  <a:pt x="53578" y="62508"/>
                </a:lnTo>
                <a:lnTo>
                  <a:pt x="44649" y="98227"/>
                </a:lnTo>
                <a:lnTo>
                  <a:pt x="44649" y="133946"/>
                </a:lnTo>
                <a:lnTo>
                  <a:pt x="35719" y="178594"/>
                </a:lnTo>
                <a:lnTo>
                  <a:pt x="26789" y="214313"/>
                </a:lnTo>
                <a:lnTo>
                  <a:pt x="26789" y="250032"/>
                </a:lnTo>
                <a:lnTo>
                  <a:pt x="17860" y="276821"/>
                </a:lnTo>
                <a:lnTo>
                  <a:pt x="8930" y="285750"/>
                </a:lnTo>
                <a:lnTo>
                  <a:pt x="8930" y="276821"/>
                </a:lnTo>
                <a:lnTo>
                  <a:pt x="0" y="267891"/>
                </a:lnTo>
                <a:lnTo>
                  <a:pt x="0" y="241102"/>
                </a:lnTo>
                <a:lnTo>
                  <a:pt x="0" y="214313"/>
                </a:lnTo>
                <a:lnTo>
                  <a:pt x="0" y="178594"/>
                </a:lnTo>
                <a:lnTo>
                  <a:pt x="0" y="142875"/>
                </a:lnTo>
                <a:lnTo>
                  <a:pt x="8930" y="107157"/>
                </a:lnTo>
                <a:lnTo>
                  <a:pt x="17860" y="71438"/>
                </a:lnTo>
                <a:lnTo>
                  <a:pt x="26789" y="44649"/>
                </a:lnTo>
                <a:lnTo>
                  <a:pt x="26789" y="17860"/>
                </a:lnTo>
                <a:lnTo>
                  <a:pt x="44649" y="0"/>
                </a:lnTo>
                <a:lnTo>
                  <a:pt x="53578" y="0"/>
                </a:lnTo>
                <a:lnTo>
                  <a:pt x="62508" y="0"/>
                </a:lnTo>
                <a:lnTo>
                  <a:pt x="71438" y="8930"/>
                </a:lnTo>
                <a:lnTo>
                  <a:pt x="80367" y="35719"/>
                </a:lnTo>
                <a:lnTo>
                  <a:pt x="80367" y="71438"/>
                </a:lnTo>
                <a:lnTo>
                  <a:pt x="89297" y="107157"/>
                </a:lnTo>
                <a:lnTo>
                  <a:pt x="89297" y="142875"/>
                </a:lnTo>
                <a:lnTo>
                  <a:pt x="89297" y="178594"/>
                </a:lnTo>
                <a:lnTo>
                  <a:pt x="89297" y="205383"/>
                </a:lnTo>
                <a:lnTo>
                  <a:pt x="89297" y="232172"/>
                </a:lnTo>
                <a:lnTo>
                  <a:pt x="89297" y="241102"/>
                </a:lnTo>
                <a:lnTo>
                  <a:pt x="89297" y="250032"/>
                </a:lnTo>
                <a:lnTo>
                  <a:pt x="89297" y="241102"/>
                </a:lnTo>
                <a:lnTo>
                  <a:pt x="89297" y="232172"/>
                </a:lnTo>
                <a:lnTo>
                  <a:pt x="89297" y="214313"/>
                </a:lnTo>
                <a:lnTo>
                  <a:pt x="98227" y="187524"/>
                </a:lnTo>
                <a:lnTo>
                  <a:pt x="98227" y="160735"/>
                </a:lnTo>
                <a:lnTo>
                  <a:pt x="107156" y="125016"/>
                </a:lnTo>
                <a:lnTo>
                  <a:pt x="116086" y="89297"/>
                </a:lnTo>
                <a:lnTo>
                  <a:pt x="125016" y="62508"/>
                </a:lnTo>
                <a:lnTo>
                  <a:pt x="133945" y="35719"/>
                </a:lnTo>
                <a:lnTo>
                  <a:pt x="142875" y="17860"/>
                </a:lnTo>
                <a:lnTo>
                  <a:pt x="142875" y="8930"/>
                </a:lnTo>
                <a:lnTo>
                  <a:pt x="142875" y="8930"/>
                </a:lnTo>
                <a:lnTo>
                  <a:pt x="142875" y="8930"/>
                </a:lnTo>
                <a:lnTo>
                  <a:pt x="142875" y="8930"/>
                </a:lnTo>
                <a:lnTo>
                  <a:pt x="142875" y="17860"/>
                </a:lnTo>
                <a:lnTo>
                  <a:pt x="142875" y="26789"/>
                </a:lnTo>
                <a:lnTo>
                  <a:pt x="142875" y="35719"/>
                </a:lnTo>
                <a:lnTo>
                  <a:pt x="142875" y="35719"/>
                </a:lnTo>
                <a:lnTo>
                  <a:pt x="133945" y="35719"/>
                </a:lnTo>
                <a:lnTo>
                  <a:pt x="133945" y="35719"/>
                </a:lnTo>
                <a:lnTo>
                  <a:pt x="133945" y="35719"/>
                </a:lnTo>
                <a:lnTo>
                  <a:pt x="133945" y="35719"/>
                </a:lnTo>
                <a:lnTo>
                  <a:pt x="133945" y="26789"/>
                </a:lnTo>
                <a:lnTo>
                  <a:pt x="133945" y="26789"/>
                </a:lnTo>
                <a:lnTo>
                  <a:pt x="133945" y="26789"/>
                </a:lnTo>
                <a:lnTo>
                  <a:pt x="142875" y="17860"/>
                </a:lnTo>
                <a:lnTo>
                  <a:pt x="142875" y="17860"/>
                </a:lnTo>
                <a:lnTo>
                  <a:pt x="142875" y="17860"/>
                </a:lnTo>
                <a:lnTo>
                  <a:pt x="142875" y="17860"/>
                </a:lnTo>
                <a:lnTo>
                  <a:pt x="142875" y="17860"/>
                </a:lnTo>
                <a:lnTo>
                  <a:pt x="142875" y="17860"/>
                </a:lnTo>
                <a:lnTo>
                  <a:pt x="142875" y="17860"/>
                </a:lnTo>
                <a:lnTo>
                  <a:pt x="142875" y="17860"/>
                </a:lnTo>
                <a:lnTo>
                  <a:pt x="142875" y="17860"/>
                </a:lnTo>
                <a:lnTo>
                  <a:pt x="142875" y="8930"/>
                </a:lnTo>
                <a:lnTo>
                  <a:pt x="142875" y="8930"/>
                </a:lnTo>
                <a:lnTo>
                  <a:pt x="133945" y="8930"/>
                </a:lnTo>
                <a:lnTo>
                  <a:pt x="133945" y="8930"/>
                </a:lnTo>
                <a:lnTo>
                  <a:pt x="133945" y="8930"/>
                </a:lnTo>
                <a:lnTo>
                  <a:pt x="133945" y="0"/>
                </a:lnTo>
                <a:lnTo>
                  <a:pt x="133945" y="8930"/>
                </a:lnTo>
                <a:lnTo>
                  <a:pt x="133945" y="8930"/>
                </a:lnTo>
                <a:lnTo>
                  <a:pt x="133945" y="8930"/>
                </a:lnTo>
                <a:lnTo>
                  <a:pt x="142875" y="17860"/>
                </a:lnTo>
                <a:lnTo>
                  <a:pt x="142875" y="17860"/>
                </a:lnTo>
                <a:lnTo>
                  <a:pt x="142875" y="26789"/>
                </a:lnTo>
                <a:lnTo>
                  <a:pt x="142875" y="26789"/>
                </a:lnTo>
                <a:lnTo>
                  <a:pt x="142875"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9" name="Freeform 68"/>
          <p:cNvSpPr/>
          <p:nvPr/>
        </p:nvSpPr>
        <p:spPr bwMode="auto">
          <a:xfrm>
            <a:off x="4054078" y="2018109"/>
            <a:ext cx="196454" cy="250032"/>
          </a:xfrm>
          <a:custGeom>
            <a:avLst/>
            <a:gdLst/>
            <a:ahLst/>
            <a:cxnLst/>
            <a:rect l="0" t="0" r="0" b="0"/>
            <a:pathLst>
              <a:path w="196454" h="250032">
                <a:moveTo>
                  <a:pt x="0" y="17860"/>
                </a:moveTo>
                <a:lnTo>
                  <a:pt x="0" y="8930"/>
                </a:lnTo>
                <a:lnTo>
                  <a:pt x="0" y="8930"/>
                </a:lnTo>
                <a:lnTo>
                  <a:pt x="0" y="8930"/>
                </a:lnTo>
                <a:lnTo>
                  <a:pt x="0" y="0"/>
                </a:lnTo>
                <a:lnTo>
                  <a:pt x="0" y="0"/>
                </a:lnTo>
                <a:lnTo>
                  <a:pt x="0" y="0"/>
                </a:lnTo>
                <a:lnTo>
                  <a:pt x="0" y="8930"/>
                </a:lnTo>
                <a:lnTo>
                  <a:pt x="8930" y="17860"/>
                </a:lnTo>
                <a:lnTo>
                  <a:pt x="8930" y="35719"/>
                </a:lnTo>
                <a:lnTo>
                  <a:pt x="8930" y="53578"/>
                </a:lnTo>
                <a:lnTo>
                  <a:pt x="8930" y="89297"/>
                </a:lnTo>
                <a:lnTo>
                  <a:pt x="8930" y="125016"/>
                </a:lnTo>
                <a:lnTo>
                  <a:pt x="0" y="151805"/>
                </a:lnTo>
                <a:lnTo>
                  <a:pt x="0" y="187524"/>
                </a:lnTo>
                <a:lnTo>
                  <a:pt x="0" y="214313"/>
                </a:lnTo>
                <a:lnTo>
                  <a:pt x="0" y="232172"/>
                </a:lnTo>
                <a:lnTo>
                  <a:pt x="0" y="250031"/>
                </a:lnTo>
                <a:lnTo>
                  <a:pt x="8930" y="250031"/>
                </a:lnTo>
                <a:lnTo>
                  <a:pt x="26789" y="250031"/>
                </a:lnTo>
                <a:lnTo>
                  <a:pt x="44649" y="241102"/>
                </a:lnTo>
                <a:lnTo>
                  <a:pt x="71438" y="241102"/>
                </a:lnTo>
                <a:lnTo>
                  <a:pt x="107156" y="232172"/>
                </a:lnTo>
                <a:lnTo>
                  <a:pt x="133945" y="223242"/>
                </a:lnTo>
                <a:lnTo>
                  <a:pt x="160735" y="205383"/>
                </a:lnTo>
                <a:lnTo>
                  <a:pt x="187524" y="205383"/>
                </a:lnTo>
                <a:lnTo>
                  <a:pt x="196453" y="196453"/>
                </a:lnTo>
                <a:lnTo>
                  <a:pt x="196453" y="187524"/>
                </a:lnTo>
                <a:lnTo>
                  <a:pt x="196453"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0" name="Freeform 69"/>
          <p:cNvSpPr/>
          <p:nvPr/>
        </p:nvSpPr>
        <p:spPr bwMode="auto">
          <a:xfrm>
            <a:off x="3982641" y="2089547"/>
            <a:ext cx="125016" cy="8930"/>
          </a:xfrm>
          <a:custGeom>
            <a:avLst/>
            <a:gdLst/>
            <a:ahLst/>
            <a:cxnLst/>
            <a:rect l="0" t="0" r="0" b="0"/>
            <a:pathLst>
              <a:path w="125016" h="8930">
                <a:moveTo>
                  <a:pt x="0" y="8929"/>
                </a:moveTo>
                <a:lnTo>
                  <a:pt x="8929" y="8929"/>
                </a:lnTo>
                <a:lnTo>
                  <a:pt x="17859" y="8929"/>
                </a:lnTo>
                <a:lnTo>
                  <a:pt x="26789" y="8929"/>
                </a:lnTo>
                <a:lnTo>
                  <a:pt x="44648" y="8929"/>
                </a:lnTo>
                <a:lnTo>
                  <a:pt x="62507" y="8929"/>
                </a:lnTo>
                <a:lnTo>
                  <a:pt x="80367" y="8929"/>
                </a:lnTo>
                <a:lnTo>
                  <a:pt x="98226" y="8929"/>
                </a:lnTo>
                <a:lnTo>
                  <a:pt x="116086" y="8929"/>
                </a:lnTo>
                <a:lnTo>
                  <a:pt x="125015" y="0"/>
                </a:lnTo>
                <a:lnTo>
                  <a:pt x="12501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1" name="Freeform 70"/>
          <p:cNvSpPr/>
          <p:nvPr/>
        </p:nvSpPr>
        <p:spPr bwMode="auto">
          <a:xfrm>
            <a:off x="4027289" y="1910953"/>
            <a:ext cx="133946" cy="35720"/>
          </a:xfrm>
          <a:custGeom>
            <a:avLst/>
            <a:gdLst/>
            <a:ahLst/>
            <a:cxnLst/>
            <a:rect l="0" t="0" r="0" b="0"/>
            <a:pathLst>
              <a:path w="133946" h="35720">
                <a:moveTo>
                  <a:pt x="0" y="35719"/>
                </a:moveTo>
                <a:lnTo>
                  <a:pt x="0" y="35719"/>
                </a:lnTo>
                <a:lnTo>
                  <a:pt x="0" y="35719"/>
                </a:lnTo>
                <a:lnTo>
                  <a:pt x="0" y="35719"/>
                </a:lnTo>
                <a:lnTo>
                  <a:pt x="8930" y="35719"/>
                </a:lnTo>
                <a:lnTo>
                  <a:pt x="17859" y="35719"/>
                </a:lnTo>
                <a:lnTo>
                  <a:pt x="35719" y="35719"/>
                </a:lnTo>
                <a:lnTo>
                  <a:pt x="53578" y="26789"/>
                </a:lnTo>
                <a:lnTo>
                  <a:pt x="71438" y="26789"/>
                </a:lnTo>
                <a:lnTo>
                  <a:pt x="89297" y="17859"/>
                </a:lnTo>
                <a:lnTo>
                  <a:pt x="107156" y="8930"/>
                </a:lnTo>
                <a:lnTo>
                  <a:pt x="133945" y="0"/>
                </a:lnTo>
                <a:lnTo>
                  <a:pt x="13394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2" name="Freeform 71"/>
          <p:cNvSpPr/>
          <p:nvPr/>
        </p:nvSpPr>
        <p:spPr bwMode="auto">
          <a:xfrm>
            <a:off x="4473773" y="1902023"/>
            <a:ext cx="62509" cy="267892"/>
          </a:xfrm>
          <a:custGeom>
            <a:avLst/>
            <a:gdLst/>
            <a:ahLst/>
            <a:cxnLst/>
            <a:rect l="0" t="0" r="0" b="0"/>
            <a:pathLst>
              <a:path w="62509" h="267892">
                <a:moveTo>
                  <a:pt x="0" y="44649"/>
                </a:moveTo>
                <a:lnTo>
                  <a:pt x="0" y="44649"/>
                </a:lnTo>
                <a:lnTo>
                  <a:pt x="0" y="35719"/>
                </a:lnTo>
                <a:lnTo>
                  <a:pt x="0" y="26789"/>
                </a:lnTo>
                <a:lnTo>
                  <a:pt x="0" y="17860"/>
                </a:lnTo>
                <a:lnTo>
                  <a:pt x="8930" y="8930"/>
                </a:lnTo>
                <a:lnTo>
                  <a:pt x="8930" y="0"/>
                </a:lnTo>
                <a:lnTo>
                  <a:pt x="8930" y="0"/>
                </a:lnTo>
                <a:lnTo>
                  <a:pt x="8930" y="0"/>
                </a:lnTo>
                <a:lnTo>
                  <a:pt x="17860" y="8930"/>
                </a:lnTo>
                <a:lnTo>
                  <a:pt x="17860" y="26789"/>
                </a:lnTo>
                <a:lnTo>
                  <a:pt x="26790" y="62508"/>
                </a:lnTo>
                <a:lnTo>
                  <a:pt x="35719" y="98227"/>
                </a:lnTo>
                <a:lnTo>
                  <a:pt x="44649" y="142875"/>
                </a:lnTo>
                <a:lnTo>
                  <a:pt x="53579" y="187524"/>
                </a:lnTo>
                <a:lnTo>
                  <a:pt x="53579" y="223242"/>
                </a:lnTo>
                <a:lnTo>
                  <a:pt x="62508" y="250031"/>
                </a:lnTo>
                <a:lnTo>
                  <a:pt x="62508" y="267891"/>
                </a:lnTo>
                <a:lnTo>
                  <a:pt x="62508" y="267891"/>
                </a:lnTo>
                <a:lnTo>
                  <a:pt x="62508" y="267891"/>
                </a:lnTo>
                <a:lnTo>
                  <a:pt x="62508" y="250031"/>
                </a:lnTo>
                <a:lnTo>
                  <a:pt x="62508" y="223242"/>
                </a:lnTo>
                <a:lnTo>
                  <a:pt x="62508"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3" name="Freeform 72"/>
          <p:cNvSpPr/>
          <p:nvPr/>
        </p:nvSpPr>
        <p:spPr bwMode="auto">
          <a:xfrm>
            <a:off x="4598789" y="1910953"/>
            <a:ext cx="142876" cy="178595"/>
          </a:xfrm>
          <a:custGeom>
            <a:avLst/>
            <a:gdLst/>
            <a:ahLst/>
            <a:cxnLst/>
            <a:rect l="0" t="0" r="0" b="0"/>
            <a:pathLst>
              <a:path w="142876" h="178595">
                <a:moveTo>
                  <a:pt x="98227" y="35719"/>
                </a:moveTo>
                <a:lnTo>
                  <a:pt x="98227" y="26789"/>
                </a:lnTo>
                <a:lnTo>
                  <a:pt x="89297" y="26789"/>
                </a:lnTo>
                <a:lnTo>
                  <a:pt x="89297" y="17859"/>
                </a:lnTo>
                <a:lnTo>
                  <a:pt x="80367" y="8930"/>
                </a:lnTo>
                <a:lnTo>
                  <a:pt x="62508" y="8930"/>
                </a:lnTo>
                <a:lnTo>
                  <a:pt x="53578" y="0"/>
                </a:lnTo>
                <a:lnTo>
                  <a:pt x="35719" y="8930"/>
                </a:lnTo>
                <a:lnTo>
                  <a:pt x="26789" y="17859"/>
                </a:lnTo>
                <a:lnTo>
                  <a:pt x="17859" y="26789"/>
                </a:lnTo>
                <a:lnTo>
                  <a:pt x="8930" y="53578"/>
                </a:lnTo>
                <a:lnTo>
                  <a:pt x="0" y="80367"/>
                </a:lnTo>
                <a:lnTo>
                  <a:pt x="8930" y="107156"/>
                </a:lnTo>
                <a:lnTo>
                  <a:pt x="8930" y="133945"/>
                </a:lnTo>
                <a:lnTo>
                  <a:pt x="17859" y="151805"/>
                </a:lnTo>
                <a:lnTo>
                  <a:pt x="35719" y="160734"/>
                </a:lnTo>
                <a:lnTo>
                  <a:pt x="53578" y="169664"/>
                </a:lnTo>
                <a:lnTo>
                  <a:pt x="71438" y="178594"/>
                </a:lnTo>
                <a:lnTo>
                  <a:pt x="89297" y="178594"/>
                </a:lnTo>
                <a:lnTo>
                  <a:pt x="107156" y="169664"/>
                </a:lnTo>
                <a:lnTo>
                  <a:pt x="125016" y="160734"/>
                </a:lnTo>
                <a:lnTo>
                  <a:pt x="142875" y="151805"/>
                </a:lnTo>
                <a:lnTo>
                  <a:pt x="142875"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4" name="Freeform 73"/>
          <p:cNvSpPr/>
          <p:nvPr/>
        </p:nvSpPr>
        <p:spPr bwMode="auto">
          <a:xfrm>
            <a:off x="4830961" y="1857375"/>
            <a:ext cx="26790" cy="258962"/>
          </a:xfrm>
          <a:custGeom>
            <a:avLst/>
            <a:gdLst/>
            <a:ahLst/>
            <a:cxnLst/>
            <a:rect l="0" t="0" r="0" b="0"/>
            <a:pathLst>
              <a:path w="26790" h="258962">
                <a:moveTo>
                  <a:pt x="17859" y="0"/>
                </a:moveTo>
                <a:lnTo>
                  <a:pt x="17859" y="8929"/>
                </a:lnTo>
                <a:lnTo>
                  <a:pt x="8930" y="17859"/>
                </a:lnTo>
                <a:lnTo>
                  <a:pt x="8930" y="26789"/>
                </a:lnTo>
                <a:lnTo>
                  <a:pt x="0" y="53578"/>
                </a:lnTo>
                <a:lnTo>
                  <a:pt x="0" y="80367"/>
                </a:lnTo>
                <a:lnTo>
                  <a:pt x="0" y="116086"/>
                </a:lnTo>
                <a:lnTo>
                  <a:pt x="0" y="151804"/>
                </a:lnTo>
                <a:lnTo>
                  <a:pt x="0" y="178594"/>
                </a:lnTo>
                <a:lnTo>
                  <a:pt x="8930" y="214312"/>
                </a:lnTo>
                <a:lnTo>
                  <a:pt x="8930" y="232172"/>
                </a:lnTo>
                <a:lnTo>
                  <a:pt x="17859" y="250031"/>
                </a:lnTo>
                <a:lnTo>
                  <a:pt x="26789" y="258961"/>
                </a:lnTo>
                <a:lnTo>
                  <a:pt x="26789" y="258961"/>
                </a:lnTo>
                <a:lnTo>
                  <a:pt x="26789"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5" name="Freeform 74"/>
          <p:cNvSpPr/>
          <p:nvPr/>
        </p:nvSpPr>
        <p:spPr bwMode="auto">
          <a:xfrm>
            <a:off x="4938117" y="1768078"/>
            <a:ext cx="44650" cy="392907"/>
          </a:xfrm>
          <a:custGeom>
            <a:avLst/>
            <a:gdLst/>
            <a:ahLst/>
            <a:cxnLst/>
            <a:rect l="0" t="0" r="0" b="0"/>
            <a:pathLst>
              <a:path w="44650" h="392907">
                <a:moveTo>
                  <a:pt x="0" y="0"/>
                </a:moveTo>
                <a:lnTo>
                  <a:pt x="0" y="8930"/>
                </a:lnTo>
                <a:lnTo>
                  <a:pt x="0" y="17859"/>
                </a:lnTo>
                <a:lnTo>
                  <a:pt x="8930" y="44648"/>
                </a:lnTo>
                <a:lnTo>
                  <a:pt x="8930" y="80367"/>
                </a:lnTo>
                <a:lnTo>
                  <a:pt x="17860" y="116086"/>
                </a:lnTo>
                <a:lnTo>
                  <a:pt x="26789" y="169664"/>
                </a:lnTo>
                <a:lnTo>
                  <a:pt x="35719" y="223242"/>
                </a:lnTo>
                <a:lnTo>
                  <a:pt x="35719" y="267891"/>
                </a:lnTo>
                <a:lnTo>
                  <a:pt x="44649" y="312539"/>
                </a:lnTo>
                <a:lnTo>
                  <a:pt x="44649" y="348258"/>
                </a:lnTo>
                <a:lnTo>
                  <a:pt x="44649" y="375047"/>
                </a:lnTo>
                <a:lnTo>
                  <a:pt x="44649" y="383976"/>
                </a:lnTo>
                <a:lnTo>
                  <a:pt x="44649" y="392906"/>
                </a:lnTo>
                <a:lnTo>
                  <a:pt x="35719" y="392906"/>
                </a:lnTo>
                <a:lnTo>
                  <a:pt x="26789" y="375047"/>
                </a:lnTo>
                <a:lnTo>
                  <a:pt x="26789" y="37504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6" name="Freeform 75"/>
          <p:cNvSpPr/>
          <p:nvPr/>
        </p:nvSpPr>
        <p:spPr bwMode="auto">
          <a:xfrm>
            <a:off x="4786313" y="1973461"/>
            <a:ext cx="178594" cy="44649"/>
          </a:xfrm>
          <a:custGeom>
            <a:avLst/>
            <a:gdLst/>
            <a:ahLst/>
            <a:cxnLst/>
            <a:rect l="0" t="0" r="0" b="0"/>
            <a:pathLst>
              <a:path w="178594" h="44649">
                <a:moveTo>
                  <a:pt x="0" y="44648"/>
                </a:moveTo>
                <a:lnTo>
                  <a:pt x="8929" y="44648"/>
                </a:lnTo>
                <a:lnTo>
                  <a:pt x="26789" y="44648"/>
                </a:lnTo>
                <a:lnTo>
                  <a:pt x="53578" y="44648"/>
                </a:lnTo>
                <a:lnTo>
                  <a:pt x="89296" y="35718"/>
                </a:lnTo>
                <a:lnTo>
                  <a:pt x="125015" y="26789"/>
                </a:lnTo>
                <a:lnTo>
                  <a:pt x="151804" y="17859"/>
                </a:lnTo>
                <a:lnTo>
                  <a:pt x="178593" y="0"/>
                </a:lnTo>
                <a:lnTo>
                  <a:pt x="17859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7" name="Freeform 76"/>
          <p:cNvSpPr/>
          <p:nvPr/>
        </p:nvSpPr>
        <p:spPr bwMode="auto">
          <a:xfrm>
            <a:off x="4259461" y="2384226"/>
            <a:ext cx="223243" cy="250033"/>
          </a:xfrm>
          <a:custGeom>
            <a:avLst/>
            <a:gdLst/>
            <a:ahLst/>
            <a:cxnLst/>
            <a:rect l="0" t="0" r="0" b="0"/>
            <a:pathLst>
              <a:path w="223243" h="250033">
                <a:moveTo>
                  <a:pt x="35719" y="8930"/>
                </a:moveTo>
                <a:lnTo>
                  <a:pt x="26789" y="8930"/>
                </a:lnTo>
                <a:lnTo>
                  <a:pt x="26789" y="0"/>
                </a:lnTo>
                <a:lnTo>
                  <a:pt x="26789" y="0"/>
                </a:lnTo>
                <a:lnTo>
                  <a:pt x="17859" y="0"/>
                </a:lnTo>
                <a:lnTo>
                  <a:pt x="17859" y="0"/>
                </a:lnTo>
                <a:lnTo>
                  <a:pt x="8930" y="8930"/>
                </a:lnTo>
                <a:lnTo>
                  <a:pt x="8930" y="26789"/>
                </a:lnTo>
                <a:lnTo>
                  <a:pt x="8930" y="53578"/>
                </a:lnTo>
                <a:lnTo>
                  <a:pt x="8930" y="80368"/>
                </a:lnTo>
                <a:lnTo>
                  <a:pt x="8930" y="116087"/>
                </a:lnTo>
                <a:lnTo>
                  <a:pt x="8930" y="151805"/>
                </a:lnTo>
                <a:lnTo>
                  <a:pt x="0" y="178594"/>
                </a:lnTo>
                <a:lnTo>
                  <a:pt x="0" y="205383"/>
                </a:lnTo>
                <a:lnTo>
                  <a:pt x="0" y="232172"/>
                </a:lnTo>
                <a:lnTo>
                  <a:pt x="0" y="241102"/>
                </a:lnTo>
                <a:lnTo>
                  <a:pt x="0" y="250032"/>
                </a:lnTo>
                <a:lnTo>
                  <a:pt x="0" y="250032"/>
                </a:lnTo>
                <a:lnTo>
                  <a:pt x="8930" y="250032"/>
                </a:lnTo>
                <a:lnTo>
                  <a:pt x="26789" y="250032"/>
                </a:lnTo>
                <a:lnTo>
                  <a:pt x="53578" y="241102"/>
                </a:lnTo>
                <a:lnTo>
                  <a:pt x="80367" y="232172"/>
                </a:lnTo>
                <a:lnTo>
                  <a:pt x="116086" y="232172"/>
                </a:lnTo>
                <a:lnTo>
                  <a:pt x="142875" y="223243"/>
                </a:lnTo>
                <a:lnTo>
                  <a:pt x="178594" y="214313"/>
                </a:lnTo>
                <a:lnTo>
                  <a:pt x="205383" y="214313"/>
                </a:lnTo>
                <a:lnTo>
                  <a:pt x="214312" y="205383"/>
                </a:lnTo>
                <a:lnTo>
                  <a:pt x="223242" y="196454"/>
                </a:lnTo>
                <a:lnTo>
                  <a:pt x="223242" y="19645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8" name="Freeform 77"/>
          <p:cNvSpPr/>
          <p:nvPr/>
        </p:nvSpPr>
        <p:spPr bwMode="auto">
          <a:xfrm>
            <a:off x="4277320" y="2419945"/>
            <a:ext cx="98228" cy="71439"/>
          </a:xfrm>
          <a:custGeom>
            <a:avLst/>
            <a:gdLst/>
            <a:ahLst/>
            <a:cxnLst/>
            <a:rect l="0" t="0" r="0" b="0"/>
            <a:pathLst>
              <a:path w="98228" h="71439">
                <a:moveTo>
                  <a:pt x="0" y="71438"/>
                </a:moveTo>
                <a:lnTo>
                  <a:pt x="0" y="62508"/>
                </a:lnTo>
                <a:lnTo>
                  <a:pt x="0" y="62508"/>
                </a:lnTo>
                <a:lnTo>
                  <a:pt x="8930" y="62508"/>
                </a:lnTo>
                <a:lnTo>
                  <a:pt x="26789" y="53578"/>
                </a:lnTo>
                <a:lnTo>
                  <a:pt x="44649" y="44649"/>
                </a:lnTo>
                <a:lnTo>
                  <a:pt x="62508" y="35719"/>
                </a:lnTo>
                <a:lnTo>
                  <a:pt x="80368" y="17859"/>
                </a:lnTo>
                <a:lnTo>
                  <a:pt x="89297" y="8930"/>
                </a:lnTo>
                <a:lnTo>
                  <a:pt x="98227" y="0"/>
                </a:lnTo>
                <a:lnTo>
                  <a:pt x="9822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9" name="Freeform 78"/>
          <p:cNvSpPr/>
          <p:nvPr/>
        </p:nvSpPr>
        <p:spPr bwMode="auto">
          <a:xfrm>
            <a:off x="4259461" y="2294929"/>
            <a:ext cx="214313" cy="53580"/>
          </a:xfrm>
          <a:custGeom>
            <a:avLst/>
            <a:gdLst/>
            <a:ahLst/>
            <a:cxnLst/>
            <a:rect l="0" t="0" r="0" b="0"/>
            <a:pathLst>
              <a:path w="214313" h="53580">
                <a:moveTo>
                  <a:pt x="0" y="44649"/>
                </a:moveTo>
                <a:lnTo>
                  <a:pt x="0" y="44649"/>
                </a:lnTo>
                <a:lnTo>
                  <a:pt x="8930" y="44649"/>
                </a:lnTo>
                <a:lnTo>
                  <a:pt x="17859" y="53579"/>
                </a:lnTo>
                <a:lnTo>
                  <a:pt x="35719" y="44649"/>
                </a:lnTo>
                <a:lnTo>
                  <a:pt x="53578" y="44649"/>
                </a:lnTo>
                <a:lnTo>
                  <a:pt x="80367" y="35719"/>
                </a:lnTo>
                <a:lnTo>
                  <a:pt x="107156" y="26790"/>
                </a:lnTo>
                <a:lnTo>
                  <a:pt x="125016" y="17860"/>
                </a:lnTo>
                <a:lnTo>
                  <a:pt x="151805" y="8930"/>
                </a:lnTo>
                <a:lnTo>
                  <a:pt x="178594" y="0"/>
                </a:lnTo>
                <a:lnTo>
                  <a:pt x="214312" y="0"/>
                </a:lnTo>
                <a:lnTo>
                  <a:pt x="21431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0" name="Freeform 79"/>
          <p:cNvSpPr/>
          <p:nvPr/>
        </p:nvSpPr>
        <p:spPr bwMode="auto">
          <a:xfrm>
            <a:off x="4563070" y="2286000"/>
            <a:ext cx="205384" cy="294681"/>
          </a:xfrm>
          <a:custGeom>
            <a:avLst/>
            <a:gdLst/>
            <a:ahLst/>
            <a:cxnLst/>
            <a:rect l="0" t="0" r="0" b="0"/>
            <a:pathLst>
              <a:path w="205384" h="294681">
                <a:moveTo>
                  <a:pt x="178594" y="0"/>
                </a:moveTo>
                <a:lnTo>
                  <a:pt x="169664" y="0"/>
                </a:lnTo>
                <a:lnTo>
                  <a:pt x="160735" y="0"/>
                </a:lnTo>
                <a:lnTo>
                  <a:pt x="142875" y="8929"/>
                </a:lnTo>
                <a:lnTo>
                  <a:pt x="116086" y="17859"/>
                </a:lnTo>
                <a:lnTo>
                  <a:pt x="98227" y="26789"/>
                </a:lnTo>
                <a:lnTo>
                  <a:pt x="71438" y="53578"/>
                </a:lnTo>
                <a:lnTo>
                  <a:pt x="53578" y="80367"/>
                </a:lnTo>
                <a:lnTo>
                  <a:pt x="35719" y="116086"/>
                </a:lnTo>
                <a:lnTo>
                  <a:pt x="17860" y="151804"/>
                </a:lnTo>
                <a:lnTo>
                  <a:pt x="8930" y="187523"/>
                </a:lnTo>
                <a:lnTo>
                  <a:pt x="0" y="223242"/>
                </a:lnTo>
                <a:lnTo>
                  <a:pt x="8930" y="250031"/>
                </a:lnTo>
                <a:lnTo>
                  <a:pt x="17860" y="267891"/>
                </a:lnTo>
                <a:lnTo>
                  <a:pt x="35719" y="285750"/>
                </a:lnTo>
                <a:lnTo>
                  <a:pt x="62508" y="294680"/>
                </a:lnTo>
                <a:lnTo>
                  <a:pt x="80368" y="294680"/>
                </a:lnTo>
                <a:lnTo>
                  <a:pt x="107157" y="285750"/>
                </a:lnTo>
                <a:lnTo>
                  <a:pt x="133946" y="276820"/>
                </a:lnTo>
                <a:lnTo>
                  <a:pt x="160735" y="258961"/>
                </a:lnTo>
                <a:lnTo>
                  <a:pt x="178594" y="241102"/>
                </a:lnTo>
                <a:lnTo>
                  <a:pt x="205383" y="223242"/>
                </a:lnTo>
                <a:lnTo>
                  <a:pt x="205383"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1" name="Freeform 80"/>
          <p:cNvSpPr/>
          <p:nvPr/>
        </p:nvSpPr>
        <p:spPr bwMode="auto">
          <a:xfrm>
            <a:off x="4795242" y="2393156"/>
            <a:ext cx="8931" cy="151806"/>
          </a:xfrm>
          <a:custGeom>
            <a:avLst/>
            <a:gdLst/>
            <a:ahLst/>
            <a:cxnLst/>
            <a:rect l="0" t="0" r="0" b="0"/>
            <a:pathLst>
              <a:path w="8931" h="151806">
                <a:moveTo>
                  <a:pt x="8930" y="0"/>
                </a:moveTo>
                <a:lnTo>
                  <a:pt x="8930" y="8930"/>
                </a:lnTo>
                <a:lnTo>
                  <a:pt x="8930" y="17859"/>
                </a:lnTo>
                <a:lnTo>
                  <a:pt x="8930" y="44648"/>
                </a:lnTo>
                <a:lnTo>
                  <a:pt x="8930" y="71438"/>
                </a:lnTo>
                <a:lnTo>
                  <a:pt x="8930" y="89297"/>
                </a:lnTo>
                <a:lnTo>
                  <a:pt x="8930" y="116086"/>
                </a:lnTo>
                <a:lnTo>
                  <a:pt x="8930" y="133946"/>
                </a:lnTo>
                <a:lnTo>
                  <a:pt x="8930" y="142875"/>
                </a:lnTo>
                <a:lnTo>
                  <a:pt x="0" y="151805"/>
                </a:lnTo>
                <a:lnTo>
                  <a:pt x="0" y="151805"/>
                </a:lnTo>
                <a:lnTo>
                  <a:pt x="0" y="133946"/>
                </a:lnTo>
                <a:lnTo>
                  <a:pt x="0"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 name="Freeform 81"/>
          <p:cNvSpPr/>
          <p:nvPr/>
        </p:nvSpPr>
        <p:spPr bwMode="auto">
          <a:xfrm>
            <a:off x="4795242" y="2259211"/>
            <a:ext cx="1" cy="8930"/>
          </a:xfrm>
          <a:custGeom>
            <a:avLst/>
            <a:gdLst/>
            <a:ahLst/>
            <a:cxnLst/>
            <a:rect l="0" t="0" r="0" b="0"/>
            <a:pathLst>
              <a:path w="1" h="8930">
                <a:moveTo>
                  <a:pt x="0" y="0"/>
                </a:moveTo>
                <a:lnTo>
                  <a:pt x="0" y="0"/>
                </a:lnTo>
                <a:lnTo>
                  <a:pt x="0" y="0"/>
                </a:lnTo>
                <a:lnTo>
                  <a:pt x="0" y="0"/>
                </a:lnTo>
                <a:lnTo>
                  <a:pt x="0" y="0"/>
                </a:lnTo>
                <a:lnTo>
                  <a:pt x="0" y="0"/>
                </a:lnTo>
                <a:lnTo>
                  <a:pt x="0" y="8929"/>
                </a:lnTo>
                <a:lnTo>
                  <a:pt x="0" y="8929"/>
                </a:lnTo>
                <a:lnTo>
                  <a:pt x="0" y="8929"/>
                </a:lnTo>
                <a:lnTo>
                  <a:pt x="0" y="8929"/>
                </a:lnTo>
                <a:lnTo>
                  <a:pt x="0" y="8929"/>
                </a:lnTo>
                <a:lnTo>
                  <a:pt x="0" y="8929"/>
                </a:lnTo>
                <a:lnTo>
                  <a:pt x="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3" name="Freeform 82"/>
          <p:cNvSpPr/>
          <p:nvPr/>
        </p:nvSpPr>
        <p:spPr bwMode="auto">
          <a:xfrm>
            <a:off x="4875609" y="2241351"/>
            <a:ext cx="223244" cy="258963"/>
          </a:xfrm>
          <a:custGeom>
            <a:avLst/>
            <a:gdLst/>
            <a:ahLst/>
            <a:cxnLst/>
            <a:rect l="0" t="0" r="0" b="0"/>
            <a:pathLst>
              <a:path w="223244" h="258963">
                <a:moveTo>
                  <a:pt x="8930" y="62508"/>
                </a:moveTo>
                <a:lnTo>
                  <a:pt x="8930" y="62508"/>
                </a:lnTo>
                <a:lnTo>
                  <a:pt x="0" y="62508"/>
                </a:lnTo>
                <a:lnTo>
                  <a:pt x="0" y="71438"/>
                </a:lnTo>
                <a:lnTo>
                  <a:pt x="0" y="89297"/>
                </a:lnTo>
                <a:lnTo>
                  <a:pt x="8930" y="98227"/>
                </a:lnTo>
                <a:lnTo>
                  <a:pt x="17860" y="116086"/>
                </a:lnTo>
                <a:lnTo>
                  <a:pt x="26789" y="142875"/>
                </a:lnTo>
                <a:lnTo>
                  <a:pt x="44649" y="169664"/>
                </a:lnTo>
                <a:lnTo>
                  <a:pt x="53579" y="196453"/>
                </a:lnTo>
                <a:lnTo>
                  <a:pt x="71438" y="214313"/>
                </a:lnTo>
                <a:lnTo>
                  <a:pt x="80368" y="241102"/>
                </a:lnTo>
                <a:lnTo>
                  <a:pt x="98227" y="250032"/>
                </a:lnTo>
                <a:lnTo>
                  <a:pt x="107157" y="258962"/>
                </a:lnTo>
                <a:lnTo>
                  <a:pt x="125016" y="258962"/>
                </a:lnTo>
                <a:lnTo>
                  <a:pt x="133946" y="250032"/>
                </a:lnTo>
                <a:lnTo>
                  <a:pt x="151805" y="214313"/>
                </a:lnTo>
                <a:lnTo>
                  <a:pt x="169664" y="178594"/>
                </a:lnTo>
                <a:lnTo>
                  <a:pt x="187524" y="125016"/>
                </a:lnTo>
                <a:lnTo>
                  <a:pt x="205383" y="80368"/>
                </a:lnTo>
                <a:lnTo>
                  <a:pt x="214313" y="35719"/>
                </a:lnTo>
                <a:lnTo>
                  <a:pt x="223243" y="0"/>
                </a:lnTo>
                <a:lnTo>
                  <a:pt x="22324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4" name="Freeform 83"/>
          <p:cNvSpPr/>
          <p:nvPr/>
        </p:nvSpPr>
        <p:spPr bwMode="auto">
          <a:xfrm>
            <a:off x="4286250" y="2786063"/>
            <a:ext cx="392907" cy="312539"/>
          </a:xfrm>
          <a:custGeom>
            <a:avLst/>
            <a:gdLst/>
            <a:ahLst/>
            <a:cxnLst/>
            <a:rect l="0" t="0" r="0" b="0"/>
            <a:pathLst>
              <a:path w="392907" h="312539">
                <a:moveTo>
                  <a:pt x="17859" y="35718"/>
                </a:moveTo>
                <a:lnTo>
                  <a:pt x="17859" y="35718"/>
                </a:lnTo>
                <a:lnTo>
                  <a:pt x="17859" y="35718"/>
                </a:lnTo>
                <a:lnTo>
                  <a:pt x="17859" y="35718"/>
                </a:lnTo>
                <a:lnTo>
                  <a:pt x="8930" y="44648"/>
                </a:lnTo>
                <a:lnTo>
                  <a:pt x="8930" y="44648"/>
                </a:lnTo>
                <a:lnTo>
                  <a:pt x="8930" y="53577"/>
                </a:lnTo>
                <a:lnTo>
                  <a:pt x="0" y="71437"/>
                </a:lnTo>
                <a:lnTo>
                  <a:pt x="0" y="98226"/>
                </a:lnTo>
                <a:lnTo>
                  <a:pt x="0" y="133944"/>
                </a:lnTo>
                <a:lnTo>
                  <a:pt x="0" y="169663"/>
                </a:lnTo>
                <a:lnTo>
                  <a:pt x="8930" y="214312"/>
                </a:lnTo>
                <a:lnTo>
                  <a:pt x="8930" y="258960"/>
                </a:lnTo>
                <a:lnTo>
                  <a:pt x="8930" y="285749"/>
                </a:lnTo>
                <a:lnTo>
                  <a:pt x="8930" y="303608"/>
                </a:lnTo>
                <a:lnTo>
                  <a:pt x="8930" y="312538"/>
                </a:lnTo>
                <a:lnTo>
                  <a:pt x="17859" y="312538"/>
                </a:lnTo>
                <a:lnTo>
                  <a:pt x="17859" y="294679"/>
                </a:lnTo>
                <a:lnTo>
                  <a:pt x="26789" y="267890"/>
                </a:lnTo>
                <a:lnTo>
                  <a:pt x="35719" y="223241"/>
                </a:lnTo>
                <a:lnTo>
                  <a:pt x="44648" y="178593"/>
                </a:lnTo>
                <a:lnTo>
                  <a:pt x="53578" y="125015"/>
                </a:lnTo>
                <a:lnTo>
                  <a:pt x="71438" y="80366"/>
                </a:lnTo>
                <a:lnTo>
                  <a:pt x="89297" y="44648"/>
                </a:lnTo>
                <a:lnTo>
                  <a:pt x="116086" y="17858"/>
                </a:lnTo>
                <a:lnTo>
                  <a:pt x="133945" y="8929"/>
                </a:lnTo>
                <a:lnTo>
                  <a:pt x="160734" y="17858"/>
                </a:lnTo>
                <a:lnTo>
                  <a:pt x="178594" y="44648"/>
                </a:lnTo>
                <a:lnTo>
                  <a:pt x="187523" y="80366"/>
                </a:lnTo>
                <a:lnTo>
                  <a:pt x="205383" y="125015"/>
                </a:lnTo>
                <a:lnTo>
                  <a:pt x="205383" y="160733"/>
                </a:lnTo>
                <a:lnTo>
                  <a:pt x="214313" y="196452"/>
                </a:lnTo>
                <a:lnTo>
                  <a:pt x="214313" y="223241"/>
                </a:lnTo>
                <a:lnTo>
                  <a:pt x="214313" y="232171"/>
                </a:lnTo>
                <a:lnTo>
                  <a:pt x="214313" y="241101"/>
                </a:lnTo>
                <a:lnTo>
                  <a:pt x="214313" y="232171"/>
                </a:lnTo>
                <a:lnTo>
                  <a:pt x="214313" y="214312"/>
                </a:lnTo>
                <a:lnTo>
                  <a:pt x="214313" y="187523"/>
                </a:lnTo>
                <a:lnTo>
                  <a:pt x="214313" y="142874"/>
                </a:lnTo>
                <a:lnTo>
                  <a:pt x="223242" y="98226"/>
                </a:lnTo>
                <a:lnTo>
                  <a:pt x="232172" y="53577"/>
                </a:lnTo>
                <a:lnTo>
                  <a:pt x="250031" y="26788"/>
                </a:lnTo>
                <a:lnTo>
                  <a:pt x="267891" y="0"/>
                </a:lnTo>
                <a:lnTo>
                  <a:pt x="285750" y="0"/>
                </a:lnTo>
                <a:lnTo>
                  <a:pt x="312539" y="8929"/>
                </a:lnTo>
                <a:lnTo>
                  <a:pt x="330398" y="44648"/>
                </a:lnTo>
                <a:lnTo>
                  <a:pt x="348258" y="80366"/>
                </a:lnTo>
                <a:lnTo>
                  <a:pt x="366117" y="125015"/>
                </a:lnTo>
                <a:lnTo>
                  <a:pt x="375047" y="178593"/>
                </a:lnTo>
                <a:lnTo>
                  <a:pt x="375047" y="214312"/>
                </a:lnTo>
                <a:lnTo>
                  <a:pt x="383977" y="241101"/>
                </a:lnTo>
                <a:lnTo>
                  <a:pt x="383977" y="250030"/>
                </a:lnTo>
                <a:lnTo>
                  <a:pt x="383977" y="250030"/>
                </a:lnTo>
                <a:lnTo>
                  <a:pt x="375047" y="232171"/>
                </a:lnTo>
                <a:lnTo>
                  <a:pt x="375047" y="205382"/>
                </a:lnTo>
                <a:lnTo>
                  <a:pt x="383977" y="169663"/>
                </a:lnTo>
                <a:lnTo>
                  <a:pt x="383977" y="133944"/>
                </a:lnTo>
                <a:lnTo>
                  <a:pt x="392906" y="107155"/>
                </a:lnTo>
                <a:lnTo>
                  <a:pt x="392906" y="10715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5" name="Freeform 84"/>
          <p:cNvSpPr/>
          <p:nvPr/>
        </p:nvSpPr>
        <p:spPr bwMode="auto">
          <a:xfrm>
            <a:off x="4804172" y="2741414"/>
            <a:ext cx="160735" cy="250032"/>
          </a:xfrm>
          <a:custGeom>
            <a:avLst/>
            <a:gdLst/>
            <a:ahLst/>
            <a:cxnLst/>
            <a:rect l="0" t="0" r="0" b="0"/>
            <a:pathLst>
              <a:path w="160735" h="250032">
                <a:moveTo>
                  <a:pt x="26789" y="53578"/>
                </a:moveTo>
                <a:lnTo>
                  <a:pt x="26789" y="53578"/>
                </a:lnTo>
                <a:lnTo>
                  <a:pt x="17859" y="44649"/>
                </a:lnTo>
                <a:lnTo>
                  <a:pt x="8930" y="44649"/>
                </a:lnTo>
                <a:lnTo>
                  <a:pt x="8930" y="35719"/>
                </a:lnTo>
                <a:lnTo>
                  <a:pt x="0" y="26789"/>
                </a:lnTo>
                <a:lnTo>
                  <a:pt x="0" y="17859"/>
                </a:lnTo>
                <a:lnTo>
                  <a:pt x="0" y="26789"/>
                </a:lnTo>
                <a:lnTo>
                  <a:pt x="0" y="44649"/>
                </a:lnTo>
                <a:lnTo>
                  <a:pt x="8930" y="62507"/>
                </a:lnTo>
                <a:lnTo>
                  <a:pt x="8930" y="98226"/>
                </a:lnTo>
                <a:lnTo>
                  <a:pt x="8930" y="133945"/>
                </a:lnTo>
                <a:lnTo>
                  <a:pt x="17859" y="169664"/>
                </a:lnTo>
                <a:lnTo>
                  <a:pt x="17859" y="205382"/>
                </a:lnTo>
                <a:lnTo>
                  <a:pt x="17859" y="223242"/>
                </a:lnTo>
                <a:lnTo>
                  <a:pt x="17859" y="241101"/>
                </a:lnTo>
                <a:lnTo>
                  <a:pt x="17859" y="250031"/>
                </a:lnTo>
                <a:lnTo>
                  <a:pt x="8930" y="241101"/>
                </a:lnTo>
                <a:lnTo>
                  <a:pt x="8930" y="232172"/>
                </a:lnTo>
                <a:lnTo>
                  <a:pt x="8930" y="205382"/>
                </a:lnTo>
                <a:lnTo>
                  <a:pt x="8930" y="169664"/>
                </a:lnTo>
                <a:lnTo>
                  <a:pt x="8930" y="125015"/>
                </a:lnTo>
                <a:lnTo>
                  <a:pt x="17859" y="80367"/>
                </a:lnTo>
                <a:lnTo>
                  <a:pt x="17859" y="44649"/>
                </a:lnTo>
                <a:lnTo>
                  <a:pt x="26789" y="17859"/>
                </a:lnTo>
                <a:lnTo>
                  <a:pt x="44648" y="0"/>
                </a:lnTo>
                <a:lnTo>
                  <a:pt x="62508" y="8930"/>
                </a:lnTo>
                <a:lnTo>
                  <a:pt x="80367" y="26789"/>
                </a:lnTo>
                <a:lnTo>
                  <a:pt x="98226" y="53578"/>
                </a:lnTo>
                <a:lnTo>
                  <a:pt x="125016" y="89297"/>
                </a:lnTo>
                <a:lnTo>
                  <a:pt x="133945" y="133945"/>
                </a:lnTo>
                <a:lnTo>
                  <a:pt x="151805" y="160734"/>
                </a:lnTo>
                <a:lnTo>
                  <a:pt x="151805" y="187523"/>
                </a:lnTo>
                <a:lnTo>
                  <a:pt x="160734" y="205382"/>
                </a:lnTo>
                <a:lnTo>
                  <a:pt x="160734" y="223242"/>
                </a:lnTo>
                <a:lnTo>
                  <a:pt x="151805" y="223242"/>
                </a:lnTo>
                <a:lnTo>
                  <a:pt x="151805"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6" name="Freeform 85"/>
          <p:cNvSpPr/>
          <p:nvPr/>
        </p:nvSpPr>
        <p:spPr bwMode="auto">
          <a:xfrm>
            <a:off x="4804172" y="2830711"/>
            <a:ext cx="178595" cy="80368"/>
          </a:xfrm>
          <a:custGeom>
            <a:avLst/>
            <a:gdLst/>
            <a:ahLst/>
            <a:cxnLst/>
            <a:rect l="0" t="0" r="0" b="0"/>
            <a:pathLst>
              <a:path w="178595" h="80368">
                <a:moveTo>
                  <a:pt x="0" y="35718"/>
                </a:moveTo>
                <a:lnTo>
                  <a:pt x="8930" y="44648"/>
                </a:lnTo>
                <a:lnTo>
                  <a:pt x="8930" y="53578"/>
                </a:lnTo>
                <a:lnTo>
                  <a:pt x="17859" y="62507"/>
                </a:lnTo>
                <a:lnTo>
                  <a:pt x="35719" y="80367"/>
                </a:lnTo>
                <a:lnTo>
                  <a:pt x="53578" y="80367"/>
                </a:lnTo>
                <a:lnTo>
                  <a:pt x="71437" y="80367"/>
                </a:lnTo>
                <a:lnTo>
                  <a:pt x="89297" y="71437"/>
                </a:lnTo>
                <a:lnTo>
                  <a:pt x="107156" y="62507"/>
                </a:lnTo>
                <a:lnTo>
                  <a:pt x="133945" y="44648"/>
                </a:lnTo>
                <a:lnTo>
                  <a:pt x="151805" y="17859"/>
                </a:lnTo>
                <a:lnTo>
                  <a:pt x="178594" y="0"/>
                </a:lnTo>
                <a:lnTo>
                  <a:pt x="1785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7" name="Freeform 86"/>
          <p:cNvSpPr/>
          <p:nvPr/>
        </p:nvSpPr>
        <p:spPr bwMode="auto">
          <a:xfrm>
            <a:off x="5143500" y="2678906"/>
            <a:ext cx="17860" cy="241102"/>
          </a:xfrm>
          <a:custGeom>
            <a:avLst/>
            <a:gdLst/>
            <a:ahLst/>
            <a:cxnLst/>
            <a:rect l="0" t="0" r="0" b="0"/>
            <a:pathLst>
              <a:path w="17860" h="241102">
                <a:moveTo>
                  <a:pt x="17859" y="0"/>
                </a:moveTo>
                <a:lnTo>
                  <a:pt x="17859" y="0"/>
                </a:lnTo>
                <a:lnTo>
                  <a:pt x="17859" y="8930"/>
                </a:lnTo>
                <a:lnTo>
                  <a:pt x="17859" y="26789"/>
                </a:lnTo>
                <a:lnTo>
                  <a:pt x="8930" y="44649"/>
                </a:lnTo>
                <a:lnTo>
                  <a:pt x="8930" y="80367"/>
                </a:lnTo>
                <a:lnTo>
                  <a:pt x="8930" y="107157"/>
                </a:lnTo>
                <a:lnTo>
                  <a:pt x="8930" y="142875"/>
                </a:lnTo>
                <a:lnTo>
                  <a:pt x="8930" y="169664"/>
                </a:lnTo>
                <a:lnTo>
                  <a:pt x="8930" y="196453"/>
                </a:lnTo>
                <a:lnTo>
                  <a:pt x="0" y="223242"/>
                </a:lnTo>
                <a:lnTo>
                  <a:pt x="0" y="232172"/>
                </a:lnTo>
                <a:lnTo>
                  <a:pt x="0" y="241101"/>
                </a:lnTo>
                <a:lnTo>
                  <a:pt x="0"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 name="Freeform 87"/>
          <p:cNvSpPr/>
          <p:nvPr/>
        </p:nvSpPr>
        <p:spPr bwMode="auto">
          <a:xfrm>
            <a:off x="4920258" y="2678906"/>
            <a:ext cx="303610" cy="232173"/>
          </a:xfrm>
          <a:custGeom>
            <a:avLst/>
            <a:gdLst/>
            <a:ahLst/>
            <a:cxnLst/>
            <a:rect l="0" t="0" r="0" b="0"/>
            <a:pathLst>
              <a:path w="303610" h="232173">
                <a:moveTo>
                  <a:pt x="214312" y="232172"/>
                </a:moveTo>
                <a:lnTo>
                  <a:pt x="205383" y="214312"/>
                </a:lnTo>
                <a:lnTo>
                  <a:pt x="187523" y="187523"/>
                </a:lnTo>
                <a:lnTo>
                  <a:pt x="169664" y="151805"/>
                </a:lnTo>
                <a:lnTo>
                  <a:pt x="142875" y="125015"/>
                </a:lnTo>
                <a:lnTo>
                  <a:pt x="107156" y="89297"/>
                </a:lnTo>
                <a:lnTo>
                  <a:pt x="80367" y="62508"/>
                </a:lnTo>
                <a:lnTo>
                  <a:pt x="53578" y="35719"/>
                </a:lnTo>
                <a:lnTo>
                  <a:pt x="35719" y="26789"/>
                </a:lnTo>
                <a:lnTo>
                  <a:pt x="17859" y="35719"/>
                </a:lnTo>
                <a:lnTo>
                  <a:pt x="8930" y="44649"/>
                </a:lnTo>
                <a:lnTo>
                  <a:pt x="0" y="53578"/>
                </a:lnTo>
                <a:lnTo>
                  <a:pt x="0" y="71438"/>
                </a:lnTo>
                <a:lnTo>
                  <a:pt x="8930" y="80367"/>
                </a:lnTo>
                <a:lnTo>
                  <a:pt x="17859" y="89297"/>
                </a:lnTo>
                <a:lnTo>
                  <a:pt x="35719" y="80367"/>
                </a:lnTo>
                <a:lnTo>
                  <a:pt x="62508" y="71438"/>
                </a:lnTo>
                <a:lnTo>
                  <a:pt x="98226" y="62508"/>
                </a:lnTo>
                <a:lnTo>
                  <a:pt x="133945" y="44649"/>
                </a:lnTo>
                <a:lnTo>
                  <a:pt x="169664" y="26789"/>
                </a:lnTo>
                <a:lnTo>
                  <a:pt x="205383" y="17860"/>
                </a:lnTo>
                <a:lnTo>
                  <a:pt x="241101" y="0"/>
                </a:lnTo>
                <a:lnTo>
                  <a:pt x="276820" y="0"/>
                </a:lnTo>
                <a:lnTo>
                  <a:pt x="303609" y="0"/>
                </a:lnTo>
                <a:lnTo>
                  <a:pt x="30360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9" name="Freeform 88"/>
          <p:cNvSpPr/>
          <p:nvPr/>
        </p:nvSpPr>
        <p:spPr bwMode="auto">
          <a:xfrm>
            <a:off x="5259586" y="2607469"/>
            <a:ext cx="17860" cy="258961"/>
          </a:xfrm>
          <a:custGeom>
            <a:avLst/>
            <a:gdLst/>
            <a:ahLst/>
            <a:cxnLst/>
            <a:rect l="0" t="0" r="0" b="0"/>
            <a:pathLst>
              <a:path w="17860" h="258961">
                <a:moveTo>
                  <a:pt x="17859" y="0"/>
                </a:moveTo>
                <a:lnTo>
                  <a:pt x="17859" y="8929"/>
                </a:lnTo>
                <a:lnTo>
                  <a:pt x="17859" y="17859"/>
                </a:lnTo>
                <a:lnTo>
                  <a:pt x="8930" y="35719"/>
                </a:lnTo>
                <a:lnTo>
                  <a:pt x="8930" y="62508"/>
                </a:lnTo>
                <a:lnTo>
                  <a:pt x="0" y="89297"/>
                </a:lnTo>
                <a:lnTo>
                  <a:pt x="0" y="125015"/>
                </a:lnTo>
                <a:lnTo>
                  <a:pt x="0" y="151804"/>
                </a:lnTo>
                <a:lnTo>
                  <a:pt x="0" y="187523"/>
                </a:lnTo>
                <a:lnTo>
                  <a:pt x="0" y="214312"/>
                </a:lnTo>
                <a:lnTo>
                  <a:pt x="0" y="232171"/>
                </a:lnTo>
                <a:lnTo>
                  <a:pt x="0" y="258960"/>
                </a:lnTo>
                <a:lnTo>
                  <a:pt x="0" y="258960"/>
                </a:lnTo>
                <a:lnTo>
                  <a:pt x="0" y="258960"/>
                </a:lnTo>
                <a:lnTo>
                  <a:pt x="0" y="250031"/>
                </a:lnTo>
                <a:lnTo>
                  <a:pt x="0" y="232171"/>
                </a:lnTo>
                <a:lnTo>
                  <a:pt x="0" y="23217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 name="Freeform 89"/>
          <p:cNvSpPr/>
          <p:nvPr/>
        </p:nvSpPr>
        <p:spPr bwMode="auto">
          <a:xfrm>
            <a:off x="5384602" y="2527102"/>
            <a:ext cx="26790" cy="392906"/>
          </a:xfrm>
          <a:custGeom>
            <a:avLst/>
            <a:gdLst/>
            <a:ahLst/>
            <a:cxnLst/>
            <a:rect l="0" t="0" r="0" b="0"/>
            <a:pathLst>
              <a:path w="26790" h="392906">
                <a:moveTo>
                  <a:pt x="0" y="0"/>
                </a:moveTo>
                <a:lnTo>
                  <a:pt x="0" y="0"/>
                </a:lnTo>
                <a:lnTo>
                  <a:pt x="8929" y="0"/>
                </a:lnTo>
                <a:lnTo>
                  <a:pt x="8929" y="0"/>
                </a:lnTo>
                <a:lnTo>
                  <a:pt x="8929" y="8929"/>
                </a:lnTo>
                <a:lnTo>
                  <a:pt x="17859" y="26789"/>
                </a:lnTo>
                <a:lnTo>
                  <a:pt x="17859" y="62507"/>
                </a:lnTo>
                <a:lnTo>
                  <a:pt x="26789" y="98226"/>
                </a:lnTo>
                <a:lnTo>
                  <a:pt x="26789" y="151804"/>
                </a:lnTo>
                <a:lnTo>
                  <a:pt x="26789" y="205382"/>
                </a:lnTo>
                <a:lnTo>
                  <a:pt x="26789" y="250031"/>
                </a:lnTo>
                <a:lnTo>
                  <a:pt x="26789" y="294679"/>
                </a:lnTo>
                <a:lnTo>
                  <a:pt x="26789" y="339327"/>
                </a:lnTo>
                <a:lnTo>
                  <a:pt x="26789" y="366116"/>
                </a:lnTo>
                <a:lnTo>
                  <a:pt x="17859" y="383976"/>
                </a:lnTo>
                <a:lnTo>
                  <a:pt x="8929" y="392905"/>
                </a:lnTo>
                <a:lnTo>
                  <a:pt x="8929" y="3929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 name="Freeform 90"/>
          <p:cNvSpPr/>
          <p:nvPr/>
        </p:nvSpPr>
        <p:spPr bwMode="auto">
          <a:xfrm>
            <a:off x="5179219" y="2732484"/>
            <a:ext cx="178595" cy="71438"/>
          </a:xfrm>
          <a:custGeom>
            <a:avLst/>
            <a:gdLst/>
            <a:ahLst/>
            <a:cxnLst/>
            <a:rect l="0" t="0" r="0" b="0"/>
            <a:pathLst>
              <a:path w="178595" h="71438">
                <a:moveTo>
                  <a:pt x="0" y="71437"/>
                </a:moveTo>
                <a:lnTo>
                  <a:pt x="8929" y="71437"/>
                </a:lnTo>
                <a:lnTo>
                  <a:pt x="17859" y="71437"/>
                </a:lnTo>
                <a:lnTo>
                  <a:pt x="44648" y="62508"/>
                </a:lnTo>
                <a:lnTo>
                  <a:pt x="71437" y="53579"/>
                </a:lnTo>
                <a:lnTo>
                  <a:pt x="107156" y="35719"/>
                </a:lnTo>
                <a:lnTo>
                  <a:pt x="142875" y="8930"/>
                </a:lnTo>
                <a:lnTo>
                  <a:pt x="178594" y="0"/>
                </a:lnTo>
                <a:lnTo>
                  <a:pt x="1785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2" name="Freeform 91"/>
          <p:cNvSpPr/>
          <p:nvPr/>
        </p:nvSpPr>
        <p:spPr bwMode="auto">
          <a:xfrm>
            <a:off x="3696891" y="3170039"/>
            <a:ext cx="3607594" cy="196454"/>
          </a:xfrm>
          <a:custGeom>
            <a:avLst/>
            <a:gdLst/>
            <a:ahLst/>
            <a:cxnLst/>
            <a:rect l="0" t="0" r="0" b="0"/>
            <a:pathLst>
              <a:path w="3607594" h="196454">
                <a:moveTo>
                  <a:pt x="26789" y="196453"/>
                </a:moveTo>
                <a:lnTo>
                  <a:pt x="17859" y="187523"/>
                </a:lnTo>
                <a:lnTo>
                  <a:pt x="8929" y="187523"/>
                </a:lnTo>
                <a:lnTo>
                  <a:pt x="8929" y="178593"/>
                </a:lnTo>
                <a:lnTo>
                  <a:pt x="0" y="178593"/>
                </a:lnTo>
                <a:lnTo>
                  <a:pt x="8929" y="178593"/>
                </a:lnTo>
                <a:lnTo>
                  <a:pt x="17859" y="178593"/>
                </a:lnTo>
                <a:lnTo>
                  <a:pt x="26789" y="178593"/>
                </a:lnTo>
                <a:lnTo>
                  <a:pt x="53578" y="178593"/>
                </a:lnTo>
                <a:lnTo>
                  <a:pt x="80367" y="187523"/>
                </a:lnTo>
                <a:lnTo>
                  <a:pt x="116086" y="196453"/>
                </a:lnTo>
                <a:lnTo>
                  <a:pt x="160734" y="196453"/>
                </a:lnTo>
                <a:lnTo>
                  <a:pt x="214312" y="196453"/>
                </a:lnTo>
                <a:lnTo>
                  <a:pt x="276820" y="196453"/>
                </a:lnTo>
                <a:lnTo>
                  <a:pt x="357187" y="196453"/>
                </a:lnTo>
                <a:lnTo>
                  <a:pt x="437554" y="187523"/>
                </a:lnTo>
                <a:lnTo>
                  <a:pt x="526851" y="178593"/>
                </a:lnTo>
                <a:lnTo>
                  <a:pt x="625078" y="169664"/>
                </a:lnTo>
                <a:lnTo>
                  <a:pt x="732234" y="151804"/>
                </a:lnTo>
                <a:lnTo>
                  <a:pt x="848320" y="142875"/>
                </a:lnTo>
                <a:lnTo>
                  <a:pt x="982265" y="133945"/>
                </a:lnTo>
                <a:lnTo>
                  <a:pt x="1125140" y="125015"/>
                </a:lnTo>
                <a:lnTo>
                  <a:pt x="1268015" y="116086"/>
                </a:lnTo>
                <a:lnTo>
                  <a:pt x="1428750" y="98226"/>
                </a:lnTo>
                <a:lnTo>
                  <a:pt x="1598414" y="89297"/>
                </a:lnTo>
                <a:lnTo>
                  <a:pt x="1777007" y="80367"/>
                </a:lnTo>
                <a:lnTo>
                  <a:pt x="1955601" y="71437"/>
                </a:lnTo>
                <a:lnTo>
                  <a:pt x="2134195" y="62507"/>
                </a:lnTo>
                <a:lnTo>
                  <a:pt x="2312789" y="53578"/>
                </a:lnTo>
                <a:lnTo>
                  <a:pt x="2491382" y="44648"/>
                </a:lnTo>
                <a:lnTo>
                  <a:pt x="2669976" y="35718"/>
                </a:lnTo>
                <a:lnTo>
                  <a:pt x="2830711" y="26789"/>
                </a:lnTo>
                <a:lnTo>
                  <a:pt x="2991445" y="17859"/>
                </a:lnTo>
                <a:lnTo>
                  <a:pt x="3143250" y="17859"/>
                </a:lnTo>
                <a:lnTo>
                  <a:pt x="3277195" y="17859"/>
                </a:lnTo>
                <a:lnTo>
                  <a:pt x="3402211" y="17859"/>
                </a:lnTo>
                <a:lnTo>
                  <a:pt x="3518297" y="17859"/>
                </a:lnTo>
                <a:lnTo>
                  <a:pt x="3607593" y="0"/>
                </a:lnTo>
                <a:lnTo>
                  <a:pt x="360759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3" name="Freeform 92"/>
          <p:cNvSpPr/>
          <p:nvPr/>
        </p:nvSpPr>
        <p:spPr bwMode="auto">
          <a:xfrm>
            <a:off x="4205883" y="3545086"/>
            <a:ext cx="250032" cy="294680"/>
          </a:xfrm>
          <a:custGeom>
            <a:avLst/>
            <a:gdLst/>
            <a:ahLst/>
            <a:cxnLst/>
            <a:rect l="0" t="0" r="0" b="0"/>
            <a:pathLst>
              <a:path w="250032" h="294680">
                <a:moveTo>
                  <a:pt x="241101" y="17859"/>
                </a:moveTo>
                <a:lnTo>
                  <a:pt x="241101" y="17859"/>
                </a:lnTo>
                <a:lnTo>
                  <a:pt x="241101" y="8929"/>
                </a:lnTo>
                <a:lnTo>
                  <a:pt x="250031" y="8929"/>
                </a:lnTo>
                <a:lnTo>
                  <a:pt x="250031" y="0"/>
                </a:lnTo>
                <a:lnTo>
                  <a:pt x="250031" y="0"/>
                </a:lnTo>
                <a:lnTo>
                  <a:pt x="250031" y="0"/>
                </a:lnTo>
                <a:lnTo>
                  <a:pt x="232172" y="0"/>
                </a:lnTo>
                <a:lnTo>
                  <a:pt x="214312" y="8929"/>
                </a:lnTo>
                <a:lnTo>
                  <a:pt x="187523" y="26789"/>
                </a:lnTo>
                <a:lnTo>
                  <a:pt x="151805" y="44648"/>
                </a:lnTo>
                <a:lnTo>
                  <a:pt x="107156" y="71437"/>
                </a:lnTo>
                <a:lnTo>
                  <a:pt x="71437" y="116085"/>
                </a:lnTo>
                <a:lnTo>
                  <a:pt x="35719" y="151804"/>
                </a:lnTo>
                <a:lnTo>
                  <a:pt x="8930" y="187523"/>
                </a:lnTo>
                <a:lnTo>
                  <a:pt x="0" y="223242"/>
                </a:lnTo>
                <a:lnTo>
                  <a:pt x="0" y="250031"/>
                </a:lnTo>
                <a:lnTo>
                  <a:pt x="26789" y="276820"/>
                </a:lnTo>
                <a:lnTo>
                  <a:pt x="62508" y="285750"/>
                </a:lnTo>
                <a:lnTo>
                  <a:pt x="116086" y="294679"/>
                </a:lnTo>
                <a:lnTo>
                  <a:pt x="169664" y="285750"/>
                </a:lnTo>
                <a:lnTo>
                  <a:pt x="232172" y="267890"/>
                </a:lnTo>
                <a:lnTo>
                  <a:pt x="232172" y="26789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4" name="Freeform 93"/>
          <p:cNvSpPr/>
          <p:nvPr/>
        </p:nvSpPr>
        <p:spPr bwMode="auto">
          <a:xfrm>
            <a:off x="4625578" y="3527226"/>
            <a:ext cx="285751" cy="250032"/>
          </a:xfrm>
          <a:custGeom>
            <a:avLst/>
            <a:gdLst/>
            <a:ahLst/>
            <a:cxnLst/>
            <a:rect l="0" t="0" r="0" b="0"/>
            <a:pathLst>
              <a:path w="285751" h="250032">
                <a:moveTo>
                  <a:pt x="187524" y="17860"/>
                </a:moveTo>
                <a:lnTo>
                  <a:pt x="187524" y="17860"/>
                </a:lnTo>
                <a:lnTo>
                  <a:pt x="187524" y="8930"/>
                </a:lnTo>
                <a:lnTo>
                  <a:pt x="178594" y="8930"/>
                </a:lnTo>
                <a:lnTo>
                  <a:pt x="160735" y="0"/>
                </a:lnTo>
                <a:lnTo>
                  <a:pt x="151805" y="0"/>
                </a:lnTo>
                <a:lnTo>
                  <a:pt x="125016" y="0"/>
                </a:lnTo>
                <a:lnTo>
                  <a:pt x="107156" y="8930"/>
                </a:lnTo>
                <a:lnTo>
                  <a:pt x="80367" y="8930"/>
                </a:lnTo>
                <a:lnTo>
                  <a:pt x="53578" y="26789"/>
                </a:lnTo>
                <a:lnTo>
                  <a:pt x="26789" y="35719"/>
                </a:lnTo>
                <a:lnTo>
                  <a:pt x="8930" y="53578"/>
                </a:lnTo>
                <a:lnTo>
                  <a:pt x="0" y="62508"/>
                </a:lnTo>
                <a:lnTo>
                  <a:pt x="0" y="71438"/>
                </a:lnTo>
                <a:lnTo>
                  <a:pt x="8930" y="89297"/>
                </a:lnTo>
                <a:lnTo>
                  <a:pt x="26789" y="89297"/>
                </a:lnTo>
                <a:lnTo>
                  <a:pt x="62508" y="98227"/>
                </a:lnTo>
                <a:lnTo>
                  <a:pt x="98227" y="116086"/>
                </a:lnTo>
                <a:lnTo>
                  <a:pt x="133945" y="125016"/>
                </a:lnTo>
                <a:lnTo>
                  <a:pt x="178594" y="133945"/>
                </a:lnTo>
                <a:lnTo>
                  <a:pt x="214313" y="142875"/>
                </a:lnTo>
                <a:lnTo>
                  <a:pt x="241102" y="160735"/>
                </a:lnTo>
                <a:lnTo>
                  <a:pt x="267891" y="169664"/>
                </a:lnTo>
                <a:lnTo>
                  <a:pt x="285750" y="178594"/>
                </a:lnTo>
                <a:lnTo>
                  <a:pt x="285750" y="187524"/>
                </a:lnTo>
                <a:lnTo>
                  <a:pt x="276820" y="196453"/>
                </a:lnTo>
                <a:lnTo>
                  <a:pt x="250031" y="196453"/>
                </a:lnTo>
                <a:lnTo>
                  <a:pt x="214313" y="205383"/>
                </a:lnTo>
                <a:lnTo>
                  <a:pt x="178594" y="214313"/>
                </a:lnTo>
                <a:lnTo>
                  <a:pt x="142875" y="223242"/>
                </a:lnTo>
                <a:lnTo>
                  <a:pt x="107156" y="232172"/>
                </a:lnTo>
                <a:lnTo>
                  <a:pt x="71438" y="241102"/>
                </a:lnTo>
                <a:lnTo>
                  <a:pt x="35719" y="250031"/>
                </a:lnTo>
                <a:lnTo>
                  <a:pt x="17860" y="250031"/>
                </a:lnTo>
                <a:lnTo>
                  <a:pt x="0" y="250031"/>
                </a:lnTo>
                <a:lnTo>
                  <a:pt x="0" y="250031"/>
                </a:lnTo>
                <a:lnTo>
                  <a:pt x="8930" y="241102"/>
                </a:lnTo>
                <a:lnTo>
                  <a:pt x="35719" y="223242"/>
                </a:lnTo>
                <a:lnTo>
                  <a:pt x="35719"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 name="Freeform 94"/>
          <p:cNvSpPr/>
          <p:nvPr/>
        </p:nvSpPr>
        <p:spPr bwMode="auto">
          <a:xfrm>
            <a:off x="5045273" y="3482578"/>
            <a:ext cx="267892" cy="232173"/>
          </a:xfrm>
          <a:custGeom>
            <a:avLst/>
            <a:gdLst/>
            <a:ahLst/>
            <a:cxnLst/>
            <a:rect l="0" t="0" r="0" b="0"/>
            <a:pathLst>
              <a:path w="267892" h="232173">
                <a:moveTo>
                  <a:pt x="267891" y="0"/>
                </a:moveTo>
                <a:lnTo>
                  <a:pt x="267891" y="0"/>
                </a:lnTo>
                <a:lnTo>
                  <a:pt x="258961" y="0"/>
                </a:lnTo>
                <a:lnTo>
                  <a:pt x="241102" y="8929"/>
                </a:lnTo>
                <a:lnTo>
                  <a:pt x="214313" y="26789"/>
                </a:lnTo>
                <a:lnTo>
                  <a:pt x="178594" y="44648"/>
                </a:lnTo>
                <a:lnTo>
                  <a:pt x="142875" y="62508"/>
                </a:lnTo>
                <a:lnTo>
                  <a:pt x="107157" y="89297"/>
                </a:lnTo>
                <a:lnTo>
                  <a:pt x="71438" y="107156"/>
                </a:lnTo>
                <a:lnTo>
                  <a:pt x="44649" y="125015"/>
                </a:lnTo>
                <a:lnTo>
                  <a:pt x="17860" y="142875"/>
                </a:lnTo>
                <a:lnTo>
                  <a:pt x="8930" y="160734"/>
                </a:lnTo>
                <a:lnTo>
                  <a:pt x="0" y="169664"/>
                </a:lnTo>
                <a:lnTo>
                  <a:pt x="8930" y="187523"/>
                </a:lnTo>
                <a:lnTo>
                  <a:pt x="17860" y="205383"/>
                </a:lnTo>
                <a:lnTo>
                  <a:pt x="44649" y="214312"/>
                </a:lnTo>
                <a:lnTo>
                  <a:pt x="71438" y="223242"/>
                </a:lnTo>
                <a:lnTo>
                  <a:pt x="116086" y="232172"/>
                </a:lnTo>
                <a:lnTo>
                  <a:pt x="160735" y="232172"/>
                </a:lnTo>
                <a:lnTo>
                  <a:pt x="205383" y="223242"/>
                </a:lnTo>
                <a:lnTo>
                  <a:pt x="205383"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6" name="Freeform 95"/>
          <p:cNvSpPr/>
          <p:nvPr/>
        </p:nvSpPr>
        <p:spPr bwMode="auto">
          <a:xfrm>
            <a:off x="5402461" y="3509367"/>
            <a:ext cx="294681" cy="187524"/>
          </a:xfrm>
          <a:custGeom>
            <a:avLst/>
            <a:gdLst/>
            <a:ahLst/>
            <a:cxnLst/>
            <a:rect l="0" t="0" r="0" b="0"/>
            <a:pathLst>
              <a:path w="294681" h="187524">
                <a:moveTo>
                  <a:pt x="44648" y="0"/>
                </a:moveTo>
                <a:lnTo>
                  <a:pt x="44648" y="0"/>
                </a:lnTo>
                <a:lnTo>
                  <a:pt x="35719" y="0"/>
                </a:lnTo>
                <a:lnTo>
                  <a:pt x="26789" y="8929"/>
                </a:lnTo>
                <a:lnTo>
                  <a:pt x="17859" y="26789"/>
                </a:lnTo>
                <a:lnTo>
                  <a:pt x="17859" y="44648"/>
                </a:lnTo>
                <a:lnTo>
                  <a:pt x="8930" y="62508"/>
                </a:lnTo>
                <a:lnTo>
                  <a:pt x="8930" y="89297"/>
                </a:lnTo>
                <a:lnTo>
                  <a:pt x="0" y="125015"/>
                </a:lnTo>
                <a:lnTo>
                  <a:pt x="0" y="142875"/>
                </a:lnTo>
                <a:lnTo>
                  <a:pt x="0" y="169664"/>
                </a:lnTo>
                <a:lnTo>
                  <a:pt x="8930" y="187523"/>
                </a:lnTo>
                <a:lnTo>
                  <a:pt x="17859" y="187523"/>
                </a:lnTo>
                <a:lnTo>
                  <a:pt x="44648" y="187523"/>
                </a:lnTo>
                <a:lnTo>
                  <a:pt x="71437" y="187523"/>
                </a:lnTo>
                <a:lnTo>
                  <a:pt x="107156" y="178594"/>
                </a:lnTo>
                <a:lnTo>
                  <a:pt x="151805" y="169664"/>
                </a:lnTo>
                <a:lnTo>
                  <a:pt x="196453" y="160734"/>
                </a:lnTo>
                <a:lnTo>
                  <a:pt x="232172" y="160734"/>
                </a:lnTo>
                <a:lnTo>
                  <a:pt x="258961" y="151804"/>
                </a:lnTo>
                <a:lnTo>
                  <a:pt x="276820" y="142875"/>
                </a:lnTo>
                <a:lnTo>
                  <a:pt x="294680" y="133945"/>
                </a:lnTo>
                <a:lnTo>
                  <a:pt x="294680"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7" name="Freeform 96"/>
          <p:cNvSpPr/>
          <p:nvPr/>
        </p:nvSpPr>
        <p:spPr bwMode="auto">
          <a:xfrm>
            <a:off x="5411391" y="3554015"/>
            <a:ext cx="116087" cy="44650"/>
          </a:xfrm>
          <a:custGeom>
            <a:avLst/>
            <a:gdLst/>
            <a:ahLst/>
            <a:cxnLst/>
            <a:rect l="0" t="0" r="0" b="0"/>
            <a:pathLst>
              <a:path w="116087" h="44650">
                <a:moveTo>
                  <a:pt x="0" y="44649"/>
                </a:moveTo>
                <a:lnTo>
                  <a:pt x="8929" y="44649"/>
                </a:lnTo>
                <a:lnTo>
                  <a:pt x="8929" y="35719"/>
                </a:lnTo>
                <a:lnTo>
                  <a:pt x="17859" y="26789"/>
                </a:lnTo>
                <a:lnTo>
                  <a:pt x="26789" y="26789"/>
                </a:lnTo>
                <a:lnTo>
                  <a:pt x="44648" y="17860"/>
                </a:lnTo>
                <a:lnTo>
                  <a:pt x="53578" y="17860"/>
                </a:lnTo>
                <a:lnTo>
                  <a:pt x="71437" y="17860"/>
                </a:lnTo>
                <a:lnTo>
                  <a:pt x="89297" y="8930"/>
                </a:lnTo>
                <a:lnTo>
                  <a:pt x="116086" y="0"/>
                </a:lnTo>
                <a:lnTo>
                  <a:pt x="11608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8" name="Freeform 97"/>
          <p:cNvSpPr/>
          <p:nvPr/>
        </p:nvSpPr>
        <p:spPr bwMode="auto">
          <a:xfrm>
            <a:off x="5473898" y="3437929"/>
            <a:ext cx="151806" cy="53579"/>
          </a:xfrm>
          <a:custGeom>
            <a:avLst/>
            <a:gdLst/>
            <a:ahLst/>
            <a:cxnLst/>
            <a:rect l="0" t="0" r="0" b="0"/>
            <a:pathLst>
              <a:path w="151806" h="53579">
                <a:moveTo>
                  <a:pt x="0" y="53578"/>
                </a:moveTo>
                <a:lnTo>
                  <a:pt x="0" y="44649"/>
                </a:lnTo>
                <a:lnTo>
                  <a:pt x="17860" y="35719"/>
                </a:lnTo>
                <a:lnTo>
                  <a:pt x="35719" y="35719"/>
                </a:lnTo>
                <a:lnTo>
                  <a:pt x="62508" y="26789"/>
                </a:lnTo>
                <a:lnTo>
                  <a:pt x="98227" y="17860"/>
                </a:lnTo>
                <a:lnTo>
                  <a:pt x="125016" y="17860"/>
                </a:lnTo>
                <a:lnTo>
                  <a:pt x="151805" y="0"/>
                </a:lnTo>
                <a:lnTo>
                  <a:pt x="15180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 name="Freeform 98"/>
          <p:cNvSpPr/>
          <p:nvPr/>
        </p:nvSpPr>
        <p:spPr bwMode="auto">
          <a:xfrm>
            <a:off x="5741789" y="3393281"/>
            <a:ext cx="223243" cy="214313"/>
          </a:xfrm>
          <a:custGeom>
            <a:avLst/>
            <a:gdLst/>
            <a:ahLst/>
            <a:cxnLst/>
            <a:rect l="0" t="0" r="0" b="0"/>
            <a:pathLst>
              <a:path w="223243" h="214313">
                <a:moveTo>
                  <a:pt x="214313" y="35719"/>
                </a:moveTo>
                <a:lnTo>
                  <a:pt x="214313" y="35719"/>
                </a:lnTo>
                <a:lnTo>
                  <a:pt x="214313" y="35719"/>
                </a:lnTo>
                <a:lnTo>
                  <a:pt x="214313" y="35719"/>
                </a:lnTo>
                <a:lnTo>
                  <a:pt x="214313" y="26789"/>
                </a:lnTo>
                <a:lnTo>
                  <a:pt x="214313" y="26789"/>
                </a:lnTo>
                <a:lnTo>
                  <a:pt x="214313" y="17859"/>
                </a:lnTo>
                <a:lnTo>
                  <a:pt x="205383" y="17859"/>
                </a:lnTo>
                <a:lnTo>
                  <a:pt x="196453" y="8930"/>
                </a:lnTo>
                <a:lnTo>
                  <a:pt x="196453" y="8930"/>
                </a:lnTo>
                <a:lnTo>
                  <a:pt x="178594" y="0"/>
                </a:lnTo>
                <a:lnTo>
                  <a:pt x="169664" y="0"/>
                </a:lnTo>
                <a:lnTo>
                  <a:pt x="151805" y="0"/>
                </a:lnTo>
                <a:lnTo>
                  <a:pt x="133945" y="0"/>
                </a:lnTo>
                <a:lnTo>
                  <a:pt x="107156" y="0"/>
                </a:lnTo>
                <a:lnTo>
                  <a:pt x="89297" y="8930"/>
                </a:lnTo>
                <a:lnTo>
                  <a:pt x="71438" y="17859"/>
                </a:lnTo>
                <a:lnTo>
                  <a:pt x="53578" y="26789"/>
                </a:lnTo>
                <a:lnTo>
                  <a:pt x="53578" y="35719"/>
                </a:lnTo>
                <a:lnTo>
                  <a:pt x="44649" y="44648"/>
                </a:lnTo>
                <a:lnTo>
                  <a:pt x="53578" y="62508"/>
                </a:lnTo>
                <a:lnTo>
                  <a:pt x="53578" y="71437"/>
                </a:lnTo>
                <a:lnTo>
                  <a:pt x="62508" y="80367"/>
                </a:lnTo>
                <a:lnTo>
                  <a:pt x="71438" y="89297"/>
                </a:lnTo>
                <a:lnTo>
                  <a:pt x="89297" y="107156"/>
                </a:lnTo>
                <a:lnTo>
                  <a:pt x="116086" y="116086"/>
                </a:lnTo>
                <a:lnTo>
                  <a:pt x="142875" y="125015"/>
                </a:lnTo>
                <a:lnTo>
                  <a:pt x="160734" y="133945"/>
                </a:lnTo>
                <a:lnTo>
                  <a:pt x="187524" y="142875"/>
                </a:lnTo>
                <a:lnTo>
                  <a:pt x="205383" y="151805"/>
                </a:lnTo>
                <a:lnTo>
                  <a:pt x="214313" y="160734"/>
                </a:lnTo>
                <a:lnTo>
                  <a:pt x="223242" y="178594"/>
                </a:lnTo>
                <a:lnTo>
                  <a:pt x="214313" y="187523"/>
                </a:lnTo>
                <a:lnTo>
                  <a:pt x="205383" y="196453"/>
                </a:lnTo>
                <a:lnTo>
                  <a:pt x="178594" y="205383"/>
                </a:lnTo>
                <a:lnTo>
                  <a:pt x="142875" y="214312"/>
                </a:lnTo>
                <a:lnTo>
                  <a:pt x="116086" y="214312"/>
                </a:lnTo>
                <a:lnTo>
                  <a:pt x="80367" y="214312"/>
                </a:lnTo>
                <a:lnTo>
                  <a:pt x="44649" y="214312"/>
                </a:lnTo>
                <a:lnTo>
                  <a:pt x="26789" y="214312"/>
                </a:lnTo>
                <a:lnTo>
                  <a:pt x="8930" y="205383"/>
                </a:lnTo>
                <a:lnTo>
                  <a:pt x="0" y="205383"/>
                </a:lnTo>
                <a:lnTo>
                  <a:pt x="0" y="196453"/>
                </a:lnTo>
                <a:lnTo>
                  <a:pt x="0" y="196453"/>
                </a:lnTo>
                <a:lnTo>
                  <a:pt x="8930" y="187523"/>
                </a:lnTo>
                <a:lnTo>
                  <a:pt x="26789" y="178594"/>
                </a:lnTo>
                <a:lnTo>
                  <a:pt x="26789"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0" name="Freeform 99"/>
          <p:cNvSpPr/>
          <p:nvPr/>
        </p:nvSpPr>
        <p:spPr bwMode="auto">
          <a:xfrm>
            <a:off x="5956102" y="3509367"/>
            <a:ext cx="250032" cy="285751"/>
          </a:xfrm>
          <a:custGeom>
            <a:avLst/>
            <a:gdLst/>
            <a:ahLst/>
            <a:cxnLst/>
            <a:rect l="0" t="0" r="0" b="0"/>
            <a:pathLst>
              <a:path w="250032" h="285751">
                <a:moveTo>
                  <a:pt x="35718" y="44648"/>
                </a:moveTo>
                <a:lnTo>
                  <a:pt x="35718" y="53578"/>
                </a:lnTo>
                <a:lnTo>
                  <a:pt x="35718" y="62508"/>
                </a:lnTo>
                <a:lnTo>
                  <a:pt x="26789" y="71437"/>
                </a:lnTo>
                <a:lnTo>
                  <a:pt x="26789" y="98226"/>
                </a:lnTo>
                <a:lnTo>
                  <a:pt x="35718" y="116086"/>
                </a:lnTo>
                <a:lnTo>
                  <a:pt x="35718" y="142875"/>
                </a:lnTo>
                <a:lnTo>
                  <a:pt x="44648" y="178594"/>
                </a:lnTo>
                <a:lnTo>
                  <a:pt x="44648" y="205383"/>
                </a:lnTo>
                <a:lnTo>
                  <a:pt x="53578" y="232172"/>
                </a:lnTo>
                <a:lnTo>
                  <a:pt x="62507" y="258961"/>
                </a:lnTo>
                <a:lnTo>
                  <a:pt x="71437" y="276820"/>
                </a:lnTo>
                <a:lnTo>
                  <a:pt x="71437" y="285750"/>
                </a:lnTo>
                <a:lnTo>
                  <a:pt x="80367" y="285750"/>
                </a:lnTo>
                <a:lnTo>
                  <a:pt x="80367" y="285750"/>
                </a:lnTo>
                <a:lnTo>
                  <a:pt x="80367" y="276820"/>
                </a:lnTo>
                <a:lnTo>
                  <a:pt x="71437" y="267890"/>
                </a:lnTo>
                <a:lnTo>
                  <a:pt x="62507" y="241101"/>
                </a:lnTo>
                <a:lnTo>
                  <a:pt x="44648" y="214312"/>
                </a:lnTo>
                <a:lnTo>
                  <a:pt x="26789" y="187523"/>
                </a:lnTo>
                <a:lnTo>
                  <a:pt x="17859" y="160734"/>
                </a:lnTo>
                <a:lnTo>
                  <a:pt x="8929" y="133945"/>
                </a:lnTo>
                <a:lnTo>
                  <a:pt x="0" y="98226"/>
                </a:lnTo>
                <a:lnTo>
                  <a:pt x="0" y="71437"/>
                </a:lnTo>
                <a:lnTo>
                  <a:pt x="0" y="44648"/>
                </a:lnTo>
                <a:lnTo>
                  <a:pt x="8929" y="26789"/>
                </a:lnTo>
                <a:lnTo>
                  <a:pt x="26789" y="8929"/>
                </a:lnTo>
                <a:lnTo>
                  <a:pt x="44648" y="8929"/>
                </a:lnTo>
                <a:lnTo>
                  <a:pt x="71437" y="0"/>
                </a:lnTo>
                <a:lnTo>
                  <a:pt x="107156" y="8929"/>
                </a:lnTo>
                <a:lnTo>
                  <a:pt x="142875" y="26789"/>
                </a:lnTo>
                <a:lnTo>
                  <a:pt x="178593" y="35719"/>
                </a:lnTo>
                <a:lnTo>
                  <a:pt x="214312" y="53578"/>
                </a:lnTo>
                <a:lnTo>
                  <a:pt x="232171" y="71437"/>
                </a:lnTo>
                <a:lnTo>
                  <a:pt x="250031" y="89297"/>
                </a:lnTo>
                <a:lnTo>
                  <a:pt x="250031" y="89297"/>
                </a:lnTo>
                <a:lnTo>
                  <a:pt x="232171" y="98226"/>
                </a:lnTo>
                <a:lnTo>
                  <a:pt x="214312" y="98226"/>
                </a:lnTo>
                <a:lnTo>
                  <a:pt x="187523" y="107156"/>
                </a:lnTo>
                <a:lnTo>
                  <a:pt x="160734" y="107156"/>
                </a:lnTo>
                <a:lnTo>
                  <a:pt x="142875" y="98226"/>
                </a:lnTo>
                <a:lnTo>
                  <a:pt x="125015" y="98226"/>
                </a:lnTo>
                <a:lnTo>
                  <a:pt x="116086" y="98226"/>
                </a:lnTo>
                <a:lnTo>
                  <a:pt x="125015" y="89297"/>
                </a:lnTo>
                <a:lnTo>
                  <a:pt x="125015"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1" name="Freeform 100"/>
          <p:cNvSpPr/>
          <p:nvPr/>
        </p:nvSpPr>
        <p:spPr bwMode="auto">
          <a:xfrm>
            <a:off x="6223992" y="3375421"/>
            <a:ext cx="53579" cy="232173"/>
          </a:xfrm>
          <a:custGeom>
            <a:avLst/>
            <a:gdLst/>
            <a:ahLst/>
            <a:cxnLst/>
            <a:rect l="0" t="0" r="0" b="0"/>
            <a:pathLst>
              <a:path w="53579" h="232173">
                <a:moveTo>
                  <a:pt x="26789" y="26790"/>
                </a:moveTo>
                <a:lnTo>
                  <a:pt x="26789" y="17860"/>
                </a:lnTo>
                <a:lnTo>
                  <a:pt x="26789" y="17860"/>
                </a:lnTo>
                <a:lnTo>
                  <a:pt x="26789" y="8930"/>
                </a:lnTo>
                <a:lnTo>
                  <a:pt x="17860" y="0"/>
                </a:lnTo>
                <a:lnTo>
                  <a:pt x="17860" y="0"/>
                </a:lnTo>
                <a:lnTo>
                  <a:pt x="17860" y="8930"/>
                </a:lnTo>
                <a:lnTo>
                  <a:pt x="8930" y="17860"/>
                </a:lnTo>
                <a:lnTo>
                  <a:pt x="8930" y="44649"/>
                </a:lnTo>
                <a:lnTo>
                  <a:pt x="0" y="71438"/>
                </a:lnTo>
                <a:lnTo>
                  <a:pt x="0" y="107157"/>
                </a:lnTo>
                <a:lnTo>
                  <a:pt x="0" y="142875"/>
                </a:lnTo>
                <a:lnTo>
                  <a:pt x="0" y="178594"/>
                </a:lnTo>
                <a:lnTo>
                  <a:pt x="8930" y="205383"/>
                </a:lnTo>
                <a:lnTo>
                  <a:pt x="17860" y="223243"/>
                </a:lnTo>
                <a:lnTo>
                  <a:pt x="17860" y="232172"/>
                </a:lnTo>
                <a:lnTo>
                  <a:pt x="35719" y="232172"/>
                </a:lnTo>
                <a:lnTo>
                  <a:pt x="44649" y="223243"/>
                </a:lnTo>
                <a:lnTo>
                  <a:pt x="44649" y="214313"/>
                </a:lnTo>
                <a:lnTo>
                  <a:pt x="53578" y="187524"/>
                </a:lnTo>
                <a:lnTo>
                  <a:pt x="53578" y="1875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2" name="Freeform 101"/>
          <p:cNvSpPr/>
          <p:nvPr/>
        </p:nvSpPr>
        <p:spPr bwMode="auto">
          <a:xfrm>
            <a:off x="6411516" y="3375421"/>
            <a:ext cx="1" cy="1"/>
          </a:xfrm>
          <a:custGeom>
            <a:avLst/>
            <a:gdLst/>
            <a:ahLst/>
            <a:cxnLst/>
            <a:rect l="0" t="0" r="0" b="0"/>
            <a:pathLst>
              <a:path w="1" h="1">
                <a:moveTo>
                  <a:pt x="0" y="0"/>
                </a:moveTo>
                <a:lnTo>
                  <a:pt x="0" y="0"/>
                </a:lnTo>
                <a:lnTo>
                  <a:pt x="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3" name="Freeform 102"/>
          <p:cNvSpPr/>
          <p:nvPr/>
        </p:nvSpPr>
        <p:spPr bwMode="auto">
          <a:xfrm>
            <a:off x="6295430" y="3321843"/>
            <a:ext cx="160735" cy="223244"/>
          </a:xfrm>
          <a:custGeom>
            <a:avLst/>
            <a:gdLst/>
            <a:ahLst/>
            <a:cxnLst/>
            <a:rect l="0" t="0" r="0" b="0"/>
            <a:pathLst>
              <a:path w="160735" h="223244">
                <a:moveTo>
                  <a:pt x="125015" y="35719"/>
                </a:moveTo>
                <a:lnTo>
                  <a:pt x="125015" y="26789"/>
                </a:lnTo>
                <a:lnTo>
                  <a:pt x="133945" y="26789"/>
                </a:lnTo>
                <a:lnTo>
                  <a:pt x="133945" y="17860"/>
                </a:lnTo>
                <a:lnTo>
                  <a:pt x="133945" y="17860"/>
                </a:lnTo>
                <a:lnTo>
                  <a:pt x="125015" y="17860"/>
                </a:lnTo>
                <a:lnTo>
                  <a:pt x="125015" y="17860"/>
                </a:lnTo>
                <a:lnTo>
                  <a:pt x="107156" y="17860"/>
                </a:lnTo>
                <a:lnTo>
                  <a:pt x="98226" y="17860"/>
                </a:lnTo>
                <a:lnTo>
                  <a:pt x="80367" y="26789"/>
                </a:lnTo>
                <a:lnTo>
                  <a:pt x="62508" y="26789"/>
                </a:lnTo>
                <a:lnTo>
                  <a:pt x="53578" y="35719"/>
                </a:lnTo>
                <a:lnTo>
                  <a:pt x="44648" y="44649"/>
                </a:lnTo>
                <a:lnTo>
                  <a:pt x="44648" y="53578"/>
                </a:lnTo>
                <a:lnTo>
                  <a:pt x="44648" y="62508"/>
                </a:lnTo>
                <a:lnTo>
                  <a:pt x="53578" y="71438"/>
                </a:lnTo>
                <a:lnTo>
                  <a:pt x="62508" y="80368"/>
                </a:lnTo>
                <a:lnTo>
                  <a:pt x="80367" y="98227"/>
                </a:lnTo>
                <a:lnTo>
                  <a:pt x="98226" y="107157"/>
                </a:lnTo>
                <a:lnTo>
                  <a:pt x="125015" y="125016"/>
                </a:lnTo>
                <a:lnTo>
                  <a:pt x="142875" y="151805"/>
                </a:lnTo>
                <a:lnTo>
                  <a:pt x="151804" y="169664"/>
                </a:lnTo>
                <a:lnTo>
                  <a:pt x="160734" y="187524"/>
                </a:lnTo>
                <a:lnTo>
                  <a:pt x="160734" y="205383"/>
                </a:lnTo>
                <a:lnTo>
                  <a:pt x="160734" y="214313"/>
                </a:lnTo>
                <a:lnTo>
                  <a:pt x="151804" y="223243"/>
                </a:lnTo>
                <a:lnTo>
                  <a:pt x="133945" y="223243"/>
                </a:lnTo>
                <a:lnTo>
                  <a:pt x="116086" y="223243"/>
                </a:lnTo>
                <a:lnTo>
                  <a:pt x="98226" y="214313"/>
                </a:lnTo>
                <a:lnTo>
                  <a:pt x="80367" y="205383"/>
                </a:lnTo>
                <a:lnTo>
                  <a:pt x="71437" y="187524"/>
                </a:lnTo>
                <a:lnTo>
                  <a:pt x="71437" y="178594"/>
                </a:lnTo>
                <a:lnTo>
                  <a:pt x="62508" y="160735"/>
                </a:lnTo>
                <a:lnTo>
                  <a:pt x="71437" y="151805"/>
                </a:lnTo>
                <a:lnTo>
                  <a:pt x="71437" y="133946"/>
                </a:lnTo>
                <a:lnTo>
                  <a:pt x="80367" y="125016"/>
                </a:lnTo>
                <a:lnTo>
                  <a:pt x="98226" y="107157"/>
                </a:lnTo>
                <a:lnTo>
                  <a:pt x="107156" y="98227"/>
                </a:lnTo>
                <a:lnTo>
                  <a:pt x="107156" y="80368"/>
                </a:lnTo>
                <a:lnTo>
                  <a:pt x="107156" y="71438"/>
                </a:lnTo>
                <a:lnTo>
                  <a:pt x="98226" y="53578"/>
                </a:lnTo>
                <a:lnTo>
                  <a:pt x="71437" y="35719"/>
                </a:lnTo>
                <a:lnTo>
                  <a:pt x="44648" y="1786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4" name="Freeform 103"/>
          <p:cNvSpPr/>
          <p:nvPr/>
        </p:nvSpPr>
        <p:spPr bwMode="auto">
          <a:xfrm>
            <a:off x="5045273" y="0"/>
            <a:ext cx="812603" cy="125017"/>
          </a:xfrm>
          <a:custGeom>
            <a:avLst/>
            <a:gdLst/>
            <a:ahLst/>
            <a:cxnLst/>
            <a:rect l="0" t="0" r="0" b="0"/>
            <a:pathLst>
              <a:path w="812603" h="125017">
                <a:moveTo>
                  <a:pt x="803672" y="116086"/>
                </a:moveTo>
                <a:lnTo>
                  <a:pt x="812602" y="125016"/>
                </a:lnTo>
                <a:lnTo>
                  <a:pt x="812602" y="125016"/>
                </a:lnTo>
                <a:lnTo>
                  <a:pt x="812602" y="125016"/>
                </a:lnTo>
                <a:lnTo>
                  <a:pt x="812602" y="125016"/>
                </a:lnTo>
                <a:lnTo>
                  <a:pt x="812602" y="125016"/>
                </a:lnTo>
                <a:lnTo>
                  <a:pt x="803672" y="125016"/>
                </a:lnTo>
                <a:lnTo>
                  <a:pt x="803672" y="125016"/>
                </a:lnTo>
                <a:lnTo>
                  <a:pt x="794743" y="116086"/>
                </a:lnTo>
                <a:lnTo>
                  <a:pt x="785813" y="116086"/>
                </a:lnTo>
                <a:lnTo>
                  <a:pt x="776883" y="107156"/>
                </a:lnTo>
                <a:lnTo>
                  <a:pt x="767954" y="107156"/>
                </a:lnTo>
                <a:lnTo>
                  <a:pt x="750094" y="98227"/>
                </a:lnTo>
                <a:lnTo>
                  <a:pt x="732235" y="89297"/>
                </a:lnTo>
                <a:lnTo>
                  <a:pt x="714375" y="80367"/>
                </a:lnTo>
                <a:lnTo>
                  <a:pt x="687586" y="80367"/>
                </a:lnTo>
                <a:lnTo>
                  <a:pt x="660797" y="62508"/>
                </a:lnTo>
                <a:lnTo>
                  <a:pt x="634008" y="53578"/>
                </a:lnTo>
                <a:lnTo>
                  <a:pt x="598290" y="44648"/>
                </a:lnTo>
                <a:lnTo>
                  <a:pt x="562571" y="35719"/>
                </a:lnTo>
                <a:lnTo>
                  <a:pt x="526852" y="26789"/>
                </a:lnTo>
                <a:lnTo>
                  <a:pt x="482204" y="8930"/>
                </a:lnTo>
                <a:lnTo>
                  <a:pt x="437555" y="0"/>
                </a:lnTo>
                <a:lnTo>
                  <a:pt x="383977" y="0"/>
                </a:lnTo>
                <a:lnTo>
                  <a:pt x="339329" y="0"/>
                </a:lnTo>
                <a:lnTo>
                  <a:pt x="285750" y="0"/>
                </a:lnTo>
                <a:lnTo>
                  <a:pt x="232172" y="0"/>
                </a:lnTo>
                <a:lnTo>
                  <a:pt x="178594" y="0"/>
                </a:lnTo>
                <a:lnTo>
                  <a:pt x="116086" y="0"/>
                </a:lnTo>
                <a:lnTo>
                  <a:pt x="62508"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5" name="Freeform 104"/>
          <p:cNvSpPr/>
          <p:nvPr/>
        </p:nvSpPr>
        <p:spPr bwMode="auto">
          <a:xfrm>
            <a:off x="3937992" y="0"/>
            <a:ext cx="2178845" cy="669728"/>
          </a:xfrm>
          <a:custGeom>
            <a:avLst/>
            <a:gdLst/>
            <a:ahLst/>
            <a:cxnLst/>
            <a:rect l="0" t="0" r="0" b="0"/>
            <a:pathLst>
              <a:path w="2178845" h="669728">
                <a:moveTo>
                  <a:pt x="991196" y="0"/>
                </a:moveTo>
                <a:lnTo>
                  <a:pt x="928688" y="0"/>
                </a:lnTo>
                <a:lnTo>
                  <a:pt x="866180" y="0"/>
                </a:lnTo>
                <a:lnTo>
                  <a:pt x="794742" y="0"/>
                </a:lnTo>
                <a:lnTo>
                  <a:pt x="732235" y="0"/>
                </a:lnTo>
                <a:lnTo>
                  <a:pt x="669727" y="0"/>
                </a:lnTo>
                <a:lnTo>
                  <a:pt x="607219" y="0"/>
                </a:lnTo>
                <a:lnTo>
                  <a:pt x="544711" y="0"/>
                </a:lnTo>
                <a:lnTo>
                  <a:pt x="482203" y="0"/>
                </a:lnTo>
                <a:lnTo>
                  <a:pt x="428625" y="0"/>
                </a:lnTo>
                <a:lnTo>
                  <a:pt x="375047" y="0"/>
                </a:lnTo>
                <a:lnTo>
                  <a:pt x="321469" y="0"/>
                </a:lnTo>
                <a:lnTo>
                  <a:pt x="267891" y="0"/>
                </a:lnTo>
                <a:lnTo>
                  <a:pt x="223242" y="26789"/>
                </a:lnTo>
                <a:lnTo>
                  <a:pt x="187524" y="53578"/>
                </a:lnTo>
                <a:lnTo>
                  <a:pt x="142875" y="80367"/>
                </a:lnTo>
                <a:lnTo>
                  <a:pt x="80367" y="142875"/>
                </a:lnTo>
                <a:lnTo>
                  <a:pt x="35719" y="196453"/>
                </a:lnTo>
                <a:lnTo>
                  <a:pt x="8930" y="250031"/>
                </a:lnTo>
                <a:lnTo>
                  <a:pt x="0" y="294680"/>
                </a:lnTo>
                <a:lnTo>
                  <a:pt x="0" y="330398"/>
                </a:lnTo>
                <a:lnTo>
                  <a:pt x="0" y="357187"/>
                </a:lnTo>
                <a:lnTo>
                  <a:pt x="17860" y="383977"/>
                </a:lnTo>
                <a:lnTo>
                  <a:pt x="26789" y="410766"/>
                </a:lnTo>
                <a:lnTo>
                  <a:pt x="44649" y="437555"/>
                </a:lnTo>
                <a:lnTo>
                  <a:pt x="71438" y="464344"/>
                </a:lnTo>
                <a:lnTo>
                  <a:pt x="98227" y="491133"/>
                </a:lnTo>
                <a:lnTo>
                  <a:pt x="133946" y="526852"/>
                </a:lnTo>
                <a:lnTo>
                  <a:pt x="160735" y="553641"/>
                </a:lnTo>
                <a:lnTo>
                  <a:pt x="196453" y="580430"/>
                </a:lnTo>
                <a:lnTo>
                  <a:pt x="241102" y="598289"/>
                </a:lnTo>
                <a:lnTo>
                  <a:pt x="276821" y="616148"/>
                </a:lnTo>
                <a:lnTo>
                  <a:pt x="321469" y="634008"/>
                </a:lnTo>
                <a:lnTo>
                  <a:pt x="375047" y="642938"/>
                </a:lnTo>
                <a:lnTo>
                  <a:pt x="428625" y="651867"/>
                </a:lnTo>
                <a:lnTo>
                  <a:pt x="482203" y="660797"/>
                </a:lnTo>
                <a:lnTo>
                  <a:pt x="544711" y="660797"/>
                </a:lnTo>
                <a:lnTo>
                  <a:pt x="607219" y="669727"/>
                </a:lnTo>
                <a:lnTo>
                  <a:pt x="669727" y="669727"/>
                </a:lnTo>
                <a:lnTo>
                  <a:pt x="732235" y="669727"/>
                </a:lnTo>
                <a:lnTo>
                  <a:pt x="794742" y="669727"/>
                </a:lnTo>
                <a:lnTo>
                  <a:pt x="857250" y="669727"/>
                </a:lnTo>
                <a:lnTo>
                  <a:pt x="919758" y="669727"/>
                </a:lnTo>
                <a:lnTo>
                  <a:pt x="982266" y="669727"/>
                </a:lnTo>
                <a:lnTo>
                  <a:pt x="1044774" y="669727"/>
                </a:lnTo>
                <a:lnTo>
                  <a:pt x="1107281" y="669727"/>
                </a:lnTo>
                <a:lnTo>
                  <a:pt x="1178719" y="669727"/>
                </a:lnTo>
                <a:lnTo>
                  <a:pt x="1250156" y="669727"/>
                </a:lnTo>
                <a:lnTo>
                  <a:pt x="1312664" y="660797"/>
                </a:lnTo>
                <a:lnTo>
                  <a:pt x="1384102" y="651867"/>
                </a:lnTo>
                <a:lnTo>
                  <a:pt x="1446610" y="642938"/>
                </a:lnTo>
                <a:lnTo>
                  <a:pt x="1500188" y="634008"/>
                </a:lnTo>
                <a:lnTo>
                  <a:pt x="1562696" y="625078"/>
                </a:lnTo>
                <a:lnTo>
                  <a:pt x="1625203" y="616148"/>
                </a:lnTo>
                <a:lnTo>
                  <a:pt x="1678781" y="607219"/>
                </a:lnTo>
                <a:lnTo>
                  <a:pt x="1732360" y="589359"/>
                </a:lnTo>
                <a:lnTo>
                  <a:pt x="1785938" y="580430"/>
                </a:lnTo>
                <a:lnTo>
                  <a:pt x="1839516" y="562570"/>
                </a:lnTo>
                <a:lnTo>
                  <a:pt x="1893094" y="544711"/>
                </a:lnTo>
                <a:lnTo>
                  <a:pt x="1937742" y="526852"/>
                </a:lnTo>
                <a:lnTo>
                  <a:pt x="1982391" y="500062"/>
                </a:lnTo>
                <a:lnTo>
                  <a:pt x="2027039" y="473273"/>
                </a:lnTo>
                <a:lnTo>
                  <a:pt x="2062758" y="446484"/>
                </a:lnTo>
                <a:lnTo>
                  <a:pt x="2098477" y="419695"/>
                </a:lnTo>
                <a:lnTo>
                  <a:pt x="2125266" y="383977"/>
                </a:lnTo>
                <a:lnTo>
                  <a:pt x="2143125" y="366117"/>
                </a:lnTo>
                <a:lnTo>
                  <a:pt x="2160985" y="339328"/>
                </a:lnTo>
                <a:lnTo>
                  <a:pt x="2169914" y="321469"/>
                </a:lnTo>
                <a:lnTo>
                  <a:pt x="2169914" y="303609"/>
                </a:lnTo>
                <a:lnTo>
                  <a:pt x="2178844" y="276820"/>
                </a:lnTo>
                <a:lnTo>
                  <a:pt x="2178844" y="250031"/>
                </a:lnTo>
                <a:lnTo>
                  <a:pt x="2178844" y="214312"/>
                </a:lnTo>
                <a:lnTo>
                  <a:pt x="2178844" y="169664"/>
                </a:lnTo>
                <a:lnTo>
                  <a:pt x="2152055" y="133945"/>
                </a:lnTo>
                <a:lnTo>
                  <a:pt x="2125266" y="89297"/>
                </a:lnTo>
                <a:lnTo>
                  <a:pt x="2116336" y="71437"/>
                </a:lnTo>
                <a:lnTo>
                  <a:pt x="2089547" y="53578"/>
                </a:lnTo>
                <a:lnTo>
                  <a:pt x="2053828" y="26789"/>
                </a:lnTo>
                <a:lnTo>
                  <a:pt x="2009180" y="8930"/>
                </a:lnTo>
                <a:lnTo>
                  <a:pt x="1964531" y="0"/>
                </a:lnTo>
                <a:lnTo>
                  <a:pt x="196453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6" name="Freeform 105"/>
          <p:cNvSpPr/>
          <p:nvPr/>
        </p:nvSpPr>
        <p:spPr bwMode="auto">
          <a:xfrm>
            <a:off x="4170164" y="535781"/>
            <a:ext cx="17860" cy="17861"/>
          </a:xfrm>
          <a:custGeom>
            <a:avLst/>
            <a:gdLst/>
            <a:ahLst/>
            <a:cxnLst/>
            <a:rect l="0" t="0" r="0" b="0"/>
            <a:pathLst>
              <a:path w="17860" h="17861">
                <a:moveTo>
                  <a:pt x="17859" y="0"/>
                </a:moveTo>
                <a:lnTo>
                  <a:pt x="17859" y="0"/>
                </a:lnTo>
                <a:lnTo>
                  <a:pt x="17859" y="0"/>
                </a:lnTo>
                <a:lnTo>
                  <a:pt x="17859" y="8930"/>
                </a:lnTo>
                <a:lnTo>
                  <a:pt x="8930" y="8930"/>
                </a:lnTo>
                <a:lnTo>
                  <a:pt x="8930" y="8930"/>
                </a:lnTo>
                <a:lnTo>
                  <a:pt x="8930" y="17860"/>
                </a:lnTo>
                <a:lnTo>
                  <a:pt x="8930" y="17860"/>
                </a:lnTo>
                <a:lnTo>
                  <a:pt x="8930" y="17860"/>
                </a:lnTo>
                <a:lnTo>
                  <a:pt x="8930" y="8930"/>
                </a:lnTo>
                <a:lnTo>
                  <a:pt x="8930" y="8930"/>
                </a:lnTo>
                <a:lnTo>
                  <a:pt x="8930" y="8930"/>
                </a:lnTo>
                <a:lnTo>
                  <a:pt x="8930" y="8930"/>
                </a:lnTo>
                <a:lnTo>
                  <a:pt x="8930" y="8930"/>
                </a:lnTo>
                <a:lnTo>
                  <a:pt x="8930" y="8930"/>
                </a:lnTo>
                <a:lnTo>
                  <a:pt x="0" y="8930"/>
                </a:lnTo>
                <a:lnTo>
                  <a:pt x="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7" name="Freeform 106"/>
          <p:cNvSpPr/>
          <p:nvPr/>
        </p:nvSpPr>
        <p:spPr bwMode="auto">
          <a:xfrm>
            <a:off x="3679031" y="544711"/>
            <a:ext cx="482204" cy="2553891"/>
          </a:xfrm>
          <a:custGeom>
            <a:avLst/>
            <a:gdLst/>
            <a:ahLst/>
            <a:cxnLst/>
            <a:rect l="0" t="0" r="0" b="0"/>
            <a:pathLst>
              <a:path w="482204" h="2553891">
                <a:moveTo>
                  <a:pt x="482203" y="0"/>
                </a:moveTo>
                <a:lnTo>
                  <a:pt x="473274" y="8930"/>
                </a:lnTo>
                <a:lnTo>
                  <a:pt x="464344" y="8930"/>
                </a:lnTo>
                <a:lnTo>
                  <a:pt x="455414" y="8930"/>
                </a:lnTo>
                <a:lnTo>
                  <a:pt x="437555" y="17859"/>
                </a:lnTo>
                <a:lnTo>
                  <a:pt x="419696" y="26789"/>
                </a:lnTo>
                <a:lnTo>
                  <a:pt x="401836" y="26789"/>
                </a:lnTo>
                <a:lnTo>
                  <a:pt x="383977" y="35719"/>
                </a:lnTo>
                <a:lnTo>
                  <a:pt x="357188" y="44648"/>
                </a:lnTo>
                <a:lnTo>
                  <a:pt x="330399" y="53578"/>
                </a:lnTo>
                <a:lnTo>
                  <a:pt x="312539" y="62508"/>
                </a:lnTo>
                <a:lnTo>
                  <a:pt x="285750" y="71437"/>
                </a:lnTo>
                <a:lnTo>
                  <a:pt x="258961" y="71437"/>
                </a:lnTo>
                <a:lnTo>
                  <a:pt x="241102" y="89297"/>
                </a:lnTo>
                <a:lnTo>
                  <a:pt x="214313" y="98227"/>
                </a:lnTo>
                <a:lnTo>
                  <a:pt x="187524" y="116086"/>
                </a:lnTo>
                <a:lnTo>
                  <a:pt x="169664" y="125016"/>
                </a:lnTo>
                <a:lnTo>
                  <a:pt x="142875" y="142875"/>
                </a:lnTo>
                <a:lnTo>
                  <a:pt x="125016" y="151805"/>
                </a:lnTo>
                <a:lnTo>
                  <a:pt x="116086" y="169664"/>
                </a:lnTo>
                <a:lnTo>
                  <a:pt x="98227" y="187523"/>
                </a:lnTo>
                <a:lnTo>
                  <a:pt x="89297" y="196453"/>
                </a:lnTo>
                <a:lnTo>
                  <a:pt x="80367" y="214312"/>
                </a:lnTo>
                <a:lnTo>
                  <a:pt x="71438" y="223242"/>
                </a:lnTo>
                <a:lnTo>
                  <a:pt x="62508" y="241101"/>
                </a:lnTo>
                <a:lnTo>
                  <a:pt x="53578" y="258961"/>
                </a:lnTo>
                <a:lnTo>
                  <a:pt x="44649" y="276820"/>
                </a:lnTo>
                <a:lnTo>
                  <a:pt x="35719" y="294680"/>
                </a:lnTo>
                <a:lnTo>
                  <a:pt x="35719" y="321469"/>
                </a:lnTo>
                <a:lnTo>
                  <a:pt x="35719" y="348258"/>
                </a:lnTo>
                <a:lnTo>
                  <a:pt x="26789" y="375047"/>
                </a:lnTo>
                <a:lnTo>
                  <a:pt x="26789" y="419695"/>
                </a:lnTo>
                <a:lnTo>
                  <a:pt x="26789" y="464344"/>
                </a:lnTo>
                <a:lnTo>
                  <a:pt x="26789" y="500062"/>
                </a:lnTo>
                <a:lnTo>
                  <a:pt x="17860" y="553640"/>
                </a:lnTo>
                <a:lnTo>
                  <a:pt x="17860" y="598289"/>
                </a:lnTo>
                <a:lnTo>
                  <a:pt x="17860" y="651867"/>
                </a:lnTo>
                <a:lnTo>
                  <a:pt x="17860" y="696516"/>
                </a:lnTo>
                <a:lnTo>
                  <a:pt x="8930" y="759023"/>
                </a:lnTo>
                <a:lnTo>
                  <a:pt x="8930" y="812602"/>
                </a:lnTo>
                <a:lnTo>
                  <a:pt x="8930" y="866179"/>
                </a:lnTo>
                <a:lnTo>
                  <a:pt x="0" y="928687"/>
                </a:lnTo>
                <a:lnTo>
                  <a:pt x="0" y="1000125"/>
                </a:lnTo>
                <a:lnTo>
                  <a:pt x="8930" y="1062633"/>
                </a:lnTo>
                <a:lnTo>
                  <a:pt x="8930" y="1143000"/>
                </a:lnTo>
                <a:lnTo>
                  <a:pt x="8930" y="1214437"/>
                </a:lnTo>
                <a:lnTo>
                  <a:pt x="8930" y="1285875"/>
                </a:lnTo>
                <a:lnTo>
                  <a:pt x="8930" y="1357312"/>
                </a:lnTo>
                <a:lnTo>
                  <a:pt x="17860" y="1419820"/>
                </a:lnTo>
                <a:lnTo>
                  <a:pt x="17860" y="1482328"/>
                </a:lnTo>
                <a:lnTo>
                  <a:pt x="26789" y="1544836"/>
                </a:lnTo>
                <a:lnTo>
                  <a:pt x="26789" y="1598414"/>
                </a:lnTo>
                <a:lnTo>
                  <a:pt x="35719" y="1651992"/>
                </a:lnTo>
                <a:lnTo>
                  <a:pt x="35719" y="1705570"/>
                </a:lnTo>
                <a:lnTo>
                  <a:pt x="44649" y="1759148"/>
                </a:lnTo>
                <a:lnTo>
                  <a:pt x="44649" y="1803797"/>
                </a:lnTo>
                <a:lnTo>
                  <a:pt x="44649" y="1857375"/>
                </a:lnTo>
                <a:lnTo>
                  <a:pt x="53578" y="1902023"/>
                </a:lnTo>
                <a:lnTo>
                  <a:pt x="53578" y="1946672"/>
                </a:lnTo>
                <a:lnTo>
                  <a:pt x="53578" y="2000250"/>
                </a:lnTo>
                <a:lnTo>
                  <a:pt x="53578" y="2035969"/>
                </a:lnTo>
                <a:lnTo>
                  <a:pt x="53578" y="2080617"/>
                </a:lnTo>
                <a:lnTo>
                  <a:pt x="62508" y="2125266"/>
                </a:lnTo>
                <a:lnTo>
                  <a:pt x="62508" y="2160984"/>
                </a:lnTo>
                <a:lnTo>
                  <a:pt x="71438" y="2196703"/>
                </a:lnTo>
                <a:lnTo>
                  <a:pt x="71438" y="2241352"/>
                </a:lnTo>
                <a:lnTo>
                  <a:pt x="80367" y="2277070"/>
                </a:lnTo>
                <a:lnTo>
                  <a:pt x="80367" y="2312789"/>
                </a:lnTo>
                <a:lnTo>
                  <a:pt x="80367" y="2348507"/>
                </a:lnTo>
                <a:lnTo>
                  <a:pt x="89297" y="2375296"/>
                </a:lnTo>
                <a:lnTo>
                  <a:pt x="89297" y="2402085"/>
                </a:lnTo>
                <a:lnTo>
                  <a:pt x="98227" y="2428875"/>
                </a:lnTo>
                <a:lnTo>
                  <a:pt x="98227" y="2446734"/>
                </a:lnTo>
                <a:lnTo>
                  <a:pt x="98227" y="2464593"/>
                </a:lnTo>
                <a:lnTo>
                  <a:pt x="107157" y="2473523"/>
                </a:lnTo>
                <a:lnTo>
                  <a:pt x="107157" y="2482453"/>
                </a:lnTo>
                <a:lnTo>
                  <a:pt x="116086" y="2491382"/>
                </a:lnTo>
                <a:lnTo>
                  <a:pt x="125016" y="2500312"/>
                </a:lnTo>
                <a:lnTo>
                  <a:pt x="125016" y="2509242"/>
                </a:lnTo>
                <a:lnTo>
                  <a:pt x="133946" y="2518171"/>
                </a:lnTo>
                <a:lnTo>
                  <a:pt x="142875" y="2527101"/>
                </a:lnTo>
                <a:lnTo>
                  <a:pt x="151805" y="2536031"/>
                </a:lnTo>
                <a:lnTo>
                  <a:pt x="160735" y="2536031"/>
                </a:lnTo>
                <a:lnTo>
                  <a:pt x="169664" y="2544960"/>
                </a:lnTo>
                <a:lnTo>
                  <a:pt x="178594" y="2544960"/>
                </a:lnTo>
                <a:lnTo>
                  <a:pt x="178594" y="2544960"/>
                </a:lnTo>
                <a:lnTo>
                  <a:pt x="187524" y="2553890"/>
                </a:lnTo>
                <a:lnTo>
                  <a:pt x="187524" y="2553890"/>
                </a:lnTo>
                <a:lnTo>
                  <a:pt x="187524" y="2553890"/>
                </a:lnTo>
                <a:lnTo>
                  <a:pt x="187524" y="2553890"/>
                </a:lnTo>
                <a:lnTo>
                  <a:pt x="196453" y="2553890"/>
                </a:lnTo>
                <a:lnTo>
                  <a:pt x="196453" y="255389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8" name="Freeform 107"/>
          <p:cNvSpPr/>
          <p:nvPr/>
        </p:nvSpPr>
        <p:spPr bwMode="auto">
          <a:xfrm>
            <a:off x="3902273" y="3098601"/>
            <a:ext cx="35720" cy="8931"/>
          </a:xfrm>
          <a:custGeom>
            <a:avLst/>
            <a:gdLst/>
            <a:ahLst/>
            <a:cxnLst/>
            <a:rect l="0" t="0" r="0" b="0"/>
            <a:pathLst>
              <a:path w="35720" h="8931">
                <a:moveTo>
                  <a:pt x="0" y="0"/>
                </a:moveTo>
                <a:lnTo>
                  <a:pt x="17860" y="8930"/>
                </a:lnTo>
                <a:lnTo>
                  <a:pt x="35719" y="8930"/>
                </a:lnTo>
                <a:lnTo>
                  <a:pt x="3571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9" name="Freeform 108"/>
          <p:cNvSpPr/>
          <p:nvPr/>
        </p:nvSpPr>
        <p:spPr bwMode="auto">
          <a:xfrm>
            <a:off x="6250781" y="1580554"/>
            <a:ext cx="107158" cy="107158"/>
          </a:xfrm>
          <a:custGeom>
            <a:avLst/>
            <a:gdLst/>
            <a:ahLst/>
            <a:cxnLst/>
            <a:rect l="0" t="0" r="0" b="0"/>
            <a:pathLst>
              <a:path w="107158" h="107158">
                <a:moveTo>
                  <a:pt x="107157" y="62508"/>
                </a:moveTo>
                <a:lnTo>
                  <a:pt x="107157" y="62508"/>
                </a:lnTo>
                <a:lnTo>
                  <a:pt x="107157" y="62508"/>
                </a:lnTo>
                <a:lnTo>
                  <a:pt x="107157" y="62508"/>
                </a:lnTo>
                <a:lnTo>
                  <a:pt x="98227" y="62508"/>
                </a:lnTo>
                <a:lnTo>
                  <a:pt x="98227" y="71438"/>
                </a:lnTo>
                <a:lnTo>
                  <a:pt x="98227" y="71438"/>
                </a:lnTo>
                <a:lnTo>
                  <a:pt x="89297" y="71438"/>
                </a:lnTo>
                <a:lnTo>
                  <a:pt x="89297" y="62508"/>
                </a:lnTo>
                <a:lnTo>
                  <a:pt x="89297" y="62508"/>
                </a:lnTo>
                <a:lnTo>
                  <a:pt x="89297" y="62508"/>
                </a:lnTo>
                <a:lnTo>
                  <a:pt x="89297" y="53579"/>
                </a:lnTo>
                <a:lnTo>
                  <a:pt x="89297" y="44649"/>
                </a:lnTo>
                <a:lnTo>
                  <a:pt x="89297" y="35719"/>
                </a:lnTo>
                <a:lnTo>
                  <a:pt x="80367" y="26790"/>
                </a:lnTo>
                <a:lnTo>
                  <a:pt x="71438" y="17860"/>
                </a:lnTo>
                <a:lnTo>
                  <a:pt x="71438" y="8930"/>
                </a:lnTo>
                <a:lnTo>
                  <a:pt x="62508" y="0"/>
                </a:lnTo>
                <a:lnTo>
                  <a:pt x="53578" y="0"/>
                </a:lnTo>
                <a:lnTo>
                  <a:pt x="35719" y="17860"/>
                </a:lnTo>
                <a:lnTo>
                  <a:pt x="26789" y="35719"/>
                </a:lnTo>
                <a:lnTo>
                  <a:pt x="8930" y="62508"/>
                </a:lnTo>
                <a:lnTo>
                  <a:pt x="0" y="107157"/>
                </a:lnTo>
                <a:lnTo>
                  <a:pt x="0"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0" name="Freeform 109"/>
          <p:cNvSpPr/>
          <p:nvPr/>
        </p:nvSpPr>
        <p:spPr bwMode="auto">
          <a:xfrm>
            <a:off x="6232922" y="1375172"/>
            <a:ext cx="223243" cy="508993"/>
          </a:xfrm>
          <a:custGeom>
            <a:avLst/>
            <a:gdLst/>
            <a:ahLst/>
            <a:cxnLst/>
            <a:rect l="0" t="0" r="0" b="0"/>
            <a:pathLst>
              <a:path w="223243" h="508993">
                <a:moveTo>
                  <a:pt x="0" y="401836"/>
                </a:moveTo>
                <a:lnTo>
                  <a:pt x="0" y="446484"/>
                </a:lnTo>
                <a:lnTo>
                  <a:pt x="8930" y="473273"/>
                </a:lnTo>
                <a:lnTo>
                  <a:pt x="17859" y="500062"/>
                </a:lnTo>
                <a:lnTo>
                  <a:pt x="26789" y="508992"/>
                </a:lnTo>
                <a:lnTo>
                  <a:pt x="35719" y="508992"/>
                </a:lnTo>
                <a:lnTo>
                  <a:pt x="53578" y="500062"/>
                </a:lnTo>
                <a:lnTo>
                  <a:pt x="62508" y="491132"/>
                </a:lnTo>
                <a:lnTo>
                  <a:pt x="80367" y="464343"/>
                </a:lnTo>
                <a:lnTo>
                  <a:pt x="98226" y="437554"/>
                </a:lnTo>
                <a:lnTo>
                  <a:pt x="107156" y="392906"/>
                </a:lnTo>
                <a:lnTo>
                  <a:pt x="116086" y="348257"/>
                </a:lnTo>
                <a:lnTo>
                  <a:pt x="116086" y="303609"/>
                </a:lnTo>
                <a:lnTo>
                  <a:pt x="116086" y="250031"/>
                </a:lnTo>
                <a:lnTo>
                  <a:pt x="116086" y="196453"/>
                </a:lnTo>
                <a:lnTo>
                  <a:pt x="116086" y="142875"/>
                </a:lnTo>
                <a:lnTo>
                  <a:pt x="107156" y="98226"/>
                </a:lnTo>
                <a:lnTo>
                  <a:pt x="107156" y="62507"/>
                </a:lnTo>
                <a:lnTo>
                  <a:pt x="107156" y="35718"/>
                </a:lnTo>
                <a:lnTo>
                  <a:pt x="107156" y="17859"/>
                </a:lnTo>
                <a:lnTo>
                  <a:pt x="98226" y="0"/>
                </a:lnTo>
                <a:lnTo>
                  <a:pt x="98226" y="0"/>
                </a:lnTo>
                <a:lnTo>
                  <a:pt x="98226" y="8930"/>
                </a:lnTo>
                <a:lnTo>
                  <a:pt x="107156" y="17859"/>
                </a:lnTo>
                <a:lnTo>
                  <a:pt x="107156" y="53578"/>
                </a:lnTo>
                <a:lnTo>
                  <a:pt x="116086" y="98226"/>
                </a:lnTo>
                <a:lnTo>
                  <a:pt x="116086" y="151804"/>
                </a:lnTo>
                <a:lnTo>
                  <a:pt x="116086" y="223242"/>
                </a:lnTo>
                <a:lnTo>
                  <a:pt x="116086" y="285750"/>
                </a:lnTo>
                <a:lnTo>
                  <a:pt x="125016" y="339328"/>
                </a:lnTo>
                <a:lnTo>
                  <a:pt x="133945" y="383976"/>
                </a:lnTo>
                <a:lnTo>
                  <a:pt x="142875" y="410765"/>
                </a:lnTo>
                <a:lnTo>
                  <a:pt x="151805" y="428625"/>
                </a:lnTo>
                <a:lnTo>
                  <a:pt x="169664" y="437554"/>
                </a:lnTo>
                <a:lnTo>
                  <a:pt x="178594" y="437554"/>
                </a:lnTo>
                <a:lnTo>
                  <a:pt x="196453" y="428625"/>
                </a:lnTo>
                <a:lnTo>
                  <a:pt x="205383" y="419695"/>
                </a:lnTo>
                <a:lnTo>
                  <a:pt x="223242" y="401836"/>
                </a:lnTo>
                <a:lnTo>
                  <a:pt x="223242" y="40183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1" name="Freeform 110"/>
          <p:cNvSpPr/>
          <p:nvPr/>
        </p:nvSpPr>
        <p:spPr bwMode="auto">
          <a:xfrm>
            <a:off x="6447234" y="1384102"/>
            <a:ext cx="321470" cy="464344"/>
          </a:xfrm>
          <a:custGeom>
            <a:avLst/>
            <a:gdLst/>
            <a:ahLst/>
            <a:cxnLst/>
            <a:rect l="0" t="0" r="0" b="0"/>
            <a:pathLst>
              <a:path w="321470" h="464344">
                <a:moveTo>
                  <a:pt x="125016" y="223242"/>
                </a:moveTo>
                <a:lnTo>
                  <a:pt x="116086" y="214312"/>
                </a:lnTo>
                <a:lnTo>
                  <a:pt x="107157" y="205382"/>
                </a:lnTo>
                <a:lnTo>
                  <a:pt x="107157" y="187523"/>
                </a:lnTo>
                <a:lnTo>
                  <a:pt x="98227" y="178593"/>
                </a:lnTo>
                <a:lnTo>
                  <a:pt x="89297" y="169663"/>
                </a:lnTo>
                <a:lnTo>
                  <a:pt x="80368" y="169663"/>
                </a:lnTo>
                <a:lnTo>
                  <a:pt x="62508" y="187523"/>
                </a:lnTo>
                <a:lnTo>
                  <a:pt x="44649" y="214312"/>
                </a:lnTo>
                <a:lnTo>
                  <a:pt x="35719" y="241101"/>
                </a:lnTo>
                <a:lnTo>
                  <a:pt x="17860" y="276820"/>
                </a:lnTo>
                <a:lnTo>
                  <a:pt x="8930" y="321468"/>
                </a:lnTo>
                <a:lnTo>
                  <a:pt x="8930" y="357187"/>
                </a:lnTo>
                <a:lnTo>
                  <a:pt x="0" y="383976"/>
                </a:lnTo>
                <a:lnTo>
                  <a:pt x="0" y="410765"/>
                </a:lnTo>
                <a:lnTo>
                  <a:pt x="8930" y="419695"/>
                </a:lnTo>
                <a:lnTo>
                  <a:pt x="8930" y="428624"/>
                </a:lnTo>
                <a:lnTo>
                  <a:pt x="17860" y="419695"/>
                </a:lnTo>
                <a:lnTo>
                  <a:pt x="26789" y="410765"/>
                </a:lnTo>
                <a:lnTo>
                  <a:pt x="44649" y="392906"/>
                </a:lnTo>
                <a:lnTo>
                  <a:pt x="53579" y="366117"/>
                </a:lnTo>
                <a:lnTo>
                  <a:pt x="62508" y="348257"/>
                </a:lnTo>
                <a:lnTo>
                  <a:pt x="71438" y="330398"/>
                </a:lnTo>
                <a:lnTo>
                  <a:pt x="71438" y="321468"/>
                </a:lnTo>
                <a:lnTo>
                  <a:pt x="80368" y="321468"/>
                </a:lnTo>
                <a:lnTo>
                  <a:pt x="80368" y="330398"/>
                </a:lnTo>
                <a:lnTo>
                  <a:pt x="80368" y="348257"/>
                </a:lnTo>
                <a:lnTo>
                  <a:pt x="89297" y="366117"/>
                </a:lnTo>
                <a:lnTo>
                  <a:pt x="98227" y="383976"/>
                </a:lnTo>
                <a:lnTo>
                  <a:pt x="107157" y="401835"/>
                </a:lnTo>
                <a:lnTo>
                  <a:pt x="116086" y="410765"/>
                </a:lnTo>
                <a:lnTo>
                  <a:pt x="125016" y="410765"/>
                </a:lnTo>
                <a:lnTo>
                  <a:pt x="142875" y="410765"/>
                </a:lnTo>
                <a:lnTo>
                  <a:pt x="151805" y="392906"/>
                </a:lnTo>
                <a:lnTo>
                  <a:pt x="169664" y="375046"/>
                </a:lnTo>
                <a:lnTo>
                  <a:pt x="178594" y="348257"/>
                </a:lnTo>
                <a:lnTo>
                  <a:pt x="187524" y="303609"/>
                </a:lnTo>
                <a:lnTo>
                  <a:pt x="196454" y="258960"/>
                </a:lnTo>
                <a:lnTo>
                  <a:pt x="196454" y="214312"/>
                </a:lnTo>
                <a:lnTo>
                  <a:pt x="205383" y="160734"/>
                </a:lnTo>
                <a:lnTo>
                  <a:pt x="196454" y="107156"/>
                </a:lnTo>
                <a:lnTo>
                  <a:pt x="196454" y="71437"/>
                </a:lnTo>
                <a:lnTo>
                  <a:pt x="196454" y="35718"/>
                </a:lnTo>
                <a:lnTo>
                  <a:pt x="196454" y="17859"/>
                </a:lnTo>
                <a:lnTo>
                  <a:pt x="187524" y="8929"/>
                </a:lnTo>
                <a:lnTo>
                  <a:pt x="187524" y="0"/>
                </a:lnTo>
                <a:lnTo>
                  <a:pt x="187524" y="0"/>
                </a:lnTo>
                <a:lnTo>
                  <a:pt x="187524" y="8929"/>
                </a:lnTo>
                <a:lnTo>
                  <a:pt x="187524" y="35718"/>
                </a:lnTo>
                <a:lnTo>
                  <a:pt x="187524" y="71437"/>
                </a:lnTo>
                <a:lnTo>
                  <a:pt x="196454" y="125015"/>
                </a:lnTo>
                <a:lnTo>
                  <a:pt x="205383" y="187523"/>
                </a:lnTo>
                <a:lnTo>
                  <a:pt x="232172" y="250031"/>
                </a:lnTo>
                <a:lnTo>
                  <a:pt x="250032" y="312538"/>
                </a:lnTo>
                <a:lnTo>
                  <a:pt x="276821" y="366117"/>
                </a:lnTo>
                <a:lnTo>
                  <a:pt x="294680" y="401835"/>
                </a:lnTo>
                <a:lnTo>
                  <a:pt x="312539" y="437554"/>
                </a:lnTo>
                <a:lnTo>
                  <a:pt x="321469" y="455413"/>
                </a:lnTo>
                <a:lnTo>
                  <a:pt x="321469" y="464343"/>
                </a:lnTo>
                <a:lnTo>
                  <a:pt x="312539" y="455413"/>
                </a:lnTo>
                <a:lnTo>
                  <a:pt x="294680" y="446484"/>
                </a:lnTo>
                <a:lnTo>
                  <a:pt x="276821" y="428624"/>
                </a:lnTo>
                <a:lnTo>
                  <a:pt x="276821" y="4286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2" name="Freeform 111"/>
          <p:cNvSpPr/>
          <p:nvPr/>
        </p:nvSpPr>
        <p:spPr bwMode="auto">
          <a:xfrm>
            <a:off x="6482953" y="1482328"/>
            <a:ext cx="196454" cy="53579"/>
          </a:xfrm>
          <a:custGeom>
            <a:avLst/>
            <a:gdLst/>
            <a:ahLst/>
            <a:cxnLst/>
            <a:rect l="0" t="0" r="0" b="0"/>
            <a:pathLst>
              <a:path w="196454" h="53579">
                <a:moveTo>
                  <a:pt x="0" y="53578"/>
                </a:moveTo>
                <a:lnTo>
                  <a:pt x="8930" y="44648"/>
                </a:lnTo>
                <a:lnTo>
                  <a:pt x="26789" y="35719"/>
                </a:lnTo>
                <a:lnTo>
                  <a:pt x="53578" y="17859"/>
                </a:lnTo>
                <a:lnTo>
                  <a:pt x="80367" y="8930"/>
                </a:lnTo>
                <a:lnTo>
                  <a:pt x="125016" y="0"/>
                </a:lnTo>
                <a:lnTo>
                  <a:pt x="160735" y="8930"/>
                </a:lnTo>
                <a:lnTo>
                  <a:pt x="196453" y="17859"/>
                </a:lnTo>
                <a:lnTo>
                  <a:pt x="196453"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3" name="Freeform 112"/>
          <p:cNvSpPr/>
          <p:nvPr/>
        </p:nvSpPr>
        <p:spPr bwMode="auto">
          <a:xfrm>
            <a:off x="6724055" y="1589484"/>
            <a:ext cx="339329" cy="232173"/>
          </a:xfrm>
          <a:custGeom>
            <a:avLst/>
            <a:gdLst/>
            <a:ahLst/>
            <a:cxnLst/>
            <a:rect l="0" t="0" r="0" b="0"/>
            <a:pathLst>
              <a:path w="339329" h="232173">
                <a:moveTo>
                  <a:pt x="71437" y="0"/>
                </a:moveTo>
                <a:lnTo>
                  <a:pt x="71437" y="8930"/>
                </a:lnTo>
                <a:lnTo>
                  <a:pt x="62508" y="26789"/>
                </a:lnTo>
                <a:lnTo>
                  <a:pt x="44648" y="44649"/>
                </a:lnTo>
                <a:lnTo>
                  <a:pt x="26789" y="80367"/>
                </a:lnTo>
                <a:lnTo>
                  <a:pt x="17859" y="116086"/>
                </a:lnTo>
                <a:lnTo>
                  <a:pt x="8929" y="151805"/>
                </a:lnTo>
                <a:lnTo>
                  <a:pt x="0" y="178594"/>
                </a:lnTo>
                <a:lnTo>
                  <a:pt x="0" y="205383"/>
                </a:lnTo>
                <a:lnTo>
                  <a:pt x="0" y="223242"/>
                </a:lnTo>
                <a:lnTo>
                  <a:pt x="8929" y="232172"/>
                </a:lnTo>
                <a:lnTo>
                  <a:pt x="8929" y="223242"/>
                </a:lnTo>
                <a:lnTo>
                  <a:pt x="17859" y="214313"/>
                </a:lnTo>
                <a:lnTo>
                  <a:pt x="35718" y="187524"/>
                </a:lnTo>
                <a:lnTo>
                  <a:pt x="44648" y="151805"/>
                </a:lnTo>
                <a:lnTo>
                  <a:pt x="62508" y="125016"/>
                </a:lnTo>
                <a:lnTo>
                  <a:pt x="71437" y="89297"/>
                </a:lnTo>
                <a:lnTo>
                  <a:pt x="71437" y="71438"/>
                </a:lnTo>
                <a:lnTo>
                  <a:pt x="80367" y="62508"/>
                </a:lnTo>
                <a:lnTo>
                  <a:pt x="80367" y="71438"/>
                </a:lnTo>
                <a:lnTo>
                  <a:pt x="89297" y="80367"/>
                </a:lnTo>
                <a:lnTo>
                  <a:pt x="89297" y="107156"/>
                </a:lnTo>
                <a:lnTo>
                  <a:pt x="98226" y="133945"/>
                </a:lnTo>
                <a:lnTo>
                  <a:pt x="107156" y="151805"/>
                </a:lnTo>
                <a:lnTo>
                  <a:pt x="125015" y="169664"/>
                </a:lnTo>
                <a:lnTo>
                  <a:pt x="151804" y="178594"/>
                </a:lnTo>
                <a:lnTo>
                  <a:pt x="178593" y="178594"/>
                </a:lnTo>
                <a:lnTo>
                  <a:pt x="214312" y="169664"/>
                </a:lnTo>
                <a:lnTo>
                  <a:pt x="250031" y="151805"/>
                </a:lnTo>
                <a:lnTo>
                  <a:pt x="285750" y="125016"/>
                </a:lnTo>
                <a:lnTo>
                  <a:pt x="312539" y="80367"/>
                </a:lnTo>
                <a:lnTo>
                  <a:pt x="339328" y="35719"/>
                </a:lnTo>
                <a:lnTo>
                  <a:pt x="339328"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4" name="Freeform 113"/>
          <p:cNvSpPr/>
          <p:nvPr/>
        </p:nvSpPr>
        <p:spPr bwMode="auto">
          <a:xfrm>
            <a:off x="7081242" y="1160859"/>
            <a:ext cx="196454" cy="830462"/>
          </a:xfrm>
          <a:custGeom>
            <a:avLst/>
            <a:gdLst/>
            <a:ahLst/>
            <a:cxnLst/>
            <a:rect l="0" t="0" r="0" b="0"/>
            <a:pathLst>
              <a:path w="196454" h="830462">
                <a:moveTo>
                  <a:pt x="187524" y="8930"/>
                </a:moveTo>
                <a:lnTo>
                  <a:pt x="187524" y="0"/>
                </a:lnTo>
                <a:lnTo>
                  <a:pt x="196453" y="0"/>
                </a:lnTo>
                <a:lnTo>
                  <a:pt x="196453" y="0"/>
                </a:lnTo>
                <a:lnTo>
                  <a:pt x="187524" y="8930"/>
                </a:lnTo>
                <a:lnTo>
                  <a:pt x="178594" y="44649"/>
                </a:lnTo>
                <a:lnTo>
                  <a:pt x="160735" y="89297"/>
                </a:lnTo>
                <a:lnTo>
                  <a:pt x="133946" y="178594"/>
                </a:lnTo>
                <a:lnTo>
                  <a:pt x="107156" y="285750"/>
                </a:lnTo>
                <a:lnTo>
                  <a:pt x="80367" y="401836"/>
                </a:lnTo>
                <a:lnTo>
                  <a:pt x="53578" y="526852"/>
                </a:lnTo>
                <a:lnTo>
                  <a:pt x="35719" y="642938"/>
                </a:lnTo>
                <a:lnTo>
                  <a:pt x="17860" y="732235"/>
                </a:lnTo>
                <a:lnTo>
                  <a:pt x="8930" y="794742"/>
                </a:lnTo>
                <a:lnTo>
                  <a:pt x="0" y="821531"/>
                </a:lnTo>
                <a:lnTo>
                  <a:pt x="0" y="830461"/>
                </a:lnTo>
                <a:lnTo>
                  <a:pt x="0" y="8304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5" name="Freeform 114"/>
          <p:cNvSpPr/>
          <p:nvPr/>
        </p:nvSpPr>
        <p:spPr bwMode="auto">
          <a:xfrm>
            <a:off x="5384602" y="1910953"/>
            <a:ext cx="2366368" cy="857251"/>
          </a:xfrm>
          <a:custGeom>
            <a:avLst/>
            <a:gdLst/>
            <a:ahLst/>
            <a:cxnLst/>
            <a:rect l="0" t="0" r="0" b="0"/>
            <a:pathLst>
              <a:path w="2366368" h="857251">
                <a:moveTo>
                  <a:pt x="0" y="312539"/>
                </a:moveTo>
                <a:lnTo>
                  <a:pt x="0" y="312539"/>
                </a:lnTo>
                <a:lnTo>
                  <a:pt x="0" y="312539"/>
                </a:lnTo>
                <a:lnTo>
                  <a:pt x="0" y="312539"/>
                </a:lnTo>
                <a:lnTo>
                  <a:pt x="8929" y="321469"/>
                </a:lnTo>
                <a:lnTo>
                  <a:pt x="17859" y="339328"/>
                </a:lnTo>
                <a:lnTo>
                  <a:pt x="26789" y="357187"/>
                </a:lnTo>
                <a:lnTo>
                  <a:pt x="53578" y="383976"/>
                </a:lnTo>
                <a:lnTo>
                  <a:pt x="71437" y="419695"/>
                </a:lnTo>
                <a:lnTo>
                  <a:pt x="98226" y="464344"/>
                </a:lnTo>
                <a:lnTo>
                  <a:pt x="125015" y="508992"/>
                </a:lnTo>
                <a:lnTo>
                  <a:pt x="160734" y="544711"/>
                </a:lnTo>
                <a:lnTo>
                  <a:pt x="196453" y="589360"/>
                </a:lnTo>
                <a:lnTo>
                  <a:pt x="241101" y="634008"/>
                </a:lnTo>
                <a:lnTo>
                  <a:pt x="285750" y="669727"/>
                </a:lnTo>
                <a:lnTo>
                  <a:pt x="339328" y="705445"/>
                </a:lnTo>
                <a:lnTo>
                  <a:pt x="392906" y="741164"/>
                </a:lnTo>
                <a:lnTo>
                  <a:pt x="455414" y="767953"/>
                </a:lnTo>
                <a:lnTo>
                  <a:pt x="526851" y="794742"/>
                </a:lnTo>
                <a:lnTo>
                  <a:pt x="589359" y="821531"/>
                </a:lnTo>
                <a:lnTo>
                  <a:pt x="669726" y="839391"/>
                </a:lnTo>
                <a:lnTo>
                  <a:pt x="741164" y="848320"/>
                </a:lnTo>
                <a:lnTo>
                  <a:pt x="821531" y="857250"/>
                </a:lnTo>
                <a:lnTo>
                  <a:pt x="892968" y="857250"/>
                </a:lnTo>
                <a:lnTo>
                  <a:pt x="973336" y="848320"/>
                </a:lnTo>
                <a:lnTo>
                  <a:pt x="1053703" y="821531"/>
                </a:lnTo>
                <a:lnTo>
                  <a:pt x="1134070" y="794742"/>
                </a:lnTo>
                <a:lnTo>
                  <a:pt x="1214437" y="759024"/>
                </a:lnTo>
                <a:lnTo>
                  <a:pt x="1303734" y="714375"/>
                </a:lnTo>
                <a:lnTo>
                  <a:pt x="1384101" y="678656"/>
                </a:lnTo>
                <a:lnTo>
                  <a:pt x="1482328" y="634008"/>
                </a:lnTo>
                <a:lnTo>
                  <a:pt x="1571625" y="598289"/>
                </a:lnTo>
                <a:lnTo>
                  <a:pt x="1660921" y="562570"/>
                </a:lnTo>
                <a:lnTo>
                  <a:pt x="1759148" y="517922"/>
                </a:lnTo>
                <a:lnTo>
                  <a:pt x="1848445" y="473273"/>
                </a:lnTo>
                <a:lnTo>
                  <a:pt x="1946671" y="428625"/>
                </a:lnTo>
                <a:lnTo>
                  <a:pt x="2027039" y="375047"/>
                </a:lnTo>
                <a:lnTo>
                  <a:pt x="2098476" y="312539"/>
                </a:lnTo>
                <a:lnTo>
                  <a:pt x="2160984" y="258961"/>
                </a:lnTo>
                <a:lnTo>
                  <a:pt x="2214562" y="196453"/>
                </a:lnTo>
                <a:lnTo>
                  <a:pt x="2250281" y="133945"/>
                </a:lnTo>
                <a:lnTo>
                  <a:pt x="2286000" y="89297"/>
                </a:lnTo>
                <a:lnTo>
                  <a:pt x="2312789" y="44648"/>
                </a:lnTo>
                <a:lnTo>
                  <a:pt x="2339578" y="17859"/>
                </a:lnTo>
                <a:lnTo>
                  <a:pt x="2357437" y="0"/>
                </a:lnTo>
                <a:lnTo>
                  <a:pt x="2366367" y="0"/>
                </a:lnTo>
                <a:lnTo>
                  <a:pt x="2366367" y="0"/>
                </a:lnTo>
                <a:lnTo>
                  <a:pt x="2366367" y="8930"/>
                </a:lnTo>
                <a:lnTo>
                  <a:pt x="2366367"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6" name="Freeform 115"/>
          <p:cNvSpPr/>
          <p:nvPr/>
        </p:nvSpPr>
        <p:spPr bwMode="auto">
          <a:xfrm>
            <a:off x="7420570" y="1759148"/>
            <a:ext cx="330400" cy="303611"/>
          </a:xfrm>
          <a:custGeom>
            <a:avLst/>
            <a:gdLst/>
            <a:ahLst/>
            <a:cxnLst/>
            <a:rect l="0" t="0" r="0" b="0"/>
            <a:pathLst>
              <a:path w="330400" h="303611">
                <a:moveTo>
                  <a:pt x="0" y="53578"/>
                </a:moveTo>
                <a:lnTo>
                  <a:pt x="0" y="53578"/>
                </a:lnTo>
                <a:lnTo>
                  <a:pt x="0" y="53578"/>
                </a:lnTo>
                <a:lnTo>
                  <a:pt x="0" y="53578"/>
                </a:lnTo>
                <a:lnTo>
                  <a:pt x="8930" y="53578"/>
                </a:lnTo>
                <a:lnTo>
                  <a:pt x="17860" y="44649"/>
                </a:lnTo>
                <a:lnTo>
                  <a:pt x="35719" y="35719"/>
                </a:lnTo>
                <a:lnTo>
                  <a:pt x="62508" y="26789"/>
                </a:lnTo>
                <a:lnTo>
                  <a:pt x="98227" y="17860"/>
                </a:lnTo>
                <a:lnTo>
                  <a:pt x="125016" y="8930"/>
                </a:lnTo>
                <a:lnTo>
                  <a:pt x="160735" y="0"/>
                </a:lnTo>
                <a:lnTo>
                  <a:pt x="196453" y="0"/>
                </a:lnTo>
                <a:lnTo>
                  <a:pt x="232172" y="8930"/>
                </a:lnTo>
                <a:lnTo>
                  <a:pt x="258961" y="26789"/>
                </a:lnTo>
                <a:lnTo>
                  <a:pt x="285750" y="62508"/>
                </a:lnTo>
                <a:lnTo>
                  <a:pt x="312539" y="116086"/>
                </a:lnTo>
                <a:lnTo>
                  <a:pt x="321469" y="169664"/>
                </a:lnTo>
                <a:lnTo>
                  <a:pt x="330399" y="223242"/>
                </a:lnTo>
                <a:lnTo>
                  <a:pt x="330399" y="258961"/>
                </a:lnTo>
                <a:lnTo>
                  <a:pt x="330399" y="285750"/>
                </a:lnTo>
                <a:lnTo>
                  <a:pt x="330399" y="303610"/>
                </a:lnTo>
                <a:lnTo>
                  <a:pt x="330399" y="294680"/>
                </a:lnTo>
                <a:lnTo>
                  <a:pt x="330399" y="29468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7" name="Freeform 116"/>
          <p:cNvSpPr/>
          <p:nvPr/>
        </p:nvSpPr>
        <p:spPr bwMode="auto">
          <a:xfrm>
            <a:off x="4143375" y="4509492"/>
            <a:ext cx="2169915" cy="98227"/>
          </a:xfrm>
          <a:custGeom>
            <a:avLst/>
            <a:gdLst/>
            <a:ahLst/>
            <a:cxnLst/>
            <a:rect l="0" t="0" r="0" b="0"/>
            <a:pathLst>
              <a:path w="2169915" h="98227">
                <a:moveTo>
                  <a:pt x="53578" y="26789"/>
                </a:moveTo>
                <a:lnTo>
                  <a:pt x="53578" y="26789"/>
                </a:lnTo>
                <a:lnTo>
                  <a:pt x="35719" y="26789"/>
                </a:lnTo>
                <a:lnTo>
                  <a:pt x="26789" y="26789"/>
                </a:lnTo>
                <a:lnTo>
                  <a:pt x="17859" y="17859"/>
                </a:lnTo>
                <a:lnTo>
                  <a:pt x="8930" y="17859"/>
                </a:lnTo>
                <a:lnTo>
                  <a:pt x="0" y="8929"/>
                </a:lnTo>
                <a:lnTo>
                  <a:pt x="0" y="8929"/>
                </a:lnTo>
                <a:lnTo>
                  <a:pt x="0" y="0"/>
                </a:lnTo>
                <a:lnTo>
                  <a:pt x="0" y="0"/>
                </a:lnTo>
                <a:lnTo>
                  <a:pt x="8930" y="0"/>
                </a:lnTo>
                <a:lnTo>
                  <a:pt x="17859" y="0"/>
                </a:lnTo>
                <a:lnTo>
                  <a:pt x="26789" y="0"/>
                </a:lnTo>
                <a:lnTo>
                  <a:pt x="44648" y="0"/>
                </a:lnTo>
                <a:lnTo>
                  <a:pt x="62508" y="8929"/>
                </a:lnTo>
                <a:lnTo>
                  <a:pt x="89297" y="8929"/>
                </a:lnTo>
                <a:lnTo>
                  <a:pt x="107156" y="8929"/>
                </a:lnTo>
                <a:lnTo>
                  <a:pt x="133945" y="8929"/>
                </a:lnTo>
                <a:lnTo>
                  <a:pt x="160734" y="17859"/>
                </a:lnTo>
                <a:lnTo>
                  <a:pt x="187523" y="17859"/>
                </a:lnTo>
                <a:lnTo>
                  <a:pt x="214313" y="17859"/>
                </a:lnTo>
                <a:lnTo>
                  <a:pt x="250031" y="26789"/>
                </a:lnTo>
                <a:lnTo>
                  <a:pt x="276820" y="35719"/>
                </a:lnTo>
                <a:lnTo>
                  <a:pt x="312539" y="35719"/>
                </a:lnTo>
                <a:lnTo>
                  <a:pt x="357188" y="44648"/>
                </a:lnTo>
                <a:lnTo>
                  <a:pt x="392906" y="44648"/>
                </a:lnTo>
                <a:lnTo>
                  <a:pt x="437555" y="53578"/>
                </a:lnTo>
                <a:lnTo>
                  <a:pt x="482203" y="53578"/>
                </a:lnTo>
                <a:lnTo>
                  <a:pt x="526852" y="53578"/>
                </a:lnTo>
                <a:lnTo>
                  <a:pt x="571500" y="53578"/>
                </a:lnTo>
                <a:lnTo>
                  <a:pt x="625078" y="53578"/>
                </a:lnTo>
                <a:lnTo>
                  <a:pt x="669727" y="53578"/>
                </a:lnTo>
                <a:lnTo>
                  <a:pt x="723305" y="44648"/>
                </a:lnTo>
                <a:lnTo>
                  <a:pt x="776883" y="44648"/>
                </a:lnTo>
                <a:lnTo>
                  <a:pt x="830461" y="44648"/>
                </a:lnTo>
                <a:lnTo>
                  <a:pt x="884039" y="44648"/>
                </a:lnTo>
                <a:lnTo>
                  <a:pt x="946547" y="44648"/>
                </a:lnTo>
                <a:lnTo>
                  <a:pt x="1009055" y="44648"/>
                </a:lnTo>
                <a:lnTo>
                  <a:pt x="1071563" y="44648"/>
                </a:lnTo>
                <a:lnTo>
                  <a:pt x="1134070" y="44648"/>
                </a:lnTo>
                <a:lnTo>
                  <a:pt x="1196578" y="44648"/>
                </a:lnTo>
                <a:lnTo>
                  <a:pt x="1259086" y="44648"/>
                </a:lnTo>
                <a:lnTo>
                  <a:pt x="1312664" y="53578"/>
                </a:lnTo>
                <a:lnTo>
                  <a:pt x="1375172" y="62508"/>
                </a:lnTo>
                <a:lnTo>
                  <a:pt x="1437680" y="71437"/>
                </a:lnTo>
                <a:lnTo>
                  <a:pt x="1491258" y="80367"/>
                </a:lnTo>
                <a:lnTo>
                  <a:pt x="1544836" y="89297"/>
                </a:lnTo>
                <a:lnTo>
                  <a:pt x="1607344" y="98226"/>
                </a:lnTo>
                <a:lnTo>
                  <a:pt x="1660922" y="98226"/>
                </a:lnTo>
                <a:lnTo>
                  <a:pt x="1714500" y="98226"/>
                </a:lnTo>
                <a:lnTo>
                  <a:pt x="1777008" y="98226"/>
                </a:lnTo>
                <a:lnTo>
                  <a:pt x="1830586" y="98226"/>
                </a:lnTo>
                <a:lnTo>
                  <a:pt x="1884164" y="89297"/>
                </a:lnTo>
                <a:lnTo>
                  <a:pt x="1946672" y="80367"/>
                </a:lnTo>
                <a:lnTo>
                  <a:pt x="1991320" y="71437"/>
                </a:lnTo>
                <a:lnTo>
                  <a:pt x="2044898" y="71437"/>
                </a:lnTo>
                <a:lnTo>
                  <a:pt x="2089547" y="62508"/>
                </a:lnTo>
                <a:lnTo>
                  <a:pt x="2134195" y="53578"/>
                </a:lnTo>
                <a:lnTo>
                  <a:pt x="2169914" y="53578"/>
                </a:lnTo>
                <a:lnTo>
                  <a:pt x="2169914"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8" name="Freeform 117"/>
          <p:cNvSpPr/>
          <p:nvPr/>
        </p:nvSpPr>
        <p:spPr bwMode="auto">
          <a:xfrm>
            <a:off x="6384727" y="4554140"/>
            <a:ext cx="71438" cy="8931"/>
          </a:xfrm>
          <a:custGeom>
            <a:avLst/>
            <a:gdLst/>
            <a:ahLst/>
            <a:cxnLst/>
            <a:rect l="0" t="0" r="0" b="0"/>
            <a:pathLst>
              <a:path w="71438" h="8931">
                <a:moveTo>
                  <a:pt x="0" y="8930"/>
                </a:moveTo>
                <a:lnTo>
                  <a:pt x="26789" y="8930"/>
                </a:lnTo>
                <a:lnTo>
                  <a:pt x="53578" y="8930"/>
                </a:lnTo>
                <a:lnTo>
                  <a:pt x="71437" y="0"/>
                </a:lnTo>
                <a:lnTo>
                  <a:pt x="7143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9" name="Freeform 118"/>
          <p:cNvSpPr/>
          <p:nvPr/>
        </p:nvSpPr>
        <p:spPr bwMode="auto">
          <a:xfrm>
            <a:off x="6420445" y="4071937"/>
            <a:ext cx="321470" cy="562571"/>
          </a:xfrm>
          <a:custGeom>
            <a:avLst/>
            <a:gdLst/>
            <a:ahLst/>
            <a:cxnLst/>
            <a:rect l="0" t="0" r="0" b="0"/>
            <a:pathLst>
              <a:path w="321470" h="562571">
                <a:moveTo>
                  <a:pt x="321469" y="0"/>
                </a:moveTo>
                <a:lnTo>
                  <a:pt x="312539" y="8930"/>
                </a:lnTo>
                <a:lnTo>
                  <a:pt x="312539" y="17859"/>
                </a:lnTo>
                <a:lnTo>
                  <a:pt x="294680" y="35719"/>
                </a:lnTo>
                <a:lnTo>
                  <a:pt x="276821" y="71438"/>
                </a:lnTo>
                <a:lnTo>
                  <a:pt x="258961" y="116086"/>
                </a:lnTo>
                <a:lnTo>
                  <a:pt x="223243" y="169664"/>
                </a:lnTo>
                <a:lnTo>
                  <a:pt x="187524" y="241102"/>
                </a:lnTo>
                <a:lnTo>
                  <a:pt x="142875" y="312539"/>
                </a:lnTo>
                <a:lnTo>
                  <a:pt x="98227" y="383977"/>
                </a:lnTo>
                <a:lnTo>
                  <a:pt x="62508" y="446484"/>
                </a:lnTo>
                <a:lnTo>
                  <a:pt x="35719" y="491133"/>
                </a:lnTo>
                <a:lnTo>
                  <a:pt x="17860" y="526852"/>
                </a:lnTo>
                <a:lnTo>
                  <a:pt x="0" y="544711"/>
                </a:lnTo>
                <a:lnTo>
                  <a:pt x="0" y="562570"/>
                </a:lnTo>
                <a:lnTo>
                  <a:pt x="0" y="562570"/>
                </a:lnTo>
                <a:lnTo>
                  <a:pt x="8930" y="562570"/>
                </a:lnTo>
                <a:lnTo>
                  <a:pt x="17860" y="544711"/>
                </a:lnTo>
                <a:lnTo>
                  <a:pt x="17860" y="54471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0" name="Freeform 119"/>
          <p:cNvSpPr/>
          <p:nvPr/>
        </p:nvSpPr>
        <p:spPr bwMode="auto">
          <a:xfrm>
            <a:off x="6724055" y="4268390"/>
            <a:ext cx="160735" cy="580431"/>
          </a:xfrm>
          <a:custGeom>
            <a:avLst/>
            <a:gdLst/>
            <a:ahLst/>
            <a:cxnLst/>
            <a:rect l="0" t="0" r="0" b="0"/>
            <a:pathLst>
              <a:path w="160735" h="580431">
                <a:moveTo>
                  <a:pt x="142875" y="53578"/>
                </a:moveTo>
                <a:lnTo>
                  <a:pt x="142875" y="53578"/>
                </a:lnTo>
                <a:lnTo>
                  <a:pt x="142875" y="53578"/>
                </a:lnTo>
                <a:lnTo>
                  <a:pt x="133945" y="44649"/>
                </a:lnTo>
                <a:lnTo>
                  <a:pt x="133945" y="44649"/>
                </a:lnTo>
                <a:lnTo>
                  <a:pt x="125015" y="35719"/>
                </a:lnTo>
                <a:lnTo>
                  <a:pt x="125015" y="26789"/>
                </a:lnTo>
                <a:lnTo>
                  <a:pt x="116086" y="17860"/>
                </a:lnTo>
                <a:lnTo>
                  <a:pt x="107156" y="8930"/>
                </a:lnTo>
                <a:lnTo>
                  <a:pt x="89297" y="0"/>
                </a:lnTo>
                <a:lnTo>
                  <a:pt x="80367" y="0"/>
                </a:lnTo>
                <a:lnTo>
                  <a:pt x="62508" y="8930"/>
                </a:lnTo>
                <a:lnTo>
                  <a:pt x="53578" y="26789"/>
                </a:lnTo>
                <a:lnTo>
                  <a:pt x="35718" y="53578"/>
                </a:lnTo>
                <a:lnTo>
                  <a:pt x="26789" y="89297"/>
                </a:lnTo>
                <a:lnTo>
                  <a:pt x="8929" y="133946"/>
                </a:lnTo>
                <a:lnTo>
                  <a:pt x="0" y="169664"/>
                </a:lnTo>
                <a:lnTo>
                  <a:pt x="0" y="205383"/>
                </a:lnTo>
                <a:lnTo>
                  <a:pt x="0" y="232172"/>
                </a:lnTo>
                <a:lnTo>
                  <a:pt x="8929" y="250031"/>
                </a:lnTo>
                <a:lnTo>
                  <a:pt x="17859" y="250031"/>
                </a:lnTo>
                <a:lnTo>
                  <a:pt x="35718" y="232172"/>
                </a:lnTo>
                <a:lnTo>
                  <a:pt x="53578" y="205383"/>
                </a:lnTo>
                <a:lnTo>
                  <a:pt x="71437" y="169664"/>
                </a:lnTo>
                <a:lnTo>
                  <a:pt x="89297" y="133946"/>
                </a:lnTo>
                <a:lnTo>
                  <a:pt x="107156" y="98227"/>
                </a:lnTo>
                <a:lnTo>
                  <a:pt x="116086" y="71438"/>
                </a:lnTo>
                <a:lnTo>
                  <a:pt x="125015" y="53578"/>
                </a:lnTo>
                <a:lnTo>
                  <a:pt x="133945" y="53578"/>
                </a:lnTo>
                <a:lnTo>
                  <a:pt x="133945" y="62508"/>
                </a:lnTo>
                <a:lnTo>
                  <a:pt x="142875" y="89297"/>
                </a:lnTo>
                <a:lnTo>
                  <a:pt x="142875" y="133946"/>
                </a:lnTo>
                <a:lnTo>
                  <a:pt x="151804" y="178594"/>
                </a:lnTo>
                <a:lnTo>
                  <a:pt x="151804" y="232172"/>
                </a:lnTo>
                <a:lnTo>
                  <a:pt x="160734" y="285750"/>
                </a:lnTo>
                <a:lnTo>
                  <a:pt x="160734" y="348258"/>
                </a:lnTo>
                <a:lnTo>
                  <a:pt x="160734" y="401836"/>
                </a:lnTo>
                <a:lnTo>
                  <a:pt x="151804" y="455414"/>
                </a:lnTo>
                <a:lnTo>
                  <a:pt x="151804" y="500063"/>
                </a:lnTo>
                <a:lnTo>
                  <a:pt x="133945" y="535781"/>
                </a:lnTo>
                <a:lnTo>
                  <a:pt x="125015" y="571500"/>
                </a:lnTo>
                <a:lnTo>
                  <a:pt x="98226" y="580430"/>
                </a:lnTo>
                <a:lnTo>
                  <a:pt x="71437" y="580430"/>
                </a:lnTo>
                <a:lnTo>
                  <a:pt x="44648" y="553641"/>
                </a:lnTo>
                <a:lnTo>
                  <a:pt x="26789" y="517922"/>
                </a:lnTo>
                <a:lnTo>
                  <a:pt x="0" y="464344"/>
                </a:lnTo>
                <a:lnTo>
                  <a:pt x="0" y="46434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1" name="Freeform 120"/>
          <p:cNvSpPr/>
          <p:nvPr/>
        </p:nvSpPr>
        <p:spPr bwMode="auto">
          <a:xfrm>
            <a:off x="6983016" y="4250531"/>
            <a:ext cx="160735" cy="321470"/>
          </a:xfrm>
          <a:custGeom>
            <a:avLst/>
            <a:gdLst/>
            <a:ahLst/>
            <a:cxnLst/>
            <a:rect l="0" t="0" r="0" b="0"/>
            <a:pathLst>
              <a:path w="160735" h="321470">
                <a:moveTo>
                  <a:pt x="17859" y="62508"/>
                </a:moveTo>
                <a:lnTo>
                  <a:pt x="17859" y="71437"/>
                </a:lnTo>
                <a:lnTo>
                  <a:pt x="17859" y="80367"/>
                </a:lnTo>
                <a:lnTo>
                  <a:pt x="17859" y="107156"/>
                </a:lnTo>
                <a:lnTo>
                  <a:pt x="26789" y="133945"/>
                </a:lnTo>
                <a:lnTo>
                  <a:pt x="26789" y="160734"/>
                </a:lnTo>
                <a:lnTo>
                  <a:pt x="35718" y="178594"/>
                </a:lnTo>
                <a:lnTo>
                  <a:pt x="44648" y="187523"/>
                </a:lnTo>
                <a:lnTo>
                  <a:pt x="44648" y="187523"/>
                </a:lnTo>
                <a:lnTo>
                  <a:pt x="53578" y="178594"/>
                </a:lnTo>
                <a:lnTo>
                  <a:pt x="62507" y="169664"/>
                </a:lnTo>
                <a:lnTo>
                  <a:pt x="71437" y="142875"/>
                </a:lnTo>
                <a:lnTo>
                  <a:pt x="80367" y="116086"/>
                </a:lnTo>
                <a:lnTo>
                  <a:pt x="89297" y="89297"/>
                </a:lnTo>
                <a:lnTo>
                  <a:pt x="80367" y="53578"/>
                </a:lnTo>
                <a:lnTo>
                  <a:pt x="80367" y="26789"/>
                </a:lnTo>
                <a:lnTo>
                  <a:pt x="62507" y="8930"/>
                </a:lnTo>
                <a:lnTo>
                  <a:pt x="53578" y="0"/>
                </a:lnTo>
                <a:lnTo>
                  <a:pt x="35718" y="0"/>
                </a:lnTo>
                <a:lnTo>
                  <a:pt x="26789" y="26789"/>
                </a:lnTo>
                <a:lnTo>
                  <a:pt x="17859" y="62508"/>
                </a:lnTo>
                <a:lnTo>
                  <a:pt x="8929" y="116086"/>
                </a:lnTo>
                <a:lnTo>
                  <a:pt x="0" y="169664"/>
                </a:lnTo>
                <a:lnTo>
                  <a:pt x="8929" y="223242"/>
                </a:lnTo>
                <a:lnTo>
                  <a:pt x="17859" y="276820"/>
                </a:lnTo>
                <a:lnTo>
                  <a:pt x="35718" y="312539"/>
                </a:lnTo>
                <a:lnTo>
                  <a:pt x="53578" y="321469"/>
                </a:lnTo>
                <a:lnTo>
                  <a:pt x="80367" y="321469"/>
                </a:lnTo>
                <a:lnTo>
                  <a:pt x="107156" y="303609"/>
                </a:lnTo>
                <a:lnTo>
                  <a:pt x="125015" y="267890"/>
                </a:lnTo>
                <a:lnTo>
                  <a:pt x="151804" y="223242"/>
                </a:lnTo>
                <a:lnTo>
                  <a:pt x="160734" y="169664"/>
                </a:lnTo>
                <a:lnTo>
                  <a:pt x="160734"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2" name="Freeform 121"/>
          <p:cNvSpPr/>
          <p:nvPr/>
        </p:nvSpPr>
        <p:spPr bwMode="auto">
          <a:xfrm>
            <a:off x="7161609" y="4027289"/>
            <a:ext cx="17861" cy="62508"/>
          </a:xfrm>
          <a:custGeom>
            <a:avLst/>
            <a:gdLst/>
            <a:ahLst/>
            <a:cxnLst/>
            <a:rect l="0" t="0" r="0" b="0"/>
            <a:pathLst>
              <a:path w="17861" h="62508">
                <a:moveTo>
                  <a:pt x="17860" y="0"/>
                </a:moveTo>
                <a:lnTo>
                  <a:pt x="17860" y="0"/>
                </a:lnTo>
                <a:lnTo>
                  <a:pt x="8930" y="0"/>
                </a:lnTo>
                <a:lnTo>
                  <a:pt x="8930" y="0"/>
                </a:lnTo>
                <a:lnTo>
                  <a:pt x="8930" y="0"/>
                </a:lnTo>
                <a:lnTo>
                  <a:pt x="8930" y="0"/>
                </a:lnTo>
                <a:lnTo>
                  <a:pt x="8930" y="8929"/>
                </a:lnTo>
                <a:lnTo>
                  <a:pt x="8930" y="8929"/>
                </a:lnTo>
                <a:lnTo>
                  <a:pt x="8930" y="17859"/>
                </a:lnTo>
                <a:lnTo>
                  <a:pt x="8930" y="26789"/>
                </a:lnTo>
                <a:lnTo>
                  <a:pt x="8930" y="35718"/>
                </a:lnTo>
                <a:lnTo>
                  <a:pt x="8930" y="44648"/>
                </a:lnTo>
                <a:lnTo>
                  <a:pt x="0" y="44648"/>
                </a:lnTo>
                <a:lnTo>
                  <a:pt x="0" y="62507"/>
                </a:lnTo>
                <a:lnTo>
                  <a:pt x="0" y="625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3" name="Freeform 122"/>
          <p:cNvSpPr/>
          <p:nvPr/>
        </p:nvSpPr>
        <p:spPr bwMode="auto">
          <a:xfrm>
            <a:off x="6741914" y="4205882"/>
            <a:ext cx="339329" cy="535783"/>
          </a:xfrm>
          <a:custGeom>
            <a:avLst/>
            <a:gdLst/>
            <a:ahLst/>
            <a:cxnLst/>
            <a:rect l="0" t="0" r="0" b="0"/>
            <a:pathLst>
              <a:path w="339329" h="535783">
                <a:moveTo>
                  <a:pt x="214313" y="178594"/>
                </a:moveTo>
                <a:lnTo>
                  <a:pt x="205383" y="178594"/>
                </a:lnTo>
                <a:lnTo>
                  <a:pt x="196453" y="169664"/>
                </a:lnTo>
                <a:lnTo>
                  <a:pt x="187524" y="160735"/>
                </a:lnTo>
                <a:lnTo>
                  <a:pt x="169664" y="142875"/>
                </a:lnTo>
                <a:lnTo>
                  <a:pt x="160734" y="125016"/>
                </a:lnTo>
                <a:lnTo>
                  <a:pt x="160734" y="107157"/>
                </a:lnTo>
                <a:lnTo>
                  <a:pt x="151805" y="89297"/>
                </a:lnTo>
                <a:lnTo>
                  <a:pt x="142875" y="62508"/>
                </a:lnTo>
                <a:lnTo>
                  <a:pt x="133945" y="44649"/>
                </a:lnTo>
                <a:lnTo>
                  <a:pt x="116086" y="26789"/>
                </a:lnTo>
                <a:lnTo>
                  <a:pt x="107156" y="17860"/>
                </a:lnTo>
                <a:lnTo>
                  <a:pt x="89297" y="26789"/>
                </a:lnTo>
                <a:lnTo>
                  <a:pt x="71438" y="44649"/>
                </a:lnTo>
                <a:lnTo>
                  <a:pt x="53578" y="71438"/>
                </a:lnTo>
                <a:lnTo>
                  <a:pt x="35719" y="107157"/>
                </a:lnTo>
                <a:lnTo>
                  <a:pt x="17859" y="160735"/>
                </a:lnTo>
                <a:lnTo>
                  <a:pt x="0" y="223243"/>
                </a:lnTo>
                <a:lnTo>
                  <a:pt x="0" y="276821"/>
                </a:lnTo>
                <a:lnTo>
                  <a:pt x="0" y="339329"/>
                </a:lnTo>
                <a:lnTo>
                  <a:pt x="17859" y="383977"/>
                </a:lnTo>
                <a:lnTo>
                  <a:pt x="26789" y="410766"/>
                </a:lnTo>
                <a:lnTo>
                  <a:pt x="53578" y="419696"/>
                </a:lnTo>
                <a:lnTo>
                  <a:pt x="71438" y="419696"/>
                </a:lnTo>
                <a:lnTo>
                  <a:pt x="98227" y="392907"/>
                </a:lnTo>
                <a:lnTo>
                  <a:pt x="133945" y="366118"/>
                </a:lnTo>
                <a:lnTo>
                  <a:pt x="160734" y="312539"/>
                </a:lnTo>
                <a:lnTo>
                  <a:pt x="187524" y="267891"/>
                </a:lnTo>
                <a:lnTo>
                  <a:pt x="196453" y="205383"/>
                </a:lnTo>
                <a:lnTo>
                  <a:pt x="205383" y="151805"/>
                </a:lnTo>
                <a:lnTo>
                  <a:pt x="205383" y="98227"/>
                </a:lnTo>
                <a:lnTo>
                  <a:pt x="196453" y="62508"/>
                </a:lnTo>
                <a:lnTo>
                  <a:pt x="178594" y="26789"/>
                </a:lnTo>
                <a:lnTo>
                  <a:pt x="160734" y="17860"/>
                </a:lnTo>
                <a:lnTo>
                  <a:pt x="142875" y="26789"/>
                </a:lnTo>
                <a:lnTo>
                  <a:pt x="125016" y="62508"/>
                </a:lnTo>
                <a:lnTo>
                  <a:pt x="107156" y="107157"/>
                </a:lnTo>
                <a:lnTo>
                  <a:pt x="80367" y="178594"/>
                </a:lnTo>
                <a:lnTo>
                  <a:pt x="71438" y="258961"/>
                </a:lnTo>
                <a:lnTo>
                  <a:pt x="62508" y="330399"/>
                </a:lnTo>
                <a:lnTo>
                  <a:pt x="62508" y="410766"/>
                </a:lnTo>
                <a:lnTo>
                  <a:pt x="62508" y="473274"/>
                </a:lnTo>
                <a:lnTo>
                  <a:pt x="80367" y="517922"/>
                </a:lnTo>
                <a:lnTo>
                  <a:pt x="107156" y="535782"/>
                </a:lnTo>
                <a:lnTo>
                  <a:pt x="133945" y="526852"/>
                </a:lnTo>
                <a:lnTo>
                  <a:pt x="169664" y="500063"/>
                </a:lnTo>
                <a:lnTo>
                  <a:pt x="205383" y="446485"/>
                </a:lnTo>
                <a:lnTo>
                  <a:pt x="250031" y="392907"/>
                </a:lnTo>
                <a:lnTo>
                  <a:pt x="285750" y="321469"/>
                </a:lnTo>
                <a:lnTo>
                  <a:pt x="312539" y="241102"/>
                </a:lnTo>
                <a:lnTo>
                  <a:pt x="330399" y="169664"/>
                </a:lnTo>
                <a:lnTo>
                  <a:pt x="339328" y="107157"/>
                </a:lnTo>
                <a:lnTo>
                  <a:pt x="330399" y="53579"/>
                </a:lnTo>
                <a:lnTo>
                  <a:pt x="321469" y="8930"/>
                </a:lnTo>
                <a:lnTo>
                  <a:pt x="303609" y="0"/>
                </a:lnTo>
                <a:lnTo>
                  <a:pt x="285750" y="0"/>
                </a:lnTo>
                <a:lnTo>
                  <a:pt x="267891" y="35719"/>
                </a:lnTo>
                <a:lnTo>
                  <a:pt x="241102" y="89297"/>
                </a:lnTo>
                <a:lnTo>
                  <a:pt x="223242" y="160735"/>
                </a:lnTo>
                <a:lnTo>
                  <a:pt x="214313" y="232172"/>
                </a:lnTo>
                <a:lnTo>
                  <a:pt x="196453" y="303610"/>
                </a:lnTo>
                <a:lnTo>
                  <a:pt x="196453" y="375047"/>
                </a:lnTo>
                <a:lnTo>
                  <a:pt x="196453" y="428625"/>
                </a:lnTo>
                <a:lnTo>
                  <a:pt x="205383" y="455414"/>
                </a:lnTo>
                <a:lnTo>
                  <a:pt x="214313" y="473274"/>
                </a:lnTo>
                <a:lnTo>
                  <a:pt x="241102" y="464344"/>
                </a:lnTo>
                <a:lnTo>
                  <a:pt x="267891" y="437555"/>
                </a:lnTo>
                <a:lnTo>
                  <a:pt x="294680" y="392907"/>
                </a:lnTo>
                <a:lnTo>
                  <a:pt x="312539" y="339329"/>
                </a:lnTo>
                <a:lnTo>
                  <a:pt x="330399" y="267891"/>
                </a:lnTo>
                <a:lnTo>
                  <a:pt x="339328" y="205383"/>
                </a:lnTo>
                <a:lnTo>
                  <a:pt x="339328" y="142875"/>
                </a:lnTo>
                <a:lnTo>
                  <a:pt x="330399" y="80368"/>
                </a:lnTo>
                <a:lnTo>
                  <a:pt x="321469" y="35719"/>
                </a:lnTo>
                <a:lnTo>
                  <a:pt x="303609" y="8930"/>
                </a:lnTo>
                <a:lnTo>
                  <a:pt x="285750" y="8930"/>
                </a:lnTo>
                <a:lnTo>
                  <a:pt x="267891" y="26789"/>
                </a:lnTo>
                <a:lnTo>
                  <a:pt x="241102" y="71438"/>
                </a:lnTo>
                <a:lnTo>
                  <a:pt x="223242" y="125016"/>
                </a:lnTo>
                <a:lnTo>
                  <a:pt x="205383" y="196454"/>
                </a:lnTo>
                <a:lnTo>
                  <a:pt x="187524" y="276821"/>
                </a:lnTo>
                <a:lnTo>
                  <a:pt x="169664" y="348258"/>
                </a:lnTo>
                <a:lnTo>
                  <a:pt x="160734" y="410766"/>
                </a:lnTo>
                <a:lnTo>
                  <a:pt x="151805" y="455414"/>
                </a:lnTo>
                <a:lnTo>
                  <a:pt x="151805" y="491133"/>
                </a:lnTo>
                <a:lnTo>
                  <a:pt x="160734" y="491133"/>
                </a:lnTo>
                <a:lnTo>
                  <a:pt x="178594" y="473274"/>
                </a:lnTo>
                <a:lnTo>
                  <a:pt x="196453" y="437555"/>
                </a:lnTo>
                <a:lnTo>
                  <a:pt x="223242" y="392907"/>
                </a:lnTo>
                <a:lnTo>
                  <a:pt x="241102" y="330399"/>
                </a:lnTo>
                <a:lnTo>
                  <a:pt x="258961" y="258961"/>
                </a:lnTo>
                <a:lnTo>
                  <a:pt x="276820" y="196454"/>
                </a:lnTo>
                <a:lnTo>
                  <a:pt x="276820" y="133946"/>
                </a:lnTo>
                <a:lnTo>
                  <a:pt x="276820" y="98227"/>
                </a:lnTo>
                <a:lnTo>
                  <a:pt x="267891" y="80368"/>
                </a:lnTo>
                <a:lnTo>
                  <a:pt x="250031" y="98227"/>
                </a:lnTo>
                <a:lnTo>
                  <a:pt x="232172" y="133946"/>
                </a:lnTo>
                <a:lnTo>
                  <a:pt x="214313" y="196454"/>
                </a:lnTo>
                <a:lnTo>
                  <a:pt x="205383" y="267891"/>
                </a:lnTo>
                <a:lnTo>
                  <a:pt x="196453" y="330399"/>
                </a:lnTo>
                <a:lnTo>
                  <a:pt x="196453" y="392907"/>
                </a:lnTo>
                <a:lnTo>
                  <a:pt x="205383" y="437555"/>
                </a:lnTo>
                <a:lnTo>
                  <a:pt x="214313" y="464344"/>
                </a:lnTo>
                <a:lnTo>
                  <a:pt x="232172" y="473274"/>
                </a:lnTo>
                <a:lnTo>
                  <a:pt x="258961" y="446485"/>
                </a:lnTo>
                <a:lnTo>
                  <a:pt x="285750" y="410766"/>
                </a:lnTo>
                <a:lnTo>
                  <a:pt x="285750" y="41076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4" name="Freeform 123"/>
          <p:cNvSpPr/>
          <p:nvPr/>
        </p:nvSpPr>
        <p:spPr bwMode="auto">
          <a:xfrm>
            <a:off x="7188398" y="4214812"/>
            <a:ext cx="178595" cy="401837"/>
          </a:xfrm>
          <a:custGeom>
            <a:avLst/>
            <a:gdLst/>
            <a:ahLst/>
            <a:cxnLst/>
            <a:rect l="0" t="0" r="0" b="0"/>
            <a:pathLst>
              <a:path w="178595" h="401837">
                <a:moveTo>
                  <a:pt x="26790" y="0"/>
                </a:moveTo>
                <a:lnTo>
                  <a:pt x="17860" y="0"/>
                </a:lnTo>
                <a:lnTo>
                  <a:pt x="17860" y="0"/>
                </a:lnTo>
                <a:lnTo>
                  <a:pt x="17860" y="0"/>
                </a:lnTo>
                <a:lnTo>
                  <a:pt x="17860" y="0"/>
                </a:lnTo>
                <a:lnTo>
                  <a:pt x="8930" y="8930"/>
                </a:lnTo>
                <a:lnTo>
                  <a:pt x="8930" y="8930"/>
                </a:lnTo>
                <a:lnTo>
                  <a:pt x="8930" y="17859"/>
                </a:lnTo>
                <a:lnTo>
                  <a:pt x="8930" y="17859"/>
                </a:lnTo>
                <a:lnTo>
                  <a:pt x="0" y="26789"/>
                </a:lnTo>
                <a:lnTo>
                  <a:pt x="0" y="26789"/>
                </a:lnTo>
                <a:lnTo>
                  <a:pt x="0" y="26789"/>
                </a:lnTo>
                <a:lnTo>
                  <a:pt x="0" y="35719"/>
                </a:lnTo>
                <a:lnTo>
                  <a:pt x="0" y="44649"/>
                </a:lnTo>
                <a:lnTo>
                  <a:pt x="0" y="44649"/>
                </a:lnTo>
                <a:lnTo>
                  <a:pt x="0" y="71438"/>
                </a:lnTo>
                <a:lnTo>
                  <a:pt x="8930" y="98227"/>
                </a:lnTo>
                <a:lnTo>
                  <a:pt x="26790" y="151805"/>
                </a:lnTo>
                <a:lnTo>
                  <a:pt x="44649" y="214313"/>
                </a:lnTo>
                <a:lnTo>
                  <a:pt x="62508" y="276820"/>
                </a:lnTo>
                <a:lnTo>
                  <a:pt x="71438" y="330399"/>
                </a:lnTo>
                <a:lnTo>
                  <a:pt x="80368" y="366117"/>
                </a:lnTo>
                <a:lnTo>
                  <a:pt x="89297" y="392906"/>
                </a:lnTo>
                <a:lnTo>
                  <a:pt x="89297" y="401836"/>
                </a:lnTo>
                <a:lnTo>
                  <a:pt x="89297" y="392906"/>
                </a:lnTo>
                <a:lnTo>
                  <a:pt x="89297" y="366117"/>
                </a:lnTo>
                <a:lnTo>
                  <a:pt x="80368" y="321469"/>
                </a:lnTo>
                <a:lnTo>
                  <a:pt x="71438" y="267891"/>
                </a:lnTo>
                <a:lnTo>
                  <a:pt x="71438" y="205383"/>
                </a:lnTo>
                <a:lnTo>
                  <a:pt x="71438" y="151805"/>
                </a:lnTo>
                <a:lnTo>
                  <a:pt x="80368" y="98227"/>
                </a:lnTo>
                <a:lnTo>
                  <a:pt x="98227" y="53578"/>
                </a:lnTo>
                <a:lnTo>
                  <a:pt x="116086" y="26789"/>
                </a:lnTo>
                <a:lnTo>
                  <a:pt x="133946" y="8930"/>
                </a:lnTo>
                <a:lnTo>
                  <a:pt x="151805" y="0"/>
                </a:lnTo>
                <a:lnTo>
                  <a:pt x="160735" y="0"/>
                </a:lnTo>
                <a:lnTo>
                  <a:pt x="178594" y="8930"/>
                </a:lnTo>
                <a:lnTo>
                  <a:pt x="178594" y="26789"/>
                </a:lnTo>
                <a:lnTo>
                  <a:pt x="178594"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5" name="Freeform 124"/>
          <p:cNvSpPr/>
          <p:nvPr/>
        </p:nvSpPr>
        <p:spPr bwMode="auto">
          <a:xfrm>
            <a:off x="7358063" y="4321968"/>
            <a:ext cx="107157" cy="285751"/>
          </a:xfrm>
          <a:custGeom>
            <a:avLst/>
            <a:gdLst/>
            <a:ahLst/>
            <a:cxnLst/>
            <a:rect l="0" t="0" r="0" b="0"/>
            <a:pathLst>
              <a:path w="107157" h="285751">
                <a:moveTo>
                  <a:pt x="0" y="125016"/>
                </a:moveTo>
                <a:lnTo>
                  <a:pt x="0" y="125016"/>
                </a:lnTo>
                <a:lnTo>
                  <a:pt x="8929" y="133946"/>
                </a:lnTo>
                <a:lnTo>
                  <a:pt x="8929" y="133946"/>
                </a:lnTo>
                <a:lnTo>
                  <a:pt x="26789" y="133946"/>
                </a:lnTo>
                <a:lnTo>
                  <a:pt x="35718" y="133946"/>
                </a:lnTo>
                <a:lnTo>
                  <a:pt x="44648" y="133946"/>
                </a:lnTo>
                <a:lnTo>
                  <a:pt x="53578" y="125016"/>
                </a:lnTo>
                <a:lnTo>
                  <a:pt x="53578" y="107157"/>
                </a:lnTo>
                <a:lnTo>
                  <a:pt x="53578" y="89297"/>
                </a:lnTo>
                <a:lnTo>
                  <a:pt x="62507" y="71438"/>
                </a:lnTo>
                <a:lnTo>
                  <a:pt x="53578" y="53578"/>
                </a:lnTo>
                <a:lnTo>
                  <a:pt x="53578" y="35719"/>
                </a:lnTo>
                <a:lnTo>
                  <a:pt x="44648" y="17860"/>
                </a:lnTo>
                <a:lnTo>
                  <a:pt x="35718" y="0"/>
                </a:lnTo>
                <a:lnTo>
                  <a:pt x="26789" y="0"/>
                </a:lnTo>
                <a:lnTo>
                  <a:pt x="26789" y="8930"/>
                </a:lnTo>
                <a:lnTo>
                  <a:pt x="17859" y="35719"/>
                </a:lnTo>
                <a:lnTo>
                  <a:pt x="17859" y="71438"/>
                </a:lnTo>
                <a:lnTo>
                  <a:pt x="8929" y="125016"/>
                </a:lnTo>
                <a:lnTo>
                  <a:pt x="8929" y="169664"/>
                </a:lnTo>
                <a:lnTo>
                  <a:pt x="17859" y="214313"/>
                </a:lnTo>
                <a:lnTo>
                  <a:pt x="35718" y="250032"/>
                </a:lnTo>
                <a:lnTo>
                  <a:pt x="44648" y="276821"/>
                </a:lnTo>
                <a:lnTo>
                  <a:pt x="62507" y="285750"/>
                </a:lnTo>
                <a:lnTo>
                  <a:pt x="80367" y="285750"/>
                </a:lnTo>
                <a:lnTo>
                  <a:pt x="89296" y="276821"/>
                </a:lnTo>
                <a:lnTo>
                  <a:pt x="107156" y="250032"/>
                </a:lnTo>
                <a:lnTo>
                  <a:pt x="107156" y="25003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6" name="Freeform 125"/>
          <p:cNvSpPr/>
          <p:nvPr/>
        </p:nvSpPr>
        <p:spPr bwMode="auto">
          <a:xfrm>
            <a:off x="7465219" y="4321968"/>
            <a:ext cx="142876" cy="285751"/>
          </a:xfrm>
          <a:custGeom>
            <a:avLst/>
            <a:gdLst/>
            <a:ahLst/>
            <a:cxnLst/>
            <a:rect l="0" t="0" r="0" b="0"/>
            <a:pathLst>
              <a:path w="142876" h="285751">
                <a:moveTo>
                  <a:pt x="35719" y="0"/>
                </a:moveTo>
                <a:lnTo>
                  <a:pt x="35719" y="0"/>
                </a:lnTo>
                <a:lnTo>
                  <a:pt x="26789" y="8930"/>
                </a:lnTo>
                <a:lnTo>
                  <a:pt x="17859" y="26789"/>
                </a:lnTo>
                <a:lnTo>
                  <a:pt x="8929" y="53578"/>
                </a:lnTo>
                <a:lnTo>
                  <a:pt x="8929" y="80368"/>
                </a:lnTo>
                <a:lnTo>
                  <a:pt x="0" y="125016"/>
                </a:lnTo>
                <a:lnTo>
                  <a:pt x="0" y="160735"/>
                </a:lnTo>
                <a:lnTo>
                  <a:pt x="0" y="205383"/>
                </a:lnTo>
                <a:lnTo>
                  <a:pt x="0" y="232172"/>
                </a:lnTo>
                <a:lnTo>
                  <a:pt x="0" y="258961"/>
                </a:lnTo>
                <a:lnTo>
                  <a:pt x="8929" y="276821"/>
                </a:lnTo>
                <a:lnTo>
                  <a:pt x="8929" y="285750"/>
                </a:lnTo>
                <a:lnTo>
                  <a:pt x="17859" y="276821"/>
                </a:lnTo>
                <a:lnTo>
                  <a:pt x="26789" y="258961"/>
                </a:lnTo>
                <a:lnTo>
                  <a:pt x="35719" y="232172"/>
                </a:lnTo>
                <a:lnTo>
                  <a:pt x="44648" y="196453"/>
                </a:lnTo>
                <a:lnTo>
                  <a:pt x="44648" y="151805"/>
                </a:lnTo>
                <a:lnTo>
                  <a:pt x="53578" y="116086"/>
                </a:lnTo>
                <a:lnTo>
                  <a:pt x="62508" y="98227"/>
                </a:lnTo>
                <a:lnTo>
                  <a:pt x="71437" y="80368"/>
                </a:lnTo>
                <a:lnTo>
                  <a:pt x="80367" y="89297"/>
                </a:lnTo>
                <a:lnTo>
                  <a:pt x="89297" y="107157"/>
                </a:lnTo>
                <a:lnTo>
                  <a:pt x="98226" y="133946"/>
                </a:lnTo>
                <a:lnTo>
                  <a:pt x="107156" y="160735"/>
                </a:lnTo>
                <a:lnTo>
                  <a:pt x="116086" y="187524"/>
                </a:lnTo>
                <a:lnTo>
                  <a:pt x="125015" y="205383"/>
                </a:lnTo>
                <a:lnTo>
                  <a:pt x="125015" y="223243"/>
                </a:lnTo>
                <a:lnTo>
                  <a:pt x="133945" y="232172"/>
                </a:lnTo>
                <a:lnTo>
                  <a:pt x="142875" y="223243"/>
                </a:lnTo>
                <a:lnTo>
                  <a:pt x="142875" y="22324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7" name="Freeform 126"/>
          <p:cNvSpPr/>
          <p:nvPr/>
        </p:nvSpPr>
        <p:spPr bwMode="auto">
          <a:xfrm>
            <a:off x="7617023" y="4152304"/>
            <a:ext cx="160736" cy="473275"/>
          </a:xfrm>
          <a:custGeom>
            <a:avLst/>
            <a:gdLst/>
            <a:ahLst/>
            <a:cxnLst/>
            <a:rect l="0" t="0" r="0" b="0"/>
            <a:pathLst>
              <a:path w="160736" h="473275">
                <a:moveTo>
                  <a:pt x="53579" y="214313"/>
                </a:moveTo>
                <a:lnTo>
                  <a:pt x="44649" y="214313"/>
                </a:lnTo>
                <a:lnTo>
                  <a:pt x="44649" y="214313"/>
                </a:lnTo>
                <a:lnTo>
                  <a:pt x="35719" y="214313"/>
                </a:lnTo>
                <a:lnTo>
                  <a:pt x="26790" y="214313"/>
                </a:lnTo>
                <a:lnTo>
                  <a:pt x="17860" y="214313"/>
                </a:lnTo>
                <a:lnTo>
                  <a:pt x="8930" y="232172"/>
                </a:lnTo>
                <a:lnTo>
                  <a:pt x="0" y="258961"/>
                </a:lnTo>
                <a:lnTo>
                  <a:pt x="0" y="294680"/>
                </a:lnTo>
                <a:lnTo>
                  <a:pt x="0" y="339328"/>
                </a:lnTo>
                <a:lnTo>
                  <a:pt x="0" y="383977"/>
                </a:lnTo>
                <a:lnTo>
                  <a:pt x="0" y="419696"/>
                </a:lnTo>
                <a:lnTo>
                  <a:pt x="8930" y="446485"/>
                </a:lnTo>
                <a:lnTo>
                  <a:pt x="17860" y="464344"/>
                </a:lnTo>
                <a:lnTo>
                  <a:pt x="26790" y="473274"/>
                </a:lnTo>
                <a:lnTo>
                  <a:pt x="35719" y="464344"/>
                </a:lnTo>
                <a:lnTo>
                  <a:pt x="44649" y="437555"/>
                </a:lnTo>
                <a:lnTo>
                  <a:pt x="53579" y="410766"/>
                </a:lnTo>
                <a:lnTo>
                  <a:pt x="62508" y="357188"/>
                </a:lnTo>
                <a:lnTo>
                  <a:pt x="71438" y="303610"/>
                </a:lnTo>
                <a:lnTo>
                  <a:pt x="80368" y="241102"/>
                </a:lnTo>
                <a:lnTo>
                  <a:pt x="80368" y="178594"/>
                </a:lnTo>
                <a:lnTo>
                  <a:pt x="80368" y="116086"/>
                </a:lnTo>
                <a:lnTo>
                  <a:pt x="80368" y="62508"/>
                </a:lnTo>
                <a:lnTo>
                  <a:pt x="71438" y="17860"/>
                </a:lnTo>
                <a:lnTo>
                  <a:pt x="71438" y="0"/>
                </a:lnTo>
                <a:lnTo>
                  <a:pt x="62508" y="0"/>
                </a:lnTo>
                <a:lnTo>
                  <a:pt x="53579" y="35719"/>
                </a:lnTo>
                <a:lnTo>
                  <a:pt x="53579" y="80367"/>
                </a:lnTo>
                <a:lnTo>
                  <a:pt x="44649" y="151805"/>
                </a:lnTo>
                <a:lnTo>
                  <a:pt x="44649" y="223242"/>
                </a:lnTo>
                <a:lnTo>
                  <a:pt x="53579" y="294680"/>
                </a:lnTo>
                <a:lnTo>
                  <a:pt x="62508" y="357188"/>
                </a:lnTo>
                <a:lnTo>
                  <a:pt x="80368" y="410766"/>
                </a:lnTo>
                <a:lnTo>
                  <a:pt x="98227" y="446485"/>
                </a:lnTo>
                <a:lnTo>
                  <a:pt x="116086" y="464344"/>
                </a:lnTo>
                <a:lnTo>
                  <a:pt x="142875" y="464344"/>
                </a:lnTo>
                <a:lnTo>
                  <a:pt x="160735" y="455414"/>
                </a:lnTo>
                <a:lnTo>
                  <a:pt x="160735" y="45541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8" name="Freeform 127"/>
          <p:cNvSpPr/>
          <p:nvPr/>
        </p:nvSpPr>
        <p:spPr bwMode="auto">
          <a:xfrm>
            <a:off x="7813477" y="4170164"/>
            <a:ext cx="294680" cy="419696"/>
          </a:xfrm>
          <a:custGeom>
            <a:avLst/>
            <a:gdLst/>
            <a:ahLst/>
            <a:cxnLst/>
            <a:rect l="0" t="0" r="0" b="0"/>
            <a:pathLst>
              <a:path w="294680" h="419696">
                <a:moveTo>
                  <a:pt x="80367" y="62507"/>
                </a:moveTo>
                <a:lnTo>
                  <a:pt x="80367" y="62507"/>
                </a:lnTo>
                <a:lnTo>
                  <a:pt x="80367" y="62507"/>
                </a:lnTo>
                <a:lnTo>
                  <a:pt x="71437" y="62507"/>
                </a:lnTo>
                <a:lnTo>
                  <a:pt x="71437" y="80367"/>
                </a:lnTo>
                <a:lnTo>
                  <a:pt x="71437" y="98226"/>
                </a:lnTo>
                <a:lnTo>
                  <a:pt x="71437" y="133945"/>
                </a:lnTo>
                <a:lnTo>
                  <a:pt x="71437" y="187523"/>
                </a:lnTo>
                <a:lnTo>
                  <a:pt x="80367" y="241101"/>
                </a:lnTo>
                <a:lnTo>
                  <a:pt x="89296" y="294679"/>
                </a:lnTo>
                <a:lnTo>
                  <a:pt x="89296" y="339328"/>
                </a:lnTo>
                <a:lnTo>
                  <a:pt x="98226" y="383976"/>
                </a:lnTo>
                <a:lnTo>
                  <a:pt x="98226" y="410765"/>
                </a:lnTo>
                <a:lnTo>
                  <a:pt x="98226" y="419695"/>
                </a:lnTo>
                <a:lnTo>
                  <a:pt x="98226" y="419695"/>
                </a:lnTo>
                <a:lnTo>
                  <a:pt x="89296" y="401836"/>
                </a:lnTo>
                <a:lnTo>
                  <a:pt x="89296" y="375047"/>
                </a:lnTo>
                <a:lnTo>
                  <a:pt x="71437" y="330398"/>
                </a:lnTo>
                <a:lnTo>
                  <a:pt x="53578" y="276820"/>
                </a:lnTo>
                <a:lnTo>
                  <a:pt x="35718" y="223242"/>
                </a:lnTo>
                <a:lnTo>
                  <a:pt x="17859" y="169664"/>
                </a:lnTo>
                <a:lnTo>
                  <a:pt x="8929" y="116086"/>
                </a:lnTo>
                <a:lnTo>
                  <a:pt x="0" y="80367"/>
                </a:lnTo>
                <a:lnTo>
                  <a:pt x="0" y="62507"/>
                </a:lnTo>
                <a:lnTo>
                  <a:pt x="8929" y="53578"/>
                </a:lnTo>
                <a:lnTo>
                  <a:pt x="17859" y="44648"/>
                </a:lnTo>
                <a:lnTo>
                  <a:pt x="35718" y="44648"/>
                </a:lnTo>
                <a:lnTo>
                  <a:pt x="53578" y="35718"/>
                </a:lnTo>
                <a:lnTo>
                  <a:pt x="71437" y="35718"/>
                </a:lnTo>
                <a:lnTo>
                  <a:pt x="98226" y="26789"/>
                </a:lnTo>
                <a:lnTo>
                  <a:pt x="125015" y="17859"/>
                </a:lnTo>
                <a:lnTo>
                  <a:pt x="169664" y="17859"/>
                </a:lnTo>
                <a:lnTo>
                  <a:pt x="205382" y="8929"/>
                </a:lnTo>
                <a:lnTo>
                  <a:pt x="241101" y="8929"/>
                </a:lnTo>
                <a:lnTo>
                  <a:pt x="276820" y="0"/>
                </a:lnTo>
                <a:lnTo>
                  <a:pt x="294679" y="8929"/>
                </a:lnTo>
                <a:lnTo>
                  <a:pt x="294679"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9" name="Freeform 128"/>
          <p:cNvSpPr/>
          <p:nvPr/>
        </p:nvSpPr>
        <p:spPr bwMode="auto">
          <a:xfrm>
            <a:off x="7858125" y="4313039"/>
            <a:ext cx="196454" cy="53579"/>
          </a:xfrm>
          <a:custGeom>
            <a:avLst/>
            <a:gdLst/>
            <a:ahLst/>
            <a:cxnLst/>
            <a:rect l="0" t="0" r="0" b="0"/>
            <a:pathLst>
              <a:path w="196454" h="53579">
                <a:moveTo>
                  <a:pt x="0" y="53578"/>
                </a:moveTo>
                <a:lnTo>
                  <a:pt x="8930" y="53578"/>
                </a:lnTo>
                <a:lnTo>
                  <a:pt x="17859" y="44648"/>
                </a:lnTo>
                <a:lnTo>
                  <a:pt x="44648" y="35718"/>
                </a:lnTo>
                <a:lnTo>
                  <a:pt x="62508" y="35718"/>
                </a:lnTo>
                <a:lnTo>
                  <a:pt x="89297" y="26789"/>
                </a:lnTo>
                <a:lnTo>
                  <a:pt x="107156" y="17859"/>
                </a:lnTo>
                <a:lnTo>
                  <a:pt x="125016" y="8929"/>
                </a:lnTo>
                <a:lnTo>
                  <a:pt x="142875" y="0"/>
                </a:lnTo>
                <a:lnTo>
                  <a:pt x="160734" y="0"/>
                </a:lnTo>
                <a:lnTo>
                  <a:pt x="178594" y="8929"/>
                </a:lnTo>
                <a:lnTo>
                  <a:pt x="196453" y="17859"/>
                </a:lnTo>
                <a:lnTo>
                  <a:pt x="196453"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0" name="Freeform 129"/>
          <p:cNvSpPr/>
          <p:nvPr/>
        </p:nvSpPr>
        <p:spPr bwMode="auto">
          <a:xfrm>
            <a:off x="8099227" y="4420195"/>
            <a:ext cx="44649" cy="151806"/>
          </a:xfrm>
          <a:custGeom>
            <a:avLst/>
            <a:gdLst/>
            <a:ahLst/>
            <a:cxnLst/>
            <a:rect l="0" t="0" r="0" b="0"/>
            <a:pathLst>
              <a:path w="44649" h="151806">
                <a:moveTo>
                  <a:pt x="44648" y="0"/>
                </a:moveTo>
                <a:lnTo>
                  <a:pt x="44648" y="8930"/>
                </a:lnTo>
                <a:lnTo>
                  <a:pt x="44648" y="35719"/>
                </a:lnTo>
                <a:lnTo>
                  <a:pt x="44648" y="71437"/>
                </a:lnTo>
                <a:lnTo>
                  <a:pt x="35718" y="98226"/>
                </a:lnTo>
                <a:lnTo>
                  <a:pt x="26789" y="125016"/>
                </a:lnTo>
                <a:lnTo>
                  <a:pt x="17859" y="142875"/>
                </a:lnTo>
                <a:lnTo>
                  <a:pt x="17859" y="151805"/>
                </a:lnTo>
                <a:lnTo>
                  <a:pt x="8929" y="151805"/>
                </a:lnTo>
                <a:lnTo>
                  <a:pt x="0" y="133945"/>
                </a:lnTo>
                <a:lnTo>
                  <a:pt x="0"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1" name="Freeform 130"/>
          <p:cNvSpPr/>
          <p:nvPr/>
        </p:nvSpPr>
        <p:spPr bwMode="auto">
          <a:xfrm>
            <a:off x="8108156" y="4054078"/>
            <a:ext cx="26790" cy="8930"/>
          </a:xfrm>
          <a:custGeom>
            <a:avLst/>
            <a:gdLst/>
            <a:ahLst/>
            <a:cxnLst/>
            <a:rect l="0" t="0" r="0" b="0"/>
            <a:pathLst>
              <a:path w="26790" h="8930">
                <a:moveTo>
                  <a:pt x="26789" y="0"/>
                </a:moveTo>
                <a:lnTo>
                  <a:pt x="26789" y="0"/>
                </a:lnTo>
                <a:lnTo>
                  <a:pt x="26789" y="0"/>
                </a:lnTo>
                <a:lnTo>
                  <a:pt x="17860" y="0"/>
                </a:lnTo>
                <a:lnTo>
                  <a:pt x="8930" y="8929"/>
                </a:lnTo>
                <a:lnTo>
                  <a:pt x="0" y="8929"/>
                </a:lnTo>
                <a:lnTo>
                  <a:pt x="0" y="8929"/>
                </a:lnTo>
                <a:lnTo>
                  <a:pt x="0" y="8929"/>
                </a:lnTo>
                <a:lnTo>
                  <a:pt x="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2" name="Freeform 131"/>
          <p:cNvSpPr/>
          <p:nvPr/>
        </p:nvSpPr>
        <p:spPr bwMode="auto">
          <a:xfrm>
            <a:off x="8215312" y="4134445"/>
            <a:ext cx="26790" cy="464345"/>
          </a:xfrm>
          <a:custGeom>
            <a:avLst/>
            <a:gdLst/>
            <a:ahLst/>
            <a:cxnLst/>
            <a:rect l="0" t="0" r="0" b="0"/>
            <a:pathLst>
              <a:path w="26790" h="464345">
                <a:moveTo>
                  <a:pt x="8929" y="44648"/>
                </a:moveTo>
                <a:lnTo>
                  <a:pt x="8929" y="35719"/>
                </a:lnTo>
                <a:lnTo>
                  <a:pt x="8929" y="26789"/>
                </a:lnTo>
                <a:lnTo>
                  <a:pt x="17859" y="17859"/>
                </a:lnTo>
                <a:lnTo>
                  <a:pt x="17859" y="0"/>
                </a:lnTo>
                <a:lnTo>
                  <a:pt x="17859" y="0"/>
                </a:lnTo>
                <a:lnTo>
                  <a:pt x="17859" y="0"/>
                </a:lnTo>
                <a:lnTo>
                  <a:pt x="26789" y="26789"/>
                </a:lnTo>
                <a:lnTo>
                  <a:pt x="26789" y="62508"/>
                </a:lnTo>
                <a:lnTo>
                  <a:pt x="17859" y="107156"/>
                </a:lnTo>
                <a:lnTo>
                  <a:pt x="17859" y="169664"/>
                </a:lnTo>
                <a:lnTo>
                  <a:pt x="17859" y="232172"/>
                </a:lnTo>
                <a:lnTo>
                  <a:pt x="8929" y="294680"/>
                </a:lnTo>
                <a:lnTo>
                  <a:pt x="8929" y="348258"/>
                </a:lnTo>
                <a:lnTo>
                  <a:pt x="0" y="392906"/>
                </a:lnTo>
                <a:lnTo>
                  <a:pt x="0" y="428625"/>
                </a:lnTo>
                <a:lnTo>
                  <a:pt x="0" y="455414"/>
                </a:lnTo>
                <a:lnTo>
                  <a:pt x="0" y="464344"/>
                </a:lnTo>
                <a:lnTo>
                  <a:pt x="0" y="455414"/>
                </a:lnTo>
                <a:lnTo>
                  <a:pt x="8929" y="428625"/>
                </a:lnTo>
                <a:lnTo>
                  <a:pt x="8929" y="42862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3" name="Freeform 132"/>
          <p:cNvSpPr/>
          <p:nvPr/>
        </p:nvSpPr>
        <p:spPr bwMode="auto">
          <a:xfrm>
            <a:off x="8295679" y="4304109"/>
            <a:ext cx="35720" cy="258962"/>
          </a:xfrm>
          <a:custGeom>
            <a:avLst/>
            <a:gdLst/>
            <a:ahLst/>
            <a:cxnLst/>
            <a:rect l="0" t="0" r="0" b="0"/>
            <a:pathLst>
              <a:path w="35720" h="258962">
                <a:moveTo>
                  <a:pt x="8930" y="107156"/>
                </a:moveTo>
                <a:lnTo>
                  <a:pt x="8930" y="107156"/>
                </a:lnTo>
                <a:lnTo>
                  <a:pt x="8930" y="116086"/>
                </a:lnTo>
                <a:lnTo>
                  <a:pt x="8930" y="133945"/>
                </a:lnTo>
                <a:lnTo>
                  <a:pt x="8930" y="142875"/>
                </a:lnTo>
                <a:lnTo>
                  <a:pt x="8930" y="160734"/>
                </a:lnTo>
                <a:lnTo>
                  <a:pt x="8930" y="160734"/>
                </a:lnTo>
                <a:lnTo>
                  <a:pt x="17859" y="169664"/>
                </a:lnTo>
                <a:lnTo>
                  <a:pt x="17859" y="160734"/>
                </a:lnTo>
                <a:lnTo>
                  <a:pt x="26789" y="151805"/>
                </a:lnTo>
                <a:lnTo>
                  <a:pt x="26789" y="133945"/>
                </a:lnTo>
                <a:lnTo>
                  <a:pt x="35719" y="116086"/>
                </a:lnTo>
                <a:lnTo>
                  <a:pt x="35719" y="89297"/>
                </a:lnTo>
                <a:lnTo>
                  <a:pt x="35719" y="62508"/>
                </a:lnTo>
                <a:lnTo>
                  <a:pt x="35719" y="35719"/>
                </a:lnTo>
                <a:lnTo>
                  <a:pt x="26789" y="17859"/>
                </a:lnTo>
                <a:lnTo>
                  <a:pt x="17859" y="0"/>
                </a:lnTo>
                <a:lnTo>
                  <a:pt x="17859" y="0"/>
                </a:lnTo>
                <a:lnTo>
                  <a:pt x="8930" y="8930"/>
                </a:lnTo>
                <a:lnTo>
                  <a:pt x="8930" y="35719"/>
                </a:lnTo>
                <a:lnTo>
                  <a:pt x="8930" y="71437"/>
                </a:lnTo>
                <a:lnTo>
                  <a:pt x="0" y="116086"/>
                </a:lnTo>
                <a:lnTo>
                  <a:pt x="8930" y="160734"/>
                </a:lnTo>
                <a:lnTo>
                  <a:pt x="8930" y="196453"/>
                </a:lnTo>
                <a:lnTo>
                  <a:pt x="8930" y="232172"/>
                </a:lnTo>
                <a:lnTo>
                  <a:pt x="17859" y="250031"/>
                </a:lnTo>
                <a:lnTo>
                  <a:pt x="26789" y="258961"/>
                </a:lnTo>
                <a:lnTo>
                  <a:pt x="26789" y="258961"/>
                </a:lnTo>
                <a:lnTo>
                  <a:pt x="35719" y="250031"/>
                </a:lnTo>
                <a:lnTo>
                  <a:pt x="35719" y="232172"/>
                </a:lnTo>
                <a:lnTo>
                  <a:pt x="35719"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4" name="Freeform 133"/>
          <p:cNvSpPr/>
          <p:nvPr/>
        </p:nvSpPr>
        <p:spPr bwMode="auto">
          <a:xfrm>
            <a:off x="8340327" y="4223742"/>
            <a:ext cx="80369" cy="303610"/>
          </a:xfrm>
          <a:custGeom>
            <a:avLst/>
            <a:gdLst/>
            <a:ahLst/>
            <a:cxnLst/>
            <a:rect l="0" t="0" r="0" b="0"/>
            <a:pathLst>
              <a:path w="80369" h="303610">
                <a:moveTo>
                  <a:pt x="80368" y="0"/>
                </a:moveTo>
                <a:lnTo>
                  <a:pt x="80368" y="0"/>
                </a:lnTo>
                <a:lnTo>
                  <a:pt x="71438" y="8929"/>
                </a:lnTo>
                <a:lnTo>
                  <a:pt x="53578" y="26789"/>
                </a:lnTo>
                <a:lnTo>
                  <a:pt x="44649" y="44648"/>
                </a:lnTo>
                <a:lnTo>
                  <a:pt x="35719" y="62508"/>
                </a:lnTo>
                <a:lnTo>
                  <a:pt x="26789" y="89297"/>
                </a:lnTo>
                <a:lnTo>
                  <a:pt x="26789" y="98226"/>
                </a:lnTo>
                <a:lnTo>
                  <a:pt x="17860" y="116086"/>
                </a:lnTo>
                <a:lnTo>
                  <a:pt x="17860" y="116086"/>
                </a:lnTo>
                <a:lnTo>
                  <a:pt x="17860" y="116086"/>
                </a:lnTo>
                <a:lnTo>
                  <a:pt x="35719" y="116086"/>
                </a:lnTo>
                <a:lnTo>
                  <a:pt x="44649" y="116086"/>
                </a:lnTo>
                <a:lnTo>
                  <a:pt x="62508" y="116086"/>
                </a:lnTo>
                <a:lnTo>
                  <a:pt x="71438" y="133945"/>
                </a:lnTo>
                <a:lnTo>
                  <a:pt x="80368" y="151804"/>
                </a:lnTo>
                <a:lnTo>
                  <a:pt x="80368" y="169664"/>
                </a:lnTo>
                <a:lnTo>
                  <a:pt x="80368" y="196453"/>
                </a:lnTo>
                <a:lnTo>
                  <a:pt x="71438" y="223242"/>
                </a:lnTo>
                <a:lnTo>
                  <a:pt x="71438" y="250031"/>
                </a:lnTo>
                <a:lnTo>
                  <a:pt x="62508" y="276820"/>
                </a:lnTo>
                <a:lnTo>
                  <a:pt x="44649" y="294679"/>
                </a:lnTo>
                <a:lnTo>
                  <a:pt x="35719" y="303609"/>
                </a:lnTo>
                <a:lnTo>
                  <a:pt x="17860" y="303609"/>
                </a:lnTo>
                <a:lnTo>
                  <a:pt x="8930" y="294679"/>
                </a:lnTo>
                <a:lnTo>
                  <a:pt x="0" y="294679"/>
                </a:lnTo>
                <a:lnTo>
                  <a:pt x="0" y="29467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5" name="Freeform 134"/>
          <p:cNvSpPr/>
          <p:nvPr/>
        </p:nvSpPr>
        <p:spPr bwMode="auto">
          <a:xfrm>
            <a:off x="6661547" y="4411265"/>
            <a:ext cx="258962" cy="437556"/>
          </a:xfrm>
          <a:custGeom>
            <a:avLst/>
            <a:gdLst/>
            <a:ahLst/>
            <a:cxnLst/>
            <a:rect l="0" t="0" r="0" b="0"/>
            <a:pathLst>
              <a:path w="258962" h="437556">
                <a:moveTo>
                  <a:pt x="62508" y="89297"/>
                </a:moveTo>
                <a:lnTo>
                  <a:pt x="62508" y="80367"/>
                </a:lnTo>
                <a:lnTo>
                  <a:pt x="62508" y="71438"/>
                </a:lnTo>
                <a:lnTo>
                  <a:pt x="53578" y="44649"/>
                </a:lnTo>
                <a:lnTo>
                  <a:pt x="53578" y="26789"/>
                </a:lnTo>
                <a:lnTo>
                  <a:pt x="44648" y="8930"/>
                </a:lnTo>
                <a:lnTo>
                  <a:pt x="35719" y="0"/>
                </a:lnTo>
                <a:lnTo>
                  <a:pt x="26789" y="0"/>
                </a:lnTo>
                <a:lnTo>
                  <a:pt x="17859" y="8930"/>
                </a:lnTo>
                <a:lnTo>
                  <a:pt x="8930" y="26789"/>
                </a:lnTo>
                <a:lnTo>
                  <a:pt x="0" y="62508"/>
                </a:lnTo>
                <a:lnTo>
                  <a:pt x="0" y="107156"/>
                </a:lnTo>
                <a:lnTo>
                  <a:pt x="0" y="169664"/>
                </a:lnTo>
                <a:lnTo>
                  <a:pt x="8930" y="223242"/>
                </a:lnTo>
                <a:lnTo>
                  <a:pt x="17859" y="276821"/>
                </a:lnTo>
                <a:lnTo>
                  <a:pt x="35719" y="321469"/>
                </a:lnTo>
                <a:lnTo>
                  <a:pt x="53578" y="348258"/>
                </a:lnTo>
                <a:lnTo>
                  <a:pt x="71437" y="366117"/>
                </a:lnTo>
                <a:lnTo>
                  <a:pt x="98226" y="366117"/>
                </a:lnTo>
                <a:lnTo>
                  <a:pt x="125016" y="348258"/>
                </a:lnTo>
                <a:lnTo>
                  <a:pt x="142875" y="312539"/>
                </a:lnTo>
                <a:lnTo>
                  <a:pt x="169664" y="276821"/>
                </a:lnTo>
                <a:lnTo>
                  <a:pt x="187523" y="223242"/>
                </a:lnTo>
                <a:lnTo>
                  <a:pt x="205383" y="169664"/>
                </a:lnTo>
                <a:lnTo>
                  <a:pt x="214312" y="125016"/>
                </a:lnTo>
                <a:lnTo>
                  <a:pt x="214312" y="80367"/>
                </a:lnTo>
                <a:lnTo>
                  <a:pt x="214312" y="35719"/>
                </a:lnTo>
                <a:lnTo>
                  <a:pt x="205383" y="17860"/>
                </a:lnTo>
                <a:lnTo>
                  <a:pt x="196453" y="8930"/>
                </a:lnTo>
                <a:lnTo>
                  <a:pt x="187523" y="17860"/>
                </a:lnTo>
                <a:lnTo>
                  <a:pt x="169664" y="44649"/>
                </a:lnTo>
                <a:lnTo>
                  <a:pt x="160734" y="89297"/>
                </a:lnTo>
                <a:lnTo>
                  <a:pt x="151805" y="151805"/>
                </a:lnTo>
                <a:lnTo>
                  <a:pt x="151805" y="214313"/>
                </a:lnTo>
                <a:lnTo>
                  <a:pt x="151805" y="276821"/>
                </a:lnTo>
                <a:lnTo>
                  <a:pt x="151805" y="330399"/>
                </a:lnTo>
                <a:lnTo>
                  <a:pt x="160734" y="366117"/>
                </a:lnTo>
                <a:lnTo>
                  <a:pt x="178594" y="383977"/>
                </a:lnTo>
                <a:lnTo>
                  <a:pt x="187523" y="383977"/>
                </a:lnTo>
                <a:lnTo>
                  <a:pt x="205383" y="366117"/>
                </a:lnTo>
                <a:lnTo>
                  <a:pt x="223242" y="330399"/>
                </a:lnTo>
                <a:lnTo>
                  <a:pt x="232172" y="285750"/>
                </a:lnTo>
                <a:lnTo>
                  <a:pt x="250031" y="232172"/>
                </a:lnTo>
                <a:lnTo>
                  <a:pt x="258961" y="178594"/>
                </a:lnTo>
                <a:lnTo>
                  <a:pt x="258961" y="125016"/>
                </a:lnTo>
                <a:lnTo>
                  <a:pt x="250031" y="71438"/>
                </a:lnTo>
                <a:lnTo>
                  <a:pt x="232172" y="35719"/>
                </a:lnTo>
                <a:lnTo>
                  <a:pt x="214312" y="8930"/>
                </a:lnTo>
                <a:lnTo>
                  <a:pt x="187523" y="0"/>
                </a:lnTo>
                <a:lnTo>
                  <a:pt x="169664" y="17860"/>
                </a:lnTo>
                <a:lnTo>
                  <a:pt x="160734" y="62508"/>
                </a:lnTo>
                <a:lnTo>
                  <a:pt x="151805" y="125016"/>
                </a:lnTo>
                <a:lnTo>
                  <a:pt x="151805" y="214313"/>
                </a:lnTo>
                <a:lnTo>
                  <a:pt x="160734" y="294680"/>
                </a:lnTo>
                <a:lnTo>
                  <a:pt x="178594" y="366117"/>
                </a:lnTo>
                <a:lnTo>
                  <a:pt x="196453" y="410766"/>
                </a:lnTo>
                <a:lnTo>
                  <a:pt x="223242" y="437555"/>
                </a:lnTo>
                <a:lnTo>
                  <a:pt x="241101" y="428625"/>
                </a:lnTo>
                <a:lnTo>
                  <a:pt x="241101" y="42862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6" name="Freeform 135"/>
          <p:cNvSpPr/>
          <p:nvPr/>
        </p:nvSpPr>
        <p:spPr bwMode="auto">
          <a:xfrm>
            <a:off x="7206258" y="5054203"/>
            <a:ext cx="71438" cy="169665"/>
          </a:xfrm>
          <a:custGeom>
            <a:avLst/>
            <a:gdLst/>
            <a:ahLst/>
            <a:cxnLst/>
            <a:rect l="0" t="0" r="0" b="0"/>
            <a:pathLst>
              <a:path w="71438" h="169665">
                <a:moveTo>
                  <a:pt x="35719" y="71438"/>
                </a:moveTo>
                <a:lnTo>
                  <a:pt x="35719" y="71438"/>
                </a:lnTo>
                <a:lnTo>
                  <a:pt x="35719" y="80367"/>
                </a:lnTo>
                <a:lnTo>
                  <a:pt x="35719" y="80367"/>
                </a:lnTo>
                <a:lnTo>
                  <a:pt x="35719" y="89297"/>
                </a:lnTo>
                <a:lnTo>
                  <a:pt x="35719" y="98227"/>
                </a:lnTo>
                <a:lnTo>
                  <a:pt x="35719" y="107156"/>
                </a:lnTo>
                <a:lnTo>
                  <a:pt x="44648" y="116086"/>
                </a:lnTo>
                <a:lnTo>
                  <a:pt x="44648" y="116086"/>
                </a:lnTo>
                <a:lnTo>
                  <a:pt x="44648" y="116086"/>
                </a:lnTo>
                <a:lnTo>
                  <a:pt x="53578" y="107156"/>
                </a:lnTo>
                <a:lnTo>
                  <a:pt x="53578" y="89297"/>
                </a:lnTo>
                <a:lnTo>
                  <a:pt x="53578" y="80367"/>
                </a:lnTo>
                <a:lnTo>
                  <a:pt x="53578" y="62508"/>
                </a:lnTo>
                <a:lnTo>
                  <a:pt x="44648" y="44649"/>
                </a:lnTo>
                <a:lnTo>
                  <a:pt x="35719" y="26789"/>
                </a:lnTo>
                <a:lnTo>
                  <a:pt x="26789" y="8930"/>
                </a:lnTo>
                <a:lnTo>
                  <a:pt x="17859" y="0"/>
                </a:lnTo>
                <a:lnTo>
                  <a:pt x="8930" y="0"/>
                </a:lnTo>
                <a:lnTo>
                  <a:pt x="0" y="8930"/>
                </a:lnTo>
                <a:lnTo>
                  <a:pt x="0" y="35719"/>
                </a:lnTo>
                <a:lnTo>
                  <a:pt x="0" y="62508"/>
                </a:lnTo>
                <a:lnTo>
                  <a:pt x="8930" y="98227"/>
                </a:lnTo>
                <a:lnTo>
                  <a:pt x="17859" y="125016"/>
                </a:lnTo>
                <a:lnTo>
                  <a:pt x="26789" y="142875"/>
                </a:lnTo>
                <a:lnTo>
                  <a:pt x="35719" y="160735"/>
                </a:lnTo>
                <a:lnTo>
                  <a:pt x="44648" y="169664"/>
                </a:lnTo>
                <a:lnTo>
                  <a:pt x="53578" y="169664"/>
                </a:lnTo>
                <a:lnTo>
                  <a:pt x="62508" y="160735"/>
                </a:lnTo>
                <a:lnTo>
                  <a:pt x="71437" y="142875"/>
                </a:lnTo>
                <a:lnTo>
                  <a:pt x="71437" y="116086"/>
                </a:lnTo>
                <a:lnTo>
                  <a:pt x="71437" y="98227"/>
                </a:lnTo>
                <a:lnTo>
                  <a:pt x="62508" y="71438"/>
                </a:lnTo>
                <a:lnTo>
                  <a:pt x="53578" y="44649"/>
                </a:lnTo>
                <a:lnTo>
                  <a:pt x="44648" y="17860"/>
                </a:lnTo>
                <a:lnTo>
                  <a:pt x="35719" y="8930"/>
                </a:lnTo>
                <a:lnTo>
                  <a:pt x="26789" y="8930"/>
                </a:lnTo>
                <a:lnTo>
                  <a:pt x="17859" y="26789"/>
                </a:lnTo>
                <a:lnTo>
                  <a:pt x="17859" y="44649"/>
                </a:lnTo>
                <a:lnTo>
                  <a:pt x="8930" y="71438"/>
                </a:lnTo>
                <a:lnTo>
                  <a:pt x="8930" y="89297"/>
                </a:lnTo>
                <a:lnTo>
                  <a:pt x="8930" y="116086"/>
                </a:lnTo>
                <a:lnTo>
                  <a:pt x="8930" y="125016"/>
                </a:lnTo>
                <a:lnTo>
                  <a:pt x="8930" y="125016"/>
                </a:lnTo>
                <a:lnTo>
                  <a:pt x="8930" y="125016"/>
                </a:lnTo>
                <a:lnTo>
                  <a:pt x="8930" y="107156"/>
                </a:lnTo>
                <a:lnTo>
                  <a:pt x="8930" y="89297"/>
                </a:lnTo>
                <a:lnTo>
                  <a:pt x="17859" y="62508"/>
                </a:lnTo>
                <a:lnTo>
                  <a:pt x="17859"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7" name="Freeform 136"/>
          <p:cNvSpPr/>
          <p:nvPr/>
        </p:nvSpPr>
        <p:spPr bwMode="auto">
          <a:xfrm>
            <a:off x="7215188" y="4822031"/>
            <a:ext cx="330399" cy="616150"/>
          </a:xfrm>
          <a:custGeom>
            <a:avLst/>
            <a:gdLst/>
            <a:ahLst/>
            <a:cxnLst/>
            <a:rect l="0" t="0" r="0" b="0"/>
            <a:pathLst>
              <a:path w="330399" h="616150">
                <a:moveTo>
                  <a:pt x="330398" y="0"/>
                </a:moveTo>
                <a:lnTo>
                  <a:pt x="330398" y="0"/>
                </a:lnTo>
                <a:lnTo>
                  <a:pt x="321468" y="0"/>
                </a:lnTo>
                <a:lnTo>
                  <a:pt x="321468" y="0"/>
                </a:lnTo>
                <a:lnTo>
                  <a:pt x="321468" y="0"/>
                </a:lnTo>
                <a:lnTo>
                  <a:pt x="321468" y="8930"/>
                </a:lnTo>
                <a:lnTo>
                  <a:pt x="312539" y="17859"/>
                </a:lnTo>
                <a:lnTo>
                  <a:pt x="294679" y="44648"/>
                </a:lnTo>
                <a:lnTo>
                  <a:pt x="285750" y="71438"/>
                </a:lnTo>
                <a:lnTo>
                  <a:pt x="267890" y="107157"/>
                </a:lnTo>
                <a:lnTo>
                  <a:pt x="241101" y="160735"/>
                </a:lnTo>
                <a:lnTo>
                  <a:pt x="205382" y="223242"/>
                </a:lnTo>
                <a:lnTo>
                  <a:pt x="169664" y="303610"/>
                </a:lnTo>
                <a:lnTo>
                  <a:pt x="133945" y="383977"/>
                </a:lnTo>
                <a:lnTo>
                  <a:pt x="89296" y="464344"/>
                </a:lnTo>
                <a:lnTo>
                  <a:pt x="53578" y="526852"/>
                </a:lnTo>
                <a:lnTo>
                  <a:pt x="26789" y="571500"/>
                </a:lnTo>
                <a:lnTo>
                  <a:pt x="8929" y="607219"/>
                </a:lnTo>
                <a:lnTo>
                  <a:pt x="8929" y="616149"/>
                </a:lnTo>
                <a:lnTo>
                  <a:pt x="0" y="607219"/>
                </a:lnTo>
                <a:lnTo>
                  <a:pt x="8929" y="589360"/>
                </a:lnTo>
                <a:lnTo>
                  <a:pt x="26789" y="571500"/>
                </a:lnTo>
                <a:lnTo>
                  <a:pt x="26789" y="57150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8" name="Freeform 137"/>
          <p:cNvSpPr/>
          <p:nvPr/>
        </p:nvSpPr>
        <p:spPr bwMode="auto">
          <a:xfrm>
            <a:off x="7465219" y="5036344"/>
            <a:ext cx="169665" cy="383977"/>
          </a:xfrm>
          <a:custGeom>
            <a:avLst/>
            <a:gdLst/>
            <a:ahLst/>
            <a:cxnLst/>
            <a:rect l="0" t="0" r="0" b="0"/>
            <a:pathLst>
              <a:path w="169665" h="383977">
                <a:moveTo>
                  <a:pt x="80367" y="169664"/>
                </a:moveTo>
                <a:lnTo>
                  <a:pt x="80367" y="169664"/>
                </a:lnTo>
                <a:lnTo>
                  <a:pt x="80367" y="169664"/>
                </a:lnTo>
                <a:lnTo>
                  <a:pt x="80367" y="178594"/>
                </a:lnTo>
                <a:lnTo>
                  <a:pt x="71437" y="178594"/>
                </a:lnTo>
                <a:lnTo>
                  <a:pt x="71437" y="178594"/>
                </a:lnTo>
                <a:lnTo>
                  <a:pt x="62508" y="178594"/>
                </a:lnTo>
                <a:lnTo>
                  <a:pt x="53578" y="169664"/>
                </a:lnTo>
                <a:lnTo>
                  <a:pt x="44648" y="160734"/>
                </a:lnTo>
                <a:lnTo>
                  <a:pt x="35719" y="160734"/>
                </a:lnTo>
                <a:lnTo>
                  <a:pt x="26789" y="151804"/>
                </a:lnTo>
                <a:lnTo>
                  <a:pt x="17859" y="151804"/>
                </a:lnTo>
                <a:lnTo>
                  <a:pt x="8929" y="151804"/>
                </a:lnTo>
                <a:lnTo>
                  <a:pt x="8929" y="160734"/>
                </a:lnTo>
                <a:lnTo>
                  <a:pt x="0" y="178594"/>
                </a:lnTo>
                <a:lnTo>
                  <a:pt x="0" y="205383"/>
                </a:lnTo>
                <a:lnTo>
                  <a:pt x="0" y="241101"/>
                </a:lnTo>
                <a:lnTo>
                  <a:pt x="8929" y="276820"/>
                </a:lnTo>
                <a:lnTo>
                  <a:pt x="17859" y="312539"/>
                </a:lnTo>
                <a:lnTo>
                  <a:pt x="26789" y="348258"/>
                </a:lnTo>
                <a:lnTo>
                  <a:pt x="35719" y="366117"/>
                </a:lnTo>
                <a:lnTo>
                  <a:pt x="44648" y="383976"/>
                </a:lnTo>
                <a:lnTo>
                  <a:pt x="53578" y="383976"/>
                </a:lnTo>
                <a:lnTo>
                  <a:pt x="62508" y="366117"/>
                </a:lnTo>
                <a:lnTo>
                  <a:pt x="71437" y="348258"/>
                </a:lnTo>
                <a:lnTo>
                  <a:pt x="89297" y="312539"/>
                </a:lnTo>
                <a:lnTo>
                  <a:pt x="98226" y="267890"/>
                </a:lnTo>
                <a:lnTo>
                  <a:pt x="107156" y="223242"/>
                </a:lnTo>
                <a:lnTo>
                  <a:pt x="116086" y="169664"/>
                </a:lnTo>
                <a:lnTo>
                  <a:pt x="116086" y="116086"/>
                </a:lnTo>
                <a:lnTo>
                  <a:pt x="116086" y="71437"/>
                </a:lnTo>
                <a:lnTo>
                  <a:pt x="116086" y="26789"/>
                </a:lnTo>
                <a:lnTo>
                  <a:pt x="116086" y="0"/>
                </a:lnTo>
                <a:lnTo>
                  <a:pt x="116086" y="0"/>
                </a:lnTo>
                <a:lnTo>
                  <a:pt x="116086" y="8929"/>
                </a:lnTo>
                <a:lnTo>
                  <a:pt x="116086" y="44648"/>
                </a:lnTo>
                <a:lnTo>
                  <a:pt x="116086" y="89297"/>
                </a:lnTo>
                <a:lnTo>
                  <a:pt x="125015" y="151804"/>
                </a:lnTo>
                <a:lnTo>
                  <a:pt x="125015" y="214312"/>
                </a:lnTo>
                <a:lnTo>
                  <a:pt x="133945" y="267890"/>
                </a:lnTo>
                <a:lnTo>
                  <a:pt x="133945" y="321469"/>
                </a:lnTo>
                <a:lnTo>
                  <a:pt x="142875" y="348258"/>
                </a:lnTo>
                <a:lnTo>
                  <a:pt x="151804" y="375047"/>
                </a:lnTo>
                <a:lnTo>
                  <a:pt x="160734" y="375047"/>
                </a:lnTo>
                <a:lnTo>
                  <a:pt x="160734" y="366117"/>
                </a:lnTo>
                <a:lnTo>
                  <a:pt x="169664" y="348258"/>
                </a:lnTo>
                <a:lnTo>
                  <a:pt x="169664" y="34825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9" name="Freeform 138"/>
          <p:cNvSpPr/>
          <p:nvPr/>
        </p:nvSpPr>
        <p:spPr bwMode="auto">
          <a:xfrm>
            <a:off x="7643813" y="5018484"/>
            <a:ext cx="214313" cy="419697"/>
          </a:xfrm>
          <a:custGeom>
            <a:avLst/>
            <a:gdLst/>
            <a:ahLst/>
            <a:cxnLst/>
            <a:rect l="0" t="0" r="0" b="0"/>
            <a:pathLst>
              <a:path w="214313" h="419697">
                <a:moveTo>
                  <a:pt x="53578" y="160735"/>
                </a:moveTo>
                <a:lnTo>
                  <a:pt x="53578" y="160735"/>
                </a:lnTo>
                <a:lnTo>
                  <a:pt x="44648" y="160735"/>
                </a:lnTo>
                <a:lnTo>
                  <a:pt x="44648" y="160735"/>
                </a:lnTo>
                <a:lnTo>
                  <a:pt x="35718" y="169664"/>
                </a:lnTo>
                <a:lnTo>
                  <a:pt x="26789" y="169664"/>
                </a:lnTo>
                <a:lnTo>
                  <a:pt x="17859" y="187524"/>
                </a:lnTo>
                <a:lnTo>
                  <a:pt x="8929" y="205383"/>
                </a:lnTo>
                <a:lnTo>
                  <a:pt x="0" y="232172"/>
                </a:lnTo>
                <a:lnTo>
                  <a:pt x="0" y="267891"/>
                </a:lnTo>
                <a:lnTo>
                  <a:pt x="0" y="303610"/>
                </a:lnTo>
                <a:lnTo>
                  <a:pt x="0" y="339329"/>
                </a:lnTo>
                <a:lnTo>
                  <a:pt x="8929" y="366118"/>
                </a:lnTo>
                <a:lnTo>
                  <a:pt x="8929" y="383977"/>
                </a:lnTo>
                <a:lnTo>
                  <a:pt x="8929" y="392907"/>
                </a:lnTo>
                <a:lnTo>
                  <a:pt x="17859" y="392907"/>
                </a:lnTo>
                <a:lnTo>
                  <a:pt x="17859" y="392907"/>
                </a:lnTo>
                <a:lnTo>
                  <a:pt x="26789" y="366118"/>
                </a:lnTo>
                <a:lnTo>
                  <a:pt x="26789" y="348258"/>
                </a:lnTo>
                <a:lnTo>
                  <a:pt x="26789" y="312539"/>
                </a:lnTo>
                <a:lnTo>
                  <a:pt x="35718" y="285750"/>
                </a:lnTo>
                <a:lnTo>
                  <a:pt x="35718" y="258961"/>
                </a:lnTo>
                <a:lnTo>
                  <a:pt x="44648" y="250032"/>
                </a:lnTo>
                <a:lnTo>
                  <a:pt x="44648" y="258961"/>
                </a:lnTo>
                <a:lnTo>
                  <a:pt x="53578" y="276821"/>
                </a:lnTo>
                <a:lnTo>
                  <a:pt x="62507" y="303610"/>
                </a:lnTo>
                <a:lnTo>
                  <a:pt x="71437" y="339329"/>
                </a:lnTo>
                <a:lnTo>
                  <a:pt x="89296" y="375047"/>
                </a:lnTo>
                <a:lnTo>
                  <a:pt x="98226" y="401836"/>
                </a:lnTo>
                <a:lnTo>
                  <a:pt x="107156" y="419696"/>
                </a:lnTo>
                <a:lnTo>
                  <a:pt x="116085" y="419696"/>
                </a:lnTo>
                <a:lnTo>
                  <a:pt x="125015" y="410766"/>
                </a:lnTo>
                <a:lnTo>
                  <a:pt x="133945" y="392907"/>
                </a:lnTo>
                <a:lnTo>
                  <a:pt x="142875" y="366118"/>
                </a:lnTo>
                <a:lnTo>
                  <a:pt x="142875" y="330399"/>
                </a:lnTo>
                <a:lnTo>
                  <a:pt x="151804" y="285750"/>
                </a:lnTo>
                <a:lnTo>
                  <a:pt x="142875" y="232172"/>
                </a:lnTo>
                <a:lnTo>
                  <a:pt x="142875" y="178594"/>
                </a:lnTo>
                <a:lnTo>
                  <a:pt x="133945" y="116086"/>
                </a:lnTo>
                <a:lnTo>
                  <a:pt x="133945" y="71438"/>
                </a:lnTo>
                <a:lnTo>
                  <a:pt x="133945" y="26789"/>
                </a:lnTo>
                <a:lnTo>
                  <a:pt x="133945" y="8930"/>
                </a:lnTo>
                <a:lnTo>
                  <a:pt x="133945" y="0"/>
                </a:lnTo>
                <a:lnTo>
                  <a:pt x="133945" y="17860"/>
                </a:lnTo>
                <a:lnTo>
                  <a:pt x="133945" y="44649"/>
                </a:lnTo>
                <a:lnTo>
                  <a:pt x="142875" y="80368"/>
                </a:lnTo>
                <a:lnTo>
                  <a:pt x="142875" y="125016"/>
                </a:lnTo>
                <a:lnTo>
                  <a:pt x="151804" y="178594"/>
                </a:lnTo>
                <a:lnTo>
                  <a:pt x="160734" y="241102"/>
                </a:lnTo>
                <a:lnTo>
                  <a:pt x="178593" y="303610"/>
                </a:lnTo>
                <a:lnTo>
                  <a:pt x="187523" y="348258"/>
                </a:lnTo>
                <a:lnTo>
                  <a:pt x="205382" y="392907"/>
                </a:lnTo>
                <a:lnTo>
                  <a:pt x="214312" y="410766"/>
                </a:lnTo>
                <a:lnTo>
                  <a:pt x="214312" y="419696"/>
                </a:lnTo>
                <a:lnTo>
                  <a:pt x="214312" y="419696"/>
                </a:lnTo>
                <a:lnTo>
                  <a:pt x="214312" y="410766"/>
                </a:lnTo>
                <a:lnTo>
                  <a:pt x="205382" y="383977"/>
                </a:lnTo>
                <a:lnTo>
                  <a:pt x="187523" y="348258"/>
                </a:lnTo>
                <a:lnTo>
                  <a:pt x="160734" y="303610"/>
                </a:lnTo>
                <a:lnTo>
                  <a:pt x="133945" y="267891"/>
                </a:lnTo>
                <a:lnTo>
                  <a:pt x="133945"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0" name="Freeform 139"/>
          <p:cNvSpPr/>
          <p:nvPr/>
        </p:nvSpPr>
        <p:spPr bwMode="auto">
          <a:xfrm>
            <a:off x="7625953" y="5179219"/>
            <a:ext cx="223243" cy="98227"/>
          </a:xfrm>
          <a:custGeom>
            <a:avLst/>
            <a:gdLst/>
            <a:ahLst/>
            <a:cxnLst/>
            <a:rect l="0" t="0" r="0" b="0"/>
            <a:pathLst>
              <a:path w="223243" h="98227">
                <a:moveTo>
                  <a:pt x="0" y="89297"/>
                </a:moveTo>
                <a:lnTo>
                  <a:pt x="0" y="89297"/>
                </a:lnTo>
                <a:lnTo>
                  <a:pt x="0" y="98226"/>
                </a:lnTo>
                <a:lnTo>
                  <a:pt x="8930" y="98226"/>
                </a:lnTo>
                <a:lnTo>
                  <a:pt x="17860" y="89297"/>
                </a:lnTo>
                <a:lnTo>
                  <a:pt x="35719" y="71437"/>
                </a:lnTo>
                <a:lnTo>
                  <a:pt x="53578" y="53578"/>
                </a:lnTo>
                <a:lnTo>
                  <a:pt x="80367" y="35719"/>
                </a:lnTo>
                <a:lnTo>
                  <a:pt x="116086" y="17859"/>
                </a:lnTo>
                <a:lnTo>
                  <a:pt x="142875" y="8929"/>
                </a:lnTo>
                <a:lnTo>
                  <a:pt x="187524" y="0"/>
                </a:lnTo>
                <a:lnTo>
                  <a:pt x="223242" y="8929"/>
                </a:lnTo>
                <a:lnTo>
                  <a:pt x="223242"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1" name="Freeform 140"/>
          <p:cNvSpPr/>
          <p:nvPr/>
        </p:nvSpPr>
        <p:spPr bwMode="auto">
          <a:xfrm>
            <a:off x="7911703" y="5197078"/>
            <a:ext cx="303610" cy="250032"/>
          </a:xfrm>
          <a:custGeom>
            <a:avLst/>
            <a:gdLst/>
            <a:ahLst/>
            <a:cxnLst/>
            <a:rect l="0" t="0" r="0" b="0"/>
            <a:pathLst>
              <a:path w="303610" h="250032">
                <a:moveTo>
                  <a:pt x="53578" y="0"/>
                </a:moveTo>
                <a:lnTo>
                  <a:pt x="53578" y="0"/>
                </a:lnTo>
                <a:lnTo>
                  <a:pt x="44649" y="0"/>
                </a:lnTo>
                <a:lnTo>
                  <a:pt x="35719" y="8930"/>
                </a:lnTo>
                <a:lnTo>
                  <a:pt x="17860" y="26789"/>
                </a:lnTo>
                <a:lnTo>
                  <a:pt x="8930" y="53578"/>
                </a:lnTo>
                <a:lnTo>
                  <a:pt x="0" y="80367"/>
                </a:lnTo>
                <a:lnTo>
                  <a:pt x="0" y="107156"/>
                </a:lnTo>
                <a:lnTo>
                  <a:pt x="0" y="151805"/>
                </a:lnTo>
                <a:lnTo>
                  <a:pt x="0" y="187524"/>
                </a:lnTo>
                <a:lnTo>
                  <a:pt x="8930" y="214313"/>
                </a:lnTo>
                <a:lnTo>
                  <a:pt x="17860" y="241102"/>
                </a:lnTo>
                <a:lnTo>
                  <a:pt x="26789" y="250031"/>
                </a:lnTo>
                <a:lnTo>
                  <a:pt x="26789" y="250031"/>
                </a:lnTo>
                <a:lnTo>
                  <a:pt x="35719" y="241102"/>
                </a:lnTo>
                <a:lnTo>
                  <a:pt x="44649" y="214313"/>
                </a:lnTo>
                <a:lnTo>
                  <a:pt x="53578" y="187524"/>
                </a:lnTo>
                <a:lnTo>
                  <a:pt x="62508" y="142875"/>
                </a:lnTo>
                <a:lnTo>
                  <a:pt x="62508" y="116086"/>
                </a:lnTo>
                <a:lnTo>
                  <a:pt x="71438" y="89297"/>
                </a:lnTo>
                <a:lnTo>
                  <a:pt x="80367" y="80367"/>
                </a:lnTo>
                <a:lnTo>
                  <a:pt x="89297" y="89297"/>
                </a:lnTo>
                <a:lnTo>
                  <a:pt x="116086" y="107156"/>
                </a:lnTo>
                <a:lnTo>
                  <a:pt x="133945" y="142875"/>
                </a:lnTo>
                <a:lnTo>
                  <a:pt x="169664" y="178594"/>
                </a:lnTo>
                <a:lnTo>
                  <a:pt x="196453" y="214313"/>
                </a:lnTo>
                <a:lnTo>
                  <a:pt x="223242" y="232172"/>
                </a:lnTo>
                <a:lnTo>
                  <a:pt x="258961" y="241102"/>
                </a:lnTo>
                <a:lnTo>
                  <a:pt x="276820" y="232172"/>
                </a:lnTo>
                <a:lnTo>
                  <a:pt x="294679" y="214313"/>
                </a:lnTo>
                <a:lnTo>
                  <a:pt x="303609" y="178594"/>
                </a:lnTo>
                <a:lnTo>
                  <a:pt x="303609" y="133945"/>
                </a:lnTo>
                <a:lnTo>
                  <a:pt x="303609"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2" name="Freeform 141"/>
          <p:cNvSpPr/>
          <p:nvPr/>
        </p:nvSpPr>
        <p:spPr bwMode="auto">
          <a:xfrm>
            <a:off x="8304609" y="4893469"/>
            <a:ext cx="35719" cy="678657"/>
          </a:xfrm>
          <a:custGeom>
            <a:avLst/>
            <a:gdLst/>
            <a:ahLst/>
            <a:cxnLst/>
            <a:rect l="0" t="0" r="0" b="0"/>
            <a:pathLst>
              <a:path w="35719" h="678657">
                <a:moveTo>
                  <a:pt x="26789" y="26789"/>
                </a:moveTo>
                <a:lnTo>
                  <a:pt x="26789" y="26789"/>
                </a:lnTo>
                <a:lnTo>
                  <a:pt x="26789" y="17859"/>
                </a:lnTo>
                <a:lnTo>
                  <a:pt x="35718" y="8929"/>
                </a:lnTo>
                <a:lnTo>
                  <a:pt x="26789" y="8929"/>
                </a:lnTo>
                <a:lnTo>
                  <a:pt x="26789" y="0"/>
                </a:lnTo>
                <a:lnTo>
                  <a:pt x="26789" y="0"/>
                </a:lnTo>
                <a:lnTo>
                  <a:pt x="17859" y="8929"/>
                </a:lnTo>
                <a:lnTo>
                  <a:pt x="17859" y="26789"/>
                </a:lnTo>
                <a:lnTo>
                  <a:pt x="17859" y="71437"/>
                </a:lnTo>
                <a:lnTo>
                  <a:pt x="17859" y="133945"/>
                </a:lnTo>
                <a:lnTo>
                  <a:pt x="8929" y="214312"/>
                </a:lnTo>
                <a:lnTo>
                  <a:pt x="8929" y="312539"/>
                </a:lnTo>
                <a:lnTo>
                  <a:pt x="17859" y="410765"/>
                </a:lnTo>
                <a:lnTo>
                  <a:pt x="8929" y="508992"/>
                </a:lnTo>
                <a:lnTo>
                  <a:pt x="8929" y="580429"/>
                </a:lnTo>
                <a:lnTo>
                  <a:pt x="8929" y="642937"/>
                </a:lnTo>
                <a:lnTo>
                  <a:pt x="0" y="669726"/>
                </a:lnTo>
                <a:lnTo>
                  <a:pt x="0" y="678656"/>
                </a:lnTo>
                <a:lnTo>
                  <a:pt x="0" y="669726"/>
                </a:lnTo>
                <a:lnTo>
                  <a:pt x="0" y="642937"/>
                </a:lnTo>
                <a:lnTo>
                  <a:pt x="8929" y="616148"/>
                </a:lnTo>
                <a:lnTo>
                  <a:pt x="8929" y="6161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3" name="Freeform 142"/>
          <p:cNvSpPr/>
          <p:nvPr/>
        </p:nvSpPr>
        <p:spPr bwMode="auto">
          <a:xfrm>
            <a:off x="4295180" y="875109"/>
            <a:ext cx="884040" cy="125017"/>
          </a:xfrm>
          <a:custGeom>
            <a:avLst/>
            <a:gdLst/>
            <a:ahLst/>
            <a:cxnLst/>
            <a:rect l="0" t="0" r="0" b="0"/>
            <a:pathLst>
              <a:path w="884040" h="125017">
                <a:moveTo>
                  <a:pt x="0" y="125016"/>
                </a:moveTo>
                <a:lnTo>
                  <a:pt x="0" y="125016"/>
                </a:lnTo>
                <a:lnTo>
                  <a:pt x="0" y="125016"/>
                </a:lnTo>
                <a:lnTo>
                  <a:pt x="8929" y="125016"/>
                </a:lnTo>
                <a:lnTo>
                  <a:pt x="8929" y="116086"/>
                </a:lnTo>
                <a:lnTo>
                  <a:pt x="17859" y="116086"/>
                </a:lnTo>
                <a:lnTo>
                  <a:pt x="26789" y="116086"/>
                </a:lnTo>
                <a:lnTo>
                  <a:pt x="35718" y="116086"/>
                </a:lnTo>
                <a:lnTo>
                  <a:pt x="53578" y="116086"/>
                </a:lnTo>
                <a:lnTo>
                  <a:pt x="62508" y="116086"/>
                </a:lnTo>
                <a:lnTo>
                  <a:pt x="80367" y="116086"/>
                </a:lnTo>
                <a:lnTo>
                  <a:pt x="98226" y="107157"/>
                </a:lnTo>
                <a:lnTo>
                  <a:pt x="116086" y="107157"/>
                </a:lnTo>
                <a:lnTo>
                  <a:pt x="133945" y="98227"/>
                </a:lnTo>
                <a:lnTo>
                  <a:pt x="151804" y="89297"/>
                </a:lnTo>
                <a:lnTo>
                  <a:pt x="178593" y="89297"/>
                </a:lnTo>
                <a:lnTo>
                  <a:pt x="187523" y="80367"/>
                </a:lnTo>
                <a:lnTo>
                  <a:pt x="205383" y="71438"/>
                </a:lnTo>
                <a:lnTo>
                  <a:pt x="232172" y="62508"/>
                </a:lnTo>
                <a:lnTo>
                  <a:pt x="250031" y="62508"/>
                </a:lnTo>
                <a:lnTo>
                  <a:pt x="267890" y="62508"/>
                </a:lnTo>
                <a:lnTo>
                  <a:pt x="285750" y="62508"/>
                </a:lnTo>
                <a:lnTo>
                  <a:pt x="312539" y="62508"/>
                </a:lnTo>
                <a:lnTo>
                  <a:pt x="330398" y="62508"/>
                </a:lnTo>
                <a:lnTo>
                  <a:pt x="348258" y="71438"/>
                </a:lnTo>
                <a:lnTo>
                  <a:pt x="366117" y="62508"/>
                </a:lnTo>
                <a:lnTo>
                  <a:pt x="392906" y="62508"/>
                </a:lnTo>
                <a:lnTo>
                  <a:pt x="410765" y="62508"/>
                </a:lnTo>
                <a:lnTo>
                  <a:pt x="428625" y="53578"/>
                </a:lnTo>
                <a:lnTo>
                  <a:pt x="446484" y="53578"/>
                </a:lnTo>
                <a:lnTo>
                  <a:pt x="464343" y="44649"/>
                </a:lnTo>
                <a:lnTo>
                  <a:pt x="482203" y="44649"/>
                </a:lnTo>
                <a:lnTo>
                  <a:pt x="500062" y="35719"/>
                </a:lnTo>
                <a:lnTo>
                  <a:pt x="508992" y="35719"/>
                </a:lnTo>
                <a:lnTo>
                  <a:pt x="526851" y="35719"/>
                </a:lnTo>
                <a:lnTo>
                  <a:pt x="544711" y="35719"/>
                </a:lnTo>
                <a:lnTo>
                  <a:pt x="562570" y="35719"/>
                </a:lnTo>
                <a:lnTo>
                  <a:pt x="589359" y="26789"/>
                </a:lnTo>
                <a:lnTo>
                  <a:pt x="607218" y="26789"/>
                </a:lnTo>
                <a:lnTo>
                  <a:pt x="625078" y="26789"/>
                </a:lnTo>
                <a:lnTo>
                  <a:pt x="634008" y="26789"/>
                </a:lnTo>
                <a:lnTo>
                  <a:pt x="651867" y="26789"/>
                </a:lnTo>
                <a:lnTo>
                  <a:pt x="660797" y="17860"/>
                </a:lnTo>
                <a:lnTo>
                  <a:pt x="669726" y="17860"/>
                </a:lnTo>
                <a:lnTo>
                  <a:pt x="678656" y="17860"/>
                </a:lnTo>
                <a:lnTo>
                  <a:pt x="687586" y="17860"/>
                </a:lnTo>
                <a:lnTo>
                  <a:pt x="696515" y="26789"/>
                </a:lnTo>
                <a:lnTo>
                  <a:pt x="705445" y="26789"/>
                </a:lnTo>
                <a:lnTo>
                  <a:pt x="723304" y="26789"/>
                </a:lnTo>
                <a:lnTo>
                  <a:pt x="732234" y="26789"/>
                </a:lnTo>
                <a:lnTo>
                  <a:pt x="750093" y="26789"/>
                </a:lnTo>
                <a:lnTo>
                  <a:pt x="759023" y="26789"/>
                </a:lnTo>
                <a:lnTo>
                  <a:pt x="767953" y="17860"/>
                </a:lnTo>
                <a:lnTo>
                  <a:pt x="785812" y="17860"/>
                </a:lnTo>
                <a:lnTo>
                  <a:pt x="794742" y="17860"/>
                </a:lnTo>
                <a:lnTo>
                  <a:pt x="803672" y="8930"/>
                </a:lnTo>
                <a:lnTo>
                  <a:pt x="812601" y="8930"/>
                </a:lnTo>
                <a:lnTo>
                  <a:pt x="821531" y="8930"/>
                </a:lnTo>
                <a:lnTo>
                  <a:pt x="830461" y="8930"/>
                </a:lnTo>
                <a:lnTo>
                  <a:pt x="839390" y="8930"/>
                </a:lnTo>
                <a:lnTo>
                  <a:pt x="839390" y="8930"/>
                </a:lnTo>
                <a:lnTo>
                  <a:pt x="848320" y="0"/>
                </a:lnTo>
                <a:lnTo>
                  <a:pt x="848320" y="0"/>
                </a:lnTo>
                <a:lnTo>
                  <a:pt x="857250" y="0"/>
                </a:lnTo>
                <a:lnTo>
                  <a:pt x="857250" y="0"/>
                </a:lnTo>
                <a:lnTo>
                  <a:pt x="857250" y="0"/>
                </a:lnTo>
                <a:lnTo>
                  <a:pt x="857250" y="0"/>
                </a:lnTo>
                <a:lnTo>
                  <a:pt x="866179" y="0"/>
                </a:lnTo>
                <a:lnTo>
                  <a:pt x="866179" y="0"/>
                </a:lnTo>
                <a:lnTo>
                  <a:pt x="875109" y="0"/>
                </a:lnTo>
                <a:lnTo>
                  <a:pt x="875109" y="0"/>
                </a:lnTo>
                <a:lnTo>
                  <a:pt x="875109" y="8930"/>
                </a:lnTo>
                <a:lnTo>
                  <a:pt x="884039" y="8930"/>
                </a:lnTo>
                <a:lnTo>
                  <a:pt x="884039" y="8930"/>
                </a:lnTo>
                <a:lnTo>
                  <a:pt x="88403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4" name="Freeform 143"/>
          <p:cNvSpPr/>
          <p:nvPr/>
        </p:nvSpPr>
        <p:spPr bwMode="auto">
          <a:xfrm>
            <a:off x="5572125" y="634008"/>
            <a:ext cx="26790" cy="8931"/>
          </a:xfrm>
          <a:custGeom>
            <a:avLst/>
            <a:gdLst/>
            <a:ahLst/>
            <a:cxnLst/>
            <a:rect l="0" t="0" r="0" b="0"/>
            <a:pathLst>
              <a:path w="26790" h="8931">
                <a:moveTo>
                  <a:pt x="26789" y="8930"/>
                </a:moveTo>
                <a:lnTo>
                  <a:pt x="17859" y="8930"/>
                </a:lnTo>
                <a:lnTo>
                  <a:pt x="17859" y="8930"/>
                </a:lnTo>
                <a:lnTo>
                  <a:pt x="8930" y="8930"/>
                </a:lnTo>
                <a:lnTo>
                  <a:pt x="8930" y="8930"/>
                </a:lnTo>
                <a:lnTo>
                  <a:pt x="8930" y="0"/>
                </a:lnTo>
                <a:lnTo>
                  <a:pt x="8930" y="0"/>
                </a:lnTo>
                <a:lnTo>
                  <a:pt x="0" y="8930"/>
                </a:lnTo>
                <a:lnTo>
                  <a:pt x="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5" name="Freeform 144"/>
          <p:cNvSpPr/>
          <p:nvPr/>
        </p:nvSpPr>
        <p:spPr bwMode="auto">
          <a:xfrm>
            <a:off x="5482828" y="616148"/>
            <a:ext cx="223243" cy="285751"/>
          </a:xfrm>
          <a:custGeom>
            <a:avLst/>
            <a:gdLst/>
            <a:ahLst/>
            <a:cxnLst/>
            <a:rect l="0" t="0" r="0" b="0"/>
            <a:pathLst>
              <a:path w="223243" h="285751">
                <a:moveTo>
                  <a:pt x="80367" y="17860"/>
                </a:moveTo>
                <a:lnTo>
                  <a:pt x="80367" y="17860"/>
                </a:lnTo>
                <a:lnTo>
                  <a:pt x="80367" y="8930"/>
                </a:lnTo>
                <a:lnTo>
                  <a:pt x="71438" y="8930"/>
                </a:lnTo>
                <a:lnTo>
                  <a:pt x="71438" y="0"/>
                </a:lnTo>
                <a:lnTo>
                  <a:pt x="71438" y="0"/>
                </a:lnTo>
                <a:lnTo>
                  <a:pt x="62508" y="0"/>
                </a:lnTo>
                <a:lnTo>
                  <a:pt x="62508" y="8930"/>
                </a:lnTo>
                <a:lnTo>
                  <a:pt x="62508" y="17860"/>
                </a:lnTo>
                <a:lnTo>
                  <a:pt x="53578" y="44649"/>
                </a:lnTo>
                <a:lnTo>
                  <a:pt x="44649" y="71438"/>
                </a:lnTo>
                <a:lnTo>
                  <a:pt x="35719" y="107157"/>
                </a:lnTo>
                <a:lnTo>
                  <a:pt x="26789" y="151805"/>
                </a:lnTo>
                <a:lnTo>
                  <a:pt x="26789" y="196453"/>
                </a:lnTo>
                <a:lnTo>
                  <a:pt x="26789" y="223243"/>
                </a:lnTo>
                <a:lnTo>
                  <a:pt x="26789" y="250032"/>
                </a:lnTo>
                <a:lnTo>
                  <a:pt x="26789" y="267891"/>
                </a:lnTo>
                <a:lnTo>
                  <a:pt x="35719" y="285750"/>
                </a:lnTo>
                <a:lnTo>
                  <a:pt x="35719" y="285750"/>
                </a:lnTo>
                <a:lnTo>
                  <a:pt x="35719" y="285750"/>
                </a:lnTo>
                <a:lnTo>
                  <a:pt x="35719" y="276821"/>
                </a:lnTo>
                <a:lnTo>
                  <a:pt x="26789" y="267891"/>
                </a:lnTo>
                <a:lnTo>
                  <a:pt x="26789" y="250032"/>
                </a:lnTo>
                <a:lnTo>
                  <a:pt x="26789" y="241102"/>
                </a:lnTo>
                <a:lnTo>
                  <a:pt x="17860" y="214313"/>
                </a:lnTo>
                <a:lnTo>
                  <a:pt x="8930" y="196453"/>
                </a:lnTo>
                <a:lnTo>
                  <a:pt x="0" y="169664"/>
                </a:lnTo>
                <a:lnTo>
                  <a:pt x="0" y="142875"/>
                </a:lnTo>
                <a:lnTo>
                  <a:pt x="0" y="125016"/>
                </a:lnTo>
                <a:lnTo>
                  <a:pt x="0" y="107157"/>
                </a:lnTo>
                <a:lnTo>
                  <a:pt x="8930" y="80368"/>
                </a:lnTo>
                <a:lnTo>
                  <a:pt x="17860" y="62508"/>
                </a:lnTo>
                <a:lnTo>
                  <a:pt x="35719" y="53579"/>
                </a:lnTo>
                <a:lnTo>
                  <a:pt x="53578" y="44649"/>
                </a:lnTo>
                <a:lnTo>
                  <a:pt x="71438" y="35719"/>
                </a:lnTo>
                <a:lnTo>
                  <a:pt x="89297" y="35719"/>
                </a:lnTo>
                <a:lnTo>
                  <a:pt x="107156" y="26790"/>
                </a:lnTo>
                <a:lnTo>
                  <a:pt x="133945" y="26790"/>
                </a:lnTo>
                <a:lnTo>
                  <a:pt x="160735" y="26790"/>
                </a:lnTo>
                <a:lnTo>
                  <a:pt x="178594" y="26790"/>
                </a:lnTo>
                <a:lnTo>
                  <a:pt x="205383" y="26790"/>
                </a:lnTo>
                <a:lnTo>
                  <a:pt x="223242" y="17860"/>
                </a:lnTo>
                <a:lnTo>
                  <a:pt x="223242"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6" name="Freeform 145"/>
          <p:cNvSpPr/>
          <p:nvPr/>
        </p:nvSpPr>
        <p:spPr bwMode="auto">
          <a:xfrm>
            <a:off x="5464969" y="741164"/>
            <a:ext cx="178595" cy="80368"/>
          </a:xfrm>
          <a:custGeom>
            <a:avLst/>
            <a:gdLst/>
            <a:ahLst/>
            <a:cxnLst/>
            <a:rect l="0" t="0" r="0" b="0"/>
            <a:pathLst>
              <a:path w="178595" h="80368">
                <a:moveTo>
                  <a:pt x="0" y="80367"/>
                </a:moveTo>
                <a:lnTo>
                  <a:pt x="0" y="71437"/>
                </a:lnTo>
                <a:lnTo>
                  <a:pt x="0" y="71437"/>
                </a:lnTo>
                <a:lnTo>
                  <a:pt x="0" y="62508"/>
                </a:lnTo>
                <a:lnTo>
                  <a:pt x="0" y="53578"/>
                </a:lnTo>
                <a:lnTo>
                  <a:pt x="17859" y="44648"/>
                </a:lnTo>
                <a:lnTo>
                  <a:pt x="26789" y="44648"/>
                </a:lnTo>
                <a:lnTo>
                  <a:pt x="44648" y="35719"/>
                </a:lnTo>
                <a:lnTo>
                  <a:pt x="62508" y="26789"/>
                </a:lnTo>
                <a:lnTo>
                  <a:pt x="89297" y="17859"/>
                </a:lnTo>
                <a:lnTo>
                  <a:pt x="107156" y="8930"/>
                </a:lnTo>
                <a:lnTo>
                  <a:pt x="133945" y="8930"/>
                </a:lnTo>
                <a:lnTo>
                  <a:pt x="151804" y="0"/>
                </a:lnTo>
                <a:lnTo>
                  <a:pt x="178594" y="0"/>
                </a:lnTo>
                <a:lnTo>
                  <a:pt x="1785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7" name="Freeform 146"/>
          <p:cNvSpPr/>
          <p:nvPr/>
        </p:nvSpPr>
        <p:spPr bwMode="auto">
          <a:xfrm>
            <a:off x="5768578" y="571500"/>
            <a:ext cx="62509" cy="330399"/>
          </a:xfrm>
          <a:custGeom>
            <a:avLst/>
            <a:gdLst/>
            <a:ahLst/>
            <a:cxnLst/>
            <a:rect l="0" t="0" r="0" b="0"/>
            <a:pathLst>
              <a:path w="62509" h="330399">
                <a:moveTo>
                  <a:pt x="62508" y="0"/>
                </a:moveTo>
                <a:lnTo>
                  <a:pt x="62508" y="0"/>
                </a:lnTo>
                <a:lnTo>
                  <a:pt x="53578" y="8930"/>
                </a:lnTo>
                <a:lnTo>
                  <a:pt x="44649" y="26789"/>
                </a:lnTo>
                <a:lnTo>
                  <a:pt x="35719" y="44648"/>
                </a:lnTo>
                <a:lnTo>
                  <a:pt x="26789" y="71438"/>
                </a:lnTo>
                <a:lnTo>
                  <a:pt x="17860" y="107156"/>
                </a:lnTo>
                <a:lnTo>
                  <a:pt x="17860" y="142875"/>
                </a:lnTo>
                <a:lnTo>
                  <a:pt x="8930" y="178594"/>
                </a:lnTo>
                <a:lnTo>
                  <a:pt x="0" y="214312"/>
                </a:lnTo>
                <a:lnTo>
                  <a:pt x="0" y="241101"/>
                </a:lnTo>
                <a:lnTo>
                  <a:pt x="0" y="276820"/>
                </a:lnTo>
                <a:lnTo>
                  <a:pt x="8930" y="312539"/>
                </a:lnTo>
                <a:lnTo>
                  <a:pt x="8930" y="330398"/>
                </a:lnTo>
                <a:lnTo>
                  <a:pt x="8930"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8" name="Freeform 147"/>
          <p:cNvSpPr/>
          <p:nvPr/>
        </p:nvSpPr>
        <p:spPr bwMode="auto">
          <a:xfrm>
            <a:off x="5840016" y="517922"/>
            <a:ext cx="214313" cy="330399"/>
          </a:xfrm>
          <a:custGeom>
            <a:avLst/>
            <a:gdLst/>
            <a:ahLst/>
            <a:cxnLst/>
            <a:rect l="0" t="0" r="0" b="0"/>
            <a:pathLst>
              <a:path w="214313" h="330399">
                <a:moveTo>
                  <a:pt x="8929" y="35719"/>
                </a:moveTo>
                <a:lnTo>
                  <a:pt x="8929" y="35719"/>
                </a:lnTo>
                <a:lnTo>
                  <a:pt x="0" y="35719"/>
                </a:lnTo>
                <a:lnTo>
                  <a:pt x="0" y="26789"/>
                </a:lnTo>
                <a:lnTo>
                  <a:pt x="8929" y="26789"/>
                </a:lnTo>
                <a:lnTo>
                  <a:pt x="8929" y="26789"/>
                </a:lnTo>
                <a:lnTo>
                  <a:pt x="17859" y="17859"/>
                </a:lnTo>
                <a:lnTo>
                  <a:pt x="35718" y="17859"/>
                </a:lnTo>
                <a:lnTo>
                  <a:pt x="53578" y="17859"/>
                </a:lnTo>
                <a:lnTo>
                  <a:pt x="80367" y="8930"/>
                </a:lnTo>
                <a:lnTo>
                  <a:pt x="107156" y="8930"/>
                </a:lnTo>
                <a:lnTo>
                  <a:pt x="133945" y="0"/>
                </a:lnTo>
                <a:lnTo>
                  <a:pt x="151804" y="0"/>
                </a:lnTo>
                <a:lnTo>
                  <a:pt x="178593" y="0"/>
                </a:lnTo>
                <a:lnTo>
                  <a:pt x="196453" y="0"/>
                </a:lnTo>
                <a:lnTo>
                  <a:pt x="205382" y="8930"/>
                </a:lnTo>
                <a:lnTo>
                  <a:pt x="205382" y="26789"/>
                </a:lnTo>
                <a:lnTo>
                  <a:pt x="214312" y="53578"/>
                </a:lnTo>
                <a:lnTo>
                  <a:pt x="205382" y="89297"/>
                </a:lnTo>
                <a:lnTo>
                  <a:pt x="196453" y="125016"/>
                </a:lnTo>
                <a:lnTo>
                  <a:pt x="196453" y="169664"/>
                </a:lnTo>
                <a:lnTo>
                  <a:pt x="187523" y="205383"/>
                </a:lnTo>
                <a:lnTo>
                  <a:pt x="178593" y="241101"/>
                </a:lnTo>
                <a:lnTo>
                  <a:pt x="178593" y="267890"/>
                </a:lnTo>
                <a:lnTo>
                  <a:pt x="169664" y="285750"/>
                </a:lnTo>
                <a:lnTo>
                  <a:pt x="151804" y="303609"/>
                </a:lnTo>
                <a:lnTo>
                  <a:pt x="142875" y="321469"/>
                </a:lnTo>
                <a:lnTo>
                  <a:pt x="133945" y="330398"/>
                </a:lnTo>
                <a:lnTo>
                  <a:pt x="133945" y="330398"/>
                </a:lnTo>
                <a:lnTo>
                  <a:pt x="142875" y="321469"/>
                </a:lnTo>
                <a:lnTo>
                  <a:pt x="142875" y="3214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9" name="Freeform 148"/>
          <p:cNvSpPr/>
          <p:nvPr/>
        </p:nvSpPr>
        <p:spPr bwMode="auto">
          <a:xfrm>
            <a:off x="5259586" y="357187"/>
            <a:ext cx="1053704" cy="741165"/>
          </a:xfrm>
          <a:custGeom>
            <a:avLst/>
            <a:gdLst/>
            <a:ahLst/>
            <a:cxnLst/>
            <a:rect l="0" t="0" r="0" b="0"/>
            <a:pathLst>
              <a:path w="1053704" h="741165">
                <a:moveTo>
                  <a:pt x="919758" y="80368"/>
                </a:moveTo>
                <a:lnTo>
                  <a:pt x="910828" y="71438"/>
                </a:lnTo>
                <a:lnTo>
                  <a:pt x="901898" y="71438"/>
                </a:lnTo>
                <a:lnTo>
                  <a:pt x="892969" y="62508"/>
                </a:lnTo>
                <a:lnTo>
                  <a:pt x="875109" y="44649"/>
                </a:lnTo>
                <a:lnTo>
                  <a:pt x="857250" y="35719"/>
                </a:lnTo>
                <a:lnTo>
                  <a:pt x="839391" y="26790"/>
                </a:lnTo>
                <a:lnTo>
                  <a:pt x="812602" y="17860"/>
                </a:lnTo>
                <a:lnTo>
                  <a:pt x="776883" y="8930"/>
                </a:lnTo>
                <a:lnTo>
                  <a:pt x="732234" y="8930"/>
                </a:lnTo>
                <a:lnTo>
                  <a:pt x="687586" y="0"/>
                </a:lnTo>
                <a:lnTo>
                  <a:pt x="642937" y="0"/>
                </a:lnTo>
                <a:lnTo>
                  <a:pt x="589359" y="0"/>
                </a:lnTo>
                <a:lnTo>
                  <a:pt x="535781" y="8930"/>
                </a:lnTo>
                <a:lnTo>
                  <a:pt x="482203" y="8930"/>
                </a:lnTo>
                <a:lnTo>
                  <a:pt x="428625" y="17860"/>
                </a:lnTo>
                <a:lnTo>
                  <a:pt x="375047" y="26790"/>
                </a:lnTo>
                <a:lnTo>
                  <a:pt x="330398" y="35719"/>
                </a:lnTo>
                <a:lnTo>
                  <a:pt x="276820" y="44649"/>
                </a:lnTo>
                <a:lnTo>
                  <a:pt x="223242" y="62508"/>
                </a:lnTo>
                <a:lnTo>
                  <a:pt x="178594" y="80368"/>
                </a:lnTo>
                <a:lnTo>
                  <a:pt x="142875" y="107157"/>
                </a:lnTo>
                <a:lnTo>
                  <a:pt x="98227" y="133946"/>
                </a:lnTo>
                <a:lnTo>
                  <a:pt x="71437" y="169665"/>
                </a:lnTo>
                <a:lnTo>
                  <a:pt x="44648" y="214313"/>
                </a:lnTo>
                <a:lnTo>
                  <a:pt x="17859" y="258961"/>
                </a:lnTo>
                <a:lnTo>
                  <a:pt x="8930" y="312540"/>
                </a:lnTo>
                <a:lnTo>
                  <a:pt x="0" y="375047"/>
                </a:lnTo>
                <a:lnTo>
                  <a:pt x="8930" y="437555"/>
                </a:lnTo>
                <a:lnTo>
                  <a:pt x="17859" y="500063"/>
                </a:lnTo>
                <a:lnTo>
                  <a:pt x="53578" y="544711"/>
                </a:lnTo>
                <a:lnTo>
                  <a:pt x="89297" y="589360"/>
                </a:lnTo>
                <a:lnTo>
                  <a:pt x="142875" y="625079"/>
                </a:lnTo>
                <a:lnTo>
                  <a:pt x="196453" y="660797"/>
                </a:lnTo>
                <a:lnTo>
                  <a:pt x="258961" y="687586"/>
                </a:lnTo>
                <a:lnTo>
                  <a:pt x="339328" y="705446"/>
                </a:lnTo>
                <a:lnTo>
                  <a:pt x="419695" y="723305"/>
                </a:lnTo>
                <a:lnTo>
                  <a:pt x="500062" y="741164"/>
                </a:lnTo>
                <a:lnTo>
                  <a:pt x="580430" y="741164"/>
                </a:lnTo>
                <a:lnTo>
                  <a:pt x="660797" y="732235"/>
                </a:lnTo>
                <a:lnTo>
                  <a:pt x="741164" y="705446"/>
                </a:lnTo>
                <a:lnTo>
                  <a:pt x="803672" y="678657"/>
                </a:lnTo>
                <a:lnTo>
                  <a:pt x="866180" y="634008"/>
                </a:lnTo>
                <a:lnTo>
                  <a:pt x="919758" y="589360"/>
                </a:lnTo>
                <a:lnTo>
                  <a:pt x="964406" y="535782"/>
                </a:lnTo>
                <a:lnTo>
                  <a:pt x="1000125" y="473274"/>
                </a:lnTo>
                <a:lnTo>
                  <a:pt x="1026914" y="410766"/>
                </a:lnTo>
                <a:lnTo>
                  <a:pt x="1044773" y="348258"/>
                </a:lnTo>
                <a:lnTo>
                  <a:pt x="1053703" y="285751"/>
                </a:lnTo>
                <a:lnTo>
                  <a:pt x="1044773" y="232172"/>
                </a:lnTo>
                <a:lnTo>
                  <a:pt x="1026914" y="178594"/>
                </a:lnTo>
                <a:lnTo>
                  <a:pt x="1000125" y="133946"/>
                </a:lnTo>
                <a:lnTo>
                  <a:pt x="955477" y="89297"/>
                </a:lnTo>
                <a:lnTo>
                  <a:pt x="892969" y="62508"/>
                </a:lnTo>
                <a:lnTo>
                  <a:pt x="812602" y="44649"/>
                </a:lnTo>
                <a:lnTo>
                  <a:pt x="714375" y="44649"/>
                </a:lnTo>
                <a:lnTo>
                  <a:pt x="616148" y="62508"/>
                </a:lnTo>
                <a:lnTo>
                  <a:pt x="508992" y="80368"/>
                </a:lnTo>
                <a:lnTo>
                  <a:pt x="508992" y="8036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0" name="Freeform 149"/>
          <p:cNvSpPr/>
          <p:nvPr/>
        </p:nvSpPr>
        <p:spPr bwMode="auto">
          <a:xfrm>
            <a:off x="5652492" y="2866429"/>
            <a:ext cx="1143001" cy="964408"/>
          </a:xfrm>
          <a:custGeom>
            <a:avLst/>
            <a:gdLst/>
            <a:ahLst/>
            <a:cxnLst/>
            <a:rect l="0" t="0" r="0" b="0"/>
            <a:pathLst>
              <a:path w="1143001" h="964408">
                <a:moveTo>
                  <a:pt x="982266" y="321469"/>
                </a:moveTo>
                <a:lnTo>
                  <a:pt x="973336" y="312539"/>
                </a:lnTo>
                <a:lnTo>
                  <a:pt x="964406" y="294680"/>
                </a:lnTo>
                <a:lnTo>
                  <a:pt x="946547" y="276821"/>
                </a:lnTo>
                <a:lnTo>
                  <a:pt x="928688" y="258961"/>
                </a:lnTo>
                <a:lnTo>
                  <a:pt x="910828" y="232172"/>
                </a:lnTo>
                <a:lnTo>
                  <a:pt x="892969" y="214313"/>
                </a:lnTo>
                <a:lnTo>
                  <a:pt x="866180" y="187524"/>
                </a:lnTo>
                <a:lnTo>
                  <a:pt x="839391" y="169664"/>
                </a:lnTo>
                <a:lnTo>
                  <a:pt x="812602" y="151805"/>
                </a:lnTo>
                <a:lnTo>
                  <a:pt x="785813" y="142875"/>
                </a:lnTo>
                <a:lnTo>
                  <a:pt x="750094" y="133946"/>
                </a:lnTo>
                <a:lnTo>
                  <a:pt x="714375" y="125016"/>
                </a:lnTo>
                <a:lnTo>
                  <a:pt x="678656" y="116086"/>
                </a:lnTo>
                <a:lnTo>
                  <a:pt x="634008" y="107157"/>
                </a:lnTo>
                <a:lnTo>
                  <a:pt x="598289" y="107157"/>
                </a:lnTo>
                <a:lnTo>
                  <a:pt x="553641" y="98227"/>
                </a:lnTo>
                <a:lnTo>
                  <a:pt x="517922" y="98227"/>
                </a:lnTo>
                <a:lnTo>
                  <a:pt x="473274" y="89297"/>
                </a:lnTo>
                <a:lnTo>
                  <a:pt x="428625" y="80367"/>
                </a:lnTo>
                <a:lnTo>
                  <a:pt x="383977" y="80367"/>
                </a:lnTo>
                <a:lnTo>
                  <a:pt x="339328" y="89297"/>
                </a:lnTo>
                <a:lnTo>
                  <a:pt x="294680" y="98227"/>
                </a:lnTo>
                <a:lnTo>
                  <a:pt x="250031" y="116086"/>
                </a:lnTo>
                <a:lnTo>
                  <a:pt x="205383" y="133946"/>
                </a:lnTo>
                <a:lnTo>
                  <a:pt x="160735" y="169664"/>
                </a:lnTo>
                <a:lnTo>
                  <a:pt x="125016" y="205383"/>
                </a:lnTo>
                <a:lnTo>
                  <a:pt x="89297" y="250032"/>
                </a:lnTo>
                <a:lnTo>
                  <a:pt x="62508" y="294680"/>
                </a:lnTo>
                <a:lnTo>
                  <a:pt x="35719" y="348258"/>
                </a:lnTo>
                <a:lnTo>
                  <a:pt x="17860" y="401836"/>
                </a:lnTo>
                <a:lnTo>
                  <a:pt x="8930" y="464344"/>
                </a:lnTo>
                <a:lnTo>
                  <a:pt x="0" y="526852"/>
                </a:lnTo>
                <a:lnTo>
                  <a:pt x="0" y="589360"/>
                </a:lnTo>
                <a:lnTo>
                  <a:pt x="8930" y="669727"/>
                </a:lnTo>
                <a:lnTo>
                  <a:pt x="26789" y="741164"/>
                </a:lnTo>
                <a:lnTo>
                  <a:pt x="71438" y="812602"/>
                </a:lnTo>
                <a:lnTo>
                  <a:pt x="133946" y="875110"/>
                </a:lnTo>
                <a:lnTo>
                  <a:pt x="205383" y="928688"/>
                </a:lnTo>
                <a:lnTo>
                  <a:pt x="294680" y="955477"/>
                </a:lnTo>
                <a:lnTo>
                  <a:pt x="401836" y="964407"/>
                </a:lnTo>
                <a:lnTo>
                  <a:pt x="500063" y="964407"/>
                </a:lnTo>
                <a:lnTo>
                  <a:pt x="598289" y="964407"/>
                </a:lnTo>
                <a:lnTo>
                  <a:pt x="687586" y="946547"/>
                </a:lnTo>
                <a:lnTo>
                  <a:pt x="767953" y="919758"/>
                </a:lnTo>
                <a:lnTo>
                  <a:pt x="848321" y="892969"/>
                </a:lnTo>
                <a:lnTo>
                  <a:pt x="919758" y="857250"/>
                </a:lnTo>
                <a:lnTo>
                  <a:pt x="982266" y="803672"/>
                </a:lnTo>
                <a:lnTo>
                  <a:pt x="1035844" y="741164"/>
                </a:lnTo>
                <a:lnTo>
                  <a:pt x="1080492" y="669727"/>
                </a:lnTo>
                <a:lnTo>
                  <a:pt x="1116211" y="589360"/>
                </a:lnTo>
                <a:lnTo>
                  <a:pt x="1143000" y="508992"/>
                </a:lnTo>
                <a:lnTo>
                  <a:pt x="1143000" y="419696"/>
                </a:lnTo>
                <a:lnTo>
                  <a:pt x="1143000" y="330399"/>
                </a:lnTo>
                <a:lnTo>
                  <a:pt x="1116211" y="250032"/>
                </a:lnTo>
                <a:lnTo>
                  <a:pt x="1080492" y="169664"/>
                </a:lnTo>
                <a:lnTo>
                  <a:pt x="1026914" y="107157"/>
                </a:lnTo>
                <a:lnTo>
                  <a:pt x="964406" y="62508"/>
                </a:lnTo>
                <a:lnTo>
                  <a:pt x="892969" y="26789"/>
                </a:lnTo>
                <a:lnTo>
                  <a:pt x="803672" y="8930"/>
                </a:lnTo>
                <a:lnTo>
                  <a:pt x="714375" y="0"/>
                </a:lnTo>
                <a:lnTo>
                  <a:pt x="616149" y="0"/>
                </a:lnTo>
                <a:lnTo>
                  <a:pt x="61614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1" name="Freeform 150"/>
          <p:cNvSpPr/>
          <p:nvPr/>
        </p:nvSpPr>
        <p:spPr bwMode="auto">
          <a:xfrm>
            <a:off x="7688461" y="5411391"/>
            <a:ext cx="26790" cy="169664"/>
          </a:xfrm>
          <a:custGeom>
            <a:avLst/>
            <a:gdLst/>
            <a:ahLst/>
            <a:cxnLst/>
            <a:rect l="0" t="0" r="0" b="0"/>
            <a:pathLst>
              <a:path w="26790" h="169664">
                <a:moveTo>
                  <a:pt x="26789" y="0"/>
                </a:moveTo>
                <a:lnTo>
                  <a:pt x="17859" y="8929"/>
                </a:lnTo>
                <a:lnTo>
                  <a:pt x="17859" y="26789"/>
                </a:lnTo>
                <a:lnTo>
                  <a:pt x="8930" y="44648"/>
                </a:lnTo>
                <a:lnTo>
                  <a:pt x="8930" y="80367"/>
                </a:lnTo>
                <a:lnTo>
                  <a:pt x="0" y="107156"/>
                </a:lnTo>
                <a:lnTo>
                  <a:pt x="0" y="133945"/>
                </a:lnTo>
                <a:lnTo>
                  <a:pt x="8930" y="160734"/>
                </a:lnTo>
                <a:lnTo>
                  <a:pt x="8930" y="169663"/>
                </a:lnTo>
                <a:lnTo>
                  <a:pt x="17859" y="169663"/>
                </a:lnTo>
                <a:lnTo>
                  <a:pt x="26789" y="160734"/>
                </a:lnTo>
                <a:lnTo>
                  <a:pt x="26789" y="151804"/>
                </a:lnTo>
                <a:lnTo>
                  <a:pt x="26789"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2" name="Freeform 151"/>
          <p:cNvSpPr/>
          <p:nvPr/>
        </p:nvSpPr>
        <p:spPr bwMode="auto">
          <a:xfrm>
            <a:off x="7768828" y="5348883"/>
            <a:ext cx="17861" cy="98227"/>
          </a:xfrm>
          <a:custGeom>
            <a:avLst/>
            <a:gdLst/>
            <a:ahLst/>
            <a:cxnLst/>
            <a:rect l="0" t="0" r="0" b="0"/>
            <a:pathLst>
              <a:path w="17861" h="98227">
                <a:moveTo>
                  <a:pt x="17860" y="0"/>
                </a:moveTo>
                <a:lnTo>
                  <a:pt x="17860" y="8930"/>
                </a:lnTo>
                <a:lnTo>
                  <a:pt x="17860" y="26789"/>
                </a:lnTo>
                <a:lnTo>
                  <a:pt x="8930" y="44648"/>
                </a:lnTo>
                <a:lnTo>
                  <a:pt x="8930" y="71437"/>
                </a:lnTo>
                <a:lnTo>
                  <a:pt x="8930" y="89297"/>
                </a:lnTo>
                <a:lnTo>
                  <a:pt x="8930" y="98226"/>
                </a:lnTo>
                <a:lnTo>
                  <a:pt x="0" y="98226"/>
                </a:lnTo>
                <a:lnTo>
                  <a:pt x="0"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3" name="Freeform 152"/>
          <p:cNvSpPr/>
          <p:nvPr/>
        </p:nvSpPr>
        <p:spPr bwMode="auto">
          <a:xfrm>
            <a:off x="4161234" y="3955851"/>
            <a:ext cx="71439" cy="535782"/>
          </a:xfrm>
          <a:custGeom>
            <a:avLst/>
            <a:gdLst/>
            <a:ahLst/>
            <a:cxnLst/>
            <a:rect l="0" t="0" r="0" b="0"/>
            <a:pathLst>
              <a:path w="71439" h="535782">
                <a:moveTo>
                  <a:pt x="53579" y="0"/>
                </a:moveTo>
                <a:lnTo>
                  <a:pt x="53579" y="0"/>
                </a:lnTo>
                <a:lnTo>
                  <a:pt x="44649" y="0"/>
                </a:lnTo>
                <a:lnTo>
                  <a:pt x="35719" y="0"/>
                </a:lnTo>
                <a:lnTo>
                  <a:pt x="26789" y="8930"/>
                </a:lnTo>
                <a:lnTo>
                  <a:pt x="17860" y="8930"/>
                </a:lnTo>
                <a:lnTo>
                  <a:pt x="17860" y="17860"/>
                </a:lnTo>
                <a:lnTo>
                  <a:pt x="8930" y="17860"/>
                </a:lnTo>
                <a:lnTo>
                  <a:pt x="0" y="26789"/>
                </a:lnTo>
                <a:lnTo>
                  <a:pt x="0" y="35719"/>
                </a:lnTo>
                <a:lnTo>
                  <a:pt x="0" y="44649"/>
                </a:lnTo>
                <a:lnTo>
                  <a:pt x="0" y="62508"/>
                </a:lnTo>
                <a:lnTo>
                  <a:pt x="0" y="89297"/>
                </a:lnTo>
                <a:lnTo>
                  <a:pt x="0" y="142875"/>
                </a:lnTo>
                <a:lnTo>
                  <a:pt x="0" y="205383"/>
                </a:lnTo>
                <a:lnTo>
                  <a:pt x="8930" y="285750"/>
                </a:lnTo>
                <a:lnTo>
                  <a:pt x="17860" y="366117"/>
                </a:lnTo>
                <a:lnTo>
                  <a:pt x="35719" y="437555"/>
                </a:lnTo>
                <a:lnTo>
                  <a:pt x="44649" y="491133"/>
                </a:lnTo>
                <a:lnTo>
                  <a:pt x="62508" y="526852"/>
                </a:lnTo>
                <a:lnTo>
                  <a:pt x="71438" y="535781"/>
                </a:lnTo>
                <a:lnTo>
                  <a:pt x="71438" y="535781"/>
                </a:lnTo>
                <a:lnTo>
                  <a:pt x="71438" y="526852"/>
                </a:lnTo>
                <a:lnTo>
                  <a:pt x="62508" y="500063"/>
                </a:lnTo>
                <a:lnTo>
                  <a:pt x="62508" y="50006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4" name="Freeform 153"/>
          <p:cNvSpPr/>
          <p:nvPr/>
        </p:nvSpPr>
        <p:spPr bwMode="auto">
          <a:xfrm>
            <a:off x="4330898" y="4205882"/>
            <a:ext cx="89298" cy="348259"/>
          </a:xfrm>
          <a:custGeom>
            <a:avLst/>
            <a:gdLst/>
            <a:ahLst/>
            <a:cxnLst/>
            <a:rect l="0" t="0" r="0" b="0"/>
            <a:pathLst>
              <a:path w="89298" h="348259">
                <a:moveTo>
                  <a:pt x="44649" y="125016"/>
                </a:moveTo>
                <a:lnTo>
                  <a:pt x="44649" y="151805"/>
                </a:lnTo>
                <a:lnTo>
                  <a:pt x="26790" y="187524"/>
                </a:lnTo>
                <a:lnTo>
                  <a:pt x="17860" y="241102"/>
                </a:lnTo>
                <a:lnTo>
                  <a:pt x="17860" y="285750"/>
                </a:lnTo>
                <a:lnTo>
                  <a:pt x="8930" y="321469"/>
                </a:lnTo>
                <a:lnTo>
                  <a:pt x="17860" y="339329"/>
                </a:lnTo>
                <a:lnTo>
                  <a:pt x="17860" y="348258"/>
                </a:lnTo>
                <a:lnTo>
                  <a:pt x="26790" y="330399"/>
                </a:lnTo>
                <a:lnTo>
                  <a:pt x="35719" y="303610"/>
                </a:lnTo>
                <a:lnTo>
                  <a:pt x="44649" y="267891"/>
                </a:lnTo>
                <a:lnTo>
                  <a:pt x="53579" y="223243"/>
                </a:lnTo>
                <a:lnTo>
                  <a:pt x="71438" y="178594"/>
                </a:lnTo>
                <a:lnTo>
                  <a:pt x="80368" y="125016"/>
                </a:lnTo>
                <a:lnTo>
                  <a:pt x="89297" y="71438"/>
                </a:lnTo>
                <a:lnTo>
                  <a:pt x="89297" y="26789"/>
                </a:lnTo>
                <a:lnTo>
                  <a:pt x="80368" y="0"/>
                </a:lnTo>
                <a:lnTo>
                  <a:pt x="71438" y="0"/>
                </a:lnTo>
                <a:lnTo>
                  <a:pt x="53579" y="8930"/>
                </a:lnTo>
                <a:lnTo>
                  <a:pt x="35719" y="53579"/>
                </a:lnTo>
                <a:lnTo>
                  <a:pt x="17860" y="107157"/>
                </a:lnTo>
                <a:lnTo>
                  <a:pt x="0" y="169664"/>
                </a:lnTo>
                <a:lnTo>
                  <a:pt x="0" y="214313"/>
                </a:lnTo>
                <a:lnTo>
                  <a:pt x="8930" y="250032"/>
                </a:lnTo>
                <a:lnTo>
                  <a:pt x="26790" y="267891"/>
                </a:lnTo>
                <a:lnTo>
                  <a:pt x="44649" y="258961"/>
                </a:lnTo>
                <a:lnTo>
                  <a:pt x="44649"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5" name="Freeform 154"/>
          <p:cNvSpPr/>
          <p:nvPr/>
        </p:nvSpPr>
        <p:spPr bwMode="auto">
          <a:xfrm>
            <a:off x="4563070" y="4170164"/>
            <a:ext cx="178595" cy="276821"/>
          </a:xfrm>
          <a:custGeom>
            <a:avLst/>
            <a:gdLst/>
            <a:ahLst/>
            <a:cxnLst/>
            <a:rect l="0" t="0" r="0" b="0"/>
            <a:pathLst>
              <a:path w="178595" h="276821">
                <a:moveTo>
                  <a:pt x="35719" y="0"/>
                </a:moveTo>
                <a:lnTo>
                  <a:pt x="35719" y="8929"/>
                </a:lnTo>
                <a:lnTo>
                  <a:pt x="26789" y="35718"/>
                </a:lnTo>
                <a:lnTo>
                  <a:pt x="8930" y="71437"/>
                </a:lnTo>
                <a:lnTo>
                  <a:pt x="0" y="107156"/>
                </a:lnTo>
                <a:lnTo>
                  <a:pt x="0" y="142875"/>
                </a:lnTo>
                <a:lnTo>
                  <a:pt x="8930" y="178593"/>
                </a:lnTo>
                <a:lnTo>
                  <a:pt x="17860" y="214312"/>
                </a:lnTo>
                <a:lnTo>
                  <a:pt x="35719" y="241101"/>
                </a:lnTo>
                <a:lnTo>
                  <a:pt x="53578" y="258961"/>
                </a:lnTo>
                <a:lnTo>
                  <a:pt x="80368" y="267890"/>
                </a:lnTo>
                <a:lnTo>
                  <a:pt x="116086" y="276820"/>
                </a:lnTo>
                <a:lnTo>
                  <a:pt x="142875" y="267890"/>
                </a:lnTo>
                <a:lnTo>
                  <a:pt x="178594" y="258961"/>
                </a:lnTo>
                <a:lnTo>
                  <a:pt x="178594"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6" name="Freeform 155"/>
          <p:cNvSpPr/>
          <p:nvPr/>
        </p:nvSpPr>
        <p:spPr bwMode="auto">
          <a:xfrm>
            <a:off x="4839891" y="4143375"/>
            <a:ext cx="116087" cy="321469"/>
          </a:xfrm>
          <a:custGeom>
            <a:avLst/>
            <a:gdLst/>
            <a:ahLst/>
            <a:cxnLst/>
            <a:rect l="0" t="0" r="0" b="0"/>
            <a:pathLst>
              <a:path w="116087" h="321469">
                <a:moveTo>
                  <a:pt x="44648" y="0"/>
                </a:moveTo>
                <a:lnTo>
                  <a:pt x="35718" y="17859"/>
                </a:lnTo>
                <a:lnTo>
                  <a:pt x="26789" y="53578"/>
                </a:lnTo>
                <a:lnTo>
                  <a:pt x="17859" y="98226"/>
                </a:lnTo>
                <a:lnTo>
                  <a:pt x="8929" y="151804"/>
                </a:lnTo>
                <a:lnTo>
                  <a:pt x="0" y="205382"/>
                </a:lnTo>
                <a:lnTo>
                  <a:pt x="0" y="250031"/>
                </a:lnTo>
                <a:lnTo>
                  <a:pt x="8929" y="294679"/>
                </a:lnTo>
                <a:lnTo>
                  <a:pt x="8929" y="312539"/>
                </a:lnTo>
                <a:lnTo>
                  <a:pt x="17859" y="321468"/>
                </a:lnTo>
                <a:lnTo>
                  <a:pt x="26789" y="321468"/>
                </a:lnTo>
                <a:lnTo>
                  <a:pt x="35718" y="294679"/>
                </a:lnTo>
                <a:lnTo>
                  <a:pt x="44648" y="267890"/>
                </a:lnTo>
                <a:lnTo>
                  <a:pt x="62507" y="232171"/>
                </a:lnTo>
                <a:lnTo>
                  <a:pt x="71437" y="196453"/>
                </a:lnTo>
                <a:lnTo>
                  <a:pt x="80367" y="169664"/>
                </a:lnTo>
                <a:lnTo>
                  <a:pt x="89297" y="160734"/>
                </a:lnTo>
                <a:lnTo>
                  <a:pt x="98226" y="160734"/>
                </a:lnTo>
                <a:lnTo>
                  <a:pt x="107156" y="178593"/>
                </a:lnTo>
                <a:lnTo>
                  <a:pt x="116086" y="205382"/>
                </a:lnTo>
                <a:lnTo>
                  <a:pt x="116086" y="20538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7" name="Freeform 156"/>
          <p:cNvSpPr/>
          <p:nvPr/>
        </p:nvSpPr>
        <p:spPr bwMode="auto">
          <a:xfrm>
            <a:off x="4991695" y="3946921"/>
            <a:ext cx="258962" cy="526853"/>
          </a:xfrm>
          <a:custGeom>
            <a:avLst/>
            <a:gdLst/>
            <a:ahLst/>
            <a:cxnLst/>
            <a:rect l="0" t="0" r="0" b="0"/>
            <a:pathLst>
              <a:path w="258962" h="526853">
                <a:moveTo>
                  <a:pt x="0" y="446485"/>
                </a:moveTo>
                <a:lnTo>
                  <a:pt x="17860" y="464344"/>
                </a:lnTo>
                <a:lnTo>
                  <a:pt x="35719" y="464344"/>
                </a:lnTo>
                <a:lnTo>
                  <a:pt x="53578" y="455415"/>
                </a:lnTo>
                <a:lnTo>
                  <a:pt x="71438" y="428625"/>
                </a:lnTo>
                <a:lnTo>
                  <a:pt x="89297" y="392907"/>
                </a:lnTo>
                <a:lnTo>
                  <a:pt x="107157" y="339329"/>
                </a:lnTo>
                <a:lnTo>
                  <a:pt x="125016" y="285750"/>
                </a:lnTo>
                <a:lnTo>
                  <a:pt x="133946" y="232172"/>
                </a:lnTo>
                <a:lnTo>
                  <a:pt x="142875" y="169665"/>
                </a:lnTo>
                <a:lnTo>
                  <a:pt x="151805" y="107157"/>
                </a:lnTo>
                <a:lnTo>
                  <a:pt x="151805" y="53579"/>
                </a:lnTo>
                <a:lnTo>
                  <a:pt x="151805" y="8930"/>
                </a:lnTo>
                <a:lnTo>
                  <a:pt x="142875" y="0"/>
                </a:lnTo>
                <a:lnTo>
                  <a:pt x="133946" y="17860"/>
                </a:lnTo>
                <a:lnTo>
                  <a:pt x="116086" y="53579"/>
                </a:lnTo>
                <a:lnTo>
                  <a:pt x="98227" y="125016"/>
                </a:lnTo>
                <a:lnTo>
                  <a:pt x="89297" y="205383"/>
                </a:lnTo>
                <a:lnTo>
                  <a:pt x="80368" y="285750"/>
                </a:lnTo>
                <a:lnTo>
                  <a:pt x="71438" y="357188"/>
                </a:lnTo>
                <a:lnTo>
                  <a:pt x="71438" y="419696"/>
                </a:lnTo>
                <a:lnTo>
                  <a:pt x="80368" y="473274"/>
                </a:lnTo>
                <a:lnTo>
                  <a:pt x="98227" y="500063"/>
                </a:lnTo>
                <a:lnTo>
                  <a:pt x="116086" y="526852"/>
                </a:lnTo>
                <a:lnTo>
                  <a:pt x="142875" y="526852"/>
                </a:lnTo>
                <a:lnTo>
                  <a:pt x="178594" y="526852"/>
                </a:lnTo>
                <a:lnTo>
                  <a:pt x="214313" y="517922"/>
                </a:lnTo>
                <a:lnTo>
                  <a:pt x="241102" y="500063"/>
                </a:lnTo>
                <a:lnTo>
                  <a:pt x="258961" y="464344"/>
                </a:lnTo>
                <a:lnTo>
                  <a:pt x="258961" y="46434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8" name="Freeform 157"/>
          <p:cNvSpPr/>
          <p:nvPr/>
        </p:nvSpPr>
        <p:spPr bwMode="auto">
          <a:xfrm>
            <a:off x="5277445" y="4071937"/>
            <a:ext cx="107158" cy="410767"/>
          </a:xfrm>
          <a:custGeom>
            <a:avLst/>
            <a:gdLst/>
            <a:ahLst/>
            <a:cxnLst/>
            <a:rect l="0" t="0" r="0" b="0"/>
            <a:pathLst>
              <a:path w="107158" h="410767">
                <a:moveTo>
                  <a:pt x="8930" y="0"/>
                </a:moveTo>
                <a:lnTo>
                  <a:pt x="8930" y="8930"/>
                </a:lnTo>
                <a:lnTo>
                  <a:pt x="0" y="35719"/>
                </a:lnTo>
                <a:lnTo>
                  <a:pt x="0" y="80367"/>
                </a:lnTo>
                <a:lnTo>
                  <a:pt x="0" y="142875"/>
                </a:lnTo>
                <a:lnTo>
                  <a:pt x="0" y="214313"/>
                </a:lnTo>
                <a:lnTo>
                  <a:pt x="0" y="276820"/>
                </a:lnTo>
                <a:lnTo>
                  <a:pt x="8930" y="339328"/>
                </a:lnTo>
                <a:lnTo>
                  <a:pt x="8930" y="383977"/>
                </a:lnTo>
                <a:lnTo>
                  <a:pt x="17860" y="410766"/>
                </a:lnTo>
                <a:lnTo>
                  <a:pt x="26789" y="410766"/>
                </a:lnTo>
                <a:lnTo>
                  <a:pt x="26789" y="401836"/>
                </a:lnTo>
                <a:lnTo>
                  <a:pt x="35719" y="366117"/>
                </a:lnTo>
                <a:lnTo>
                  <a:pt x="44649" y="330399"/>
                </a:lnTo>
                <a:lnTo>
                  <a:pt x="62508" y="276820"/>
                </a:lnTo>
                <a:lnTo>
                  <a:pt x="71438" y="232172"/>
                </a:lnTo>
                <a:lnTo>
                  <a:pt x="80368" y="187524"/>
                </a:lnTo>
                <a:lnTo>
                  <a:pt x="98227" y="160734"/>
                </a:lnTo>
                <a:lnTo>
                  <a:pt x="107157" y="142875"/>
                </a:lnTo>
                <a:lnTo>
                  <a:pt x="107157"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9" name="Freeform 158"/>
          <p:cNvSpPr/>
          <p:nvPr/>
        </p:nvSpPr>
        <p:spPr bwMode="auto">
          <a:xfrm>
            <a:off x="5411391" y="4250531"/>
            <a:ext cx="80368" cy="205384"/>
          </a:xfrm>
          <a:custGeom>
            <a:avLst/>
            <a:gdLst/>
            <a:ahLst/>
            <a:cxnLst/>
            <a:rect l="0" t="0" r="0" b="0"/>
            <a:pathLst>
              <a:path w="80368" h="205384">
                <a:moveTo>
                  <a:pt x="0" y="0"/>
                </a:moveTo>
                <a:lnTo>
                  <a:pt x="8929" y="35719"/>
                </a:lnTo>
                <a:lnTo>
                  <a:pt x="17859" y="89297"/>
                </a:lnTo>
                <a:lnTo>
                  <a:pt x="17859" y="125015"/>
                </a:lnTo>
                <a:lnTo>
                  <a:pt x="26789" y="169664"/>
                </a:lnTo>
                <a:lnTo>
                  <a:pt x="26789" y="196453"/>
                </a:lnTo>
                <a:lnTo>
                  <a:pt x="35718" y="205383"/>
                </a:lnTo>
                <a:lnTo>
                  <a:pt x="44648" y="205383"/>
                </a:lnTo>
                <a:lnTo>
                  <a:pt x="53578" y="196453"/>
                </a:lnTo>
                <a:lnTo>
                  <a:pt x="62507" y="178594"/>
                </a:lnTo>
                <a:lnTo>
                  <a:pt x="71437" y="151805"/>
                </a:lnTo>
                <a:lnTo>
                  <a:pt x="80367" y="125015"/>
                </a:lnTo>
                <a:lnTo>
                  <a:pt x="80367"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0" name="Freeform 159"/>
          <p:cNvSpPr/>
          <p:nvPr/>
        </p:nvSpPr>
        <p:spPr bwMode="auto">
          <a:xfrm>
            <a:off x="5491758" y="4250531"/>
            <a:ext cx="71438" cy="196454"/>
          </a:xfrm>
          <a:custGeom>
            <a:avLst/>
            <a:gdLst/>
            <a:ahLst/>
            <a:cxnLst/>
            <a:rect l="0" t="0" r="0" b="0"/>
            <a:pathLst>
              <a:path w="71438" h="196454">
                <a:moveTo>
                  <a:pt x="8930" y="53578"/>
                </a:moveTo>
                <a:lnTo>
                  <a:pt x="8930" y="62508"/>
                </a:lnTo>
                <a:lnTo>
                  <a:pt x="8930" y="80367"/>
                </a:lnTo>
                <a:lnTo>
                  <a:pt x="8930" y="116086"/>
                </a:lnTo>
                <a:lnTo>
                  <a:pt x="8930" y="142875"/>
                </a:lnTo>
                <a:lnTo>
                  <a:pt x="8930" y="169664"/>
                </a:lnTo>
                <a:lnTo>
                  <a:pt x="8930" y="187523"/>
                </a:lnTo>
                <a:lnTo>
                  <a:pt x="17859" y="196453"/>
                </a:lnTo>
                <a:lnTo>
                  <a:pt x="26789" y="196453"/>
                </a:lnTo>
                <a:lnTo>
                  <a:pt x="35719" y="187523"/>
                </a:lnTo>
                <a:lnTo>
                  <a:pt x="44648" y="169664"/>
                </a:lnTo>
                <a:lnTo>
                  <a:pt x="53578" y="151805"/>
                </a:lnTo>
                <a:lnTo>
                  <a:pt x="62508" y="125015"/>
                </a:lnTo>
                <a:lnTo>
                  <a:pt x="62508" y="89297"/>
                </a:lnTo>
                <a:lnTo>
                  <a:pt x="71437" y="62508"/>
                </a:lnTo>
                <a:lnTo>
                  <a:pt x="62508" y="26789"/>
                </a:lnTo>
                <a:lnTo>
                  <a:pt x="53578" y="8930"/>
                </a:lnTo>
                <a:lnTo>
                  <a:pt x="44648" y="0"/>
                </a:lnTo>
                <a:lnTo>
                  <a:pt x="35719" y="17859"/>
                </a:lnTo>
                <a:lnTo>
                  <a:pt x="17859" y="35719"/>
                </a:lnTo>
                <a:lnTo>
                  <a:pt x="8930" y="71437"/>
                </a:lnTo>
                <a:lnTo>
                  <a:pt x="8930" y="98226"/>
                </a:lnTo>
                <a:lnTo>
                  <a:pt x="0" y="116086"/>
                </a:lnTo>
                <a:lnTo>
                  <a:pt x="8930" y="125015"/>
                </a:lnTo>
                <a:lnTo>
                  <a:pt x="17859" y="125015"/>
                </a:lnTo>
                <a:lnTo>
                  <a:pt x="26789" y="116086"/>
                </a:lnTo>
                <a:lnTo>
                  <a:pt x="26789"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1" name="Freeform 160"/>
          <p:cNvSpPr/>
          <p:nvPr/>
        </p:nvSpPr>
        <p:spPr bwMode="auto">
          <a:xfrm>
            <a:off x="5527477" y="4214812"/>
            <a:ext cx="125016" cy="321470"/>
          </a:xfrm>
          <a:custGeom>
            <a:avLst/>
            <a:gdLst/>
            <a:ahLst/>
            <a:cxnLst/>
            <a:rect l="0" t="0" r="0" b="0"/>
            <a:pathLst>
              <a:path w="125016" h="321470">
                <a:moveTo>
                  <a:pt x="62507" y="0"/>
                </a:moveTo>
                <a:lnTo>
                  <a:pt x="62507" y="17859"/>
                </a:lnTo>
                <a:lnTo>
                  <a:pt x="62507" y="26789"/>
                </a:lnTo>
                <a:lnTo>
                  <a:pt x="53578" y="53578"/>
                </a:lnTo>
                <a:lnTo>
                  <a:pt x="53578" y="80367"/>
                </a:lnTo>
                <a:lnTo>
                  <a:pt x="53578" y="98227"/>
                </a:lnTo>
                <a:lnTo>
                  <a:pt x="62507" y="116086"/>
                </a:lnTo>
                <a:lnTo>
                  <a:pt x="62507" y="125016"/>
                </a:lnTo>
                <a:lnTo>
                  <a:pt x="71437" y="133945"/>
                </a:lnTo>
                <a:lnTo>
                  <a:pt x="71437" y="133945"/>
                </a:lnTo>
                <a:lnTo>
                  <a:pt x="80367" y="142875"/>
                </a:lnTo>
                <a:lnTo>
                  <a:pt x="89296" y="151805"/>
                </a:lnTo>
                <a:lnTo>
                  <a:pt x="98226" y="169664"/>
                </a:lnTo>
                <a:lnTo>
                  <a:pt x="107156" y="187524"/>
                </a:lnTo>
                <a:lnTo>
                  <a:pt x="116086" y="214313"/>
                </a:lnTo>
                <a:lnTo>
                  <a:pt x="125015" y="241102"/>
                </a:lnTo>
                <a:lnTo>
                  <a:pt x="125015" y="258961"/>
                </a:lnTo>
                <a:lnTo>
                  <a:pt x="125015" y="285750"/>
                </a:lnTo>
                <a:lnTo>
                  <a:pt x="116086" y="303609"/>
                </a:lnTo>
                <a:lnTo>
                  <a:pt x="107156" y="312539"/>
                </a:lnTo>
                <a:lnTo>
                  <a:pt x="98226" y="321469"/>
                </a:lnTo>
                <a:lnTo>
                  <a:pt x="80367" y="321469"/>
                </a:lnTo>
                <a:lnTo>
                  <a:pt x="53578" y="312539"/>
                </a:lnTo>
                <a:lnTo>
                  <a:pt x="35718" y="303609"/>
                </a:lnTo>
                <a:lnTo>
                  <a:pt x="17859" y="294680"/>
                </a:lnTo>
                <a:lnTo>
                  <a:pt x="0" y="285750"/>
                </a:lnTo>
                <a:lnTo>
                  <a:pt x="0" y="276820"/>
                </a:lnTo>
                <a:lnTo>
                  <a:pt x="0" y="258961"/>
                </a:lnTo>
                <a:lnTo>
                  <a:pt x="17859" y="258961"/>
                </a:lnTo>
                <a:lnTo>
                  <a:pt x="26789" y="241102"/>
                </a:lnTo>
                <a:lnTo>
                  <a:pt x="26789"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2" name="Freeform 161"/>
          <p:cNvSpPr/>
          <p:nvPr/>
        </p:nvSpPr>
        <p:spPr bwMode="auto">
          <a:xfrm>
            <a:off x="5741789" y="4250531"/>
            <a:ext cx="71439" cy="312540"/>
          </a:xfrm>
          <a:custGeom>
            <a:avLst/>
            <a:gdLst/>
            <a:ahLst/>
            <a:cxnLst/>
            <a:rect l="0" t="0" r="0" b="0"/>
            <a:pathLst>
              <a:path w="71439" h="312540">
                <a:moveTo>
                  <a:pt x="0" y="0"/>
                </a:moveTo>
                <a:lnTo>
                  <a:pt x="0" y="17859"/>
                </a:lnTo>
                <a:lnTo>
                  <a:pt x="0" y="53578"/>
                </a:lnTo>
                <a:lnTo>
                  <a:pt x="0" y="107156"/>
                </a:lnTo>
                <a:lnTo>
                  <a:pt x="0" y="160734"/>
                </a:lnTo>
                <a:lnTo>
                  <a:pt x="8930" y="205383"/>
                </a:lnTo>
                <a:lnTo>
                  <a:pt x="8930" y="250031"/>
                </a:lnTo>
                <a:lnTo>
                  <a:pt x="17859" y="285750"/>
                </a:lnTo>
                <a:lnTo>
                  <a:pt x="26789" y="303609"/>
                </a:lnTo>
                <a:lnTo>
                  <a:pt x="44649" y="312539"/>
                </a:lnTo>
                <a:lnTo>
                  <a:pt x="53578" y="303609"/>
                </a:lnTo>
                <a:lnTo>
                  <a:pt x="71438" y="285750"/>
                </a:lnTo>
                <a:lnTo>
                  <a:pt x="71438" y="250031"/>
                </a:lnTo>
                <a:lnTo>
                  <a:pt x="71438" y="214312"/>
                </a:lnTo>
                <a:lnTo>
                  <a:pt x="71438"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3" name="Freeform 162"/>
          <p:cNvSpPr/>
          <p:nvPr/>
        </p:nvSpPr>
        <p:spPr bwMode="auto">
          <a:xfrm>
            <a:off x="5616773" y="4313039"/>
            <a:ext cx="160736" cy="8930"/>
          </a:xfrm>
          <a:custGeom>
            <a:avLst/>
            <a:gdLst/>
            <a:ahLst/>
            <a:cxnLst/>
            <a:rect l="0" t="0" r="0" b="0"/>
            <a:pathLst>
              <a:path w="160736" h="8930">
                <a:moveTo>
                  <a:pt x="8930" y="8929"/>
                </a:moveTo>
                <a:lnTo>
                  <a:pt x="8930" y="8929"/>
                </a:lnTo>
                <a:lnTo>
                  <a:pt x="0" y="8929"/>
                </a:lnTo>
                <a:lnTo>
                  <a:pt x="0" y="8929"/>
                </a:lnTo>
                <a:lnTo>
                  <a:pt x="8930" y="8929"/>
                </a:lnTo>
                <a:lnTo>
                  <a:pt x="26790" y="8929"/>
                </a:lnTo>
                <a:lnTo>
                  <a:pt x="62508" y="8929"/>
                </a:lnTo>
                <a:lnTo>
                  <a:pt x="98227" y="0"/>
                </a:lnTo>
                <a:lnTo>
                  <a:pt x="133946" y="0"/>
                </a:lnTo>
                <a:lnTo>
                  <a:pt x="160735" y="8929"/>
                </a:lnTo>
                <a:lnTo>
                  <a:pt x="160735"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4" name="Freeform 163"/>
          <p:cNvSpPr/>
          <p:nvPr/>
        </p:nvSpPr>
        <p:spPr bwMode="auto">
          <a:xfrm>
            <a:off x="5911453" y="4438054"/>
            <a:ext cx="26790" cy="26790"/>
          </a:xfrm>
          <a:custGeom>
            <a:avLst/>
            <a:gdLst/>
            <a:ahLst/>
            <a:cxnLst/>
            <a:rect l="0" t="0" r="0" b="0"/>
            <a:pathLst>
              <a:path w="26790" h="26790">
                <a:moveTo>
                  <a:pt x="17860" y="0"/>
                </a:moveTo>
                <a:lnTo>
                  <a:pt x="17860" y="8930"/>
                </a:lnTo>
                <a:lnTo>
                  <a:pt x="8930" y="8930"/>
                </a:lnTo>
                <a:lnTo>
                  <a:pt x="0" y="17860"/>
                </a:lnTo>
                <a:lnTo>
                  <a:pt x="0" y="26789"/>
                </a:lnTo>
                <a:lnTo>
                  <a:pt x="8930" y="26789"/>
                </a:lnTo>
                <a:lnTo>
                  <a:pt x="17860" y="26789"/>
                </a:lnTo>
                <a:lnTo>
                  <a:pt x="26789" y="17860"/>
                </a:lnTo>
                <a:lnTo>
                  <a:pt x="26789"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5" name="Freeform 164"/>
          <p:cNvSpPr/>
          <p:nvPr/>
        </p:nvSpPr>
        <p:spPr bwMode="auto">
          <a:xfrm>
            <a:off x="6223992" y="4313039"/>
            <a:ext cx="17861" cy="98227"/>
          </a:xfrm>
          <a:custGeom>
            <a:avLst/>
            <a:gdLst/>
            <a:ahLst/>
            <a:cxnLst/>
            <a:rect l="0" t="0" r="0" b="0"/>
            <a:pathLst>
              <a:path w="17861" h="98227">
                <a:moveTo>
                  <a:pt x="0" y="98226"/>
                </a:moveTo>
                <a:lnTo>
                  <a:pt x="0" y="89297"/>
                </a:lnTo>
                <a:lnTo>
                  <a:pt x="0" y="80367"/>
                </a:lnTo>
                <a:lnTo>
                  <a:pt x="0" y="62507"/>
                </a:lnTo>
                <a:lnTo>
                  <a:pt x="0" y="44648"/>
                </a:lnTo>
                <a:lnTo>
                  <a:pt x="0" y="26789"/>
                </a:lnTo>
                <a:lnTo>
                  <a:pt x="8930" y="8929"/>
                </a:lnTo>
                <a:lnTo>
                  <a:pt x="17860" y="0"/>
                </a:lnTo>
                <a:lnTo>
                  <a:pt x="1786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6" name="Freeform 165"/>
          <p:cNvSpPr/>
          <p:nvPr/>
        </p:nvSpPr>
        <p:spPr bwMode="auto">
          <a:xfrm>
            <a:off x="5973961" y="4304109"/>
            <a:ext cx="44649" cy="35720"/>
          </a:xfrm>
          <a:custGeom>
            <a:avLst/>
            <a:gdLst/>
            <a:ahLst/>
            <a:cxnLst/>
            <a:rect l="0" t="0" r="0" b="0"/>
            <a:pathLst>
              <a:path w="44649" h="35720">
                <a:moveTo>
                  <a:pt x="44648" y="26789"/>
                </a:moveTo>
                <a:lnTo>
                  <a:pt x="35719" y="26789"/>
                </a:lnTo>
                <a:lnTo>
                  <a:pt x="26789" y="17859"/>
                </a:lnTo>
                <a:lnTo>
                  <a:pt x="17859" y="17859"/>
                </a:lnTo>
                <a:lnTo>
                  <a:pt x="8930" y="8930"/>
                </a:lnTo>
                <a:lnTo>
                  <a:pt x="0" y="17859"/>
                </a:lnTo>
                <a:lnTo>
                  <a:pt x="0" y="26789"/>
                </a:lnTo>
                <a:lnTo>
                  <a:pt x="0" y="35719"/>
                </a:lnTo>
                <a:lnTo>
                  <a:pt x="0" y="35719"/>
                </a:lnTo>
                <a:lnTo>
                  <a:pt x="17859" y="35719"/>
                </a:lnTo>
                <a:lnTo>
                  <a:pt x="26789" y="26789"/>
                </a:ln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7" name="Freeform 166"/>
          <p:cNvSpPr/>
          <p:nvPr/>
        </p:nvSpPr>
        <p:spPr bwMode="auto">
          <a:xfrm>
            <a:off x="964406" y="2982515"/>
            <a:ext cx="267892" cy="232173"/>
          </a:xfrm>
          <a:custGeom>
            <a:avLst/>
            <a:gdLst/>
            <a:ahLst/>
            <a:cxnLst/>
            <a:rect l="0" t="0" r="0" b="0"/>
            <a:pathLst>
              <a:path w="267892" h="232173">
                <a:moveTo>
                  <a:pt x="0" y="44649"/>
                </a:moveTo>
                <a:lnTo>
                  <a:pt x="0" y="35719"/>
                </a:lnTo>
                <a:lnTo>
                  <a:pt x="0" y="35719"/>
                </a:lnTo>
                <a:lnTo>
                  <a:pt x="0" y="35719"/>
                </a:lnTo>
                <a:lnTo>
                  <a:pt x="0" y="35719"/>
                </a:lnTo>
                <a:lnTo>
                  <a:pt x="0" y="26789"/>
                </a:lnTo>
                <a:lnTo>
                  <a:pt x="0" y="26789"/>
                </a:lnTo>
                <a:lnTo>
                  <a:pt x="8930" y="26789"/>
                </a:lnTo>
                <a:lnTo>
                  <a:pt x="8930" y="26789"/>
                </a:lnTo>
                <a:lnTo>
                  <a:pt x="8930" y="26789"/>
                </a:lnTo>
                <a:lnTo>
                  <a:pt x="8930" y="35719"/>
                </a:lnTo>
                <a:lnTo>
                  <a:pt x="26789" y="53578"/>
                </a:lnTo>
                <a:lnTo>
                  <a:pt x="35719" y="71438"/>
                </a:lnTo>
                <a:lnTo>
                  <a:pt x="53578" y="98227"/>
                </a:lnTo>
                <a:lnTo>
                  <a:pt x="71438" y="125016"/>
                </a:lnTo>
                <a:lnTo>
                  <a:pt x="98227" y="151805"/>
                </a:lnTo>
                <a:lnTo>
                  <a:pt x="116086" y="178594"/>
                </a:lnTo>
                <a:lnTo>
                  <a:pt x="133946" y="205383"/>
                </a:lnTo>
                <a:lnTo>
                  <a:pt x="151805" y="214313"/>
                </a:lnTo>
                <a:lnTo>
                  <a:pt x="160735" y="223242"/>
                </a:lnTo>
                <a:lnTo>
                  <a:pt x="169664" y="232172"/>
                </a:lnTo>
                <a:lnTo>
                  <a:pt x="178594" y="223242"/>
                </a:lnTo>
                <a:lnTo>
                  <a:pt x="187524" y="214313"/>
                </a:lnTo>
                <a:lnTo>
                  <a:pt x="187524" y="196453"/>
                </a:lnTo>
                <a:lnTo>
                  <a:pt x="178594" y="169664"/>
                </a:lnTo>
                <a:lnTo>
                  <a:pt x="169664" y="133946"/>
                </a:lnTo>
                <a:lnTo>
                  <a:pt x="160735" y="98227"/>
                </a:lnTo>
                <a:lnTo>
                  <a:pt x="151805" y="71438"/>
                </a:lnTo>
                <a:lnTo>
                  <a:pt x="142875" y="35719"/>
                </a:lnTo>
                <a:lnTo>
                  <a:pt x="133946" y="17860"/>
                </a:lnTo>
                <a:lnTo>
                  <a:pt x="125016" y="0"/>
                </a:lnTo>
                <a:lnTo>
                  <a:pt x="133946" y="0"/>
                </a:lnTo>
                <a:lnTo>
                  <a:pt x="142875" y="17860"/>
                </a:lnTo>
                <a:lnTo>
                  <a:pt x="151805" y="44649"/>
                </a:lnTo>
                <a:lnTo>
                  <a:pt x="169664" y="80367"/>
                </a:lnTo>
                <a:lnTo>
                  <a:pt x="187524" y="107156"/>
                </a:lnTo>
                <a:lnTo>
                  <a:pt x="205383" y="142875"/>
                </a:lnTo>
                <a:lnTo>
                  <a:pt x="232172" y="160735"/>
                </a:lnTo>
                <a:lnTo>
                  <a:pt x="241102" y="169664"/>
                </a:lnTo>
                <a:lnTo>
                  <a:pt x="258961" y="169664"/>
                </a:lnTo>
                <a:lnTo>
                  <a:pt x="267891" y="151805"/>
                </a:lnTo>
                <a:lnTo>
                  <a:pt x="267891" y="133946"/>
                </a:lnTo>
                <a:lnTo>
                  <a:pt x="267891" y="107156"/>
                </a:lnTo>
                <a:lnTo>
                  <a:pt x="267891" y="71438"/>
                </a:lnTo>
                <a:lnTo>
                  <a:pt x="267891"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8" name="Freeform 167"/>
          <p:cNvSpPr/>
          <p:nvPr/>
        </p:nvSpPr>
        <p:spPr bwMode="auto">
          <a:xfrm>
            <a:off x="1178719" y="2902148"/>
            <a:ext cx="196454" cy="178595"/>
          </a:xfrm>
          <a:custGeom>
            <a:avLst/>
            <a:gdLst/>
            <a:ahLst/>
            <a:cxnLst/>
            <a:rect l="0" t="0" r="0" b="0"/>
            <a:pathLst>
              <a:path w="196454" h="178595">
                <a:moveTo>
                  <a:pt x="53578" y="0"/>
                </a:moveTo>
                <a:lnTo>
                  <a:pt x="44648" y="0"/>
                </a:lnTo>
                <a:lnTo>
                  <a:pt x="35719" y="0"/>
                </a:lnTo>
                <a:lnTo>
                  <a:pt x="26789" y="0"/>
                </a:lnTo>
                <a:lnTo>
                  <a:pt x="8930" y="0"/>
                </a:lnTo>
                <a:lnTo>
                  <a:pt x="0" y="0"/>
                </a:lnTo>
                <a:lnTo>
                  <a:pt x="0" y="0"/>
                </a:lnTo>
                <a:lnTo>
                  <a:pt x="0" y="8930"/>
                </a:lnTo>
                <a:lnTo>
                  <a:pt x="0" y="8930"/>
                </a:lnTo>
                <a:lnTo>
                  <a:pt x="8930" y="17859"/>
                </a:lnTo>
                <a:lnTo>
                  <a:pt x="26789" y="35719"/>
                </a:lnTo>
                <a:lnTo>
                  <a:pt x="44648" y="44648"/>
                </a:lnTo>
                <a:lnTo>
                  <a:pt x="62508" y="53578"/>
                </a:lnTo>
                <a:lnTo>
                  <a:pt x="89297" y="53578"/>
                </a:lnTo>
                <a:lnTo>
                  <a:pt x="116086" y="62508"/>
                </a:lnTo>
                <a:lnTo>
                  <a:pt x="142875" y="71438"/>
                </a:lnTo>
                <a:lnTo>
                  <a:pt x="169664" y="80367"/>
                </a:lnTo>
                <a:lnTo>
                  <a:pt x="187523" y="89297"/>
                </a:lnTo>
                <a:lnTo>
                  <a:pt x="196453" y="98227"/>
                </a:lnTo>
                <a:lnTo>
                  <a:pt x="196453" y="116086"/>
                </a:lnTo>
                <a:lnTo>
                  <a:pt x="187523" y="133945"/>
                </a:lnTo>
                <a:lnTo>
                  <a:pt x="169664" y="151805"/>
                </a:lnTo>
                <a:lnTo>
                  <a:pt x="142875" y="169664"/>
                </a:lnTo>
                <a:lnTo>
                  <a:pt x="125015" y="178594"/>
                </a:lnTo>
                <a:lnTo>
                  <a:pt x="98226" y="178594"/>
                </a:lnTo>
                <a:lnTo>
                  <a:pt x="80367" y="178594"/>
                </a:lnTo>
                <a:lnTo>
                  <a:pt x="71437" y="169664"/>
                </a:lnTo>
                <a:lnTo>
                  <a:pt x="71437" y="151805"/>
                </a:lnTo>
                <a:lnTo>
                  <a:pt x="80367" y="133945"/>
                </a:lnTo>
                <a:lnTo>
                  <a:pt x="98226" y="116086"/>
                </a:lnTo>
                <a:lnTo>
                  <a:pt x="116086" y="89297"/>
                </a:lnTo>
                <a:lnTo>
                  <a:pt x="142875" y="62508"/>
                </a:lnTo>
                <a:lnTo>
                  <a:pt x="160734" y="35719"/>
                </a:lnTo>
                <a:lnTo>
                  <a:pt x="169664" y="17859"/>
                </a:lnTo>
                <a:lnTo>
                  <a:pt x="169664"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9" name="Freeform 168"/>
          <p:cNvSpPr/>
          <p:nvPr/>
        </p:nvSpPr>
        <p:spPr bwMode="auto">
          <a:xfrm>
            <a:off x="1303734" y="2741414"/>
            <a:ext cx="214314" cy="205383"/>
          </a:xfrm>
          <a:custGeom>
            <a:avLst/>
            <a:gdLst/>
            <a:ahLst/>
            <a:cxnLst/>
            <a:rect l="0" t="0" r="0" b="0"/>
            <a:pathLst>
              <a:path w="214314" h="205383">
                <a:moveTo>
                  <a:pt x="8930" y="196453"/>
                </a:moveTo>
                <a:lnTo>
                  <a:pt x="0" y="196453"/>
                </a:lnTo>
                <a:lnTo>
                  <a:pt x="0" y="196453"/>
                </a:lnTo>
                <a:lnTo>
                  <a:pt x="0" y="205382"/>
                </a:lnTo>
                <a:lnTo>
                  <a:pt x="0" y="205382"/>
                </a:lnTo>
                <a:lnTo>
                  <a:pt x="8930" y="196453"/>
                </a:lnTo>
                <a:lnTo>
                  <a:pt x="17860" y="187523"/>
                </a:lnTo>
                <a:lnTo>
                  <a:pt x="26789" y="178593"/>
                </a:lnTo>
                <a:lnTo>
                  <a:pt x="44649" y="160734"/>
                </a:lnTo>
                <a:lnTo>
                  <a:pt x="53579" y="133945"/>
                </a:lnTo>
                <a:lnTo>
                  <a:pt x="71438" y="116086"/>
                </a:lnTo>
                <a:lnTo>
                  <a:pt x="71438" y="98226"/>
                </a:lnTo>
                <a:lnTo>
                  <a:pt x="80368" y="89297"/>
                </a:lnTo>
                <a:lnTo>
                  <a:pt x="71438" y="80367"/>
                </a:lnTo>
                <a:lnTo>
                  <a:pt x="62508" y="71437"/>
                </a:lnTo>
                <a:lnTo>
                  <a:pt x="53579" y="80367"/>
                </a:lnTo>
                <a:lnTo>
                  <a:pt x="53579" y="89297"/>
                </a:lnTo>
                <a:lnTo>
                  <a:pt x="44649" y="107156"/>
                </a:lnTo>
                <a:lnTo>
                  <a:pt x="44649" y="125015"/>
                </a:lnTo>
                <a:lnTo>
                  <a:pt x="44649" y="142875"/>
                </a:lnTo>
                <a:lnTo>
                  <a:pt x="53579" y="160734"/>
                </a:lnTo>
                <a:lnTo>
                  <a:pt x="62508" y="178593"/>
                </a:lnTo>
                <a:lnTo>
                  <a:pt x="71438" y="187523"/>
                </a:lnTo>
                <a:lnTo>
                  <a:pt x="80368" y="196453"/>
                </a:lnTo>
                <a:lnTo>
                  <a:pt x="98227" y="196453"/>
                </a:lnTo>
                <a:lnTo>
                  <a:pt x="116086" y="187523"/>
                </a:lnTo>
                <a:lnTo>
                  <a:pt x="116086" y="178593"/>
                </a:lnTo>
                <a:lnTo>
                  <a:pt x="125016" y="169664"/>
                </a:lnTo>
                <a:lnTo>
                  <a:pt x="133946" y="151804"/>
                </a:lnTo>
                <a:lnTo>
                  <a:pt x="133946" y="133945"/>
                </a:lnTo>
                <a:lnTo>
                  <a:pt x="133946" y="116086"/>
                </a:lnTo>
                <a:lnTo>
                  <a:pt x="133946" y="98226"/>
                </a:lnTo>
                <a:lnTo>
                  <a:pt x="133946" y="89297"/>
                </a:lnTo>
                <a:lnTo>
                  <a:pt x="133946" y="80367"/>
                </a:lnTo>
                <a:lnTo>
                  <a:pt x="142875" y="80367"/>
                </a:lnTo>
                <a:lnTo>
                  <a:pt x="151805" y="80367"/>
                </a:lnTo>
                <a:lnTo>
                  <a:pt x="160735" y="98226"/>
                </a:lnTo>
                <a:lnTo>
                  <a:pt x="178594" y="107156"/>
                </a:lnTo>
                <a:lnTo>
                  <a:pt x="187524" y="125015"/>
                </a:lnTo>
                <a:lnTo>
                  <a:pt x="196454" y="133945"/>
                </a:lnTo>
                <a:lnTo>
                  <a:pt x="196454" y="142875"/>
                </a:lnTo>
                <a:lnTo>
                  <a:pt x="205383" y="151804"/>
                </a:lnTo>
                <a:lnTo>
                  <a:pt x="196454" y="151804"/>
                </a:lnTo>
                <a:lnTo>
                  <a:pt x="196454" y="142875"/>
                </a:lnTo>
                <a:lnTo>
                  <a:pt x="187524" y="125015"/>
                </a:lnTo>
                <a:lnTo>
                  <a:pt x="187524" y="107156"/>
                </a:lnTo>
                <a:lnTo>
                  <a:pt x="178594" y="80367"/>
                </a:lnTo>
                <a:lnTo>
                  <a:pt x="187524" y="53578"/>
                </a:lnTo>
                <a:lnTo>
                  <a:pt x="187524" y="35719"/>
                </a:lnTo>
                <a:lnTo>
                  <a:pt x="196454" y="17859"/>
                </a:lnTo>
                <a:lnTo>
                  <a:pt x="205383" y="8930"/>
                </a:lnTo>
                <a:lnTo>
                  <a:pt x="205383" y="0"/>
                </a:lnTo>
                <a:lnTo>
                  <a:pt x="214313" y="0"/>
                </a:lnTo>
                <a:lnTo>
                  <a:pt x="214313" y="0"/>
                </a:lnTo>
                <a:lnTo>
                  <a:pt x="21431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0" name="Freeform 169"/>
          <p:cNvSpPr/>
          <p:nvPr/>
        </p:nvSpPr>
        <p:spPr bwMode="auto">
          <a:xfrm>
            <a:off x="1598414" y="2553891"/>
            <a:ext cx="151806" cy="258961"/>
          </a:xfrm>
          <a:custGeom>
            <a:avLst/>
            <a:gdLst/>
            <a:ahLst/>
            <a:cxnLst/>
            <a:rect l="0" t="0" r="0" b="0"/>
            <a:pathLst>
              <a:path w="151806" h="258961">
                <a:moveTo>
                  <a:pt x="89297" y="26789"/>
                </a:moveTo>
                <a:lnTo>
                  <a:pt x="89297" y="26789"/>
                </a:lnTo>
                <a:lnTo>
                  <a:pt x="80367" y="17859"/>
                </a:lnTo>
                <a:lnTo>
                  <a:pt x="80367" y="17859"/>
                </a:lnTo>
                <a:lnTo>
                  <a:pt x="71438" y="8929"/>
                </a:lnTo>
                <a:lnTo>
                  <a:pt x="62508" y="0"/>
                </a:lnTo>
                <a:lnTo>
                  <a:pt x="53578" y="0"/>
                </a:lnTo>
                <a:lnTo>
                  <a:pt x="44649" y="0"/>
                </a:lnTo>
                <a:lnTo>
                  <a:pt x="26789" y="8929"/>
                </a:lnTo>
                <a:lnTo>
                  <a:pt x="26789" y="17859"/>
                </a:lnTo>
                <a:lnTo>
                  <a:pt x="17859" y="35718"/>
                </a:lnTo>
                <a:lnTo>
                  <a:pt x="8930" y="53578"/>
                </a:lnTo>
                <a:lnTo>
                  <a:pt x="8930" y="71437"/>
                </a:lnTo>
                <a:lnTo>
                  <a:pt x="8930" y="89297"/>
                </a:lnTo>
                <a:lnTo>
                  <a:pt x="8930" y="107156"/>
                </a:lnTo>
                <a:lnTo>
                  <a:pt x="17859" y="116086"/>
                </a:lnTo>
                <a:lnTo>
                  <a:pt x="26789" y="125015"/>
                </a:lnTo>
                <a:lnTo>
                  <a:pt x="44649" y="125015"/>
                </a:lnTo>
                <a:lnTo>
                  <a:pt x="71438" y="125015"/>
                </a:lnTo>
                <a:lnTo>
                  <a:pt x="89297" y="133945"/>
                </a:lnTo>
                <a:lnTo>
                  <a:pt x="116086" y="133945"/>
                </a:lnTo>
                <a:lnTo>
                  <a:pt x="133945" y="142875"/>
                </a:lnTo>
                <a:lnTo>
                  <a:pt x="151805" y="151804"/>
                </a:lnTo>
                <a:lnTo>
                  <a:pt x="151805" y="169664"/>
                </a:lnTo>
                <a:lnTo>
                  <a:pt x="151805" y="187523"/>
                </a:lnTo>
                <a:lnTo>
                  <a:pt x="142875" y="205382"/>
                </a:lnTo>
                <a:lnTo>
                  <a:pt x="125016" y="223242"/>
                </a:lnTo>
                <a:lnTo>
                  <a:pt x="98227" y="241101"/>
                </a:lnTo>
                <a:lnTo>
                  <a:pt x="80367" y="250030"/>
                </a:lnTo>
                <a:lnTo>
                  <a:pt x="53578" y="258960"/>
                </a:lnTo>
                <a:lnTo>
                  <a:pt x="35719" y="258960"/>
                </a:lnTo>
                <a:lnTo>
                  <a:pt x="17859" y="250030"/>
                </a:lnTo>
                <a:lnTo>
                  <a:pt x="8930" y="232172"/>
                </a:lnTo>
                <a:lnTo>
                  <a:pt x="0" y="214312"/>
                </a:lnTo>
                <a:lnTo>
                  <a:pt x="0" y="196453"/>
                </a:lnTo>
                <a:lnTo>
                  <a:pt x="8930" y="160734"/>
                </a:lnTo>
                <a:lnTo>
                  <a:pt x="8930"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1" name="Freeform 170"/>
          <p:cNvSpPr/>
          <p:nvPr/>
        </p:nvSpPr>
        <p:spPr bwMode="auto">
          <a:xfrm>
            <a:off x="1669852" y="2473523"/>
            <a:ext cx="187524" cy="205384"/>
          </a:xfrm>
          <a:custGeom>
            <a:avLst/>
            <a:gdLst/>
            <a:ahLst/>
            <a:cxnLst/>
            <a:rect l="0" t="0" r="0" b="0"/>
            <a:pathLst>
              <a:path w="187524" h="205384">
                <a:moveTo>
                  <a:pt x="80367" y="0"/>
                </a:moveTo>
                <a:lnTo>
                  <a:pt x="80367" y="0"/>
                </a:lnTo>
                <a:lnTo>
                  <a:pt x="71437" y="8930"/>
                </a:lnTo>
                <a:lnTo>
                  <a:pt x="71437" y="26790"/>
                </a:lnTo>
                <a:lnTo>
                  <a:pt x="71437" y="44649"/>
                </a:lnTo>
                <a:lnTo>
                  <a:pt x="71437" y="71438"/>
                </a:lnTo>
                <a:lnTo>
                  <a:pt x="80367" y="98227"/>
                </a:lnTo>
                <a:lnTo>
                  <a:pt x="89296" y="125016"/>
                </a:lnTo>
                <a:lnTo>
                  <a:pt x="107156" y="151805"/>
                </a:lnTo>
                <a:lnTo>
                  <a:pt x="125015" y="178594"/>
                </a:lnTo>
                <a:lnTo>
                  <a:pt x="142875" y="196454"/>
                </a:lnTo>
                <a:lnTo>
                  <a:pt x="160734" y="205383"/>
                </a:lnTo>
                <a:lnTo>
                  <a:pt x="169664" y="205383"/>
                </a:lnTo>
                <a:lnTo>
                  <a:pt x="178593" y="196454"/>
                </a:lnTo>
                <a:lnTo>
                  <a:pt x="178593" y="187524"/>
                </a:lnTo>
                <a:lnTo>
                  <a:pt x="178593" y="178594"/>
                </a:lnTo>
                <a:lnTo>
                  <a:pt x="169664" y="169665"/>
                </a:lnTo>
                <a:lnTo>
                  <a:pt x="151804" y="151805"/>
                </a:lnTo>
                <a:lnTo>
                  <a:pt x="133945" y="151805"/>
                </a:lnTo>
                <a:lnTo>
                  <a:pt x="107156" y="142875"/>
                </a:lnTo>
                <a:lnTo>
                  <a:pt x="80367" y="142875"/>
                </a:lnTo>
                <a:lnTo>
                  <a:pt x="53578" y="142875"/>
                </a:lnTo>
                <a:lnTo>
                  <a:pt x="26789" y="151805"/>
                </a:lnTo>
                <a:lnTo>
                  <a:pt x="8929" y="151805"/>
                </a:lnTo>
                <a:lnTo>
                  <a:pt x="0" y="160735"/>
                </a:lnTo>
                <a:lnTo>
                  <a:pt x="0" y="160735"/>
                </a:lnTo>
                <a:lnTo>
                  <a:pt x="8929" y="160735"/>
                </a:lnTo>
                <a:lnTo>
                  <a:pt x="35718" y="151805"/>
                </a:lnTo>
                <a:lnTo>
                  <a:pt x="62507" y="133946"/>
                </a:lnTo>
                <a:lnTo>
                  <a:pt x="89296" y="116086"/>
                </a:lnTo>
                <a:lnTo>
                  <a:pt x="116086" y="98227"/>
                </a:lnTo>
                <a:lnTo>
                  <a:pt x="142875" y="80368"/>
                </a:lnTo>
                <a:lnTo>
                  <a:pt x="169664" y="62508"/>
                </a:lnTo>
                <a:lnTo>
                  <a:pt x="187523" y="44649"/>
                </a:lnTo>
                <a:lnTo>
                  <a:pt x="187523"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2" name="Freeform 171"/>
          <p:cNvSpPr/>
          <p:nvPr/>
        </p:nvSpPr>
        <p:spPr bwMode="auto">
          <a:xfrm>
            <a:off x="1812727" y="2553891"/>
            <a:ext cx="98227" cy="62508"/>
          </a:xfrm>
          <a:custGeom>
            <a:avLst/>
            <a:gdLst/>
            <a:ahLst/>
            <a:cxnLst/>
            <a:rect l="0" t="0" r="0" b="0"/>
            <a:pathLst>
              <a:path w="98227" h="62508">
                <a:moveTo>
                  <a:pt x="0" y="35718"/>
                </a:moveTo>
                <a:lnTo>
                  <a:pt x="8929" y="35718"/>
                </a:lnTo>
                <a:lnTo>
                  <a:pt x="17859" y="44648"/>
                </a:lnTo>
                <a:lnTo>
                  <a:pt x="26789" y="53578"/>
                </a:lnTo>
                <a:lnTo>
                  <a:pt x="44648" y="53578"/>
                </a:lnTo>
                <a:lnTo>
                  <a:pt x="53578" y="62507"/>
                </a:lnTo>
                <a:lnTo>
                  <a:pt x="71437" y="53578"/>
                </a:lnTo>
                <a:lnTo>
                  <a:pt x="80367" y="53578"/>
                </a:lnTo>
                <a:lnTo>
                  <a:pt x="98226" y="44648"/>
                </a:lnTo>
                <a:lnTo>
                  <a:pt x="98226" y="44648"/>
                </a:lnTo>
                <a:lnTo>
                  <a:pt x="98226" y="26789"/>
                </a:lnTo>
                <a:lnTo>
                  <a:pt x="98226" y="17859"/>
                </a:lnTo>
                <a:lnTo>
                  <a:pt x="80367" y="8929"/>
                </a:lnTo>
                <a:lnTo>
                  <a:pt x="62507" y="8929"/>
                </a:lnTo>
                <a:lnTo>
                  <a:pt x="44648" y="0"/>
                </a:lnTo>
                <a:lnTo>
                  <a:pt x="26789" y="0"/>
                </a:lnTo>
                <a:lnTo>
                  <a:pt x="8929" y="0"/>
                </a:lnTo>
                <a:lnTo>
                  <a:pt x="0" y="0"/>
                </a:lnTo>
                <a:lnTo>
                  <a:pt x="0" y="8929"/>
                </a:lnTo>
                <a:lnTo>
                  <a:pt x="8929" y="0"/>
                </a:lnTo>
                <a:lnTo>
                  <a:pt x="892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3" name="Freeform 172"/>
          <p:cNvSpPr/>
          <p:nvPr/>
        </p:nvSpPr>
        <p:spPr bwMode="auto">
          <a:xfrm>
            <a:off x="1928813" y="2393156"/>
            <a:ext cx="71438" cy="151806"/>
          </a:xfrm>
          <a:custGeom>
            <a:avLst/>
            <a:gdLst/>
            <a:ahLst/>
            <a:cxnLst/>
            <a:rect l="0" t="0" r="0" b="0"/>
            <a:pathLst>
              <a:path w="71438" h="151806">
                <a:moveTo>
                  <a:pt x="0" y="80367"/>
                </a:moveTo>
                <a:lnTo>
                  <a:pt x="0" y="80367"/>
                </a:lnTo>
                <a:lnTo>
                  <a:pt x="0" y="89297"/>
                </a:lnTo>
                <a:lnTo>
                  <a:pt x="8929" y="98227"/>
                </a:lnTo>
                <a:lnTo>
                  <a:pt x="8929" y="116086"/>
                </a:lnTo>
                <a:lnTo>
                  <a:pt x="8929" y="125016"/>
                </a:lnTo>
                <a:lnTo>
                  <a:pt x="17859" y="133946"/>
                </a:lnTo>
                <a:lnTo>
                  <a:pt x="26789" y="142875"/>
                </a:lnTo>
                <a:lnTo>
                  <a:pt x="26789" y="151805"/>
                </a:lnTo>
                <a:lnTo>
                  <a:pt x="26789" y="151805"/>
                </a:lnTo>
                <a:lnTo>
                  <a:pt x="35718" y="151805"/>
                </a:lnTo>
                <a:lnTo>
                  <a:pt x="35718" y="133946"/>
                </a:lnTo>
                <a:lnTo>
                  <a:pt x="35718" y="125016"/>
                </a:lnTo>
                <a:lnTo>
                  <a:pt x="44648" y="98227"/>
                </a:lnTo>
                <a:lnTo>
                  <a:pt x="44648" y="71438"/>
                </a:lnTo>
                <a:lnTo>
                  <a:pt x="44648" y="44648"/>
                </a:lnTo>
                <a:lnTo>
                  <a:pt x="53578" y="26789"/>
                </a:lnTo>
                <a:lnTo>
                  <a:pt x="62507" y="8930"/>
                </a:lnTo>
                <a:lnTo>
                  <a:pt x="71437" y="0"/>
                </a:lnTo>
                <a:lnTo>
                  <a:pt x="71437" y="0"/>
                </a:lnTo>
                <a:lnTo>
                  <a:pt x="7143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4" name="Freeform 173"/>
          <p:cNvSpPr/>
          <p:nvPr/>
        </p:nvSpPr>
        <p:spPr bwMode="auto">
          <a:xfrm>
            <a:off x="2035969" y="2330648"/>
            <a:ext cx="169665" cy="232173"/>
          </a:xfrm>
          <a:custGeom>
            <a:avLst/>
            <a:gdLst/>
            <a:ahLst/>
            <a:cxnLst/>
            <a:rect l="0" t="0" r="0" b="0"/>
            <a:pathLst>
              <a:path w="169665" h="232173">
                <a:moveTo>
                  <a:pt x="0" y="35719"/>
                </a:moveTo>
                <a:lnTo>
                  <a:pt x="0" y="44649"/>
                </a:lnTo>
                <a:lnTo>
                  <a:pt x="0" y="44649"/>
                </a:lnTo>
                <a:lnTo>
                  <a:pt x="0" y="53578"/>
                </a:lnTo>
                <a:lnTo>
                  <a:pt x="8929" y="71438"/>
                </a:lnTo>
                <a:lnTo>
                  <a:pt x="17859" y="89297"/>
                </a:lnTo>
                <a:lnTo>
                  <a:pt x="26789" y="98227"/>
                </a:lnTo>
                <a:lnTo>
                  <a:pt x="35719" y="116086"/>
                </a:lnTo>
                <a:lnTo>
                  <a:pt x="53578" y="116086"/>
                </a:lnTo>
                <a:lnTo>
                  <a:pt x="53578" y="125016"/>
                </a:lnTo>
                <a:lnTo>
                  <a:pt x="62508" y="116086"/>
                </a:lnTo>
                <a:lnTo>
                  <a:pt x="71437" y="107156"/>
                </a:lnTo>
                <a:lnTo>
                  <a:pt x="71437" y="98227"/>
                </a:lnTo>
                <a:lnTo>
                  <a:pt x="71437" y="80367"/>
                </a:lnTo>
                <a:lnTo>
                  <a:pt x="71437" y="53578"/>
                </a:lnTo>
                <a:lnTo>
                  <a:pt x="71437" y="26789"/>
                </a:lnTo>
                <a:lnTo>
                  <a:pt x="71437" y="8930"/>
                </a:lnTo>
                <a:lnTo>
                  <a:pt x="71437" y="0"/>
                </a:lnTo>
                <a:lnTo>
                  <a:pt x="71437" y="0"/>
                </a:lnTo>
                <a:lnTo>
                  <a:pt x="80367" y="8930"/>
                </a:lnTo>
                <a:lnTo>
                  <a:pt x="89297" y="26789"/>
                </a:lnTo>
                <a:lnTo>
                  <a:pt x="98226" y="53578"/>
                </a:lnTo>
                <a:lnTo>
                  <a:pt x="116086" y="71438"/>
                </a:lnTo>
                <a:lnTo>
                  <a:pt x="125015" y="98227"/>
                </a:lnTo>
                <a:lnTo>
                  <a:pt x="142875" y="125016"/>
                </a:lnTo>
                <a:lnTo>
                  <a:pt x="151804" y="151805"/>
                </a:lnTo>
                <a:lnTo>
                  <a:pt x="160734" y="169665"/>
                </a:lnTo>
                <a:lnTo>
                  <a:pt x="169664" y="187524"/>
                </a:lnTo>
                <a:lnTo>
                  <a:pt x="169664" y="205383"/>
                </a:lnTo>
                <a:lnTo>
                  <a:pt x="169664" y="214313"/>
                </a:lnTo>
                <a:lnTo>
                  <a:pt x="151804" y="223243"/>
                </a:lnTo>
                <a:lnTo>
                  <a:pt x="125015" y="232172"/>
                </a:lnTo>
                <a:lnTo>
                  <a:pt x="125015"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5" name="Freeform 174"/>
          <p:cNvSpPr/>
          <p:nvPr/>
        </p:nvSpPr>
        <p:spPr bwMode="auto">
          <a:xfrm>
            <a:off x="1446609" y="3089671"/>
            <a:ext cx="267892" cy="214314"/>
          </a:xfrm>
          <a:custGeom>
            <a:avLst/>
            <a:gdLst/>
            <a:ahLst/>
            <a:cxnLst/>
            <a:rect l="0" t="0" r="0" b="0"/>
            <a:pathLst>
              <a:path w="267892" h="214314">
                <a:moveTo>
                  <a:pt x="8930" y="62508"/>
                </a:moveTo>
                <a:lnTo>
                  <a:pt x="0" y="62508"/>
                </a:lnTo>
                <a:lnTo>
                  <a:pt x="0" y="62508"/>
                </a:lnTo>
                <a:lnTo>
                  <a:pt x="0" y="71438"/>
                </a:lnTo>
                <a:lnTo>
                  <a:pt x="0" y="71438"/>
                </a:lnTo>
                <a:lnTo>
                  <a:pt x="17860" y="89297"/>
                </a:lnTo>
                <a:lnTo>
                  <a:pt x="35719" y="107157"/>
                </a:lnTo>
                <a:lnTo>
                  <a:pt x="53579" y="125016"/>
                </a:lnTo>
                <a:lnTo>
                  <a:pt x="80368" y="151805"/>
                </a:lnTo>
                <a:lnTo>
                  <a:pt x="107157" y="169665"/>
                </a:lnTo>
                <a:lnTo>
                  <a:pt x="116086" y="187524"/>
                </a:lnTo>
                <a:lnTo>
                  <a:pt x="133946" y="205383"/>
                </a:lnTo>
                <a:lnTo>
                  <a:pt x="133946" y="214313"/>
                </a:lnTo>
                <a:lnTo>
                  <a:pt x="133946" y="214313"/>
                </a:lnTo>
                <a:lnTo>
                  <a:pt x="125016" y="214313"/>
                </a:lnTo>
                <a:lnTo>
                  <a:pt x="116086" y="205383"/>
                </a:lnTo>
                <a:lnTo>
                  <a:pt x="98227" y="187524"/>
                </a:lnTo>
                <a:lnTo>
                  <a:pt x="80368" y="160735"/>
                </a:lnTo>
                <a:lnTo>
                  <a:pt x="62508" y="125016"/>
                </a:lnTo>
                <a:lnTo>
                  <a:pt x="53579" y="98227"/>
                </a:lnTo>
                <a:lnTo>
                  <a:pt x="44649" y="71438"/>
                </a:lnTo>
                <a:lnTo>
                  <a:pt x="53579" y="44649"/>
                </a:lnTo>
                <a:lnTo>
                  <a:pt x="62508" y="17860"/>
                </a:lnTo>
                <a:lnTo>
                  <a:pt x="71438" y="8930"/>
                </a:lnTo>
                <a:lnTo>
                  <a:pt x="89297" y="0"/>
                </a:lnTo>
                <a:lnTo>
                  <a:pt x="98227" y="0"/>
                </a:lnTo>
                <a:lnTo>
                  <a:pt x="107157" y="0"/>
                </a:lnTo>
                <a:lnTo>
                  <a:pt x="125016" y="17860"/>
                </a:lnTo>
                <a:lnTo>
                  <a:pt x="125016" y="35719"/>
                </a:lnTo>
                <a:lnTo>
                  <a:pt x="133946" y="71438"/>
                </a:lnTo>
                <a:lnTo>
                  <a:pt x="151805" y="98227"/>
                </a:lnTo>
                <a:lnTo>
                  <a:pt x="160735" y="133946"/>
                </a:lnTo>
                <a:lnTo>
                  <a:pt x="169664" y="160735"/>
                </a:lnTo>
                <a:lnTo>
                  <a:pt x="187524" y="178594"/>
                </a:lnTo>
                <a:lnTo>
                  <a:pt x="205383" y="187524"/>
                </a:lnTo>
                <a:lnTo>
                  <a:pt x="223243" y="178594"/>
                </a:lnTo>
                <a:lnTo>
                  <a:pt x="232172" y="169665"/>
                </a:lnTo>
                <a:lnTo>
                  <a:pt x="250032" y="151805"/>
                </a:lnTo>
                <a:lnTo>
                  <a:pt x="258961" y="125016"/>
                </a:lnTo>
                <a:lnTo>
                  <a:pt x="267891" y="98227"/>
                </a:lnTo>
                <a:lnTo>
                  <a:pt x="267891"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6" name="Freeform 175"/>
          <p:cNvSpPr/>
          <p:nvPr/>
        </p:nvSpPr>
        <p:spPr bwMode="auto">
          <a:xfrm>
            <a:off x="1625203" y="3045023"/>
            <a:ext cx="214314" cy="151806"/>
          </a:xfrm>
          <a:custGeom>
            <a:avLst/>
            <a:gdLst/>
            <a:ahLst/>
            <a:cxnLst/>
            <a:rect l="0" t="0" r="0" b="0"/>
            <a:pathLst>
              <a:path w="214314" h="151806">
                <a:moveTo>
                  <a:pt x="0" y="116086"/>
                </a:moveTo>
                <a:lnTo>
                  <a:pt x="8930" y="116086"/>
                </a:lnTo>
                <a:lnTo>
                  <a:pt x="17860" y="125016"/>
                </a:lnTo>
                <a:lnTo>
                  <a:pt x="26789" y="125016"/>
                </a:lnTo>
                <a:lnTo>
                  <a:pt x="44649" y="125016"/>
                </a:lnTo>
                <a:lnTo>
                  <a:pt x="62508" y="116086"/>
                </a:lnTo>
                <a:lnTo>
                  <a:pt x="71438" y="107156"/>
                </a:lnTo>
                <a:lnTo>
                  <a:pt x="89297" y="98227"/>
                </a:lnTo>
                <a:lnTo>
                  <a:pt x="98227" y="80367"/>
                </a:lnTo>
                <a:lnTo>
                  <a:pt x="107156" y="62508"/>
                </a:lnTo>
                <a:lnTo>
                  <a:pt x="107156" y="44648"/>
                </a:lnTo>
                <a:lnTo>
                  <a:pt x="116086" y="26789"/>
                </a:lnTo>
                <a:lnTo>
                  <a:pt x="107156" y="8930"/>
                </a:lnTo>
                <a:lnTo>
                  <a:pt x="89297" y="0"/>
                </a:lnTo>
                <a:lnTo>
                  <a:pt x="80367" y="0"/>
                </a:lnTo>
                <a:lnTo>
                  <a:pt x="62508" y="0"/>
                </a:lnTo>
                <a:lnTo>
                  <a:pt x="53578" y="8930"/>
                </a:lnTo>
                <a:lnTo>
                  <a:pt x="53578" y="35719"/>
                </a:lnTo>
                <a:lnTo>
                  <a:pt x="53578" y="62508"/>
                </a:lnTo>
                <a:lnTo>
                  <a:pt x="62508" y="89297"/>
                </a:lnTo>
                <a:lnTo>
                  <a:pt x="71438" y="116086"/>
                </a:lnTo>
                <a:lnTo>
                  <a:pt x="89297" y="133945"/>
                </a:lnTo>
                <a:lnTo>
                  <a:pt x="107156" y="151805"/>
                </a:lnTo>
                <a:lnTo>
                  <a:pt x="133945" y="151805"/>
                </a:lnTo>
                <a:lnTo>
                  <a:pt x="160735" y="142875"/>
                </a:lnTo>
                <a:lnTo>
                  <a:pt x="178594" y="125016"/>
                </a:lnTo>
                <a:lnTo>
                  <a:pt x="196453" y="107156"/>
                </a:lnTo>
                <a:lnTo>
                  <a:pt x="214313" y="71438"/>
                </a:lnTo>
                <a:lnTo>
                  <a:pt x="214313"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7" name="Freeform 176"/>
          <p:cNvSpPr/>
          <p:nvPr/>
        </p:nvSpPr>
        <p:spPr bwMode="auto">
          <a:xfrm>
            <a:off x="1785938" y="2982515"/>
            <a:ext cx="205383" cy="133947"/>
          </a:xfrm>
          <a:custGeom>
            <a:avLst/>
            <a:gdLst/>
            <a:ahLst/>
            <a:cxnLst/>
            <a:rect l="0" t="0" r="0" b="0"/>
            <a:pathLst>
              <a:path w="205383" h="133947">
                <a:moveTo>
                  <a:pt x="8929" y="26789"/>
                </a:moveTo>
                <a:lnTo>
                  <a:pt x="0" y="26789"/>
                </a:lnTo>
                <a:lnTo>
                  <a:pt x="0" y="35719"/>
                </a:lnTo>
                <a:lnTo>
                  <a:pt x="0" y="44649"/>
                </a:lnTo>
                <a:lnTo>
                  <a:pt x="0" y="62508"/>
                </a:lnTo>
                <a:lnTo>
                  <a:pt x="8929" y="80367"/>
                </a:lnTo>
                <a:lnTo>
                  <a:pt x="17859" y="98227"/>
                </a:lnTo>
                <a:lnTo>
                  <a:pt x="35718" y="116086"/>
                </a:lnTo>
                <a:lnTo>
                  <a:pt x="53578" y="133946"/>
                </a:lnTo>
                <a:lnTo>
                  <a:pt x="71437" y="133946"/>
                </a:lnTo>
                <a:lnTo>
                  <a:pt x="89296" y="133946"/>
                </a:lnTo>
                <a:lnTo>
                  <a:pt x="107156" y="125016"/>
                </a:lnTo>
                <a:lnTo>
                  <a:pt x="116085" y="116086"/>
                </a:lnTo>
                <a:lnTo>
                  <a:pt x="116085" y="89297"/>
                </a:lnTo>
                <a:lnTo>
                  <a:pt x="116085" y="71438"/>
                </a:lnTo>
                <a:lnTo>
                  <a:pt x="116085" y="44649"/>
                </a:lnTo>
                <a:lnTo>
                  <a:pt x="116085" y="26789"/>
                </a:lnTo>
                <a:lnTo>
                  <a:pt x="107156" y="8930"/>
                </a:lnTo>
                <a:lnTo>
                  <a:pt x="98226" y="0"/>
                </a:lnTo>
                <a:lnTo>
                  <a:pt x="98226" y="0"/>
                </a:lnTo>
                <a:lnTo>
                  <a:pt x="107156" y="8930"/>
                </a:lnTo>
                <a:lnTo>
                  <a:pt x="116085" y="17860"/>
                </a:lnTo>
                <a:lnTo>
                  <a:pt x="125015" y="35719"/>
                </a:lnTo>
                <a:lnTo>
                  <a:pt x="133945" y="53578"/>
                </a:lnTo>
                <a:lnTo>
                  <a:pt x="151804" y="62508"/>
                </a:lnTo>
                <a:lnTo>
                  <a:pt x="160734" y="71438"/>
                </a:lnTo>
                <a:lnTo>
                  <a:pt x="178593" y="71438"/>
                </a:lnTo>
                <a:lnTo>
                  <a:pt x="187523" y="71438"/>
                </a:lnTo>
                <a:lnTo>
                  <a:pt x="196453" y="62508"/>
                </a:lnTo>
                <a:lnTo>
                  <a:pt x="205382" y="44649"/>
                </a:lnTo>
                <a:lnTo>
                  <a:pt x="205382"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8" name="Freeform 177"/>
          <p:cNvSpPr/>
          <p:nvPr/>
        </p:nvSpPr>
        <p:spPr bwMode="auto">
          <a:xfrm>
            <a:off x="1902023" y="2794992"/>
            <a:ext cx="223244" cy="223243"/>
          </a:xfrm>
          <a:custGeom>
            <a:avLst/>
            <a:gdLst/>
            <a:ahLst/>
            <a:cxnLst/>
            <a:rect l="0" t="0" r="0" b="0"/>
            <a:pathLst>
              <a:path w="223244" h="223243">
                <a:moveTo>
                  <a:pt x="80368" y="133945"/>
                </a:moveTo>
                <a:lnTo>
                  <a:pt x="80368" y="133945"/>
                </a:lnTo>
                <a:lnTo>
                  <a:pt x="71438" y="133945"/>
                </a:lnTo>
                <a:lnTo>
                  <a:pt x="71438" y="125015"/>
                </a:lnTo>
                <a:lnTo>
                  <a:pt x="62508" y="125015"/>
                </a:lnTo>
                <a:lnTo>
                  <a:pt x="62508" y="125015"/>
                </a:lnTo>
                <a:lnTo>
                  <a:pt x="53579" y="116086"/>
                </a:lnTo>
                <a:lnTo>
                  <a:pt x="44649" y="125015"/>
                </a:lnTo>
                <a:lnTo>
                  <a:pt x="44649" y="125015"/>
                </a:lnTo>
                <a:lnTo>
                  <a:pt x="44649" y="133945"/>
                </a:lnTo>
                <a:lnTo>
                  <a:pt x="53579" y="151804"/>
                </a:lnTo>
                <a:lnTo>
                  <a:pt x="62508" y="169664"/>
                </a:lnTo>
                <a:lnTo>
                  <a:pt x="71438" y="187523"/>
                </a:lnTo>
                <a:lnTo>
                  <a:pt x="80368" y="205383"/>
                </a:lnTo>
                <a:lnTo>
                  <a:pt x="89297" y="214312"/>
                </a:lnTo>
                <a:lnTo>
                  <a:pt x="107157" y="223242"/>
                </a:lnTo>
                <a:lnTo>
                  <a:pt x="116086" y="223242"/>
                </a:lnTo>
                <a:lnTo>
                  <a:pt x="125016" y="214312"/>
                </a:lnTo>
                <a:lnTo>
                  <a:pt x="133946" y="205383"/>
                </a:lnTo>
                <a:lnTo>
                  <a:pt x="133946" y="187523"/>
                </a:lnTo>
                <a:lnTo>
                  <a:pt x="133946" y="169664"/>
                </a:lnTo>
                <a:lnTo>
                  <a:pt x="125016" y="142875"/>
                </a:lnTo>
                <a:lnTo>
                  <a:pt x="116086" y="107156"/>
                </a:lnTo>
                <a:lnTo>
                  <a:pt x="98227" y="80367"/>
                </a:lnTo>
                <a:lnTo>
                  <a:pt x="71438" y="44648"/>
                </a:lnTo>
                <a:lnTo>
                  <a:pt x="44649" y="26789"/>
                </a:lnTo>
                <a:lnTo>
                  <a:pt x="26790" y="8929"/>
                </a:lnTo>
                <a:lnTo>
                  <a:pt x="8930" y="0"/>
                </a:lnTo>
                <a:lnTo>
                  <a:pt x="0" y="17859"/>
                </a:lnTo>
                <a:lnTo>
                  <a:pt x="0" y="35719"/>
                </a:lnTo>
                <a:lnTo>
                  <a:pt x="0" y="62508"/>
                </a:lnTo>
                <a:lnTo>
                  <a:pt x="8930" y="89297"/>
                </a:lnTo>
                <a:lnTo>
                  <a:pt x="35719" y="125015"/>
                </a:lnTo>
                <a:lnTo>
                  <a:pt x="53579" y="142875"/>
                </a:lnTo>
                <a:lnTo>
                  <a:pt x="80368" y="160734"/>
                </a:lnTo>
                <a:lnTo>
                  <a:pt x="107157" y="169664"/>
                </a:lnTo>
                <a:lnTo>
                  <a:pt x="142875" y="160734"/>
                </a:lnTo>
                <a:lnTo>
                  <a:pt x="169665" y="151804"/>
                </a:lnTo>
                <a:lnTo>
                  <a:pt x="196454" y="133945"/>
                </a:lnTo>
                <a:lnTo>
                  <a:pt x="223243" y="98226"/>
                </a:lnTo>
                <a:lnTo>
                  <a:pt x="223243"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9" name="Freeform 178"/>
          <p:cNvSpPr/>
          <p:nvPr/>
        </p:nvSpPr>
        <p:spPr bwMode="auto">
          <a:xfrm>
            <a:off x="2125266" y="2616398"/>
            <a:ext cx="178594" cy="214314"/>
          </a:xfrm>
          <a:custGeom>
            <a:avLst/>
            <a:gdLst/>
            <a:ahLst/>
            <a:cxnLst/>
            <a:rect l="0" t="0" r="0" b="0"/>
            <a:pathLst>
              <a:path w="178594" h="214314">
                <a:moveTo>
                  <a:pt x="35718" y="8930"/>
                </a:moveTo>
                <a:lnTo>
                  <a:pt x="26789" y="8930"/>
                </a:lnTo>
                <a:lnTo>
                  <a:pt x="17859" y="0"/>
                </a:lnTo>
                <a:lnTo>
                  <a:pt x="8929" y="0"/>
                </a:lnTo>
                <a:lnTo>
                  <a:pt x="8929" y="8930"/>
                </a:lnTo>
                <a:lnTo>
                  <a:pt x="0" y="17860"/>
                </a:lnTo>
                <a:lnTo>
                  <a:pt x="0" y="35719"/>
                </a:lnTo>
                <a:lnTo>
                  <a:pt x="17859" y="53579"/>
                </a:lnTo>
                <a:lnTo>
                  <a:pt x="26789" y="80368"/>
                </a:lnTo>
                <a:lnTo>
                  <a:pt x="53578" y="107157"/>
                </a:lnTo>
                <a:lnTo>
                  <a:pt x="80367" y="125016"/>
                </a:lnTo>
                <a:lnTo>
                  <a:pt x="107156" y="142875"/>
                </a:lnTo>
                <a:lnTo>
                  <a:pt x="133945" y="160735"/>
                </a:lnTo>
                <a:lnTo>
                  <a:pt x="151804" y="178594"/>
                </a:lnTo>
                <a:lnTo>
                  <a:pt x="169664" y="187523"/>
                </a:lnTo>
                <a:lnTo>
                  <a:pt x="178593" y="196453"/>
                </a:lnTo>
                <a:lnTo>
                  <a:pt x="169664" y="205383"/>
                </a:lnTo>
                <a:lnTo>
                  <a:pt x="160734" y="214313"/>
                </a:lnTo>
                <a:lnTo>
                  <a:pt x="133945" y="214313"/>
                </a:lnTo>
                <a:lnTo>
                  <a:pt x="107156" y="205383"/>
                </a:lnTo>
                <a:lnTo>
                  <a:pt x="107156"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0" name="Freeform 179"/>
          <p:cNvSpPr/>
          <p:nvPr/>
        </p:nvSpPr>
        <p:spPr bwMode="auto">
          <a:xfrm>
            <a:off x="2071688" y="2669977"/>
            <a:ext cx="187524" cy="151805"/>
          </a:xfrm>
          <a:custGeom>
            <a:avLst/>
            <a:gdLst/>
            <a:ahLst/>
            <a:cxnLst/>
            <a:rect l="0" t="0" r="0" b="0"/>
            <a:pathLst>
              <a:path w="187524" h="151805">
                <a:moveTo>
                  <a:pt x="0" y="151804"/>
                </a:moveTo>
                <a:lnTo>
                  <a:pt x="0" y="151804"/>
                </a:lnTo>
                <a:lnTo>
                  <a:pt x="8929" y="151804"/>
                </a:lnTo>
                <a:lnTo>
                  <a:pt x="26789" y="142874"/>
                </a:lnTo>
                <a:lnTo>
                  <a:pt x="44648" y="133944"/>
                </a:lnTo>
                <a:lnTo>
                  <a:pt x="71437" y="116086"/>
                </a:lnTo>
                <a:lnTo>
                  <a:pt x="98226" y="98226"/>
                </a:lnTo>
                <a:lnTo>
                  <a:pt x="125015" y="80367"/>
                </a:lnTo>
                <a:lnTo>
                  <a:pt x="151804" y="62507"/>
                </a:lnTo>
                <a:lnTo>
                  <a:pt x="169664" y="44648"/>
                </a:lnTo>
                <a:lnTo>
                  <a:pt x="178593" y="26789"/>
                </a:lnTo>
                <a:lnTo>
                  <a:pt x="187523" y="0"/>
                </a:lnTo>
                <a:lnTo>
                  <a:pt x="18752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1" name="Freeform 180"/>
          <p:cNvSpPr/>
          <p:nvPr/>
        </p:nvSpPr>
        <p:spPr bwMode="auto">
          <a:xfrm>
            <a:off x="2277070" y="2643188"/>
            <a:ext cx="80369" cy="116086"/>
          </a:xfrm>
          <a:custGeom>
            <a:avLst/>
            <a:gdLst/>
            <a:ahLst/>
            <a:cxnLst/>
            <a:rect l="0" t="0" r="0" b="0"/>
            <a:pathLst>
              <a:path w="80369" h="116086">
                <a:moveTo>
                  <a:pt x="0" y="8929"/>
                </a:moveTo>
                <a:lnTo>
                  <a:pt x="8930" y="17859"/>
                </a:lnTo>
                <a:lnTo>
                  <a:pt x="17860" y="35718"/>
                </a:lnTo>
                <a:lnTo>
                  <a:pt x="35719" y="53578"/>
                </a:lnTo>
                <a:lnTo>
                  <a:pt x="44649" y="80367"/>
                </a:lnTo>
                <a:lnTo>
                  <a:pt x="53578" y="89296"/>
                </a:lnTo>
                <a:lnTo>
                  <a:pt x="71438" y="107156"/>
                </a:lnTo>
                <a:lnTo>
                  <a:pt x="80368" y="116085"/>
                </a:lnTo>
                <a:lnTo>
                  <a:pt x="80368" y="116085"/>
                </a:lnTo>
                <a:lnTo>
                  <a:pt x="80368" y="116085"/>
                </a:lnTo>
                <a:lnTo>
                  <a:pt x="71438" y="98226"/>
                </a:lnTo>
                <a:lnTo>
                  <a:pt x="62508" y="71437"/>
                </a:lnTo>
                <a:lnTo>
                  <a:pt x="35719" y="44648"/>
                </a:lnTo>
                <a:lnTo>
                  <a:pt x="17860" y="0"/>
                </a:lnTo>
                <a:lnTo>
                  <a:pt x="1786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2" name="Freeform 181"/>
          <p:cNvSpPr/>
          <p:nvPr/>
        </p:nvSpPr>
        <p:spPr bwMode="auto">
          <a:xfrm>
            <a:off x="2169914" y="2509242"/>
            <a:ext cx="35720" cy="8931"/>
          </a:xfrm>
          <a:custGeom>
            <a:avLst/>
            <a:gdLst/>
            <a:ahLst/>
            <a:cxnLst/>
            <a:rect l="0" t="0" r="0" b="0"/>
            <a:pathLst>
              <a:path w="35720" h="8931">
                <a:moveTo>
                  <a:pt x="17859" y="8930"/>
                </a:moveTo>
                <a:lnTo>
                  <a:pt x="17859" y="8930"/>
                </a:lnTo>
                <a:lnTo>
                  <a:pt x="8930" y="8930"/>
                </a:lnTo>
                <a:lnTo>
                  <a:pt x="8930" y="8930"/>
                </a:lnTo>
                <a:lnTo>
                  <a:pt x="0" y="8930"/>
                </a:lnTo>
                <a:lnTo>
                  <a:pt x="0" y="0"/>
                </a:lnTo>
                <a:lnTo>
                  <a:pt x="0" y="0"/>
                </a:lnTo>
                <a:lnTo>
                  <a:pt x="0" y="0"/>
                </a:lnTo>
                <a:lnTo>
                  <a:pt x="0" y="0"/>
                </a:lnTo>
                <a:lnTo>
                  <a:pt x="0" y="0"/>
                </a:lnTo>
                <a:lnTo>
                  <a:pt x="17859" y="0"/>
                </a:lnTo>
                <a:lnTo>
                  <a:pt x="35719" y="0"/>
                </a:lnTo>
                <a:lnTo>
                  <a:pt x="3571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3" name="Freeform 182"/>
          <p:cNvSpPr/>
          <p:nvPr/>
        </p:nvSpPr>
        <p:spPr bwMode="auto">
          <a:xfrm>
            <a:off x="2294930" y="2500313"/>
            <a:ext cx="116087" cy="205383"/>
          </a:xfrm>
          <a:custGeom>
            <a:avLst/>
            <a:gdLst/>
            <a:ahLst/>
            <a:cxnLst/>
            <a:rect l="0" t="0" r="0" b="0"/>
            <a:pathLst>
              <a:path w="116087" h="205383">
                <a:moveTo>
                  <a:pt x="0" y="0"/>
                </a:moveTo>
                <a:lnTo>
                  <a:pt x="0" y="0"/>
                </a:lnTo>
                <a:lnTo>
                  <a:pt x="0" y="0"/>
                </a:lnTo>
                <a:lnTo>
                  <a:pt x="0" y="8929"/>
                </a:lnTo>
                <a:lnTo>
                  <a:pt x="8929" y="17859"/>
                </a:lnTo>
                <a:lnTo>
                  <a:pt x="26789" y="44648"/>
                </a:lnTo>
                <a:lnTo>
                  <a:pt x="35718" y="71437"/>
                </a:lnTo>
                <a:lnTo>
                  <a:pt x="53578" y="98226"/>
                </a:lnTo>
                <a:lnTo>
                  <a:pt x="62508" y="125015"/>
                </a:lnTo>
                <a:lnTo>
                  <a:pt x="80367" y="160734"/>
                </a:lnTo>
                <a:lnTo>
                  <a:pt x="89297" y="178593"/>
                </a:lnTo>
                <a:lnTo>
                  <a:pt x="98226" y="196453"/>
                </a:lnTo>
                <a:lnTo>
                  <a:pt x="107156" y="205382"/>
                </a:lnTo>
                <a:lnTo>
                  <a:pt x="116086" y="205382"/>
                </a:lnTo>
                <a:lnTo>
                  <a:pt x="116086" y="196453"/>
                </a:lnTo>
                <a:lnTo>
                  <a:pt x="116086" y="169664"/>
                </a:lnTo>
                <a:lnTo>
                  <a:pt x="107156" y="142875"/>
                </a:lnTo>
                <a:lnTo>
                  <a:pt x="89297" y="116085"/>
                </a:lnTo>
                <a:lnTo>
                  <a:pt x="89297" y="11608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4" name="Freeform 183"/>
          <p:cNvSpPr/>
          <p:nvPr/>
        </p:nvSpPr>
        <p:spPr bwMode="auto">
          <a:xfrm>
            <a:off x="2348508" y="2509242"/>
            <a:ext cx="133946" cy="125017"/>
          </a:xfrm>
          <a:custGeom>
            <a:avLst/>
            <a:gdLst/>
            <a:ahLst/>
            <a:cxnLst/>
            <a:rect l="0" t="0" r="0" b="0"/>
            <a:pathLst>
              <a:path w="133946" h="125017">
                <a:moveTo>
                  <a:pt x="0" y="80367"/>
                </a:moveTo>
                <a:lnTo>
                  <a:pt x="8930" y="89297"/>
                </a:lnTo>
                <a:lnTo>
                  <a:pt x="8930" y="89297"/>
                </a:lnTo>
                <a:lnTo>
                  <a:pt x="17859" y="89297"/>
                </a:lnTo>
                <a:lnTo>
                  <a:pt x="26789" y="89297"/>
                </a:lnTo>
                <a:lnTo>
                  <a:pt x="35719" y="89297"/>
                </a:lnTo>
                <a:lnTo>
                  <a:pt x="44648" y="80367"/>
                </a:lnTo>
                <a:lnTo>
                  <a:pt x="53578" y="71438"/>
                </a:lnTo>
                <a:lnTo>
                  <a:pt x="62508" y="62508"/>
                </a:lnTo>
                <a:lnTo>
                  <a:pt x="62508" y="44649"/>
                </a:lnTo>
                <a:lnTo>
                  <a:pt x="71437" y="35719"/>
                </a:lnTo>
                <a:lnTo>
                  <a:pt x="71437" y="26789"/>
                </a:lnTo>
                <a:lnTo>
                  <a:pt x="62508" y="17860"/>
                </a:lnTo>
                <a:lnTo>
                  <a:pt x="62508" y="8930"/>
                </a:lnTo>
                <a:lnTo>
                  <a:pt x="53578" y="0"/>
                </a:lnTo>
                <a:lnTo>
                  <a:pt x="44648" y="8930"/>
                </a:lnTo>
                <a:lnTo>
                  <a:pt x="35719" y="17860"/>
                </a:lnTo>
                <a:lnTo>
                  <a:pt x="35719" y="26789"/>
                </a:lnTo>
                <a:lnTo>
                  <a:pt x="35719" y="53578"/>
                </a:lnTo>
                <a:lnTo>
                  <a:pt x="44648" y="71438"/>
                </a:lnTo>
                <a:lnTo>
                  <a:pt x="53578" y="89297"/>
                </a:lnTo>
                <a:lnTo>
                  <a:pt x="62508" y="107156"/>
                </a:lnTo>
                <a:lnTo>
                  <a:pt x="80367" y="116086"/>
                </a:lnTo>
                <a:lnTo>
                  <a:pt x="89297" y="125016"/>
                </a:lnTo>
                <a:lnTo>
                  <a:pt x="107156" y="125016"/>
                </a:lnTo>
                <a:lnTo>
                  <a:pt x="116086" y="116086"/>
                </a:lnTo>
                <a:lnTo>
                  <a:pt x="125015" y="107156"/>
                </a:lnTo>
                <a:lnTo>
                  <a:pt x="133945" y="89297"/>
                </a:lnTo>
                <a:lnTo>
                  <a:pt x="133945"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5" name="Freeform 184"/>
          <p:cNvSpPr/>
          <p:nvPr/>
        </p:nvSpPr>
        <p:spPr bwMode="auto">
          <a:xfrm>
            <a:off x="2473523" y="2402086"/>
            <a:ext cx="89298" cy="214313"/>
          </a:xfrm>
          <a:custGeom>
            <a:avLst/>
            <a:gdLst/>
            <a:ahLst/>
            <a:cxnLst/>
            <a:rect l="0" t="0" r="0" b="0"/>
            <a:pathLst>
              <a:path w="89298" h="214313">
                <a:moveTo>
                  <a:pt x="26790" y="0"/>
                </a:moveTo>
                <a:lnTo>
                  <a:pt x="17860" y="0"/>
                </a:lnTo>
                <a:lnTo>
                  <a:pt x="17860" y="0"/>
                </a:lnTo>
                <a:lnTo>
                  <a:pt x="17860" y="8929"/>
                </a:lnTo>
                <a:lnTo>
                  <a:pt x="8930" y="17859"/>
                </a:lnTo>
                <a:lnTo>
                  <a:pt x="8930" y="26789"/>
                </a:lnTo>
                <a:lnTo>
                  <a:pt x="0" y="35718"/>
                </a:lnTo>
                <a:lnTo>
                  <a:pt x="0" y="53578"/>
                </a:lnTo>
                <a:lnTo>
                  <a:pt x="8930" y="62508"/>
                </a:lnTo>
                <a:lnTo>
                  <a:pt x="17860" y="71437"/>
                </a:lnTo>
                <a:lnTo>
                  <a:pt x="26790" y="80367"/>
                </a:lnTo>
                <a:lnTo>
                  <a:pt x="44649" y="80367"/>
                </a:lnTo>
                <a:lnTo>
                  <a:pt x="62508" y="89297"/>
                </a:lnTo>
                <a:lnTo>
                  <a:pt x="71438" y="89297"/>
                </a:lnTo>
                <a:lnTo>
                  <a:pt x="80368" y="98227"/>
                </a:lnTo>
                <a:lnTo>
                  <a:pt x="89297" y="116086"/>
                </a:lnTo>
                <a:lnTo>
                  <a:pt x="89297" y="133945"/>
                </a:lnTo>
                <a:lnTo>
                  <a:pt x="80368" y="151805"/>
                </a:lnTo>
                <a:lnTo>
                  <a:pt x="80368" y="169664"/>
                </a:lnTo>
                <a:lnTo>
                  <a:pt x="71438" y="187523"/>
                </a:lnTo>
                <a:lnTo>
                  <a:pt x="62508" y="205383"/>
                </a:lnTo>
                <a:lnTo>
                  <a:pt x="53579" y="214312"/>
                </a:lnTo>
                <a:lnTo>
                  <a:pt x="44649" y="214312"/>
                </a:lnTo>
                <a:lnTo>
                  <a:pt x="35719" y="205383"/>
                </a:lnTo>
                <a:lnTo>
                  <a:pt x="35719"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6" name="Freeform 185"/>
          <p:cNvSpPr/>
          <p:nvPr/>
        </p:nvSpPr>
        <p:spPr bwMode="auto">
          <a:xfrm>
            <a:off x="1535906" y="3661171"/>
            <a:ext cx="8931" cy="8931"/>
          </a:xfrm>
          <a:custGeom>
            <a:avLst/>
            <a:gdLst/>
            <a:ahLst/>
            <a:cxnLst/>
            <a:rect l="0" t="0" r="0" b="0"/>
            <a:pathLst>
              <a:path w="8931" h="8931">
                <a:moveTo>
                  <a:pt x="8930" y="0"/>
                </a:moveTo>
                <a:lnTo>
                  <a:pt x="8930" y="0"/>
                </a:lnTo>
                <a:lnTo>
                  <a:pt x="0" y="0"/>
                </a:lnTo>
                <a:lnTo>
                  <a:pt x="0" y="0"/>
                </a:lnTo>
                <a:lnTo>
                  <a:pt x="0" y="0"/>
                </a:lnTo>
                <a:lnTo>
                  <a:pt x="0" y="8930"/>
                </a:lnTo>
                <a:lnTo>
                  <a:pt x="0" y="8930"/>
                </a:lnTo>
                <a:lnTo>
                  <a:pt x="0" y="8930"/>
                </a:lnTo>
                <a:lnTo>
                  <a:pt x="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7" name="Freeform 186"/>
          <p:cNvSpPr/>
          <p:nvPr/>
        </p:nvSpPr>
        <p:spPr bwMode="auto">
          <a:xfrm>
            <a:off x="1526977" y="3580804"/>
            <a:ext cx="250032" cy="223243"/>
          </a:xfrm>
          <a:custGeom>
            <a:avLst/>
            <a:gdLst/>
            <a:ahLst/>
            <a:cxnLst/>
            <a:rect l="0" t="0" r="0" b="0"/>
            <a:pathLst>
              <a:path w="250032" h="223243">
                <a:moveTo>
                  <a:pt x="17859" y="89297"/>
                </a:moveTo>
                <a:lnTo>
                  <a:pt x="17859" y="89297"/>
                </a:lnTo>
                <a:lnTo>
                  <a:pt x="8929" y="89297"/>
                </a:lnTo>
                <a:lnTo>
                  <a:pt x="8929" y="89297"/>
                </a:lnTo>
                <a:lnTo>
                  <a:pt x="8929" y="89297"/>
                </a:lnTo>
                <a:lnTo>
                  <a:pt x="8929" y="89297"/>
                </a:lnTo>
                <a:lnTo>
                  <a:pt x="8929" y="89297"/>
                </a:lnTo>
                <a:lnTo>
                  <a:pt x="8929" y="89297"/>
                </a:lnTo>
                <a:lnTo>
                  <a:pt x="8929" y="89297"/>
                </a:lnTo>
                <a:lnTo>
                  <a:pt x="8929" y="80367"/>
                </a:lnTo>
                <a:lnTo>
                  <a:pt x="8929" y="80367"/>
                </a:lnTo>
                <a:lnTo>
                  <a:pt x="0" y="71438"/>
                </a:lnTo>
                <a:lnTo>
                  <a:pt x="0" y="62508"/>
                </a:lnTo>
                <a:lnTo>
                  <a:pt x="0" y="62508"/>
                </a:lnTo>
                <a:lnTo>
                  <a:pt x="8929" y="62508"/>
                </a:lnTo>
                <a:lnTo>
                  <a:pt x="8929" y="71438"/>
                </a:lnTo>
                <a:lnTo>
                  <a:pt x="26789" y="89297"/>
                </a:lnTo>
                <a:lnTo>
                  <a:pt x="44648" y="107157"/>
                </a:lnTo>
                <a:lnTo>
                  <a:pt x="62507" y="142875"/>
                </a:lnTo>
                <a:lnTo>
                  <a:pt x="80367" y="169664"/>
                </a:lnTo>
                <a:lnTo>
                  <a:pt x="107156" y="196453"/>
                </a:lnTo>
                <a:lnTo>
                  <a:pt x="116086" y="214313"/>
                </a:lnTo>
                <a:lnTo>
                  <a:pt x="133945" y="223242"/>
                </a:lnTo>
                <a:lnTo>
                  <a:pt x="142875" y="223242"/>
                </a:lnTo>
                <a:lnTo>
                  <a:pt x="142875" y="223242"/>
                </a:lnTo>
                <a:lnTo>
                  <a:pt x="142875" y="205383"/>
                </a:lnTo>
                <a:lnTo>
                  <a:pt x="142875" y="178594"/>
                </a:lnTo>
                <a:lnTo>
                  <a:pt x="133945" y="151805"/>
                </a:lnTo>
                <a:lnTo>
                  <a:pt x="125015" y="125016"/>
                </a:lnTo>
                <a:lnTo>
                  <a:pt x="116086" y="98227"/>
                </a:lnTo>
                <a:lnTo>
                  <a:pt x="107156" y="71438"/>
                </a:lnTo>
                <a:lnTo>
                  <a:pt x="98226" y="44649"/>
                </a:lnTo>
                <a:lnTo>
                  <a:pt x="89296" y="26789"/>
                </a:lnTo>
                <a:lnTo>
                  <a:pt x="89296" y="17860"/>
                </a:lnTo>
                <a:lnTo>
                  <a:pt x="80367" y="8930"/>
                </a:lnTo>
                <a:lnTo>
                  <a:pt x="71437" y="0"/>
                </a:lnTo>
                <a:lnTo>
                  <a:pt x="71437" y="8930"/>
                </a:lnTo>
                <a:lnTo>
                  <a:pt x="71437" y="17860"/>
                </a:lnTo>
                <a:lnTo>
                  <a:pt x="80367" y="35719"/>
                </a:lnTo>
                <a:lnTo>
                  <a:pt x="98226" y="53578"/>
                </a:lnTo>
                <a:lnTo>
                  <a:pt x="116086" y="80367"/>
                </a:lnTo>
                <a:lnTo>
                  <a:pt x="133945" y="107157"/>
                </a:lnTo>
                <a:lnTo>
                  <a:pt x="160734" y="133946"/>
                </a:lnTo>
                <a:lnTo>
                  <a:pt x="187523" y="151805"/>
                </a:lnTo>
                <a:lnTo>
                  <a:pt x="205382" y="160735"/>
                </a:lnTo>
                <a:lnTo>
                  <a:pt x="223242" y="160735"/>
                </a:lnTo>
                <a:lnTo>
                  <a:pt x="232171" y="151805"/>
                </a:lnTo>
                <a:lnTo>
                  <a:pt x="250031" y="142875"/>
                </a:lnTo>
                <a:lnTo>
                  <a:pt x="250031" y="133946"/>
                </a:lnTo>
                <a:lnTo>
                  <a:pt x="250031" y="116086"/>
                </a:lnTo>
                <a:lnTo>
                  <a:pt x="250031"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8" name="Freeform 187"/>
          <p:cNvSpPr/>
          <p:nvPr/>
        </p:nvSpPr>
        <p:spPr bwMode="auto">
          <a:xfrm>
            <a:off x="1696641" y="3598664"/>
            <a:ext cx="142876" cy="133946"/>
          </a:xfrm>
          <a:custGeom>
            <a:avLst/>
            <a:gdLst/>
            <a:ahLst/>
            <a:cxnLst/>
            <a:rect l="0" t="0" r="0" b="0"/>
            <a:pathLst>
              <a:path w="142876" h="133946">
                <a:moveTo>
                  <a:pt x="8929" y="0"/>
                </a:moveTo>
                <a:lnTo>
                  <a:pt x="0" y="0"/>
                </a:lnTo>
                <a:lnTo>
                  <a:pt x="0" y="8929"/>
                </a:lnTo>
                <a:lnTo>
                  <a:pt x="0" y="26789"/>
                </a:lnTo>
                <a:lnTo>
                  <a:pt x="0" y="35718"/>
                </a:lnTo>
                <a:lnTo>
                  <a:pt x="8929" y="53578"/>
                </a:lnTo>
                <a:lnTo>
                  <a:pt x="8929" y="62507"/>
                </a:lnTo>
                <a:lnTo>
                  <a:pt x="17859" y="62507"/>
                </a:lnTo>
                <a:lnTo>
                  <a:pt x="35718" y="62507"/>
                </a:lnTo>
                <a:lnTo>
                  <a:pt x="44648" y="53578"/>
                </a:lnTo>
                <a:lnTo>
                  <a:pt x="71437" y="53578"/>
                </a:lnTo>
                <a:lnTo>
                  <a:pt x="89297" y="44648"/>
                </a:lnTo>
                <a:lnTo>
                  <a:pt x="107156" y="35718"/>
                </a:lnTo>
                <a:lnTo>
                  <a:pt x="125015" y="44648"/>
                </a:lnTo>
                <a:lnTo>
                  <a:pt x="142875" y="44648"/>
                </a:lnTo>
                <a:lnTo>
                  <a:pt x="142875" y="62507"/>
                </a:lnTo>
                <a:lnTo>
                  <a:pt x="142875" y="80367"/>
                </a:lnTo>
                <a:lnTo>
                  <a:pt x="142875" y="98226"/>
                </a:lnTo>
                <a:lnTo>
                  <a:pt x="133945" y="116086"/>
                </a:lnTo>
                <a:lnTo>
                  <a:pt x="116086" y="125015"/>
                </a:lnTo>
                <a:lnTo>
                  <a:pt x="107156" y="133945"/>
                </a:lnTo>
                <a:lnTo>
                  <a:pt x="89297" y="133945"/>
                </a:lnTo>
                <a:lnTo>
                  <a:pt x="80367" y="125015"/>
                </a:lnTo>
                <a:lnTo>
                  <a:pt x="71437" y="107156"/>
                </a:lnTo>
                <a:lnTo>
                  <a:pt x="71437"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9" name="Freeform 188"/>
          <p:cNvSpPr/>
          <p:nvPr/>
        </p:nvSpPr>
        <p:spPr bwMode="auto">
          <a:xfrm>
            <a:off x="1794867" y="3437929"/>
            <a:ext cx="223243" cy="223243"/>
          </a:xfrm>
          <a:custGeom>
            <a:avLst/>
            <a:gdLst/>
            <a:ahLst/>
            <a:cxnLst/>
            <a:rect l="0" t="0" r="0" b="0"/>
            <a:pathLst>
              <a:path w="223243" h="223243">
                <a:moveTo>
                  <a:pt x="8930" y="169664"/>
                </a:moveTo>
                <a:lnTo>
                  <a:pt x="8930" y="178594"/>
                </a:lnTo>
                <a:lnTo>
                  <a:pt x="8930" y="187524"/>
                </a:lnTo>
                <a:lnTo>
                  <a:pt x="0" y="205383"/>
                </a:lnTo>
                <a:lnTo>
                  <a:pt x="0" y="214313"/>
                </a:lnTo>
                <a:lnTo>
                  <a:pt x="0" y="223242"/>
                </a:lnTo>
                <a:lnTo>
                  <a:pt x="8930" y="223242"/>
                </a:lnTo>
                <a:lnTo>
                  <a:pt x="17860" y="214313"/>
                </a:lnTo>
                <a:lnTo>
                  <a:pt x="26789" y="196453"/>
                </a:lnTo>
                <a:lnTo>
                  <a:pt x="35719" y="169664"/>
                </a:lnTo>
                <a:lnTo>
                  <a:pt x="44649" y="151805"/>
                </a:lnTo>
                <a:lnTo>
                  <a:pt x="53578" y="125016"/>
                </a:lnTo>
                <a:lnTo>
                  <a:pt x="53578" y="107157"/>
                </a:lnTo>
                <a:lnTo>
                  <a:pt x="62508" y="98227"/>
                </a:lnTo>
                <a:lnTo>
                  <a:pt x="53578" y="80367"/>
                </a:lnTo>
                <a:lnTo>
                  <a:pt x="53578" y="71438"/>
                </a:lnTo>
                <a:lnTo>
                  <a:pt x="44649" y="71438"/>
                </a:lnTo>
                <a:lnTo>
                  <a:pt x="35719" y="71438"/>
                </a:lnTo>
                <a:lnTo>
                  <a:pt x="26789" y="80367"/>
                </a:lnTo>
                <a:lnTo>
                  <a:pt x="17860" y="98227"/>
                </a:lnTo>
                <a:lnTo>
                  <a:pt x="17860" y="116086"/>
                </a:lnTo>
                <a:lnTo>
                  <a:pt x="17860" y="142875"/>
                </a:lnTo>
                <a:lnTo>
                  <a:pt x="35719" y="160735"/>
                </a:lnTo>
                <a:lnTo>
                  <a:pt x="44649" y="187524"/>
                </a:lnTo>
                <a:lnTo>
                  <a:pt x="62508" y="196453"/>
                </a:lnTo>
                <a:lnTo>
                  <a:pt x="71438" y="214313"/>
                </a:lnTo>
                <a:lnTo>
                  <a:pt x="89297" y="214313"/>
                </a:lnTo>
                <a:lnTo>
                  <a:pt x="107156" y="205383"/>
                </a:lnTo>
                <a:lnTo>
                  <a:pt x="116086" y="196453"/>
                </a:lnTo>
                <a:lnTo>
                  <a:pt x="125016" y="178594"/>
                </a:lnTo>
                <a:lnTo>
                  <a:pt x="133946" y="160735"/>
                </a:lnTo>
                <a:lnTo>
                  <a:pt x="142875" y="142875"/>
                </a:lnTo>
                <a:lnTo>
                  <a:pt x="142875" y="125016"/>
                </a:lnTo>
                <a:lnTo>
                  <a:pt x="133946" y="98227"/>
                </a:lnTo>
                <a:lnTo>
                  <a:pt x="133946" y="80367"/>
                </a:lnTo>
                <a:lnTo>
                  <a:pt x="125016" y="71438"/>
                </a:lnTo>
                <a:lnTo>
                  <a:pt x="125016" y="62508"/>
                </a:lnTo>
                <a:lnTo>
                  <a:pt x="125016" y="53578"/>
                </a:lnTo>
                <a:lnTo>
                  <a:pt x="125016" y="62508"/>
                </a:lnTo>
                <a:lnTo>
                  <a:pt x="133946" y="71438"/>
                </a:lnTo>
                <a:lnTo>
                  <a:pt x="142875" y="89297"/>
                </a:lnTo>
                <a:lnTo>
                  <a:pt x="151805" y="107157"/>
                </a:lnTo>
                <a:lnTo>
                  <a:pt x="151805" y="116086"/>
                </a:lnTo>
                <a:lnTo>
                  <a:pt x="160735" y="125016"/>
                </a:lnTo>
                <a:lnTo>
                  <a:pt x="169664" y="133946"/>
                </a:lnTo>
                <a:lnTo>
                  <a:pt x="169664" y="133946"/>
                </a:lnTo>
                <a:lnTo>
                  <a:pt x="169664" y="125016"/>
                </a:lnTo>
                <a:lnTo>
                  <a:pt x="169664" y="116086"/>
                </a:lnTo>
                <a:lnTo>
                  <a:pt x="169664" y="89297"/>
                </a:lnTo>
                <a:lnTo>
                  <a:pt x="178594" y="71438"/>
                </a:lnTo>
                <a:lnTo>
                  <a:pt x="187524" y="44649"/>
                </a:lnTo>
                <a:lnTo>
                  <a:pt x="196453" y="26789"/>
                </a:lnTo>
                <a:lnTo>
                  <a:pt x="205383" y="8930"/>
                </a:lnTo>
                <a:lnTo>
                  <a:pt x="223242" y="0"/>
                </a:lnTo>
                <a:lnTo>
                  <a:pt x="22324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0" name="Freeform 189"/>
          <p:cNvSpPr/>
          <p:nvPr/>
        </p:nvSpPr>
        <p:spPr bwMode="auto">
          <a:xfrm>
            <a:off x="2098477" y="3241476"/>
            <a:ext cx="116087" cy="142876"/>
          </a:xfrm>
          <a:custGeom>
            <a:avLst/>
            <a:gdLst/>
            <a:ahLst/>
            <a:cxnLst/>
            <a:rect l="0" t="0" r="0" b="0"/>
            <a:pathLst>
              <a:path w="116087" h="142876">
                <a:moveTo>
                  <a:pt x="44648" y="35719"/>
                </a:moveTo>
                <a:lnTo>
                  <a:pt x="44648" y="26789"/>
                </a:lnTo>
                <a:lnTo>
                  <a:pt x="35718" y="17860"/>
                </a:lnTo>
                <a:lnTo>
                  <a:pt x="35718" y="8930"/>
                </a:lnTo>
                <a:lnTo>
                  <a:pt x="35718" y="8930"/>
                </a:lnTo>
                <a:lnTo>
                  <a:pt x="26789" y="0"/>
                </a:lnTo>
                <a:lnTo>
                  <a:pt x="26789" y="8930"/>
                </a:lnTo>
                <a:lnTo>
                  <a:pt x="17859" y="17860"/>
                </a:lnTo>
                <a:lnTo>
                  <a:pt x="17859" y="26789"/>
                </a:lnTo>
                <a:lnTo>
                  <a:pt x="8929" y="35719"/>
                </a:lnTo>
                <a:lnTo>
                  <a:pt x="0" y="53578"/>
                </a:lnTo>
                <a:lnTo>
                  <a:pt x="0" y="62508"/>
                </a:lnTo>
                <a:lnTo>
                  <a:pt x="0" y="71438"/>
                </a:lnTo>
                <a:lnTo>
                  <a:pt x="8929" y="80367"/>
                </a:lnTo>
                <a:lnTo>
                  <a:pt x="17859" y="80367"/>
                </a:lnTo>
                <a:lnTo>
                  <a:pt x="35718" y="71438"/>
                </a:lnTo>
                <a:lnTo>
                  <a:pt x="44648" y="62508"/>
                </a:lnTo>
                <a:lnTo>
                  <a:pt x="71437" y="53578"/>
                </a:lnTo>
                <a:lnTo>
                  <a:pt x="80367" y="53578"/>
                </a:lnTo>
                <a:lnTo>
                  <a:pt x="98226" y="53578"/>
                </a:lnTo>
                <a:lnTo>
                  <a:pt x="107156" y="53578"/>
                </a:lnTo>
                <a:lnTo>
                  <a:pt x="116086" y="62508"/>
                </a:lnTo>
                <a:lnTo>
                  <a:pt x="116086" y="80367"/>
                </a:lnTo>
                <a:lnTo>
                  <a:pt x="116086" y="98227"/>
                </a:lnTo>
                <a:lnTo>
                  <a:pt x="98226" y="116086"/>
                </a:lnTo>
                <a:lnTo>
                  <a:pt x="89296" y="133945"/>
                </a:lnTo>
                <a:lnTo>
                  <a:pt x="80367" y="142875"/>
                </a:lnTo>
                <a:lnTo>
                  <a:pt x="62507" y="142875"/>
                </a:lnTo>
                <a:lnTo>
                  <a:pt x="62507" y="133945"/>
                </a:lnTo>
                <a:lnTo>
                  <a:pt x="53578" y="125016"/>
                </a:lnTo>
                <a:lnTo>
                  <a:pt x="62507" y="107156"/>
                </a:lnTo>
                <a:lnTo>
                  <a:pt x="62507" y="80367"/>
                </a:lnTo>
                <a:lnTo>
                  <a:pt x="62507"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1" name="Freeform 190"/>
          <p:cNvSpPr/>
          <p:nvPr/>
        </p:nvSpPr>
        <p:spPr bwMode="auto">
          <a:xfrm>
            <a:off x="2160984" y="3080742"/>
            <a:ext cx="160736" cy="214313"/>
          </a:xfrm>
          <a:custGeom>
            <a:avLst/>
            <a:gdLst/>
            <a:ahLst/>
            <a:cxnLst/>
            <a:rect l="0" t="0" r="0" b="0"/>
            <a:pathLst>
              <a:path w="160736" h="214313">
                <a:moveTo>
                  <a:pt x="62508" y="0"/>
                </a:moveTo>
                <a:lnTo>
                  <a:pt x="62508" y="0"/>
                </a:lnTo>
                <a:lnTo>
                  <a:pt x="53579" y="0"/>
                </a:lnTo>
                <a:lnTo>
                  <a:pt x="53579" y="17859"/>
                </a:lnTo>
                <a:lnTo>
                  <a:pt x="53579" y="26789"/>
                </a:lnTo>
                <a:lnTo>
                  <a:pt x="62508" y="53578"/>
                </a:lnTo>
                <a:lnTo>
                  <a:pt x="71438" y="80367"/>
                </a:lnTo>
                <a:lnTo>
                  <a:pt x="89297" y="107156"/>
                </a:lnTo>
                <a:lnTo>
                  <a:pt x="107157" y="133945"/>
                </a:lnTo>
                <a:lnTo>
                  <a:pt x="116086" y="160734"/>
                </a:lnTo>
                <a:lnTo>
                  <a:pt x="133946" y="178594"/>
                </a:lnTo>
                <a:lnTo>
                  <a:pt x="151805" y="196453"/>
                </a:lnTo>
                <a:lnTo>
                  <a:pt x="160735" y="205383"/>
                </a:lnTo>
                <a:lnTo>
                  <a:pt x="160735" y="205383"/>
                </a:lnTo>
                <a:lnTo>
                  <a:pt x="151805" y="205383"/>
                </a:lnTo>
                <a:lnTo>
                  <a:pt x="142875" y="205383"/>
                </a:lnTo>
                <a:lnTo>
                  <a:pt x="133946" y="205383"/>
                </a:lnTo>
                <a:lnTo>
                  <a:pt x="107157" y="205383"/>
                </a:lnTo>
                <a:lnTo>
                  <a:pt x="89297" y="205383"/>
                </a:lnTo>
                <a:lnTo>
                  <a:pt x="62508" y="214312"/>
                </a:lnTo>
                <a:lnTo>
                  <a:pt x="35719" y="214312"/>
                </a:lnTo>
                <a:lnTo>
                  <a:pt x="17860" y="214312"/>
                </a:lnTo>
                <a:lnTo>
                  <a:pt x="8930" y="214312"/>
                </a:lnTo>
                <a:lnTo>
                  <a:pt x="0" y="214312"/>
                </a:lnTo>
                <a:lnTo>
                  <a:pt x="0" y="205383"/>
                </a:lnTo>
                <a:lnTo>
                  <a:pt x="8930" y="196453"/>
                </a:lnTo>
                <a:lnTo>
                  <a:pt x="26789" y="187523"/>
                </a:lnTo>
                <a:lnTo>
                  <a:pt x="44649" y="169664"/>
                </a:lnTo>
                <a:lnTo>
                  <a:pt x="71438" y="151804"/>
                </a:lnTo>
                <a:lnTo>
                  <a:pt x="98227" y="125015"/>
                </a:lnTo>
                <a:lnTo>
                  <a:pt x="116086" y="107156"/>
                </a:lnTo>
                <a:lnTo>
                  <a:pt x="142875" y="89297"/>
                </a:lnTo>
                <a:lnTo>
                  <a:pt x="151805" y="80367"/>
                </a:lnTo>
                <a:lnTo>
                  <a:pt x="160735" y="71437"/>
                </a:lnTo>
                <a:lnTo>
                  <a:pt x="160735"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2" name="Freeform 191"/>
          <p:cNvSpPr/>
          <p:nvPr/>
        </p:nvSpPr>
        <p:spPr bwMode="auto">
          <a:xfrm>
            <a:off x="2303859" y="3143250"/>
            <a:ext cx="80369" cy="71438"/>
          </a:xfrm>
          <a:custGeom>
            <a:avLst/>
            <a:gdLst/>
            <a:ahLst/>
            <a:cxnLst/>
            <a:rect l="0" t="0" r="0" b="0"/>
            <a:pathLst>
              <a:path w="80369" h="71438">
                <a:moveTo>
                  <a:pt x="8930" y="17859"/>
                </a:moveTo>
                <a:lnTo>
                  <a:pt x="8930" y="17859"/>
                </a:lnTo>
                <a:lnTo>
                  <a:pt x="8930" y="26789"/>
                </a:lnTo>
                <a:lnTo>
                  <a:pt x="0" y="44648"/>
                </a:lnTo>
                <a:lnTo>
                  <a:pt x="0" y="53578"/>
                </a:lnTo>
                <a:lnTo>
                  <a:pt x="0" y="62507"/>
                </a:lnTo>
                <a:lnTo>
                  <a:pt x="8930" y="71437"/>
                </a:lnTo>
                <a:lnTo>
                  <a:pt x="17860" y="71437"/>
                </a:lnTo>
                <a:lnTo>
                  <a:pt x="35719" y="71437"/>
                </a:lnTo>
                <a:lnTo>
                  <a:pt x="44649" y="62507"/>
                </a:lnTo>
                <a:lnTo>
                  <a:pt x="62508" y="44648"/>
                </a:lnTo>
                <a:lnTo>
                  <a:pt x="71438" y="35718"/>
                </a:lnTo>
                <a:lnTo>
                  <a:pt x="71438" y="26789"/>
                </a:lnTo>
                <a:lnTo>
                  <a:pt x="80368" y="17859"/>
                </a:lnTo>
                <a:lnTo>
                  <a:pt x="71438" y="8929"/>
                </a:lnTo>
                <a:lnTo>
                  <a:pt x="62508" y="0"/>
                </a:lnTo>
                <a:lnTo>
                  <a:pt x="44649" y="0"/>
                </a:lnTo>
                <a:lnTo>
                  <a:pt x="26789" y="8929"/>
                </a:lnTo>
                <a:lnTo>
                  <a:pt x="17860" y="8929"/>
                </a:lnTo>
                <a:lnTo>
                  <a:pt x="0" y="17859"/>
                </a:lnTo>
                <a:lnTo>
                  <a:pt x="0" y="26789"/>
                </a:lnTo>
                <a:lnTo>
                  <a:pt x="0" y="26789"/>
                </a:lnTo>
                <a:lnTo>
                  <a:pt x="8930" y="26789"/>
                </a:lnTo>
                <a:lnTo>
                  <a:pt x="17860" y="17859"/>
                </a:lnTo>
                <a:lnTo>
                  <a:pt x="17860"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3" name="Freeform 192"/>
          <p:cNvSpPr/>
          <p:nvPr/>
        </p:nvSpPr>
        <p:spPr bwMode="auto">
          <a:xfrm>
            <a:off x="2402086" y="3009304"/>
            <a:ext cx="89298" cy="142876"/>
          </a:xfrm>
          <a:custGeom>
            <a:avLst/>
            <a:gdLst/>
            <a:ahLst/>
            <a:cxnLst/>
            <a:rect l="0" t="0" r="0" b="0"/>
            <a:pathLst>
              <a:path w="89298" h="142876">
                <a:moveTo>
                  <a:pt x="8930" y="62508"/>
                </a:moveTo>
                <a:lnTo>
                  <a:pt x="8930" y="62508"/>
                </a:lnTo>
                <a:lnTo>
                  <a:pt x="8930" y="62508"/>
                </a:lnTo>
                <a:lnTo>
                  <a:pt x="0" y="71438"/>
                </a:lnTo>
                <a:lnTo>
                  <a:pt x="0" y="80367"/>
                </a:lnTo>
                <a:lnTo>
                  <a:pt x="8930" y="89297"/>
                </a:lnTo>
                <a:lnTo>
                  <a:pt x="8930" y="98227"/>
                </a:lnTo>
                <a:lnTo>
                  <a:pt x="17859" y="116086"/>
                </a:lnTo>
                <a:lnTo>
                  <a:pt x="17859" y="133946"/>
                </a:lnTo>
                <a:lnTo>
                  <a:pt x="26789" y="142875"/>
                </a:lnTo>
                <a:lnTo>
                  <a:pt x="35719" y="142875"/>
                </a:lnTo>
                <a:lnTo>
                  <a:pt x="35719" y="142875"/>
                </a:lnTo>
                <a:lnTo>
                  <a:pt x="35719" y="142875"/>
                </a:lnTo>
                <a:lnTo>
                  <a:pt x="35719" y="125016"/>
                </a:lnTo>
                <a:lnTo>
                  <a:pt x="35719" y="107157"/>
                </a:lnTo>
                <a:lnTo>
                  <a:pt x="44648" y="89297"/>
                </a:lnTo>
                <a:lnTo>
                  <a:pt x="44648" y="62508"/>
                </a:lnTo>
                <a:lnTo>
                  <a:pt x="53578" y="44649"/>
                </a:lnTo>
                <a:lnTo>
                  <a:pt x="62508" y="17860"/>
                </a:lnTo>
                <a:lnTo>
                  <a:pt x="71437" y="8930"/>
                </a:lnTo>
                <a:lnTo>
                  <a:pt x="80367" y="0"/>
                </a:lnTo>
                <a:lnTo>
                  <a:pt x="89297" y="0"/>
                </a:lnTo>
                <a:lnTo>
                  <a:pt x="892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4" name="Freeform 193"/>
          <p:cNvSpPr/>
          <p:nvPr/>
        </p:nvSpPr>
        <p:spPr bwMode="auto">
          <a:xfrm>
            <a:off x="2509242" y="2928937"/>
            <a:ext cx="142876" cy="151806"/>
          </a:xfrm>
          <a:custGeom>
            <a:avLst/>
            <a:gdLst/>
            <a:ahLst/>
            <a:cxnLst/>
            <a:rect l="0" t="0" r="0" b="0"/>
            <a:pathLst>
              <a:path w="142876" h="151806">
                <a:moveTo>
                  <a:pt x="0" y="80367"/>
                </a:moveTo>
                <a:lnTo>
                  <a:pt x="0" y="80367"/>
                </a:lnTo>
                <a:lnTo>
                  <a:pt x="0" y="80367"/>
                </a:lnTo>
                <a:lnTo>
                  <a:pt x="0" y="89297"/>
                </a:lnTo>
                <a:lnTo>
                  <a:pt x="8930" y="89297"/>
                </a:lnTo>
                <a:lnTo>
                  <a:pt x="17860" y="98227"/>
                </a:lnTo>
                <a:lnTo>
                  <a:pt x="26789" y="98227"/>
                </a:lnTo>
                <a:lnTo>
                  <a:pt x="35719" y="98227"/>
                </a:lnTo>
                <a:lnTo>
                  <a:pt x="44649" y="98227"/>
                </a:lnTo>
                <a:lnTo>
                  <a:pt x="53578" y="89297"/>
                </a:lnTo>
                <a:lnTo>
                  <a:pt x="62508" y="71438"/>
                </a:lnTo>
                <a:lnTo>
                  <a:pt x="62508" y="53578"/>
                </a:lnTo>
                <a:lnTo>
                  <a:pt x="71438" y="35719"/>
                </a:lnTo>
                <a:lnTo>
                  <a:pt x="71438" y="17859"/>
                </a:lnTo>
                <a:lnTo>
                  <a:pt x="71438" y="8930"/>
                </a:lnTo>
                <a:lnTo>
                  <a:pt x="80367" y="0"/>
                </a:lnTo>
                <a:lnTo>
                  <a:pt x="80367" y="0"/>
                </a:lnTo>
                <a:lnTo>
                  <a:pt x="80367" y="0"/>
                </a:lnTo>
                <a:lnTo>
                  <a:pt x="89297" y="8930"/>
                </a:lnTo>
                <a:lnTo>
                  <a:pt x="98227" y="26789"/>
                </a:lnTo>
                <a:lnTo>
                  <a:pt x="98227" y="44649"/>
                </a:lnTo>
                <a:lnTo>
                  <a:pt x="107156" y="53578"/>
                </a:lnTo>
                <a:lnTo>
                  <a:pt x="116086" y="71438"/>
                </a:lnTo>
                <a:lnTo>
                  <a:pt x="125016" y="89297"/>
                </a:lnTo>
                <a:lnTo>
                  <a:pt x="125016" y="107156"/>
                </a:lnTo>
                <a:lnTo>
                  <a:pt x="133946" y="125016"/>
                </a:lnTo>
                <a:lnTo>
                  <a:pt x="133946" y="133945"/>
                </a:lnTo>
                <a:lnTo>
                  <a:pt x="142875" y="151805"/>
                </a:lnTo>
                <a:lnTo>
                  <a:pt x="142875"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5" name="Freeform 194"/>
          <p:cNvSpPr/>
          <p:nvPr/>
        </p:nvSpPr>
        <p:spPr bwMode="auto">
          <a:xfrm>
            <a:off x="2035969" y="3732609"/>
            <a:ext cx="169665" cy="169665"/>
          </a:xfrm>
          <a:custGeom>
            <a:avLst/>
            <a:gdLst/>
            <a:ahLst/>
            <a:cxnLst/>
            <a:rect l="0" t="0" r="0" b="0"/>
            <a:pathLst>
              <a:path w="169665" h="169665">
                <a:moveTo>
                  <a:pt x="0" y="0"/>
                </a:moveTo>
                <a:lnTo>
                  <a:pt x="0" y="0"/>
                </a:lnTo>
                <a:lnTo>
                  <a:pt x="0" y="0"/>
                </a:lnTo>
                <a:lnTo>
                  <a:pt x="0" y="8930"/>
                </a:lnTo>
                <a:lnTo>
                  <a:pt x="8929" y="17859"/>
                </a:lnTo>
                <a:lnTo>
                  <a:pt x="26789" y="26789"/>
                </a:lnTo>
                <a:lnTo>
                  <a:pt x="44648" y="44648"/>
                </a:lnTo>
                <a:lnTo>
                  <a:pt x="62508" y="71437"/>
                </a:lnTo>
                <a:lnTo>
                  <a:pt x="89297" y="89297"/>
                </a:lnTo>
                <a:lnTo>
                  <a:pt x="116086" y="116086"/>
                </a:lnTo>
                <a:lnTo>
                  <a:pt x="133945" y="133945"/>
                </a:lnTo>
                <a:lnTo>
                  <a:pt x="151804" y="151805"/>
                </a:lnTo>
                <a:lnTo>
                  <a:pt x="160734" y="160734"/>
                </a:lnTo>
                <a:lnTo>
                  <a:pt x="169664" y="169664"/>
                </a:lnTo>
                <a:lnTo>
                  <a:pt x="169664" y="169664"/>
                </a:lnTo>
                <a:lnTo>
                  <a:pt x="160734" y="169664"/>
                </a:lnTo>
                <a:lnTo>
                  <a:pt x="151804" y="151805"/>
                </a:lnTo>
                <a:lnTo>
                  <a:pt x="133945" y="142875"/>
                </a:lnTo>
                <a:lnTo>
                  <a:pt x="116086" y="125016"/>
                </a:lnTo>
                <a:lnTo>
                  <a:pt x="89297" y="98227"/>
                </a:lnTo>
                <a:lnTo>
                  <a:pt x="71437" y="89297"/>
                </a:lnTo>
                <a:lnTo>
                  <a:pt x="44648" y="71437"/>
                </a:lnTo>
                <a:lnTo>
                  <a:pt x="44648"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6" name="Freeform 195"/>
          <p:cNvSpPr/>
          <p:nvPr/>
        </p:nvSpPr>
        <p:spPr bwMode="auto">
          <a:xfrm>
            <a:off x="2009180" y="3643312"/>
            <a:ext cx="169665" cy="151806"/>
          </a:xfrm>
          <a:custGeom>
            <a:avLst/>
            <a:gdLst/>
            <a:ahLst/>
            <a:cxnLst/>
            <a:rect l="0" t="0" r="0" b="0"/>
            <a:pathLst>
              <a:path w="169665" h="151806">
                <a:moveTo>
                  <a:pt x="0" y="116086"/>
                </a:moveTo>
                <a:lnTo>
                  <a:pt x="0" y="107156"/>
                </a:lnTo>
                <a:lnTo>
                  <a:pt x="8929" y="98227"/>
                </a:lnTo>
                <a:lnTo>
                  <a:pt x="8929" y="80367"/>
                </a:lnTo>
                <a:lnTo>
                  <a:pt x="17859" y="62508"/>
                </a:lnTo>
                <a:lnTo>
                  <a:pt x="35718" y="44649"/>
                </a:lnTo>
                <a:lnTo>
                  <a:pt x="53578" y="26789"/>
                </a:lnTo>
                <a:lnTo>
                  <a:pt x="80367" y="8930"/>
                </a:lnTo>
                <a:lnTo>
                  <a:pt x="107156" y="0"/>
                </a:lnTo>
                <a:lnTo>
                  <a:pt x="133945" y="0"/>
                </a:lnTo>
                <a:lnTo>
                  <a:pt x="151804" y="8930"/>
                </a:lnTo>
                <a:lnTo>
                  <a:pt x="160734" y="26789"/>
                </a:lnTo>
                <a:lnTo>
                  <a:pt x="169664" y="44649"/>
                </a:lnTo>
                <a:lnTo>
                  <a:pt x="169664" y="80367"/>
                </a:lnTo>
                <a:lnTo>
                  <a:pt x="160734" y="107156"/>
                </a:lnTo>
                <a:lnTo>
                  <a:pt x="151804" y="133945"/>
                </a:lnTo>
                <a:lnTo>
                  <a:pt x="142875" y="142875"/>
                </a:lnTo>
                <a:lnTo>
                  <a:pt x="133945" y="151805"/>
                </a:lnTo>
                <a:lnTo>
                  <a:pt x="125015" y="151805"/>
                </a:lnTo>
                <a:lnTo>
                  <a:pt x="116086" y="151805"/>
                </a:lnTo>
                <a:lnTo>
                  <a:pt x="116086" y="133945"/>
                </a:lnTo>
                <a:lnTo>
                  <a:pt x="116086" y="116086"/>
                </a:lnTo>
                <a:lnTo>
                  <a:pt x="116086"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7" name="Freeform 196"/>
          <p:cNvSpPr/>
          <p:nvPr/>
        </p:nvSpPr>
        <p:spPr bwMode="auto">
          <a:xfrm>
            <a:off x="2196703" y="3402211"/>
            <a:ext cx="232173" cy="303610"/>
          </a:xfrm>
          <a:custGeom>
            <a:avLst/>
            <a:gdLst/>
            <a:ahLst/>
            <a:cxnLst/>
            <a:rect l="0" t="0" r="0" b="0"/>
            <a:pathLst>
              <a:path w="232173" h="303610">
                <a:moveTo>
                  <a:pt x="0" y="214312"/>
                </a:moveTo>
                <a:lnTo>
                  <a:pt x="0" y="223242"/>
                </a:lnTo>
                <a:lnTo>
                  <a:pt x="0" y="232171"/>
                </a:lnTo>
                <a:lnTo>
                  <a:pt x="8930" y="241101"/>
                </a:lnTo>
                <a:lnTo>
                  <a:pt x="17860" y="258960"/>
                </a:lnTo>
                <a:lnTo>
                  <a:pt x="26789" y="276820"/>
                </a:lnTo>
                <a:lnTo>
                  <a:pt x="35719" y="285750"/>
                </a:lnTo>
                <a:lnTo>
                  <a:pt x="44649" y="294679"/>
                </a:lnTo>
                <a:lnTo>
                  <a:pt x="53578" y="303609"/>
                </a:lnTo>
                <a:lnTo>
                  <a:pt x="62508" y="303609"/>
                </a:lnTo>
                <a:lnTo>
                  <a:pt x="71438" y="294679"/>
                </a:lnTo>
                <a:lnTo>
                  <a:pt x="71438" y="285750"/>
                </a:lnTo>
                <a:lnTo>
                  <a:pt x="80367" y="267890"/>
                </a:lnTo>
                <a:lnTo>
                  <a:pt x="80367" y="241101"/>
                </a:lnTo>
                <a:lnTo>
                  <a:pt x="71438" y="223242"/>
                </a:lnTo>
                <a:lnTo>
                  <a:pt x="71438" y="205382"/>
                </a:lnTo>
                <a:lnTo>
                  <a:pt x="80367" y="196453"/>
                </a:lnTo>
                <a:lnTo>
                  <a:pt x="80367" y="187523"/>
                </a:lnTo>
                <a:lnTo>
                  <a:pt x="89297" y="187523"/>
                </a:lnTo>
                <a:lnTo>
                  <a:pt x="98227" y="196453"/>
                </a:lnTo>
                <a:lnTo>
                  <a:pt x="107156" y="205382"/>
                </a:lnTo>
                <a:lnTo>
                  <a:pt x="116086" y="214312"/>
                </a:lnTo>
                <a:lnTo>
                  <a:pt x="125016" y="223242"/>
                </a:lnTo>
                <a:lnTo>
                  <a:pt x="133945" y="223242"/>
                </a:lnTo>
                <a:lnTo>
                  <a:pt x="151805" y="214312"/>
                </a:lnTo>
                <a:lnTo>
                  <a:pt x="151805" y="205382"/>
                </a:lnTo>
                <a:lnTo>
                  <a:pt x="160735" y="187523"/>
                </a:lnTo>
                <a:lnTo>
                  <a:pt x="160735" y="169664"/>
                </a:lnTo>
                <a:lnTo>
                  <a:pt x="160735" y="151804"/>
                </a:lnTo>
                <a:lnTo>
                  <a:pt x="160735" y="125015"/>
                </a:lnTo>
                <a:lnTo>
                  <a:pt x="151805" y="98226"/>
                </a:lnTo>
                <a:lnTo>
                  <a:pt x="133945" y="80367"/>
                </a:lnTo>
                <a:lnTo>
                  <a:pt x="116086" y="53578"/>
                </a:lnTo>
                <a:lnTo>
                  <a:pt x="98227" y="35718"/>
                </a:lnTo>
                <a:lnTo>
                  <a:pt x="80367" y="17859"/>
                </a:lnTo>
                <a:lnTo>
                  <a:pt x="62508" y="0"/>
                </a:lnTo>
                <a:lnTo>
                  <a:pt x="53578" y="0"/>
                </a:lnTo>
                <a:lnTo>
                  <a:pt x="53578" y="0"/>
                </a:lnTo>
                <a:lnTo>
                  <a:pt x="53578" y="8929"/>
                </a:lnTo>
                <a:lnTo>
                  <a:pt x="71438" y="26789"/>
                </a:lnTo>
                <a:lnTo>
                  <a:pt x="89297" y="53578"/>
                </a:lnTo>
                <a:lnTo>
                  <a:pt x="116086" y="80367"/>
                </a:lnTo>
                <a:lnTo>
                  <a:pt x="142875" y="107156"/>
                </a:lnTo>
                <a:lnTo>
                  <a:pt x="178594" y="125015"/>
                </a:lnTo>
                <a:lnTo>
                  <a:pt x="196453" y="142875"/>
                </a:lnTo>
                <a:lnTo>
                  <a:pt x="214313" y="151804"/>
                </a:lnTo>
                <a:lnTo>
                  <a:pt x="232172" y="160734"/>
                </a:lnTo>
                <a:lnTo>
                  <a:pt x="232172" y="160734"/>
                </a:lnTo>
                <a:lnTo>
                  <a:pt x="232172" y="160734"/>
                </a:lnTo>
                <a:lnTo>
                  <a:pt x="223242" y="151804"/>
                </a:lnTo>
                <a:lnTo>
                  <a:pt x="205383" y="151804"/>
                </a:lnTo>
                <a:lnTo>
                  <a:pt x="187524" y="142875"/>
                </a:lnTo>
                <a:lnTo>
                  <a:pt x="151805" y="142875"/>
                </a:lnTo>
                <a:lnTo>
                  <a:pt x="116086" y="133945"/>
                </a:lnTo>
                <a:lnTo>
                  <a:pt x="116086"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8" name="Freeform 197"/>
          <p:cNvSpPr/>
          <p:nvPr/>
        </p:nvSpPr>
        <p:spPr bwMode="auto">
          <a:xfrm>
            <a:off x="2196703" y="3402211"/>
            <a:ext cx="151806" cy="142876"/>
          </a:xfrm>
          <a:custGeom>
            <a:avLst/>
            <a:gdLst/>
            <a:ahLst/>
            <a:cxnLst/>
            <a:rect l="0" t="0" r="0" b="0"/>
            <a:pathLst>
              <a:path w="151806" h="142876">
                <a:moveTo>
                  <a:pt x="0" y="142875"/>
                </a:moveTo>
                <a:lnTo>
                  <a:pt x="0" y="142875"/>
                </a:lnTo>
                <a:lnTo>
                  <a:pt x="0" y="142875"/>
                </a:lnTo>
                <a:lnTo>
                  <a:pt x="8930" y="133945"/>
                </a:lnTo>
                <a:lnTo>
                  <a:pt x="17860" y="125015"/>
                </a:lnTo>
                <a:lnTo>
                  <a:pt x="44649" y="107156"/>
                </a:lnTo>
                <a:lnTo>
                  <a:pt x="71438" y="80367"/>
                </a:lnTo>
                <a:lnTo>
                  <a:pt x="98227" y="53578"/>
                </a:lnTo>
                <a:lnTo>
                  <a:pt x="125016" y="26789"/>
                </a:lnTo>
                <a:lnTo>
                  <a:pt x="151805" y="0"/>
                </a:lnTo>
                <a:lnTo>
                  <a:pt x="15180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9" name="Freeform 198"/>
          <p:cNvSpPr/>
          <p:nvPr/>
        </p:nvSpPr>
        <p:spPr bwMode="auto">
          <a:xfrm>
            <a:off x="2527102" y="3232546"/>
            <a:ext cx="205383" cy="169666"/>
          </a:xfrm>
          <a:custGeom>
            <a:avLst/>
            <a:gdLst/>
            <a:ahLst/>
            <a:cxnLst/>
            <a:rect l="0" t="0" r="0" b="0"/>
            <a:pathLst>
              <a:path w="205383" h="169666">
                <a:moveTo>
                  <a:pt x="0" y="125016"/>
                </a:moveTo>
                <a:lnTo>
                  <a:pt x="0" y="125016"/>
                </a:lnTo>
                <a:lnTo>
                  <a:pt x="8929" y="133946"/>
                </a:lnTo>
                <a:lnTo>
                  <a:pt x="8929" y="133946"/>
                </a:lnTo>
                <a:lnTo>
                  <a:pt x="8929" y="142875"/>
                </a:lnTo>
                <a:lnTo>
                  <a:pt x="17859" y="151805"/>
                </a:lnTo>
                <a:lnTo>
                  <a:pt x="17859" y="151805"/>
                </a:lnTo>
                <a:lnTo>
                  <a:pt x="17859" y="160735"/>
                </a:lnTo>
                <a:lnTo>
                  <a:pt x="26789" y="160735"/>
                </a:lnTo>
                <a:lnTo>
                  <a:pt x="35718" y="151805"/>
                </a:lnTo>
                <a:lnTo>
                  <a:pt x="35718" y="151805"/>
                </a:lnTo>
                <a:lnTo>
                  <a:pt x="44648" y="142875"/>
                </a:lnTo>
                <a:lnTo>
                  <a:pt x="44648" y="125016"/>
                </a:lnTo>
                <a:lnTo>
                  <a:pt x="44648" y="107157"/>
                </a:lnTo>
                <a:lnTo>
                  <a:pt x="44648" y="98227"/>
                </a:lnTo>
                <a:lnTo>
                  <a:pt x="44648" y="80368"/>
                </a:lnTo>
                <a:lnTo>
                  <a:pt x="44648" y="71438"/>
                </a:lnTo>
                <a:lnTo>
                  <a:pt x="44648" y="71438"/>
                </a:lnTo>
                <a:lnTo>
                  <a:pt x="44648" y="80368"/>
                </a:lnTo>
                <a:lnTo>
                  <a:pt x="53578" y="89297"/>
                </a:lnTo>
                <a:lnTo>
                  <a:pt x="71437" y="107157"/>
                </a:lnTo>
                <a:lnTo>
                  <a:pt x="80367" y="125016"/>
                </a:lnTo>
                <a:lnTo>
                  <a:pt x="98226" y="142875"/>
                </a:lnTo>
                <a:lnTo>
                  <a:pt x="107156" y="160735"/>
                </a:lnTo>
                <a:lnTo>
                  <a:pt x="116086" y="169665"/>
                </a:lnTo>
                <a:lnTo>
                  <a:pt x="125015" y="169665"/>
                </a:lnTo>
                <a:lnTo>
                  <a:pt x="133945" y="160735"/>
                </a:lnTo>
                <a:lnTo>
                  <a:pt x="133945" y="151805"/>
                </a:lnTo>
                <a:lnTo>
                  <a:pt x="133945" y="133946"/>
                </a:lnTo>
                <a:lnTo>
                  <a:pt x="142875" y="116086"/>
                </a:lnTo>
                <a:lnTo>
                  <a:pt x="142875" y="98227"/>
                </a:lnTo>
                <a:lnTo>
                  <a:pt x="142875" y="80368"/>
                </a:lnTo>
                <a:lnTo>
                  <a:pt x="142875" y="71438"/>
                </a:lnTo>
                <a:lnTo>
                  <a:pt x="142875" y="62508"/>
                </a:lnTo>
                <a:lnTo>
                  <a:pt x="142875" y="62508"/>
                </a:lnTo>
                <a:lnTo>
                  <a:pt x="151804" y="62508"/>
                </a:lnTo>
                <a:lnTo>
                  <a:pt x="160734" y="62508"/>
                </a:lnTo>
                <a:lnTo>
                  <a:pt x="169664" y="62508"/>
                </a:lnTo>
                <a:lnTo>
                  <a:pt x="178593" y="71438"/>
                </a:lnTo>
                <a:lnTo>
                  <a:pt x="187523" y="62508"/>
                </a:lnTo>
                <a:lnTo>
                  <a:pt x="196453" y="62508"/>
                </a:lnTo>
                <a:lnTo>
                  <a:pt x="205382" y="62508"/>
                </a:lnTo>
                <a:lnTo>
                  <a:pt x="205382" y="44649"/>
                </a:lnTo>
                <a:lnTo>
                  <a:pt x="205382" y="35719"/>
                </a:lnTo>
                <a:lnTo>
                  <a:pt x="205382" y="17860"/>
                </a:lnTo>
                <a:lnTo>
                  <a:pt x="196453" y="0"/>
                </a:lnTo>
                <a:lnTo>
                  <a:pt x="19645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0" name="Freeform 199"/>
          <p:cNvSpPr/>
          <p:nvPr/>
        </p:nvSpPr>
        <p:spPr bwMode="auto">
          <a:xfrm>
            <a:off x="2428875" y="3232546"/>
            <a:ext cx="35720" cy="8931"/>
          </a:xfrm>
          <a:custGeom>
            <a:avLst/>
            <a:gdLst/>
            <a:ahLst/>
            <a:cxnLst/>
            <a:rect l="0" t="0" r="0" b="0"/>
            <a:pathLst>
              <a:path w="35720" h="8931">
                <a:moveTo>
                  <a:pt x="26789" y="8930"/>
                </a:moveTo>
                <a:lnTo>
                  <a:pt x="17859" y="8930"/>
                </a:lnTo>
                <a:lnTo>
                  <a:pt x="8930" y="8930"/>
                </a:lnTo>
                <a:lnTo>
                  <a:pt x="0" y="8930"/>
                </a:lnTo>
                <a:lnTo>
                  <a:pt x="0" y="8930"/>
                </a:lnTo>
                <a:lnTo>
                  <a:pt x="0" y="8930"/>
                </a:lnTo>
                <a:lnTo>
                  <a:pt x="8930" y="0"/>
                </a:lnTo>
                <a:lnTo>
                  <a:pt x="17859" y="0"/>
                </a:lnTo>
                <a:lnTo>
                  <a:pt x="26789" y="0"/>
                </a:lnTo>
                <a:lnTo>
                  <a:pt x="35719" y="0"/>
                </a:lnTo>
                <a:lnTo>
                  <a:pt x="3571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1" name="Freeform 200"/>
          <p:cNvSpPr/>
          <p:nvPr/>
        </p:nvSpPr>
        <p:spPr bwMode="auto">
          <a:xfrm>
            <a:off x="2768203" y="2973586"/>
            <a:ext cx="133946" cy="169665"/>
          </a:xfrm>
          <a:custGeom>
            <a:avLst/>
            <a:gdLst/>
            <a:ahLst/>
            <a:cxnLst/>
            <a:rect l="0" t="0" r="0" b="0"/>
            <a:pathLst>
              <a:path w="133946" h="169665">
                <a:moveTo>
                  <a:pt x="0" y="0"/>
                </a:moveTo>
                <a:lnTo>
                  <a:pt x="0" y="0"/>
                </a:lnTo>
                <a:lnTo>
                  <a:pt x="0" y="8929"/>
                </a:lnTo>
                <a:lnTo>
                  <a:pt x="8930" y="26789"/>
                </a:lnTo>
                <a:lnTo>
                  <a:pt x="17860" y="44648"/>
                </a:lnTo>
                <a:lnTo>
                  <a:pt x="35719" y="62507"/>
                </a:lnTo>
                <a:lnTo>
                  <a:pt x="53578" y="89296"/>
                </a:lnTo>
                <a:lnTo>
                  <a:pt x="71438" y="116085"/>
                </a:lnTo>
                <a:lnTo>
                  <a:pt x="89297" y="133945"/>
                </a:lnTo>
                <a:lnTo>
                  <a:pt x="107156" y="151804"/>
                </a:lnTo>
                <a:lnTo>
                  <a:pt x="116086" y="160734"/>
                </a:lnTo>
                <a:lnTo>
                  <a:pt x="125016" y="169664"/>
                </a:lnTo>
                <a:lnTo>
                  <a:pt x="125016" y="160734"/>
                </a:lnTo>
                <a:lnTo>
                  <a:pt x="133945" y="151804"/>
                </a:lnTo>
                <a:lnTo>
                  <a:pt x="125016" y="133945"/>
                </a:lnTo>
                <a:lnTo>
                  <a:pt x="125016" y="107156"/>
                </a:lnTo>
                <a:lnTo>
                  <a:pt x="125016"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2" name="Freeform 201"/>
          <p:cNvSpPr/>
          <p:nvPr/>
        </p:nvSpPr>
        <p:spPr bwMode="auto">
          <a:xfrm>
            <a:off x="2794992" y="2902148"/>
            <a:ext cx="178595" cy="160735"/>
          </a:xfrm>
          <a:custGeom>
            <a:avLst/>
            <a:gdLst/>
            <a:ahLst/>
            <a:cxnLst/>
            <a:rect l="0" t="0" r="0" b="0"/>
            <a:pathLst>
              <a:path w="178595" h="160735">
                <a:moveTo>
                  <a:pt x="0" y="0"/>
                </a:moveTo>
                <a:lnTo>
                  <a:pt x="0" y="0"/>
                </a:lnTo>
                <a:lnTo>
                  <a:pt x="0" y="8930"/>
                </a:lnTo>
                <a:lnTo>
                  <a:pt x="8930" y="17859"/>
                </a:lnTo>
                <a:lnTo>
                  <a:pt x="26789" y="35719"/>
                </a:lnTo>
                <a:lnTo>
                  <a:pt x="44649" y="53578"/>
                </a:lnTo>
                <a:lnTo>
                  <a:pt x="71438" y="71438"/>
                </a:lnTo>
                <a:lnTo>
                  <a:pt x="98227" y="89297"/>
                </a:lnTo>
                <a:lnTo>
                  <a:pt x="125016" y="107156"/>
                </a:lnTo>
                <a:lnTo>
                  <a:pt x="151805" y="125016"/>
                </a:lnTo>
                <a:lnTo>
                  <a:pt x="160735" y="133945"/>
                </a:lnTo>
                <a:lnTo>
                  <a:pt x="178594" y="142875"/>
                </a:lnTo>
                <a:lnTo>
                  <a:pt x="178594" y="151805"/>
                </a:lnTo>
                <a:lnTo>
                  <a:pt x="178594" y="151805"/>
                </a:lnTo>
                <a:lnTo>
                  <a:pt x="169664" y="160734"/>
                </a:lnTo>
                <a:lnTo>
                  <a:pt x="151805" y="160734"/>
                </a:lnTo>
                <a:lnTo>
                  <a:pt x="125016" y="160734"/>
                </a:lnTo>
                <a:lnTo>
                  <a:pt x="107156" y="160734"/>
                </a:lnTo>
                <a:lnTo>
                  <a:pt x="107156"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3" name="Freeform 202"/>
          <p:cNvSpPr/>
          <p:nvPr/>
        </p:nvSpPr>
        <p:spPr bwMode="auto">
          <a:xfrm>
            <a:off x="2768203" y="2902148"/>
            <a:ext cx="178595" cy="169665"/>
          </a:xfrm>
          <a:custGeom>
            <a:avLst/>
            <a:gdLst/>
            <a:ahLst/>
            <a:cxnLst/>
            <a:rect l="0" t="0" r="0" b="0"/>
            <a:pathLst>
              <a:path w="178595" h="169665">
                <a:moveTo>
                  <a:pt x="8930" y="160734"/>
                </a:moveTo>
                <a:lnTo>
                  <a:pt x="8930" y="160734"/>
                </a:lnTo>
                <a:lnTo>
                  <a:pt x="0" y="169664"/>
                </a:lnTo>
                <a:lnTo>
                  <a:pt x="0" y="169664"/>
                </a:lnTo>
                <a:lnTo>
                  <a:pt x="8930" y="169664"/>
                </a:lnTo>
                <a:lnTo>
                  <a:pt x="17860" y="160734"/>
                </a:lnTo>
                <a:lnTo>
                  <a:pt x="26789" y="151805"/>
                </a:lnTo>
                <a:lnTo>
                  <a:pt x="53578" y="133945"/>
                </a:lnTo>
                <a:lnTo>
                  <a:pt x="71438" y="116086"/>
                </a:lnTo>
                <a:lnTo>
                  <a:pt x="98227" y="98227"/>
                </a:lnTo>
                <a:lnTo>
                  <a:pt x="116086" y="71438"/>
                </a:lnTo>
                <a:lnTo>
                  <a:pt x="142875" y="44648"/>
                </a:lnTo>
                <a:lnTo>
                  <a:pt x="169664" y="17859"/>
                </a:lnTo>
                <a:lnTo>
                  <a:pt x="178594" y="0"/>
                </a:lnTo>
                <a:lnTo>
                  <a:pt x="1785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4" name="Freeform 203"/>
          <p:cNvSpPr/>
          <p:nvPr/>
        </p:nvSpPr>
        <p:spPr bwMode="auto">
          <a:xfrm>
            <a:off x="2884289" y="2812851"/>
            <a:ext cx="241103" cy="133946"/>
          </a:xfrm>
          <a:custGeom>
            <a:avLst/>
            <a:gdLst/>
            <a:ahLst/>
            <a:cxnLst/>
            <a:rect l="0" t="0" r="0" b="0"/>
            <a:pathLst>
              <a:path w="241103" h="133946">
                <a:moveTo>
                  <a:pt x="0" y="80367"/>
                </a:moveTo>
                <a:lnTo>
                  <a:pt x="0" y="80367"/>
                </a:lnTo>
                <a:lnTo>
                  <a:pt x="0" y="71438"/>
                </a:lnTo>
                <a:lnTo>
                  <a:pt x="0" y="62508"/>
                </a:lnTo>
                <a:lnTo>
                  <a:pt x="0" y="53578"/>
                </a:lnTo>
                <a:lnTo>
                  <a:pt x="8930" y="44649"/>
                </a:lnTo>
                <a:lnTo>
                  <a:pt x="17859" y="26789"/>
                </a:lnTo>
                <a:lnTo>
                  <a:pt x="35719" y="17860"/>
                </a:lnTo>
                <a:lnTo>
                  <a:pt x="53578" y="0"/>
                </a:lnTo>
                <a:lnTo>
                  <a:pt x="71438" y="0"/>
                </a:lnTo>
                <a:lnTo>
                  <a:pt x="80367" y="8930"/>
                </a:lnTo>
                <a:lnTo>
                  <a:pt x="98227" y="26789"/>
                </a:lnTo>
                <a:lnTo>
                  <a:pt x="107156" y="53578"/>
                </a:lnTo>
                <a:lnTo>
                  <a:pt x="107156" y="80367"/>
                </a:lnTo>
                <a:lnTo>
                  <a:pt x="107156" y="107156"/>
                </a:lnTo>
                <a:lnTo>
                  <a:pt x="116086" y="125016"/>
                </a:lnTo>
                <a:lnTo>
                  <a:pt x="116086" y="133945"/>
                </a:lnTo>
                <a:lnTo>
                  <a:pt x="133945" y="133945"/>
                </a:lnTo>
                <a:lnTo>
                  <a:pt x="142875" y="125016"/>
                </a:lnTo>
                <a:lnTo>
                  <a:pt x="169664" y="98227"/>
                </a:lnTo>
                <a:lnTo>
                  <a:pt x="187524" y="80367"/>
                </a:lnTo>
                <a:lnTo>
                  <a:pt x="214313" y="53578"/>
                </a:lnTo>
                <a:lnTo>
                  <a:pt x="232172" y="35719"/>
                </a:lnTo>
                <a:lnTo>
                  <a:pt x="241102" y="17860"/>
                </a:lnTo>
                <a:lnTo>
                  <a:pt x="241102"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5" name="Freeform 204"/>
          <p:cNvSpPr/>
          <p:nvPr/>
        </p:nvSpPr>
        <p:spPr bwMode="auto">
          <a:xfrm>
            <a:off x="3107531" y="2616398"/>
            <a:ext cx="89298" cy="133947"/>
          </a:xfrm>
          <a:custGeom>
            <a:avLst/>
            <a:gdLst/>
            <a:ahLst/>
            <a:cxnLst/>
            <a:rect l="0" t="0" r="0" b="0"/>
            <a:pathLst>
              <a:path w="89298" h="133947">
                <a:moveTo>
                  <a:pt x="8930" y="0"/>
                </a:moveTo>
                <a:lnTo>
                  <a:pt x="8930" y="0"/>
                </a:lnTo>
                <a:lnTo>
                  <a:pt x="0" y="8930"/>
                </a:lnTo>
                <a:lnTo>
                  <a:pt x="0" y="8930"/>
                </a:lnTo>
                <a:lnTo>
                  <a:pt x="0" y="17860"/>
                </a:lnTo>
                <a:lnTo>
                  <a:pt x="0" y="26790"/>
                </a:lnTo>
                <a:lnTo>
                  <a:pt x="8930" y="35719"/>
                </a:lnTo>
                <a:lnTo>
                  <a:pt x="17860" y="53579"/>
                </a:lnTo>
                <a:lnTo>
                  <a:pt x="35719" y="80368"/>
                </a:lnTo>
                <a:lnTo>
                  <a:pt x="44649" y="98227"/>
                </a:lnTo>
                <a:lnTo>
                  <a:pt x="62508" y="116086"/>
                </a:lnTo>
                <a:lnTo>
                  <a:pt x="71438" y="133946"/>
                </a:lnTo>
                <a:lnTo>
                  <a:pt x="80367" y="133946"/>
                </a:lnTo>
                <a:lnTo>
                  <a:pt x="89297" y="133946"/>
                </a:lnTo>
                <a:lnTo>
                  <a:pt x="89297" y="125016"/>
                </a:lnTo>
                <a:lnTo>
                  <a:pt x="89297" y="107157"/>
                </a:lnTo>
                <a:lnTo>
                  <a:pt x="89297"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6" name="Freeform 205"/>
          <p:cNvSpPr/>
          <p:nvPr/>
        </p:nvSpPr>
        <p:spPr bwMode="auto">
          <a:xfrm>
            <a:off x="3018234" y="2553891"/>
            <a:ext cx="250033" cy="205383"/>
          </a:xfrm>
          <a:custGeom>
            <a:avLst/>
            <a:gdLst/>
            <a:ahLst/>
            <a:cxnLst/>
            <a:rect l="0" t="0" r="0" b="0"/>
            <a:pathLst>
              <a:path w="250033" h="205383">
                <a:moveTo>
                  <a:pt x="0" y="107156"/>
                </a:moveTo>
                <a:lnTo>
                  <a:pt x="0" y="107156"/>
                </a:lnTo>
                <a:lnTo>
                  <a:pt x="0" y="107156"/>
                </a:lnTo>
                <a:lnTo>
                  <a:pt x="0" y="98226"/>
                </a:lnTo>
                <a:lnTo>
                  <a:pt x="17860" y="89297"/>
                </a:lnTo>
                <a:lnTo>
                  <a:pt x="26789" y="71437"/>
                </a:lnTo>
                <a:lnTo>
                  <a:pt x="53579" y="53578"/>
                </a:lnTo>
                <a:lnTo>
                  <a:pt x="80368" y="35718"/>
                </a:lnTo>
                <a:lnTo>
                  <a:pt x="116086" y="17859"/>
                </a:lnTo>
                <a:lnTo>
                  <a:pt x="151805" y="0"/>
                </a:lnTo>
                <a:lnTo>
                  <a:pt x="187524" y="0"/>
                </a:lnTo>
                <a:lnTo>
                  <a:pt x="214313" y="0"/>
                </a:lnTo>
                <a:lnTo>
                  <a:pt x="232172" y="17859"/>
                </a:lnTo>
                <a:lnTo>
                  <a:pt x="241102" y="44648"/>
                </a:lnTo>
                <a:lnTo>
                  <a:pt x="250032" y="80367"/>
                </a:lnTo>
                <a:lnTo>
                  <a:pt x="241102" y="125015"/>
                </a:lnTo>
                <a:lnTo>
                  <a:pt x="232172" y="160734"/>
                </a:lnTo>
                <a:lnTo>
                  <a:pt x="214313" y="187523"/>
                </a:lnTo>
                <a:lnTo>
                  <a:pt x="196454" y="205382"/>
                </a:lnTo>
                <a:lnTo>
                  <a:pt x="187524" y="205382"/>
                </a:lnTo>
                <a:lnTo>
                  <a:pt x="187524" y="187523"/>
                </a:lnTo>
                <a:lnTo>
                  <a:pt x="178594" y="160734"/>
                </a:lnTo>
                <a:lnTo>
                  <a:pt x="178594"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7" name="Freeform 206"/>
          <p:cNvSpPr/>
          <p:nvPr/>
        </p:nvSpPr>
        <p:spPr bwMode="auto">
          <a:xfrm>
            <a:off x="3241477" y="2491383"/>
            <a:ext cx="98227" cy="89298"/>
          </a:xfrm>
          <a:custGeom>
            <a:avLst/>
            <a:gdLst/>
            <a:ahLst/>
            <a:cxnLst/>
            <a:rect l="0" t="0" r="0" b="0"/>
            <a:pathLst>
              <a:path w="98227" h="89298">
                <a:moveTo>
                  <a:pt x="0" y="0"/>
                </a:moveTo>
                <a:lnTo>
                  <a:pt x="0" y="0"/>
                </a:lnTo>
                <a:lnTo>
                  <a:pt x="0" y="0"/>
                </a:lnTo>
                <a:lnTo>
                  <a:pt x="8929" y="0"/>
                </a:lnTo>
                <a:lnTo>
                  <a:pt x="17859" y="8930"/>
                </a:lnTo>
                <a:lnTo>
                  <a:pt x="26789" y="17859"/>
                </a:lnTo>
                <a:lnTo>
                  <a:pt x="35718" y="26789"/>
                </a:lnTo>
                <a:lnTo>
                  <a:pt x="53578" y="44648"/>
                </a:lnTo>
                <a:lnTo>
                  <a:pt x="62507" y="62508"/>
                </a:lnTo>
                <a:lnTo>
                  <a:pt x="71437" y="71437"/>
                </a:lnTo>
                <a:lnTo>
                  <a:pt x="80367" y="80367"/>
                </a:lnTo>
                <a:lnTo>
                  <a:pt x="89296" y="89297"/>
                </a:lnTo>
                <a:lnTo>
                  <a:pt x="89296" y="89297"/>
                </a:lnTo>
                <a:lnTo>
                  <a:pt x="89296" y="89297"/>
                </a:lnTo>
                <a:lnTo>
                  <a:pt x="98226" y="80367"/>
                </a:lnTo>
                <a:lnTo>
                  <a:pt x="89296" y="62508"/>
                </a:lnTo>
                <a:lnTo>
                  <a:pt x="89296"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8" name="Freeform 207"/>
          <p:cNvSpPr/>
          <p:nvPr/>
        </p:nvSpPr>
        <p:spPr bwMode="auto">
          <a:xfrm>
            <a:off x="3178969" y="2348508"/>
            <a:ext cx="241102" cy="267891"/>
          </a:xfrm>
          <a:custGeom>
            <a:avLst/>
            <a:gdLst/>
            <a:ahLst/>
            <a:cxnLst/>
            <a:rect l="0" t="0" r="0" b="0"/>
            <a:pathLst>
              <a:path w="241102" h="267891">
                <a:moveTo>
                  <a:pt x="0" y="133945"/>
                </a:moveTo>
                <a:lnTo>
                  <a:pt x="0" y="133945"/>
                </a:lnTo>
                <a:lnTo>
                  <a:pt x="0" y="133945"/>
                </a:lnTo>
                <a:lnTo>
                  <a:pt x="0" y="133945"/>
                </a:lnTo>
                <a:lnTo>
                  <a:pt x="8929" y="133945"/>
                </a:lnTo>
                <a:lnTo>
                  <a:pt x="26789" y="116086"/>
                </a:lnTo>
                <a:lnTo>
                  <a:pt x="44648" y="98226"/>
                </a:lnTo>
                <a:lnTo>
                  <a:pt x="80367" y="71437"/>
                </a:lnTo>
                <a:lnTo>
                  <a:pt x="116086" y="44648"/>
                </a:lnTo>
                <a:lnTo>
                  <a:pt x="151804" y="17859"/>
                </a:lnTo>
                <a:lnTo>
                  <a:pt x="178594" y="8929"/>
                </a:lnTo>
                <a:lnTo>
                  <a:pt x="196453" y="0"/>
                </a:lnTo>
                <a:lnTo>
                  <a:pt x="205383" y="0"/>
                </a:lnTo>
                <a:lnTo>
                  <a:pt x="214312" y="17859"/>
                </a:lnTo>
                <a:lnTo>
                  <a:pt x="196453" y="44648"/>
                </a:lnTo>
                <a:lnTo>
                  <a:pt x="178594" y="80367"/>
                </a:lnTo>
                <a:lnTo>
                  <a:pt x="160734" y="116086"/>
                </a:lnTo>
                <a:lnTo>
                  <a:pt x="133945" y="142875"/>
                </a:lnTo>
                <a:lnTo>
                  <a:pt x="116086" y="169664"/>
                </a:lnTo>
                <a:lnTo>
                  <a:pt x="107156" y="178594"/>
                </a:lnTo>
                <a:lnTo>
                  <a:pt x="107156" y="178594"/>
                </a:lnTo>
                <a:lnTo>
                  <a:pt x="116086" y="178594"/>
                </a:lnTo>
                <a:lnTo>
                  <a:pt x="133945" y="160734"/>
                </a:lnTo>
                <a:lnTo>
                  <a:pt x="160734" y="142875"/>
                </a:lnTo>
                <a:lnTo>
                  <a:pt x="187523" y="133945"/>
                </a:lnTo>
                <a:lnTo>
                  <a:pt x="214312" y="116086"/>
                </a:lnTo>
                <a:lnTo>
                  <a:pt x="232172" y="116086"/>
                </a:lnTo>
                <a:lnTo>
                  <a:pt x="241101" y="116086"/>
                </a:lnTo>
                <a:lnTo>
                  <a:pt x="241101" y="133945"/>
                </a:lnTo>
                <a:lnTo>
                  <a:pt x="232172" y="160734"/>
                </a:lnTo>
                <a:lnTo>
                  <a:pt x="223242" y="187523"/>
                </a:lnTo>
                <a:lnTo>
                  <a:pt x="196453" y="214312"/>
                </a:lnTo>
                <a:lnTo>
                  <a:pt x="178594" y="241101"/>
                </a:lnTo>
                <a:lnTo>
                  <a:pt x="160734" y="258961"/>
                </a:lnTo>
                <a:lnTo>
                  <a:pt x="151804" y="267890"/>
                </a:lnTo>
                <a:lnTo>
                  <a:pt x="142875" y="258961"/>
                </a:lnTo>
                <a:lnTo>
                  <a:pt x="142875"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9" name="Freeform 208"/>
          <p:cNvSpPr/>
          <p:nvPr/>
        </p:nvSpPr>
        <p:spPr bwMode="auto">
          <a:xfrm>
            <a:off x="500063" y="3509367"/>
            <a:ext cx="205383" cy="187524"/>
          </a:xfrm>
          <a:custGeom>
            <a:avLst/>
            <a:gdLst/>
            <a:ahLst/>
            <a:cxnLst/>
            <a:rect l="0" t="0" r="0" b="0"/>
            <a:pathLst>
              <a:path w="205383" h="187524">
                <a:moveTo>
                  <a:pt x="0" y="80367"/>
                </a:moveTo>
                <a:lnTo>
                  <a:pt x="0" y="80367"/>
                </a:lnTo>
                <a:lnTo>
                  <a:pt x="0" y="80367"/>
                </a:lnTo>
                <a:lnTo>
                  <a:pt x="0" y="80367"/>
                </a:lnTo>
                <a:lnTo>
                  <a:pt x="0" y="80367"/>
                </a:lnTo>
                <a:lnTo>
                  <a:pt x="0" y="80367"/>
                </a:lnTo>
                <a:lnTo>
                  <a:pt x="0" y="80367"/>
                </a:lnTo>
                <a:lnTo>
                  <a:pt x="0" y="80367"/>
                </a:lnTo>
                <a:lnTo>
                  <a:pt x="0" y="80367"/>
                </a:lnTo>
                <a:lnTo>
                  <a:pt x="0" y="80367"/>
                </a:lnTo>
                <a:lnTo>
                  <a:pt x="0" y="80367"/>
                </a:lnTo>
                <a:lnTo>
                  <a:pt x="0" y="89297"/>
                </a:lnTo>
                <a:lnTo>
                  <a:pt x="8929" y="98226"/>
                </a:lnTo>
                <a:lnTo>
                  <a:pt x="17859" y="107156"/>
                </a:lnTo>
                <a:lnTo>
                  <a:pt x="26789" y="125015"/>
                </a:lnTo>
                <a:lnTo>
                  <a:pt x="44648" y="142875"/>
                </a:lnTo>
                <a:lnTo>
                  <a:pt x="62507" y="160734"/>
                </a:lnTo>
                <a:lnTo>
                  <a:pt x="71437" y="169664"/>
                </a:lnTo>
                <a:lnTo>
                  <a:pt x="89296" y="178594"/>
                </a:lnTo>
                <a:lnTo>
                  <a:pt x="98226" y="187523"/>
                </a:lnTo>
                <a:lnTo>
                  <a:pt x="107156" y="187523"/>
                </a:lnTo>
                <a:lnTo>
                  <a:pt x="107156" y="187523"/>
                </a:lnTo>
                <a:lnTo>
                  <a:pt x="116086" y="187523"/>
                </a:lnTo>
                <a:lnTo>
                  <a:pt x="116086" y="178594"/>
                </a:lnTo>
                <a:lnTo>
                  <a:pt x="116086" y="169664"/>
                </a:lnTo>
                <a:lnTo>
                  <a:pt x="116086" y="151804"/>
                </a:lnTo>
                <a:lnTo>
                  <a:pt x="107156" y="133945"/>
                </a:lnTo>
                <a:lnTo>
                  <a:pt x="98226" y="107156"/>
                </a:lnTo>
                <a:lnTo>
                  <a:pt x="89296" y="80367"/>
                </a:lnTo>
                <a:lnTo>
                  <a:pt x="80367" y="53578"/>
                </a:lnTo>
                <a:lnTo>
                  <a:pt x="71437" y="35719"/>
                </a:lnTo>
                <a:lnTo>
                  <a:pt x="62507" y="17859"/>
                </a:lnTo>
                <a:lnTo>
                  <a:pt x="62507" y="0"/>
                </a:lnTo>
                <a:lnTo>
                  <a:pt x="62507" y="0"/>
                </a:lnTo>
                <a:lnTo>
                  <a:pt x="62507" y="0"/>
                </a:lnTo>
                <a:lnTo>
                  <a:pt x="71437" y="8929"/>
                </a:lnTo>
                <a:lnTo>
                  <a:pt x="80367" y="26789"/>
                </a:lnTo>
                <a:lnTo>
                  <a:pt x="98226" y="53578"/>
                </a:lnTo>
                <a:lnTo>
                  <a:pt x="116086" y="71437"/>
                </a:lnTo>
                <a:lnTo>
                  <a:pt x="133945" y="98226"/>
                </a:lnTo>
                <a:lnTo>
                  <a:pt x="151804" y="116086"/>
                </a:lnTo>
                <a:lnTo>
                  <a:pt x="169664" y="125015"/>
                </a:lnTo>
                <a:lnTo>
                  <a:pt x="187523" y="133945"/>
                </a:lnTo>
                <a:lnTo>
                  <a:pt x="196453" y="133945"/>
                </a:lnTo>
                <a:lnTo>
                  <a:pt x="205382" y="133945"/>
                </a:lnTo>
                <a:lnTo>
                  <a:pt x="205382" y="125015"/>
                </a:lnTo>
                <a:lnTo>
                  <a:pt x="205382" y="116086"/>
                </a:lnTo>
                <a:lnTo>
                  <a:pt x="196453" y="98226"/>
                </a:lnTo>
                <a:lnTo>
                  <a:pt x="196453" y="9822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0" name="Freeform 209"/>
          <p:cNvSpPr/>
          <p:nvPr/>
        </p:nvSpPr>
        <p:spPr bwMode="auto">
          <a:xfrm>
            <a:off x="616149" y="3446859"/>
            <a:ext cx="169665" cy="169665"/>
          </a:xfrm>
          <a:custGeom>
            <a:avLst/>
            <a:gdLst/>
            <a:ahLst/>
            <a:cxnLst/>
            <a:rect l="0" t="0" r="0" b="0"/>
            <a:pathLst>
              <a:path w="169665" h="169665">
                <a:moveTo>
                  <a:pt x="53578" y="35719"/>
                </a:moveTo>
                <a:lnTo>
                  <a:pt x="53578" y="35719"/>
                </a:lnTo>
                <a:lnTo>
                  <a:pt x="53578" y="35719"/>
                </a:lnTo>
                <a:lnTo>
                  <a:pt x="44648" y="35719"/>
                </a:lnTo>
                <a:lnTo>
                  <a:pt x="35718" y="26789"/>
                </a:lnTo>
                <a:lnTo>
                  <a:pt x="26789" y="17859"/>
                </a:lnTo>
                <a:lnTo>
                  <a:pt x="26789" y="17859"/>
                </a:lnTo>
                <a:lnTo>
                  <a:pt x="17859" y="8930"/>
                </a:lnTo>
                <a:lnTo>
                  <a:pt x="8929" y="8930"/>
                </a:lnTo>
                <a:lnTo>
                  <a:pt x="8929" y="0"/>
                </a:lnTo>
                <a:lnTo>
                  <a:pt x="0" y="8930"/>
                </a:lnTo>
                <a:lnTo>
                  <a:pt x="0" y="8930"/>
                </a:lnTo>
                <a:lnTo>
                  <a:pt x="8929" y="26789"/>
                </a:lnTo>
                <a:lnTo>
                  <a:pt x="8929" y="53578"/>
                </a:lnTo>
                <a:lnTo>
                  <a:pt x="17859" y="80367"/>
                </a:lnTo>
                <a:lnTo>
                  <a:pt x="26789" y="107156"/>
                </a:lnTo>
                <a:lnTo>
                  <a:pt x="44648" y="133945"/>
                </a:lnTo>
                <a:lnTo>
                  <a:pt x="53578" y="151805"/>
                </a:lnTo>
                <a:lnTo>
                  <a:pt x="71437" y="169664"/>
                </a:lnTo>
                <a:lnTo>
                  <a:pt x="89296" y="169664"/>
                </a:lnTo>
                <a:lnTo>
                  <a:pt x="107156" y="169664"/>
                </a:lnTo>
                <a:lnTo>
                  <a:pt x="125015" y="160734"/>
                </a:lnTo>
                <a:lnTo>
                  <a:pt x="151804" y="142875"/>
                </a:lnTo>
                <a:lnTo>
                  <a:pt x="160734" y="125016"/>
                </a:lnTo>
                <a:lnTo>
                  <a:pt x="169664" y="116086"/>
                </a:lnTo>
                <a:lnTo>
                  <a:pt x="169664" y="98227"/>
                </a:lnTo>
                <a:lnTo>
                  <a:pt x="169664"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1" name="Freeform 210"/>
          <p:cNvSpPr/>
          <p:nvPr/>
        </p:nvSpPr>
        <p:spPr bwMode="auto">
          <a:xfrm>
            <a:off x="678656" y="3393281"/>
            <a:ext cx="142876" cy="160735"/>
          </a:xfrm>
          <a:custGeom>
            <a:avLst/>
            <a:gdLst/>
            <a:ahLst/>
            <a:cxnLst/>
            <a:rect l="0" t="0" r="0" b="0"/>
            <a:pathLst>
              <a:path w="142876" h="160735">
                <a:moveTo>
                  <a:pt x="35719" y="8930"/>
                </a:moveTo>
                <a:lnTo>
                  <a:pt x="35719" y="8930"/>
                </a:lnTo>
                <a:lnTo>
                  <a:pt x="35719" y="8930"/>
                </a:lnTo>
                <a:lnTo>
                  <a:pt x="35719" y="8930"/>
                </a:lnTo>
                <a:lnTo>
                  <a:pt x="26789" y="0"/>
                </a:lnTo>
                <a:lnTo>
                  <a:pt x="26789" y="0"/>
                </a:lnTo>
                <a:lnTo>
                  <a:pt x="26789" y="0"/>
                </a:lnTo>
                <a:lnTo>
                  <a:pt x="17860" y="0"/>
                </a:lnTo>
                <a:lnTo>
                  <a:pt x="17860" y="0"/>
                </a:lnTo>
                <a:lnTo>
                  <a:pt x="17860" y="8930"/>
                </a:lnTo>
                <a:lnTo>
                  <a:pt x="8930" y="8930"/>
                </a:lnTo>
                <a:lnTo>
                  <a:pt x="8930" y="17859"/>
                </a:lnTo>
                <a:lnTo>
                  <a:pt x="8930" y="26789"/>
                </a:lnTo>
                <a:lnTo>
                  <a:pt x="0" y="44648"/>
                </a:lnTo>
                <a:lnTo>
                  <a:pt x="0" y="53578"/>
                </a:lnTo>
                <a:lnTo>
                  <a:pt x="0" y="62508"/>
                </a:lnTo>
                <a:lnTo>
                  <a:pt x="0" y="71437"/>
                </a:lnTo>
                <a:lnTo>
                  <a:pt x="0" y="80367"/>
                </a:lnTo>
                <a:lnTo>
                  <a:pt x="8930" y="80367"/>
                </a:lnTo>
                <a:lnTo>
                  <a:pt x="17860" y="80367"/>
                </a:lnTo>
                <a:lnTo>
                  <a:pt x="26789" y="80367"/>
                </a:lnTo>
                <a:lnTo>
                  <a:pt x="35719" y="71437"/>
                </a:lnTo>
                <a:lnTo>
                  <a:pt x="53578" y="71437"/>
                </a:lnTo>
                <a:lnTo>
                  <a:pt x="71438" y="62508"/>
                </a:lnTo>
                <a:lnTo>
                  <a:pt x="89297" y="62508"/>
                </a:lnTo>
                <a:lnTo>
                  <a:pt x="107157" y="62508"/>
                </a:lnTo>
                <a:lnTo>
                  <a:pt x="125016" y="62508"/>
                </a:lnTo>
                <a:lnTo>
                  <a:pt x="133946" y="71437"/>
                </a:lnTo>
                <a:lnTo>
                  <a:pt x="142875" y="80367"/>
                </a:lnTo>
                <a:lnTo>
                  <a:pt x="142875" y="98226"/>
                </a:lnTo>
                <a:lnTo>
                  <a:pt x="133946" y="116086"/>
                </a:lnTo>
                <a:lnTo>
                  <a:pt x="125016" y="125015"/>
                </a:lnTo>
                <a:lnTo>
                  <a:pt x="107157" y="142875"/>
                </a:lnTo>
                <a:lnTo>
                  <a:pt x="98227" y="151805"/>
                </a:lnTo>
                <a:lnTo>
                  <a:pt x="80368" y="160734"/>
                </a:lnTo>
                <a:lnTo>
                  <a:pt x="71438" y="160734"/>
                </a:lnTo>
                <a:lnTo>
                  <a:pt x="62508" y="160734"/>
                </a:lnTo>
                <a:lnTo>
                  <a:pt x="62508" y="151805"/>
                </a:lnTo>
                <a:lnTo>
                  <a:pt x="62508"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2" name="Freeform 211"/>
          <p:cNvSpPr/>
          <p:nvPr/>
        </p:nvSpPr>
        <p:spPr bwMode="auto">
          <a:xfrm>
            <a:off x="634008" y="3491507"/>
            <a:ext cx="35720" cy="17861"/>
          </a:xfrm>
          <a:custGeom>
            <a:avLst/>
            <a:gdLst/>
            <a:ahLst/>
            <a:cxnLst/>
            <a:rect l="0" t="0" r="0" b="0"/>
            <a:pathLst>
              <a:path w="35720" h="17861">
                <a:moveTo>
                  <a:pt x="35719" y="0"/>
                </a:moveTo>
                <a:lnTo>
                  <a:pt x="26789" y="0"/>
                </a:lnTo>
                <a:lnTo>
                  <a:pt x="8930" y="8930"/>
                </a:lnTo>
                <a:lnTo>
                  <a:pt x="0" y="17860"/>
                </a:lnTo>
                <a:lnTo>
                  <a:pt x="0"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3" name="Freeform 212"/>
          <p:cNvSpPr/>
          <p:nvPr/>
        </p:nvSpPr>
        <p:spPr bwMode="auto">
          <a:xfrm>
            <a:off x="526852" y="3437929"/>
            <a:ext cx="258962" cy="267892"/>
          </a:xfrm>
          <a:custGeom>
            <a:avLst/>
            <a:gdLst/>
            <a:ahLst/>
            <a:cxnLst/>
            <a:rect l="0" t="0" r="0" b="0"/>
            <a:pathLst>
              <a:path w="258962" h="267892">
                <a:moveTo>
                  <a:pt x="26789" y="116086"/>
                </a:moveTo>
                <a:lnTo>
                  <a:pt x="26789" y="125016"/>
                </a:lnTo>
                <a:lnTo>
                  <a:pt x="26789" y="125016"/>
                </a:lnTo>
                <a:lnTo>
                  <a:pt x="17859" y="133946"/>
                </a:lnTo>
                <a:lnTo>
                  <a:pt x="17859" y="142875"/>
                </a:lnTo>
                <a:lnTo>
                  <a:pt x="17859" y="142875"/>
                </a:lnTo>
                <a:lnTo>
                  <a:pt x="17859" y="151805"/>
                </a:lnTo>
                <a:lnTo>
                  <a:pt x="8929" y="160735"/>
                </a:lnTo>
                <a:lnTo>
                  <a:pt x="8929" y="169664"/>
                </a:lnTo>
                <a:lnTo>
                  <a:pt x="8929" y="178594"/>
                </a:lnTo>
                <a:lnTo>
                  <a:pt x="8929" y="187524"/>
                </a:lnTo>
                <a:lnTo>
                  <a:pt x="17859" y="196453"/>
                </a:lnTo>
                <a:lnTo>
                  <a:pt x="26789" y="196453"/>
                </a:lnTo>
                <a:lnTo>
                  <a:pt x="44648" y="187524"/>
                </a:lnTo>
                <a:lnTo>
                  <a:pt x="62507" y="178594"/>
                </a:lnTo>
                <a:lnTo>
                  <a:pt x="80367" y="151805"/>
                </a:lnTo>
                <a:lnTo>
                  <a:pt x="98226" y="125016"/>
                </a:lnTo>
                <a:lnTo>
                  <a:pt x="125015" y="98227"/>
                </a:lnTo>
                <a:lnTo>
                  <a:pt x="142875" y="62508"/>
                </a:lnTo>
                <a:lnTo>
                  <a:pt x="151804" y="35719"/>
                </a:lnTo>
                <a:lnTo>
                  <a:pt x="151804" y="17860"/>
                </a:lnTo>
                <a:lnTo>
                  <a:pt x="151804" y="8930"/>
                </a:lnTo>
                <a:lnTo>
                  <a:pt x="142875" y="0"/>
                </a:lnTo>
                <a:lnTo>
                  <a:pt x="125015" y="8930"/>
                </a:lnTo>
                <a:lnTo>
                  <a:pt x="98226" y="17860"/>
                </a:lnTo>
                <a:lnTo>
                  <a:pt x="80367" y="44649"/>
                </a:lnTo>
                <a:lnTo>
                  <a:pt x="53578" y="62508"/>
                </a:lnTo>
                <a:lnTo>
                  <a:pt x="26789" y="98227"/>
                </a:lnTo>
                <a:lnTo>
                  <a:pt x="17859" y="133946"/>
                </a:lnTo>
                <a:lnTo>
                  <a:pt x="8929" y="178594"/>
                </a:lnTo>
                <a:lnTo>
                  <a:pt x="0" y="214313"/>
                </a:lnTo>
                <a:lnTo>
                  <a:pt x="0" y="241102"/>
                </a:lnTo>
                <a:lnTo>
                  <a:pt x="17859" y="267891"/>
                </a:lnTo>
                <a:lnTo>
                  <a:pt x="35718" y="267891"/>
                </a:lnTo>
                <a:lnTo>
                  <a:pt x="62507" y="258961"/>
                </a:lnTo>
                <a:lnTo>
                  <a:pt x="89297" y="223242"/>
                </a:lnTo>
                <a:lnTo>
                  <a:pt x="116086" y="187524"/>
                </a:lnTo>
                <a:lnTo>
                  <a:pt x="151804" y="133946"/>
                </a:lnTo>
                <a:lnTo>
                  <a:pt x="178593" y="89297"/>
                </a:lnTo>
                <a:lnTo>
                  <a:pt x="196453" y="44649"/>
                </a:lnTo>
                <a:lnTo>
                  <a:pt x="214312" y="17860"/>
                </a:lnTo>
                <a:lnTo>
                  <a:pt x="214312" y="8930"/>
                </a:lnTo>
                <a:lnTo>
                  <a:pt x="196453" y="0"/>
                </a:lnTo>
                <a:lnTo>
                  <a:pt x="178593" y="17860"/>
                </a:lnTo>
                <a:lnTo>
                  <a:pt x="151804" y="44649"/>
                </a:lnTo>
                <a:lnTo>
                  <a:pt x="125015" y="80367"/>
                </a:lnTo>
                <a:lnTo>
                  <a:pt x="98226" y="125016"/>
                </a:lnTo>
                <a:lnTo>
                  <a:pt x="80367" y="160735"/>
                </a:lnTo>
                <a:lnTo>
                  <a:pt x="71437" y="196453"/>
                </a:lnTo>
                <a:lnTo>
                  <a:pt x="80367" y="214313"/>
                </a:lnTo>
                <a:lnTo>
                  <a:pt x="89297" y="214313"/>
                </a:lnTo>
                <a:lnTo>
                  <a:pt x="107156" y="196453"/>
                </a:lnTo>
                <a:lnTo>
                  <a:pt x="133945" y="169664"/>
                </a:lnTo>
                <a:lnTo>
                  <a:pt x="169664" y="125016"/>
                </a:lnTo>
                <a:lnTo>
                  <a:pt x="196453" y="89297"/>
                </a:lnTo>
                <a:lnTo>
                  <a:pt x="223242" y="53578"/>
                </a:lnTo>
                <a:lnTo>
                  <a:pt x="250031" y="26789"/>
                </a:lnTo>
                <a:lnTo>
                  <a:pt x="258961" y="17860"/>
                </a:lnTo>
                <a:lnTo>
                  <a:pt x="258961"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4" name="Freeform 213"/>
          <p:cNvSpPr/>
          <p:nvPr/>
        </p:nvSpPr>
        <p:spPr bwMode="auto">
          <a:xfrm>
            <a:off x="1089422" y="2375297"/>
            <a:ext cx="294681" cy="205384"/>
          </a:xfrm>
          <a:custGeom>
            <a:avLst/>
            <a:gdLst/>
            <a:ahLst/>
            <a:cxnLst/>
            <a:rect l="0" t="0" r="0" b="0"/>
            <a:pathLst>
              <a:path w="294681" h="205384">
                <a:moveTo>
                  <a:pt x="17859" y="80367"/>
                </a:moveTo>
                <a:lnTo>
                  <a:pt x="8930" y="80367"/>
                </a:lnTo>
                <a:lnTo>
                  <a:pt x="8930" y="80367"/>
                </a:lnTo>
                <a:lnTo>
                  <a:pt x="8930" y="71437"/>
                </a:lnTo>
                <a:lnTo>
                  <a:pt x="0" y="71437"/>
                </a:lnTo>
                <a:lnTo>
                  <a:pt x="0" y="71437"/>
                </a:lnTo>
                <a:lnTo>
                  <a:pt x="0" y="71437"/>
                </a:lnTo>
                <a:lnTo>
                  <a:pt x="8930" y="80367"/>
                </a:lnTo>
                <a:lnTo>
                  <a:pt x="8930" y="89297"/>
                </a:lnTo>
                <a:lnTo>
                  <a:pt x="17859" y="98226"/>
                </a:lnTo>
                <a:lnTo>
                  <a:pt x="26789" y="116086"/>
                </a:lnTo>
                <a:lnTo>
                  <a:pt x="44648" y="133945"/>
                </a:lnTo>
                <a:lnTo>
                  <a:pt x="53578" y="151805"/>
                </a:lnTo>
                <a:lnTo>
                  <a:pt x="71437" y="169664"/>
                </a:lnTo>
                <a:lnTo>
                  <a:pt x="89297" y="187523"/>
                </a:lnTo>
                <a:lnTo>
                  <a:pt x="107156" y="196453"/>
                </a:lnTo>
                <a:lnTo>
                  <a:pt x="125016" y="205383"/>
                </a:lnTo>
                <a:lnTo>
                  <a:pt x="133945" y="205383"/>
                </a:lnTo>
                <a:lnTo>
                  <a:pt x="142875" y="196453"/>
                </a:lnTo>
                <a:lnTo>
                  <a:pt x="151805" y="187523"/>
                </a:lnTo>
                <a:lnTo>
                  <a:pt x="151805" y="169664"/>
                </a:lnTo>
                <a:lnTo>
                  <a:pt x="151805" y="151805"/>
                </a:lnTo>
                <a:lnTo>
                  <a:pt x="142875" y="125016"/>
                </a:lnTo>
                <a:lnTo>
                  <a:pt x="133945" y="98226"/>
                </a:lnTo>
                <a:lnTo>
                  <a:pt x="125016" y="71437"/>
                </a:lnTo>
                <a:lnTo>
                  <a:pt x="116086" y="44648"/>
                </a:lnTo>
                <a:lnTo>
                  <a:pt x="107156" y="17859"/>
                </a:lnTo>
                <a:lnTo>
                  <a:pt x="98227" y="8929"/>
                </a:lnTo>
                <a:lnTo>
                  <a:pt x="98227" y="0"/>
                </a:lnTo>
                <a:lnTo>
                  <a:pt x="98227" y="0"/>
                </a:lnTo>
                <a:lnTo>
                  <a:pt x="107156" y="0"/>
                </a:lnTo>
                <a:lnTo>
                  <a:pt x="116086" y="17859"/>
                </a:lnTo>
                <a:lnTo>
                  <a:pt x="133945" y="35718"/>
                </a:lnTo>
                <a:lnTo>
                  <a:pt x="151805" y="62507"/>
                </a:lnTo>
                <a:lnTo>
                  <a:pt x="169664" y="89297"/>
                </a:lnTo>
                <a:lnTo>
                  <a:pt x="187523" y="116086"/>
                </a:lnTo>
                <a:lnTo>
                  <a:pt x="205383" y="125016"/>
                </a:lnTo>
                <a:lnTo>
                  <a:pt x="232172" y="142875"/>
                </a:lnTo>
                <a:lnTo>
                  <a:pt x="250031" y="142875"/>
                </a:lnTo>
                <a:lnTo>
                  <a:pt x="267891" y="142875"/>
                </a:lnTo>
                <a:lnTo>
                  <a:pt x="285750" y="142875"/>
                </a:lnTo>
                <a:lnTo>
                  <a:pt x="294680" y="142875"/>
                </a:lnTo>
                <a:lnTo>
                  <a:pt x="294680" y="133945"/>
                </a:lnTo>
                <a:lnTo>
                  <a:pt x="294680" y="116086"/>
                </a:lnTo>
                <a:lnTo>
                  <a:pt x="294680"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5" name="Freeform 214"/>
          <p:cNvSpPr/>
          <p:nvPr/>
        </p:nvSpPr>
        <p:spPr bwMode="auto">
          <a:xfrm>
            <a:off x="1312664" y="2294929"/>
            <a:ext cx="205384" cy="187525"/>
          </a:xfrm>
          <a:custGeom>
            <a:avLst/>
            <a:gdLst/>
            <a:ahLst/>
            <a:cxnLst/>
            <a:rect l="0" t="0" r="0" b="0"/>
            <a:pathLst>
              <a:path w="205384" h="187525">
                <a:moveTo>
                  <a:pt x="35719" y="26790"/>
                </a:moveTo>
                <a:lnTo>
                  <a:pt x="35719" y="17860"/>
                </a:lnTo>
                <a:lnTo>
                  <a:pt x="26789" y="17860"/>
                </a:lnTo>
                <a:lnTo>
                  <a:pt x="26789" y="17860"/>
                </a:lnTo>
                <a:lnTo>
                  <a:pt x="26789" y="17860"/>
                </a:lnTo>
                <a:lnTo>
                  <a:pt x="17859" y="8930"/>
                </a:lnTo>
                <a:lnTo>
                  <a:pt x="17859" y="8930"/>
                </a:lnTo>
                <a:lnTo>
                  <a:pt x="17859" y="0"/>
                </a:lnTo>
                <a:lnTo>
                  <a:pt x="8930" y="0"/>
                </a:lnTo>
                <a:lnTo>
                  <a:pt x="8930" y="0"/>
                </a:lnTo>
                <a:lnTo>
                  <a:pt x="0" y="8930"/>
                </a:lnTo>
                <a:lnTo>
                  <a:pt x="0" y="17860"/>
                </a:lnTo>
                <a:lnTo>
                  <a:pt x="0" y="35719"/>
                </a:lnTo>
                <a:lnTo>
                  <a:pt x="0" y="62508"/>
                </a:lnTo>
                <a:lnTo>
                  <a:pt x="0" y="89297"/>
                </a:lnTo>
                <a:lnTo>
                  <a:pt x="8930" y="116086"/>
                </a:lnTo>
                <a:lnTo>
                  <a:pt x="17859" y="142875"/>
                </a:lnTo>
                <a:lnTo>
                  <a:pt x="35719" y="169665"/>
                </a:lnTo>
                <a:lnTo>
                  <a:pt x="53578" y="178594"/>
                </a:lnTo>
                <a:lnTo>
                  <a:pt x="80367" y="187524"/>
                </a:lnTo>
                <a:lnTo>
                  <a:pt x="98227" y="178594"/>
                </a:lnTo>
                <a:lnTo>
                  <a:pt x="125016" y="169665"/>
                </a:lnTo>
                <a:lnTo>
                  <a:pt x="151805" y="151805"/>
                </a:lnTo>
                <a:lnTo>
                  <a:pt x="178594" y="133946"/>
                </a:lnTo>
                <a:lnTo>
                  <a:pt x="196453" y="116086"/>
                </a:lnTo>
                <a:lnTo>
                  <a:pt x="205383" y="107157"/>
                </a:lnTo>
                <a:lnTo>
                  <a:pt x="205383" y="10715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6" name="Freeform 215"/>
          <p:cNvSpPr/>
          <p:nvPr/>
        </p:nvSpPr>
        <p:spPr bwMode="auto">
          <a:xfrm>
            <a:off x="1437680" y="2303859"/>
            <a:ext cx="62509" cy="44650"/>
          </a:xfrm>
          <a:custGeom>
            <a:avLst/>
            <a:gdLst/>
            <a:ahLst/>
            <a:cxnLst/>
            <a:rect l="0" t="0" r="0" b="0"/>
            <a:pathLst>
              <a:path w="62509" h="44650">
                <a:moveTo>
                  <a:pt x="0" y="44649"/>
                </a:moveTo>
                <a:lnTo>
                  <a:pt x="0" y="44649"/>
                </a:lnTo>
                <a:lnTo>
                  <a:pt x="8929" y="35719"/>
                </a:lnTo>
                <a:lnTo>
                  <a:pt x="8929" y="26789"/>
                </a:lnTo>
                <a:lnTo>
                  <a:pt x="17859" y="26789"/>
                </a:lnTo>
                <a:lnTo>
                  <a:pt x="26789" y="17860"/>
                </a:lnTo>
                <a:lnTo>
                  <a:pt x="35718" y="8930"/>
                </a:lnTo>
                <a:lnTo>
                  <a:pt x="44648" y="8930"/>
                </a:lnTo>
                <a:lnTo>
                  <a:pt x="53578" y="0"/>
                </a:lnTo>
                <a:lnTo>
                  <a:pt x="62508" y="0"/>
                </a:lnTo>
                <a:lnTo>
                  <a:pt x="6250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7" name="Freeform 216"/>
          <p:cNvSpPr/>
          <p:nvPr/>
        </p:nvSpPr>
        <p:spPr bwMode="auto">
          <a:xfrm>
            <a:off x="1509117" y="2143125"/>
            <a:ext cx="160736" cy="178595"/>
          </a:xfrm>
          <a:custGeom>
            <a:avLst/>
            <a:gdLst/>
            <a:ahLst/>
            <a:cxnLst/>
            <a:rect l="0" t="0" r="0" b="0"/>
            <a:pathLst>
              <a:path w="160736" h="178595">
                <a:moveTo>
                  <a:pt x="80367" y="26789"/>
                </a:moveTo>
                <a:lnTo>
                  <a:pt x="80367" y="26789"/>
                </a:lnTo>
                <a:lnTo>
                  <a:pt x="80367" y="26789"/>
                </a:lnTo>
                <a:lnTo>
                  <a:pt x="80367" y="26789"/>
                </a:lnTo>
                <a:lnTo>
                  <a:pt x="80367" y="26789"/>
                </a:lnTo>
                <a:lnTo>
                  <a:pt x="71438" y="17859"/>
                </a:lnTo>
                <a:lnTo>
                  <a:pt x="71438" y="17859"/>
                </a:lnTo>
                <a:lnTo>
                  <a:pt x="62508" y="17859"/>
                </a:lnTo>
                <a:lnTo>
                  <a:pt x="62508" y="17859"/>
                </a:lnTo>
                <a:lnTo>
                  <a:pt x="53578" y="8929"/>
                </a:lnTo>
                <a:lnTo>
                  <a:pt x="44649" y="8929"/>
                </a:lnTo>
                <a:lnTo>
                  <a:pt x="35719" y="8929"/>
                </a:lnTo>
                <a:lnTo>
                  <a:pt x="26789" y="0"/>
                </a:lnTo>
                <a:lnTo>
                  <a:pt x="17860" y="8929"/>
                </a:lnTo>
                <a:lnTo>
                  <a:pt x="17860" y="8929"/>
                </a:lnTo>
                <a:lnTo>
                  <a:pt x="8930" y="8929"/>
                </a:lnTo>
                <a:lnTo>
                  <a:pt x="8930" y="26789"/>
                </a:lnTo>
                <a:lnTo>
                  <a:pt x="0" y="35719"/>
                </a:lnTo>
                <a:lnTo>
                  <a:pt x="0" y="44648"/>
                </a:lnTo>
                <a:lnTo>
                  <a:pt x="0" y="62508"/>
                </a:lnTo>
                <a:lnTo>
                  <a:pt x="0" y="80367"/>
                </a:lnTo>
                <a:lnTo>
                  <a:pt x="0" y="89297"/>
                </a:lnTo>
                <a:lnTo>
                  <a:pt x="8930" y="98226"/>
                </a:lnTo>
                <a:lnTo>
                  <a:pt x="8930" y="98226"/>
                </a:lnTo>
                <a:lnTo>
                  <a:pt x="26789" y="107156"/>
                </a:lnTo>
                <a:lnTo>
                  <a:pt x="35719" y="107156"/>
                </a:lnTo>
                <a:lnTo>
                  <a:pt x="53578" y="98226"/>
                </a:lnTo>
                <a:lnTo>
                  <a:pt x="71438" y="89297"/>
                </a:lnTo>
                <a:lnTo>
                  <a:pt x="98227" y="80367"/>
                </a:lnTo>
                <a:lnTo>
                  <a:pt x="116086" y="80367"/>
                </a:lnTo>
                <a:lnTo>
                  <a:pt x="133946" y="80367"/>
                </a:lnTo>
                <a:lnTo>
                  <a:pt x="151805" y="80367"/>
                </a:lnTo>
                <a:lnTo>
                  <a:pt x="160735" y="80367"/>
                </a:lnTo>
                <a:lnTo>
                  <a:pt x="160735" y="89297"/>
                </a:lnTo>
                <a:lnTo>
                  <a:pt x="160735" y="107156"/>
                </a:lnTo>
                <a:lnTo>
                  <a:pt x="160735" y="125015"/>
                </a:lnTo>
                <a:lnTo>
                  <a:pt x="151805" y="142875"/>
                </a:lnTo>
                <a:lnTo>
                  <a:pt x="133946" y="151804"/>
                </a:lnTo>
                <a:lnTo>
                  <a:pt x="116086" y="169664"/>
                </a:lnTo>
                <a:lnTo>
                  <a:pt x="107156" y="178594"/>
                </a:lnTo>
                <a:lnTo>
                  <a:pt x="89297" y="178594"/>
                </a:lnTo>
                <a:lnTo>
                  <a:pt x="80367" y="178594"/>
                </a:lnTo>
                <a:lnTo>
                  <a:pt x="80367" y="178594"/>
                </a:lnTo>
                <a:lnTo>
                  <a:pt x="80367" y="169664"/>
                </a:lnTo>
                <a:lnTo>
                  <a:pt x="80367" y="160734"/>
                </a:lnTo>
                <a:lnTo>
                  <a:pt x="89297" y="142875"/>
                </a:lnTo>
                <a:lnTo>
                  <a:pt x="89297"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8" name="Freeform 217"/>
          <p:cNvSpPr/>
          <p:nvPr/>
        </p:nvSpPr>
        <p:spPr bwMode="auto">
          <a:xfrm>
            <a:off x="1705570" y="2160984"/>
            <a:ext cx="89298" cy="80368"/>
          </a:xfrm>
          <a:custGeom>
            <a:avLst/>
            <a:gdLst/>
            <a:ahLst/>
            <a:cxnLst/>
            <a:rect l="0" t="0" r="0" b="0"/>
            <a:pathLst>
              <a:path w="89298" h="80368">
                <a:moveTo>
                  <a:pt x="17860" y="17860"/>
                </a:moveTo>
                <a:lnTo>
                  <a:pt x="8930" y="17860"/>
                </a:lnTo>
                <a:lnTo>
                  <a:pt x="8930" y="17860"/>
                </a:lnTo>
                <a:lnTo>
                  <a:pt x="8930" y="17860"/>
                </a:lnTo>
                <a:lnTo>
                  <a:pt x="8930" y="17860"/>
                </a:lnTo>
                <a:lnTo>
                  <a:pt x="8930" y="8930"/>
                </a:lnTo>
                <a:lnTo>
                  <a:pt x="8930" y="8930"/>
                </a:lnTo>
                <a:lnTo>
                  <a:pt x="8930" y="8930"/>
                </a:lnTo>
                <a:lnTo>
                  <a:pt x="8930" y="0"/>
                </a:lnTo>
                <a:lnTo>
                  <a:pt x="0" y="0"/>
                </a:lnTo>
                <a:lnTo>
                  <a:pt x="0" y="0"/>
                </a:lnTo>
                <a:lnTo>
                  <a:pt x="0" y="0"/>
                </a:lnTo>
                <a:lnTo>
                  <a:pt x="0" y="8930"/>
                </a:lnTo>
                <a:lnTo>
                  <a:pt x="0" y="17860"/>
                </a:lnTo>
                <a:lnTo>
                  <a:pt x="0" y="26789"/>
                </a:lnTo>
                <a:lnTo>
                  <a:pt x="0" y="44649"/>
                </a:lnTo>
                <a:lnTo>
                  <a:pt x="0" y="62508"/>
                </a:lnTo>
                <a:lnTo>
                  <a:pt x="8930" y="71438"/>
                </a:lnTo>
                <a:lnTo>
                  <a:pt x="17860" y="80367"/>
                </a:lnTo>
                <a:lnTo>
                  <a:pt x="17860" y="80367"/>
                </a:lnTo>
                <a:lnTo>
                  <a:pt x="35719" y="80367"/>
                </a:lnTo>
                <a:lnTo>
                  <a:pt x="44649" y="71438"/>
                </a:lnTo>
                <a:lnTo>
                  <a:pt x="62508" y="53578"/>
                </a:lnTo>
                <a:lnTo>
                  <a:pt x="71438" y="35719"/>
                </a:lnTo>
                <a:lnTo>
                  <a:pt x="89297" y="17860"/>
                </a:lnTo>
                <a:lnTo>
                  <a:pt x="89297" y="8930"/>
                </a:lnTo>
                <a:lnTo>
                  <a:pt x="89297"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9" name="Freeform 218"/>
          <p:cNvSpPr/>
          <p:nvPr/>
        </p:nvSpPr>
        <p:spPr bwMode="auto">
          <a:xfrm>
            <a:off x="1696641" y="2053828"/>
            <a:ext cx="187524" cy="116087"/>
          </a:xfrm>
          <a:custGeom>
            <a:avLst/>
            <a:gdLst/>
            <a:ahLst/>
            <a:cxnLst/>
            <a:rect l="0" t="0" r="0" b="0"/>
            <a:pathLst>
              <a:path w="187524" h="116087">
                <a:moveTo>
                  <a:pt x="0" y="0"/>
                </a:moveTo>
                <a:lnTo>
                  <a:pt x="0" y="8930"/>
                </a:lnTo>
                <a:lnTo>
                  <a:pt x="0" y="17859"/>
                </a:lnTo>
                <a:lnTo>
                  <a:pt x="8929" y="26789"/>
                </a:lnTo>
                <a:lnTo>
                  <a:pt x="17859" y="35719"/>
                </a:lnTo>
                <a:lnTo>
                  <a:pt x="26789" y="53578"/>
                </a:lnTo>
                <a:lnTo>
                  <a:pt x="35718" y="71437"/>
                </a:lnTo>
                <a:lnTo>
                  <a:pt x="53578" y="80367"/>
                </a:lnTo>
                <a:lnTo>
                  <a:pt x="62507" y="89297"/>
                </a:lnTo>
                <a:lnTo>
                  <a:pt x="80367" y="98226"/>
                </a:lnTo>
                <a:lnTo>
                  <a:pt x="89297" y="107156"/>
                </a:lnTo>
                <a:lnTo>
                  <a:pt x="98226" y="116086"/>
                </a:lnTo>
                <a:lnTo>
                  <a:pt x="107156" y="116086"/>
                </a:lnTo>
                <a:lnTo>
                  <a:pt x="116086" y="116086"/>
                </a:lnTo>
                <a:lnTo>
                  <a:pt x="116086" y="116086"/>
                </a:lnTo>
                <a:lnTo>
                  <a:pt x="116086" y="116086"/>
                </a:lnTo>
                <a:lnTo>
                  <a:pt x="116086" y="107156"/>
                </a:lnTo>
                <a:lnTo>
                  <a:pt x="116086" y="89297"/>
                </a:lnTo>
                <a:lnTo>
                  <a:pt x="116086" y="80367"/>
                </a:lnTo>
                <a:lnTo>
                  <a:pt x="107156" y="71437"/>
                </a:lnTo>
                <a:lnTo>
                  <a:pt x="116086" y="62508"/>
                </a:lnTo>
                <a:lnTo>
                  <a:pt x="116086" y="53578"/>
                </a:lnTo>
                <a:lnTo>
                  <a:pt x="125015" y="53578"/>
                </a:lnTo>
                <a:lnTo>
                  <a:pt x="133945" y="53578"/>
                </a:lnTo>
                <a:lnTo>
                  <a:pt x="142875" y="53578"/>
                </a:lnTo>
                <a:lnTo>
                  <a:pt x="151804" y="62508"/>
                </a:lnTo>
                <a:lnTo>
                  <a:pt x="160734" y="62508"/>
                </a:lnTo>
                <a:lnTo>
                  <a:pt x="169664" y="71437"/>
                </a:lnTo>
                <a:lnTo>
                  <a:pt x="178593" y="80367"/>
                </a:lnTo>
                <a:lnTo>
                  <a:pt x="187523" y="80367"/>
                </a:lnTo>
                <a:lnTo>
                  <a:pt x="187523" y="71437"/>
                </a:lnTo>
                <a:lnTo>
                  <a:pt x="187523" y="62508"/>
                </a:lnTo>
                <a:lnTo>
                  <a:pt x="187523"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0" name="Freeform 219"/>
          <p:cNvSpPr/>
          <p:nvPr/>
        </p:nvSpPr>
        <p:spPr bwMode="auto">
          <a:xfrm>
            <a:off x="1910953" y="1919883"/>
            <a:ext cx="98228" cy="125016"/>
          </a:xfrm>
          <a:custGeom>
            <a:avLst/>
            <a:gdLst/>
            <a:ahLst/>
            <a:cxnLst/>
            <a:rect l="0" t="0" r="0" b="0"/>
            <a:pathLst>
              <a:path w="98228" h="125016">
                <a:moveTo>
                  <a:pt x="0" y="0"/>
                </a:moveTo>
                <a:lnTo>
                  <a:pt x="0" y="0"/>
                </a:lnTo>
                <a:lnTo>
                  <a:pt x="0" y="0"/>
                </a:lnTo>
                <a:lnTo>
                  <a:pt x="0" y="8929"/>
                </a:lnTo>
                <a:lnTo>
                  <a:pt x="8930" y="17859"/>
                </a:lnTo>
                <a:lnTo>
                  <a:pt x="17860" y="35718"/>
                </a:lnTo>
                <a:lnTo>
                  <a:pt x="26789" y="53578"/>
                </a:lnTo>
                <a:lnTo>
                  <a:pt x="44649" y="71437"/>
                </a:lnTo>
                <a:lnTo>
                  <a:pt x="53578" y="89296"/>
                </a:lnTo>
                <a:lnTo>
                  <a:pt x="62508" y="107156"/>
                </a:lnTo>
                <a:lnTo>
                  <a:pt x="80367" y="116086"/>
                </a:lnTo>
                <a:lnTo>
                  <a:pt x="89297" y="125015"/>
                </a:lnTo>
                <a:lnTo>
                  <a:pt x="89297" y="125015"/>
                </a:lnTo>
                <a:lnTo>
                  <a:pt x="98227" y="125015"/>
                </a:lnTo>
                <a:lnTo>
                  <a:pt x="89297" y="116086"/>
                </a:lnTo>
                <a:lnTo>
                  <a:pt x="89297" y="107156"/>
                </a:lnTo>
                <a:lnTo>
                  <a:pt x="89297"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1" name="Freeform 220"/>
          <p:cNvSpPr/>
          <p:nvPr/>
        </p:nvSpPr>
        <p:spPr bwMode="auto">
          <a:xfrm>
            <a:off x="1982391" y="1884164"/>
            <a:ext cx="133946" cy="107157"/>
          </a:xfrm>
          <a:custGeom>
            <a:avLst/>
            <a:gdLst/>
            <a:ahLst/>
            <a:cxnLst/>
            <a:rect l="0" t="0" r="0" b="0"/>
            <a:pathLst>
              <a:path w="133946" h="107157">
                <a:moveTo>
                  <a:pt x="0" y="8930"/>
                </a:moveTo>
                <a:lnTo>
                  <a:pt x="0" y="17859"/>
                </a:lnTo>
                <a:lnTo>
                  <a:pt x="0" y="26789"/>
                </a:lnTo>
                <a:lnTo>
                  <a:pt x="0" y="44648"/>
                </a:lnTo>
                <a:lnTo>
                  <a:pt x="8929" y="62508"/>
                </a:lnTo>
                <a:lnTo>
                  <a:pt x="17859" y="80367"/>
                </a:lnTo>
                <a:lnTo>
                  <a:pt x="35718" y="89297"/>
                </a:lnTo>
                <a:lnTo>
                  <a:pt x="44648" y="98226"/>
                </a:lnTo>
                <a:lnTo>
                  <a:pt x="62507" y="107156"/>
                </a:lnTo>
                <a:lnTo>
                  <a:pt x="80367" y="107156"/>
                </a:lnTo>
                <a:lnTo>
                  <a:pt x="98226" y="98226"/>
                </a:lnTo>
                <a:lnTo>
                  <a:pt x="107156" y="80367"/>
                </a:lnTo>
                <a:lnTo>
                  <a:pt x="125015" y="71437"/>
                </a:lnTo>
                <a:lnTo>
                  <a:pt x="125015" y="53578"/>
                </a:lnTo>
                <a:lnTo>
                  <a:pt x="133945" y="35719"/>
                </a:lnTo>
                <a:lnTo>
                  <a:pt x="125015" y="17859"/>
                </a:lnTo>
                <a:lnTo>
                  <a:pt x="116086" y="8930"/>
                </a:lnTo>
                <a:lnTo>
                  <a:pt x="98226" y="0"/>
                </a:lnTo>
                <a:lnTo>
                  <a:pt x="71437" y="0"/>
                </a:lnTo>
                <a:lnTo>
                  <a:pt x="53578" y="8930"/>
                </a:lnTo>
                <a:lnTo>
                  <a:pt x="26789" y="17859"/>
                </a:lnTo>
                <a:lnTo>
                  <a:pt x="17859" y="26789"/>
                </a:lnTo>
                <a:lnTo>
                  <a:pt x="0" y="35719"/>
                </a:lnTo>
                <a:lnTo>
                  <a:pt x="0" y="44648"/>
                </a:lnTo>
                <a:lnTo>
                  <a:pt x="0" y="44648"/>
                </a:lnTo>
                <a:lnTo>
                  <a:pt x="0" y="35719"/>
                </a:lnTo>
                <a:lnTo>
                  <a:pt x="0"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2" name="Freeform 221"/>
          <p:cNvSpPr/>
          <p:nvPr/>
        </p:nvSpPr>
        <p:spPr bwMode="auto">
          <a:xfrm>
            <a:off x="714375" y="1625203"/>
            <a:ext cx="1750220" cy="1232298"/>
          </a:xfrm>
          <a:custGeom>
            <a:avLst/>
            <a:gdLst/>
            <a:ahLst/>
            <a:cxnLst/>
            <a:rect l="0" t="0" r="0" b="0"/>
            <a:pathLst>
              <a:path w="1750220" h="1232298">
                <a:moveTo>
                  <a:pt x="1535906" y="35719"/>
                </a:moveTo>
                <a:lnTo>
                  <a:pt x="1526977" y="35719"/>
                </a:lnTo>
                <a:lnTo>
                  <a:pt x="1518047" y="35719"/>
                </a:lnTo>
                <a:lnTo>
                  <a:pt x="1509117" y="35719"/>
                </a:lnTo>
                <a:lnTo>
                  <a:pt x="1491258" y="35719"/>
                </a:lnTo>
                <a:lnTo>
                  <a:pt x="1482328" y="35719"/>
                </a:lnTo>
                <a:lnTo>
                  <a:pt x="1455539" y="26789"/>
                </a:lnTo>
                <a:lnTo>
                  <a:pt x="1437680" y="26789"/>
                </a:lnTo>
                <a:lnTo>
                  <a:pt x="1401961" y="26789"/>
                </a:lnTo>
                <a:lnTo>
                  <a:pt x="1366242" y="17859"/>
                </a:lnTo>
                <a:lnTo>
                  <a:pt x="1321594" y="17859"/>
                </a:lnTo>
                <a:lnTo>
                  <a:pt x="1276945" y="26789"/>
                </a:lnTo>
                <a:lnTo>
                  <a:pt x="1223367" y="26789"/>
                </a:lnTo>
                <a:lnTo>
                  <a:pt x="1169789" y="44648"/>
                </a:lnTo>
                <a:lnTo>
                  <a:pt x="1107281" y="53578"/>
                </a:lnTo>
                <a:lnTo>
                  <a:pt x="1035844" y="80367"/>
                </a:lnTo>
                <a:lnTo>
                  <a:pt x="964406" y="107156"/>
                </a:lnTo>
                <a:lnTo>
                  <a:pt x="892969" y="142875"/>
                </a:lnTo>
                <a:lnTo>
                  <a:pt x="812602" y="178594"/>
                </a:lnTo>
                <a:lnTo>
                  <a:pt x="732234" y="214312"/>
                </a:lnTo>
                <a:lnTo>
                  <a:pt x="651867" y="267891"/>
                </a:lnTo>
                <a:lnTo>
                  <a:pt x="580430" y="312539"/>
                </a:lnTo>
                <a:lnTo>
                  <a:pt x="500063" y="375047"/>
                </a:lnTo>
                <a:lnTo>
                  <a:pt x="419695" y="428625"/>
                </a:lnTo>
                <a:lnTo>
                  <a:pt x="348258" y="491133"/>
                </a:lnTo>
                <a:lnTo>
                  <a:pt x="276820" y="562570"/>
                </a:lnTo>
                <a:lnTo>
                  <a:pt x="205383" y="625078"/>
                </a:lnTo>
                <a:lnTo>
                  <a:pt x="151805" y="687586"/>
                </a:lnTo>
                <a:lnTo>
                  <a:pt x="98227" y="759023"/>
                </a:lnTo>
                <a:lnTo>
                  <a:pt x="53578" y="812601"/>
                </a:lnTo>
                <a:lnTo>
                  <a:pt x="26789" y="875110"/>
                </a:lnTo>
                <a:lnTo>
                  <a:pt x="8930" y="928688"/>
                </a:lnTo>
                <a:lnTo>
                  <a:pt x="0" y="982266"/>
                </a:lnTo>
                <a:lnTo>
                  <a:pt x="8930" y="1035844"/>
                </a:lnTo>
                <a:lnTo>
                  <a:pt x="17859" y="1080492"/>
                </a:lnTo>
                <a:lnTo>
                  <a:pt x="44649" y="1125141"/>
                </a:lnTo>
                <a:lnTo>
                  <a:pt x="80367" y="1160860"/>
                </a:lnTo>
                <a:lnTo>
                  <a:pt x="116086" y="1187648"/>
                </a:lnTo>
                <a:lnTo>
                  <a:pt x="160734" y="1205508"/>
                </a:lnTo>
                <a:lnTo>
                  <a:pt x="214313" y="1223367"/>
                </a:lnTo>
                <a:lnTo>
                  <a:pt x="276820" y="1232297"/>
                </a:lnTo>
                <a:lnTo>
                  <a:pt x="348258" y="1232297"/>
                </a:lnTo>
                <a:lnTo>
                  <a:pt x="410766" y="1223367"/>
                </a:lnTo>
                <a:lnTo>
                  <a:pt x="482203" y="1205508"/>
                </a:lnTo>
                <a:lnTo>
                  <a:pt x="553641" y="1187648"/>
                </a:lnTo>
                <a:lnTo>
                  <a:pt x="634008" y="1151930"/>
                </a:lnTo>
                <a:lnTo>
                  <a:pt x="705445" y="1107281"/>
                </a:lnTo>
                <a:lnTo>
                  <a:pt x="794742" y="1062633"/>
                </a:lnTo>
                <a:lnTo>
                  <a:pt x="875109" y="1009055"/>
                </a:lnTo>
                <a:lnTo>
                  <a:pt x="964406" y="955477"/>
                </a:lnTo>
                <a:lnTo>
                  <a:pt x="1053703" y="892969"/>
                </a:lnTo>
                <a:lnTo>
                  <a:pt x="1134070" y="830461"/>
                </a:lnTo>
                <a:lnTo>
                  <a:pt x="1223367" y="767953"/>
                </a:lnTo>
                <a:lnTo>
                  <a:pt x="1303734" y="705445"/>
                </a:lnTo>
                <a:lnTo>
                  <a:pt x="1384102" y="634008"/>
                </a:lnTo>
                <a:lnTo>
                  <a:pt x="1455539" y="562570"/>
                </a:lnTo>
                <a:lnTo>
                  <a:pt x="1518047" y="500062"/>
                </a:lnTo>
                <a:lnTo>
                  <a:pt x="1580555" y="437555"/>
                </a:lnTo>
                <a:lnTo>
                  <a:pt x="1625203" y="375047"/>
                </a:lnTo>
                <a:lnTo>
                  <a:pt x="1669852" y="312539"/>
                </a:lnTo>
                <a:lnTo>
                  <a:pt x="1705570" y="250031"/>
                </a:lnTo>
                <a:lnTo>
                  <a:pt x="1723430" y="196453"/>
                </a:lnTo>
                <a:lnTo>
                  <a:pt x="1741289" y="151805"/>
                </a:lnTo>
                <a:lnTo>
                  <a:pt x="1750219" y="107156"/>
                </a:lnTo>
                <a:lnTo>
                  <a:pt x="1741289" y="71437"/>
                </a:lnTo>
                <a:lnTo>
                  <a:pt x="1732359" y="44648"/>
                </a:lnTo>
                <a:lnTo>
                  <a:pt x="1714500" y="26789"/>
                </a:lnTo>
                <a:lnTo>
                  <a:pt x="1687711" y="8930"/>
                </a:lnTo>
                <a:lnTo>
                  <a:pt x="1660922" y="0"/>
                </a:lnTo>
                <a:lnTo>
                  <a:pt x="1616273" y="0"/>
                </a:lnTo>
                <a:lnTo>
                  <a:pt x="1571625" y="0"/>
                </a:lnTo>
                <a:lnTo>
                  <a:pt x="1526977" y="8930"/>
                </a:lnTo>
                <a:lnTo>
                  <a:pt x="1473398" y="8930"/>
                </a:lnTo>
                <a:lnTo>
                  <a:pt x="1428750" y="26789"/>
                </a:lnTo>
                <a:lnTo>
                  <a:pt x="1375172" y="35719"/>
                </a:lnTo>
                <a:lnTo>
                  <a:pt x="1330523" y="44648"/>
                </a:lnTo>
                <a:lnTo>
                  <a:pt x="1285875" y="62508"/>
                </a:lnTo>
                <a:lnTo>
                  <a:pt x="1232297" y="71437"/>
                </a:lnTo>
                <a:lnTo>
                  <a:pt x="1232297"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3" name="Freeform 222"/>
          <p:cNvSpPr/>
          <p:nvPr/>
        </p:nvSpPr>
        <p:spPr bwMode="auto">
          <a:xfrm>
            <a:off x="803672" y="4268390"/>
            <a:ext cx="250032" cy="160736"/>
          </a:xfrm>
          <a:custGeom>
            <a:avLst/>
            <a:gdLst/>
            <a:ahLst/>
            <a:cxnLst/>
            <a:rect l="0" t="0" r="0" b="0"/>
            <a:pathLst>
              <a:path w="250032" h="160736">
                <a:moveTo>
                  <a:pt x="8930" y="62508"/>
                </a:moveTo>
                <a:lnTo>
                  <a:pt x="0" y="62508"/>
                </a:lnTo>
                <a:lnTo>
                  <a:pt x="0" y="62508"/>
                </a:lnTo>
                <a:lnTo>
                  <a:pt x="0" y="53578"/>
                </a:lnTo>
                <a:lnTo>
                  <a:pt x="0" y="53578"/>
                </a:lnTo>
                <a:lnTo>
                  <a:pt x="0" y="53578"/>
                </a:lnTo>
                <a:lnTo>
                  <a:pt x="0" y="53578"/>
                </a:lnTo>
                <a:lnTo>
                  <a:pt x="0" y="53578"/>
                </a:lnTo>
                <a:lnTo>
                  <a:pt x="0" y="53578"/>
                </a:lnTo>
                <a:lnTo>
                  <a:pt x="0" y="53578"/>
                </a:lnTo>
                <a:lnTo>
                  <a:pt x="8930" y="62508"/>
                </a:lnTo>
                <a:lnTo>
                  <a:pt x="17859" y="80367"/>
                </a:lnTo>
                <a:lnTo>
                  <a:pt x="35719" y="98227"/>
                </a:lnTo>
                <a:lnTo>
                  <a:pt x="53578" y="116086"/>
                </a:lnTo>
                <a:lnTo>
                  <a:pt x="71437" y="133946"/>
                </a:lnTo>
                <a:lnTo>
                  <a:pt x="80367" y="151805"/>
                </a:lnTo>
                <a:lnTo>
                  <a:pt x="98227" y="160735"/>
                </a:lnTo>
                <a:lnTo>
                  <a:pt x="116086" y="160735"/>
                </a:lnTo>
                <a:lnTo>
                  <a:pt x="125016" y="160735"/>
                </a:lnTo>
                <a:lnTo>
                  <a:pt x="133945" y="151805"/>
                </a:lnTo>
                <a:lnTo>
                  <a:pt x="142875" y="133946"/>
                </a:lnTo>
                <a:lnTo>
                  <a:pt x="142875" y="116086"/>
                </a:lnTo>
                <a:lnTo>
                  <a:pt x="142875" y="89297"/>
                </a:lnTo>
                <a:lnTo>
                  <a:pt x="133945" y="71438"/>
                </a:lnTo>
                <a:lnTo>
                  <a:pt x="133945" y="44649"/>
                </a:lnTo>
                <a:lnTo>
                  <a:pt x="125016" y="26789"/>
                </a:lnTo>
                <a:lnTo>
                  <a:pt x="116086" y="8930"/>
                </a:lnTo>
                <a:lnTo>
                  <a:pt x="107156" y="0"/>
                </a:lnTo>
                <a:lnTo>
                  <a:pt x="107156" y="0"/>
                </a:lnTo>
                <a:lnTo>
                  <a:pt x="116086" y="0"/>
                </a:lnTo>
                <a:lnTo>
                  <a:pt x="125016" y="8930"/>
                </a:lnTo>
                <a:lnTo>
                  <a:pt x="142875" y="26789"/>
                </a:lnTo>
                <a:lnTo>
                  <a:pt x="160734" y="44649"/>
                </a:lnTo>
                <a:lnTo>
                  <a:pt x="187523" y="62508"/>
                </a:lnTo>
                <a:lnTo>
                  <a:pt x="205383" y="80367"/>
                </a:lnTo>
                <a:lnTo>
                  <a:pt x="223242" y="98227"/>
                </a:lnTo>
                <a:lnTo>
                  <a:pt x="232172" y="98227"/>
                </a:lnTo>
                <a:lnTo>
                  <a:pt x="241102" y="98227"/>
                </a:lnTo>
                <a:lnTo>
                  <a:pt x="250031" y="89297"/>
                </a:lnTo>
                <a:lnTo>
                  <a:pt x="250031" y="80367"/>
                </a:lnTo>
                <a:lnTo>
                  <a:pt x="250031"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4" name="Freeform 223"/>
          <p:cNvSpPr/>
          <p:nvPr/>
        </p:nvSpPr>
        <p:spPr bwMode="auto">
          <a:xfrm>
            <a:off x="1035844" y="4143375"/>
            <a:ext cx="160735" cy="196454"/>
          </a:xfrm>
          <a:custGeom>
            <a:avLst/>
            <a:gdLst/>
            <a:ahLst/>
            <a:cxnLst/>
            <a:rect l="0" t="0" r="0" b="0"/>
            <a:pathLst>
              <a:path w="160735" h="196454">
                <a:moveTo>
                  <a:pt x="35719" y="0"/>
                </a:moveTo>
                <a:lnTo>
                  <a:pt x="26789" y="0"/>
                </a:lnTo>
                <a:lnTo>
                  <a:pt x="26789" y="0"/>
                </a:lnTo>
                <a:lnTo>
                  <a:pt x="26789" y="0"/>
                </a:lnTo>
                <a:lnTo>
                  <a:pt x="17859" y="0"/>
                </a:lnTo>
                <a:lnTo>
                  <a:pt x="8930" y="0"/>
                </a:lnTo>
                <a:lnTo>
                  <a:pt x="8930" y="8929"/>
                </a:lnTo>
                <a:lnTo>
                  <a:pt x="0" y="35718"/>
                </a:lnTo>
                <a:lnTo>
                  <a:pt x="0" y="62507"/>
                </a:lnTo>
                <a:lnTo>
                  <a:pt x="0" y="98226"/>
                </a:lnTo>
                <a:lnTo>
                  <a:pt x="8930" y="133945"/>
                </a:lnTo>
                <a:lnTo>
                  <a:pt x="26789" y="160734"/>
                </a:lnTo>
                <a:lnTo>
                  <a:pt x="44648" y="187523"/>
                </a:lnTo>
                <a:lnTo>
                  <a:pt x="62508" y="196453"/>
                </a:lnTo>
                <a:lnTo>
                  <a:pt x="80367" y="196453"/>
                </a:lnTo>
                <a:lnTo>
                  <a:pt x="98226" y="196453"/>
                </a:lnTo>
                <a:lnTo>
                  <a:pt x="125015" y="169664"/>
                </a:lnTo>
                <a:lnTo>
                  <a:pt x="142875" y="151804"/>
                </a:lnTo>
                <a:lnTo>
                  <a:pt x="151805" y="133945"/>
                </a:lnTo>
                <a:lnTo>
                  <a:pt x="160734" y="116086"/>
                </a:lnTo>
                <a:lnTo>
                  <a:pt x="160734"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5" name="Freeform 224"/>
          <p:cNvSpPr/>
          <p:nvPr/>
        </p:nvSpPr>
        <p:spPr bwMode="auto">
          <a:xfrm>
            <a:off x="1116211" y="4196953"/>
            <a:ext cx="62509" cy="53579"/>
          </a:xfrm>
          <a:custGeom>
            <a:avLst/>
            <a:gdLst/>
            <a:ahLst/>
            <a:cxnLst/>
            <a:rect l="0" t="0" r="0" b="0"/>
            <a:pathLst>
              <a:path w="62509" h="53579">
                <a:moveTo>
                  <a:pt x="0" y="53578"/>
                </a:moveTo>
                <a:lnTo>
                  <a:pt x="0" y="53578"/>
                </a:lnTo>
                <a:lnTo>
                  <a:pt x="8930" y="53578"/>
                </a:lnTo>
                <a:lnTo>
                  <a:pt x="8930" y="44648"/>
                </a:lnTo>
                <a:lnTo>
                  <a:pt x="17859" y="44648"/>
                </a:lnTo>
                <a:lnTo>
                  <a:pt x="17859" y="35718"/>
                </a:lnTo>
                <a:lnTo>
                  <a:pt x="35719" y="26789"/>
                </a:lnTo>
                <a:lnTo>
                  <a:pt x="44648" y="17859"/>
                </a:lnTo>
                <a:lnTo>
                  <a:pt x="53578" y="8929"/>
                </a:lnTo>
                <a:lnTo>
                  <a:pt x="62508" y="0"/>
                </a:lnTo>
                <a:lnTo>
                  <a:pt x="6250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6" name="Freeform 225"/>
          <p:cNvSpPr/>
          <p:nvPr/>
        </p:nvSpPr>
        <p:spPr bwMode="auto">
          <a:xfrm>
            <a:off x="1187649" y="4045148"/>
            <a:ext cx="142875" cy="160735"/>
          </a:xfrm>
          <a:custGeom>
            <a:avLst/>
            <a:gdLst/>
            <a:ahLst/>
            <a:cxnLst/>
            <a:rect l="0" t="0" r="0" b="0"/>
            <a:pathLst>
              <a:path w="142875" h="160735">
                <a:moveTo>
                  <a:pt x="35718" y="0"/>
                </a:moveTo>
                <a:lnTo>
                  <a:pt x="35718" y="0"/>
                </a:lnTo>
                <a:lnTo>
                  <a:pt x="35718" y="0"/>
                </a:lnTo>
                <a:lnTo>
                  <a:pt x="35718" y="0"/>
                </a:lnTo>
                <a:lnTo>
                  <a:pt x="26789" y="8930"/>
                </a:lnTo>
                <a:lnTo>
                  <a:pt x="26789" y="26789"/>
                </a:lnTo>
                <a:lnTo>
                  <a:pt x="17859" y="35719"/>
                </a:lnTo>
                <a:lnTo>
                  <a:pt x="8929" y="53578"/>
                </a:lnTo>
                <a:lnTo>
                  <a:pt x="8929" y="80367"/>
                </a:lnTo>
                <a:lnTo>
                  <a:pt x="0" y="89297"/>
                </a:lnTo>
                <a:lnTo>
                  <a:pt x="8929" y="98227"/>
                </a:lnTo>
                <a:lnTo>
                  <a:pt x="8929" y="107156"/>
                </a:lnTo>
                <a:lnTo>
                  <a:pt x="17859" y="107156"/>
                </a:lnTo>
                <a:lnTo>
                  <a:pt x="26789" y="107156"/>
                </a:lnTo>
                <a:lnTo>
                  <a:pt x="35718" y="98227"/>
                </a:lnTo>
                <a:lnTo>
                  <a:pt x="53578" y="98227"/>
                </a:lnTo>
                <a:lnTo>
                  <a:pt x="71437" y="98227"/>
                </a:lnTo>
                <a:lnTo>
                  <a:pt x="89296" y="98227"/>
                </a:lnTo>
                <a:lnTo>
                  <a:pt x="107156" y="98227"/>
                </a:lnTo>
                <a:lnTo>
                  <a:pt x="125015" y="107156"/>
                </a:lnTo>
                <a:lnTo>
                  <a:pt x="133945" y="107156"/>
                </a:lnTo>
                <a:lnTo>
                  <a:pt x="142874" y="125016"/>
                </a:lnTo>
                <a:lnTo>
                  <a:pt x="142874" y="125016"/>
                </a:lnTo>
                <a:lnTo>
                  <a:pt x="142874" y="133945"/>
                </a:lnTo>
                <a:lnTo>
                  <a:pt x="133945" y="142875"/>
                </a:lnTo>
                <a:lnTo>
                  <a:pt x="125015" y="151805"/>
                </a:lnTo>
                <a:lnTo>
                  <a:pt x="116085" y="151805"/>
                </a:lnTo>
                <a:lnTo>
                  <a:pt x="107156" y="151805"/>
                </a:lnTo>
                <a:lnTo>
                  <a:pt x="98226" y="151805"/>
                </a:lnTo>
                <a:lnTo>
                  <a:pt x="89296" y="160734"/>
                </a:lnTo>
                <a:lnTo>
                  <a:pt x="89296" y="160734"/>
                </a:lnTo>
                <a:lnTo>
                  <a:pt x="89296" y="160734"/>
                </a:lnTo>
                <a:lnTo>
                  <a:pt x="89296"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7" name="Freeform 226"/>
          <p:cNvSpPr/>
          <p:nvPr/>
        </p:nvSpPr>
        <p:spPr bwMode="auto">
          <a:xfrm>
            <a:off x="1348383" y="4054078"/>
            <a:ext cx="71438" cy="107157"/>
          </a:xfrm>
          <a:custGeom>
            <a:avLst/>
            <a:gdLst/>
            <a:ahLst/>
            <a:cxnLst/>
            <a:rect l="0" t="0" r="0" b="0"/>
            <a:pathLst>
              <a:path w="71438" h="107157">
                <a:moveTo>
                  <a:pt x="35719" y="0"/>
                </a:moveTo>
                <a:lnTo>
                  <a:pt x="35719" y="0"/>
                </a:lnTo>
                <a:lnTo>
                  <a:pt x="26789" y="0"/>
                </a:lnTo>
                <a:lnTo>
                  <a:pt x="17859" y="8929"/>
                </a:lnTo>
                <a:lnTo>
                  <a:pt x="17859" y="17859"/>
                </a:lnTo>
                <a:lnTo>
                  <a:pt x="8930" y="17859"/>
                </a:lnTo>
                <a:lnTo>
                  <a:pt x="0" y="35718"/>
                </a:lnTo>
                <a:lnTo>
                  <a:pt x="0" y="53578"/>
                </a:lnTo>
                <a:lnTo>
                  <a:pt x="8930" y="71437"/>
                </a:lnTo>
                <a:lnTo>
                  <a:pt x="8930" y="80367"/>
                </a:lnTo>
                <a:lnTo>
                  <a:pt x="17859" y="98226"/>
                </a:lnTo>
                <a:lnTo>
                  <a:pt x="26789" y="107156"/>
                </a:lnTo>
                <a:lnTo>
                  <a:pt x="35719" y="107156"/>
                </a:lnTo>
                <a:lnTo>
                  <a:pt x="44648" y="98226"/>
                </a:lnTo>
                <a:lnTo>
                  <a:pt x="53578" y="89297"/>
                </a:lnTo>
                <a:lnTo>
                  <a:pt x="62508" y="80367"/>
                </a:lnTo>
                <a:lnTo>
                  <a:pt x="71437" y="53578"/>
                </a:lnTo>
                <a:lnTo>
                  <a:pt x="71437" y="35718"/>
                </a:lnTo>
                <a:lnTo>
                  <a:pt x="71437"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8" name="Freeform 227"/>
          <p:cNvSpPr/>
          <p:nvPr/>
        </p:nvSpPr>
        <p:spPr bwMode="auto">
          <a:xfrm>
            <a:off x="1366242" y="4000500"/>
            <a:ext cx="169665" cy="98227"/>
          </a:xfrm>
          <a:custGeom>
            <a:avLst/>
            <a:gdLst/>
            <a:ahLst/>
            <a:cxnLst/>
            <a:rect l="0" t="0" r="0" b="0"/>
            <a:pathLst>
              <a:path w="169665" h="98227">
                <a:moveTo>
                  <a:pt x="0" y="0"/>
                </a:moveTo>
                <a:lnTo>
                  <a:pt x="0" y="8929"/>
                </a:lnTo>
                <a:lnTo>
                  <a:pt x="0" y="8929"/>
                </a:lnTo>
                <a:lnTo>
                  <a:pt x="0" y="17859"/>
                </a:lnTo>
                <a:lnTo>
                  <a:pt x="8930" y="35718"/>
                </a:lnTo>
                <a:lnTo>
                  <a:pt x="17860" y="44648"/>
                </a:lnTo>
                <a:lnTo>
                  <a:pt x="26789" y="62507"/>
                </a:lnTo>
                <a:lnTo>
                  <a:pt x="35719" y="80367"/>
                </a:lnTo>
                <a:lnTo>
                  <a:pt x="44649" y="89296"/>
                </a:lnTo>
                <a:lnTo>
                  <a:pt x="53578" y="89296"/>
                </a:lnTo>
                <a:lnTo>
                  <a:pt x="62508" y="98226"/>
                </a:lnTo>
                <a:lnTo>
                  <a:pt x="62508" y="98226"/>
                </a:lnTo>
                <a:lnTo>
                  <a:pt x="71438" y="98226"/>
                </a:lnTo>
                <a:lnTo>
                  <a:pt x="71438" y="89296"/>
                </a:lnTo>
                <a:lnTo>
                  <a:pt x="71438" y="89296"/>
                </a:lnTo>
                <a:lnTo>
                  <a:pt x="80367" y="80367"/>
                </a:lnTo>
                <a:lnTo>
                  <a:pt x="80367" y="71437"/>
                </a:lnTo>
                <a:lnTo>
                  <a:pt x="89297" y="62507"/>
                </a:lnTo>
                <a:lnTo>
                  <a:pt x="98227" y="62507"/>
                </a:lnTo>
                <a:lnTo>
                  <a:pt x="107156" y="53578"/>
                </a:lnTo>
                <a:lnTo>
                  <a:pt x="125016" y="53578"/>
                </a:lnTo>
                <a:lnTo>
                  <a:pt x="142875" y="53578"/>
                </a:lnTo>
                <a:lnTo>
                  <a:pt x="151805" y="53578"/>
                </a:lnTo>
                <a:lnTo>
                  <a:pt x="160735" y="53578"/>
                </a:lnTo>
                <a:lnTo>
                  <a:pt x="169664" y="53578"/>
                </a:lnTo>
                <a:lnTo>
                  <a:pt x="169664" y="44648"/>
                </a:lnTo>
                <a:lnTo>
                  <a:pt x="169664"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9" name="Freeform 228"/>
          <p:cNvSpPr/>
          <p:nvPr/>
        </p:nvSpPr>
        <p:spPr bwMode="auto">
          <a:xfrm>
            <a:off x="1455539" y="3893343"/>
            <a:ext cx="98228" cy="80369"/>
          </a:xfrm>
          <a:custGeom>
            <a:avLst/>
            <a:gdLst/>
            <a:ahLst/>
            <a:cxnLst/>
            <a:rect l="0" t="0" r="0" b="0"/>
            <a:pathLst>
              <a:path w="98228" h="80369">
                <a:moveTo>
                  <a:pt x="0" y="0"/>
                </a:moveTo>
                <a:lnTo>
                  <a:pt x="0" y="0"/>
                </a:lnTo>
                <a:lnTo>
                  <a:pt x="0" y="0"/>
                </a:lnTo>
                <a:lnTo>
                  <a:pt x="0" y="0"/>
                </a:lnTo>
                <a:lnTo>
                  <a:pt x="8930" y="0"/>
                </a:lnTo>
                <a:lnTo>
                  <a:pt x="8930" y="8930"/>
                </a:lnTo>
                <a:lnTo>
                  <a:pt x="17859" y="17860"/>
                </a:lnTo>
                <a:lnTo>
                  <a:pt x="35719" y="35719"/>
                </a:lnTo>
                <a:lnTo>
                  <a:pt x="44649" y="44649"/>
                </a:lnTo>
                <a:lnTo>
                  <a:pt x="62508" y="62508"/>
                </a:lnTo>
                <a:lnTo>
                  <a:pt x="71438" y="71438"/>
                </a:lnTo>
                <a:lnTo>
                  <a:pt x="80367" y="80368"/>
                </a:lnTo>
                <a:lnTo>
                  <a:pt x="89297" y="80368"/>
                </a:lnTo>
                <a:lnTo>
                  <a:pt x="89297" y="80368"/>
                </a:lnTo>
                <a:lnTo>
                  <a:pt x="98227" y="80368"/>
                </a:lnTo>
                <a:lnTo>
                  <a:pt x="98227" y="71438"/>
                </a:lnTo>
                <a:lnTo>
                  <a:pt x="98227"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0" name="Freeform 229"/>
          <p:cNvSpPr/>
          <p:nvPr/>
        </p:nvSpPr>
        <p:spPr bwMode="auto">
          <a:xfrm>
            <a:off x="1509117" y="3830836"/>
            <a:ext cx="116087" cy="133946"/>
          </a:xfrm>
          <a:custGeom>
            <a:avLst/>
            <a:gdLst/>
            <a:ahLst/>
            <a:cxnLst/>
            <a:rect l="0" t="0" r="0" b="0"/>
            <a:pathLst>
              <a:path w="116087" h="133946">
                <a:moveTo>
                  <a:pt x="0" y="0"/>
                </a:moveTo>
                <a:lnTo>
                  <a:pt x="0" y="0"/>
                </a:lnTo>
                <a:lnTo>
                  <a:pt x="8930" y="0"/>
                </a:lnTo>
                <a:lnTo>
                  <a:pt x="8930" y="8929"/>
                </a:lnTo>
                <a:lnTo>
                  <a:pt x="17860" y="17859"/>
                </a:lnTo>
                <a:lnTo>
                  <a:pt x="26789" y="26789"/>
                </a:lnTo>
                <a:lnTo>
                  <a:pt x="35719" y="35718"/>
                </a:lnTo>
                <a:lnTo>
                  <a:pt x="44649" y="53578"/>
                </a:lnTo>
                <a:lnTo>
                  <a:pt x="62508" y="71437"/>
                </a:lnTo>
                <a:lnTo>
                  <a:pt x="71438" y="89296"/>
                </a:lnTo>
                <a:lnTo>
                  <a:pt x="89297" y="107156"/>
                </a:lnTo>
                <a:lnTo>
                  <a:pt x="98227" y="116085"/>
                </a:lnTo>
                <a:lnTo>
                  <a:pt x="107156" y="125015"/>
                </a:lnTo>
                <a:lnTo>
                  <a:pt x="116086" y="133945"/>
                </a:lnTo>
                <a:lnTo>
                  <a:pt x="116086"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1" name="Freeform 230"/>
          <p:cNvSpPr/>
          <p:nvPr/>
        </p:nvSpPr>
        <p:spPr bwMode="auto">
          <a:xfrm>
            <a:off x="2937867" y="2169914"/>
            <a:ext cx="482204" cy="267891"/>
          </a:xfrm>
          <a:custGeom>
            <a:avLst/>
            <a:gdLst/>
            <a:ahLst/>
            <a:cxnLst/>
            <a:rect l="0" t="0" r="0" b="0"/>
            <a:pathLst>
              <a:path w="482204" h="267891">
                <a:moveTo>
                  <a:pt x="482203" y="0"/>
                </a:moveTo>
                <a:lnTo>
                  <a:pt x="482203" y="0"/>
                </a:lnTo>
                <a:lnTo>
                  <a:pt x="473274" y="0"/>
                </a:lnTo>
                <a:lnTo>
                  <a:pt x="464344" y="0"/>
                </a:lnTo>
                <a:lnTo>
                  <a:pt x="464344" y="0"/>
                </a:lnTo>
                <a:lnTo>
                  <a:pt x="455414" y="0"/>
                </a:lnTo>
                <a:lnTo>
                  <a:pt x="446485" y="0"/>
                </a:lnTo>
                <a:lnTo>
                  <a:pt x="437555" y="0"/>
                </a:lnTo>
                <a:lnTo>
                  <a:pt x="428625" y="0"/>
                </a:lnTo>
                <a:lnTo>
                  <a:pt x="410766" y="0"/>
                </a:lnTo>
                <a:lnTo>
                  <a:pt x="401836" y="8930"/>
                </a:lnTo>
                <a:lnTo>
                  <a:pt x="383977" y="17859"/>
                </a:lnTo>
                <a:lnTo>
                  <a:pt x="375047" y="17859"/>
                </a:lnTo>
                <a:lnTo>
                  <a:pt x="357188" y="26789"/>
                </a:lnTo>
                <a:lnTo>
                  <a:pt x="339328" y="44648"/>
                </a:lnTo>
                <a:lnTo>
                  <a:pt x="312539" y="53578"/>
                </a:lnTo>
                <a:lnTo>
                  <a:pt x="285750" y="62508"/>
                </a:lnTo>
                <a:lnTo>
                  <a:pt x="258961" y="80367"/>
                </a:lnTo>
                <a:lnTo>
                  <a:pt x="223242" y="107156"/>
                </a:lnTo>
                <a:lnTo>
                  <a:pt x="196453" y="125015"/>
                </a:lnTo>
                <a:lnTo>
                  <a:pt x="160735" y="151805"/>
                </a:lnTo>
                <a:lnTo>
                  <a:pt x="125016" y="178594"/>
                </a:lnTo>
                <a:lnTo>
                  <a:pt x="80367" y="205383"/>
                </a:lnTo>
                <a:lnTo>
                  <a:pt x="35719" y="241101"/>
                </a:lnTo>
                <a:lnTo>
                  <a:pt x="0" y="267890"/>
                </a:lnTo>
                <a:lnTo>
                  <a:pt x="0" y="26789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2" name="Freeform 231"/>
          <p:cNvSpPr/>
          <p:nvPr/>
        </p:nvSpPr>
        <p:spPr bwMode="auto">
          <a:xfrm>
            <a:off x="678656" y="2250281"/>
            <a:ext cx="3009306" cy="2643189"/>
          </a:xfrm>
          <a:custGeom>
            <a:avLst/>
            <a:gdLst/>
            <a:ahLst/>
            <a:cxnLst/>
            <a:rect l="0" t="0" r="0" b="0"/>
            <a:pathLst>
              <a:path w="3009306" h="2643189">
                <a:moveTo>
                  <a:pt x="2178844" y="250032"/>
                </a:moveTo>
                <a:lnTo>
                  <a:pt x="2134196" y="276821"/>
                </a:lnTo>
                <a:lnTo>
                  <a:pt x="2089547" y="303610"/>
                </a:lnTo>
                <a:lnTo>
                  <a:pt x="2044899" y="339328"/>
                </a:lnTo>
                <a:lnTo>
                  <a:pt x="2000250" y="375047"/>
                </a:lnTo>
                <a:lnTo>
                  <a:pt x="1946672" y="401836"/>
                </a:lnTo>
                <a:lnTo>
                  <a:pt x="1902024" y="446485"/>
                </a:lnTo>
                <a:lnTo>
                  <a:pt x="1857375" y="482203"/>
                </a:lnTo>
                <a:lnTo>
                  <a:pt x="1812727" y="508992"/>
                </a:lnTo>
                <a:lnTo>
                  <a:pt x="1768078" y="553640"/>
                </a:lnTo>
                <a:lnTo>
                  <a:pt x="1723430" y="589359"/>
                </a:lnTo>
                <a:lnTo>
                  <a:pt x="1678782" y="616148"/>
                </a:lnTo>
                <a:lnTo>
                  <a:pt x="1625203" y="651867"/>
                </a:lnTo>
                <a:lnTo>
                  <a:pt x="1580555" y="687586"/>
                </a:lnTo>
                <a:lnTo>
                  <a:pt x="1535907" y="723305"/>
                </a:lnTo>
                <a:lnTo>
                  <a:pt x="1482328" y="750094"/>
                </a:lnTo>
                <a:lnTo>
                  <a:pt x="1428750" y="785812"/>
                </a:lnTo>
                <a:lnTo>
                  <a:pt x="1375172" y="821531"/>
                </a:lnTo>
                <a:lnTo>
                  <a:pt x="1330524" y="857250"/>
                </a:lnTo>
                <a:lnTo>
                  <a:pt x="1268016" y="901898"/>
                </a:lnTo>
                <a:lnTo>
                  <a:pt x="1223367" y="937617"/>
                </a:lnTo>
                <a:lnTo>
                  <a:pt x="1169789" y="973336"/>
                </a:lnTo>
                <a:lnTo>
                  <a:pt x="1116211" y="1017984"/>
                </a:lnTo>
                <a:lnTo>
                  <a:pt x="1062633" y="1053703"/>
                </a:lnTo>
                <a:lnTo>
                  <a:pt x="1009055" y="1089422"/>
                </a:lnTo>
                <a:lnTo>
                  <a:pt x="964407" y="1125140"/>
                </a:lnTo>
                <a:lnTo>
                  <a:pt x="919758" y="1169789"/>
                </a:lnTo>
                <a:lnTo>
                  <a:pt x="866180" y="1205508"/>
                </a:lnTo>
                <a:lnTo>
                  <a:pt x="821532" y="1241226"/>
                </a:lnTo>
                <a:lnTo>
                  <a:pt x="776883" y="1276945"/>
                </a:lnTo>
                <a:lnTo>
                  <a:pt x="723305" y="1321594"/>
                </a:lnTo>
                <a:lnTo>
                  <a:pt x="678657" y="1357312"/>
                </a:lnTo>
                <a:lnTo>
                  <a:pt x="634008" y="1393031"/>
                </a:lnTo>
                <a:lnTo>
                  <a:pt x="589360" y="1428750"/>
                </a:lnTo>
                <a:lnTo>
                  <a:pt x="544711" y="1464469"/>
                </a:lnTo>
                <a:lnTo>
                  <a:pt x="508993" y="1500187"/>
                </a:lnTo>
                <a:lnTo>
                  <a:pt x="464344" y="1526976"/>
                </a:lnTo>
                <a:lnTo>
                  <a:pt x="428625" y="1562695"/>
                </a:lnTo>
                <a:lnTo>
                  <a:pt x="392907" y="1589484"/>
                </a:lnTo>
                <a:lnTo>
                  <a:pt x="357188" y="1616273"/>
                </a:lnTo>
                <a:lnTo>
                  <a:pt x="321469" y="1643062"/>
                </a:lnTo>
                <a:lnTo>
                  <a:pt x="285750" y="1669851"/>
                </a:lnTo>
                <a:lnTo>
                  <a:pt x="250032" y="1696640"/>
                </a:lnTo>
                <a:lnTo>
                  <a:pt x="223243" y="1723430"/>
                </a:lnTo>
                <a:lnTo>
                  <a:pt x="187524" y="1750219"/>
                </a:lnTo>
                <a:lnTo>
                  <a:pt x="160735" y="1785937"/>
                </a:lnTo>
                <a:lnTo>
                  <a:pt x="133946" y="1821656"/>
                </a:lnTo>
                <a:lnTo>
                  <a:pt x="107157" y="1857375"/>
                </a:lnTo>
                <a:lnTo>
                  <a:pt x="80368" y="1902023"/>
                </a:lnTo>
                <a:lnTo>
                  <a:pt x="53578" y="1946672"/>
                </a:lnTo>
                <a:lnTo>
                  <a:pt x="35719" y="1991320"/>
                </a:lnTo>
                <a:lnTo>
                  <a:pt x="17860" y="2035969"/>
                </a:lnTo>
                <a:lnTo>
                  <a:pt x="8930" y="2071687"/>
                </a:lnTo>
                <a:lnTo>
                  <a:pt x="0" y="2116336"/>
                </a:lnTo>
                <a:lnTo>
                  <a:pt x="0" y="2160984"/>
                </a:lnTo>
                <a:lnTo>
                  <a:pt x="0" y="2196703"/>
                </a:lnTo>
                <a:lnTo>
                  <a:pt x="8930" y="2241351"/>
                </a:lnTo>
                <a:lnTo>
                  <a:pt x="17860" y="2286000"/>
                </a:lnTo>
                <a:lnTo>
                  <a:pt x="26789" y="2330648"/>
                </a:lnTo>
                <a:lnTo>
                  <a:pt x="44649" y="2366367"/>
                </a:lnTo>
                <a:lnTo>
                  <a:pt x="71438" y="2411015"/>
                </a:lnTo>
                <a:lnTo>
                  <a:pt x="98227" y="2446734"/>
                </a:lnTo>
                <a:lnTo>
                  <a:pt x="125016" y="2473523"/>
                </a:lnTo>
                <a:lnTo>
                  <a:pt x="151805" y="2509242"/>
                </a:lnTo>
                <a:lnTo>
                  <a:pt x="178594" y="2527101"/>
                </a:lnTo>
                <a:lnTo>
                  <a:pt x="205383" y="2544961"/>
                </a:lnTo>
                <a:lnTo>
                  <a:pt x="241102" y="2562820"/>
                </a:lnTo>
                <a:lnTo>
                  <a:pt x="276821" y="2580680"/>
                </a:lnTo>
                <a:lnTo>
                  <a:pt x="321469" y="2589609"/>
                </a:lnTo>
                <a:lnTo>
                  <a:pt x="357188" y="2607469"/>
                </a:lnTo>
                <a:lnTo>
                  <a:pt x="401836" y="2616398"/>
                </a:lnTo>
                <a:lnTo>
                  <a:pt x="446485" y="2625328"/>
                </a:lnTo>
                <a:lnTo>
                  <a:pt x="491133" y="2634258"/>
                </a:lnTo>
                <a:lnTo>
                  <a:pt x="535782" y="2643188"/>
                </a:lnTo>
                <a:lnTo>
                  <a:pt x="589360" y="2643188"/>
                </a:lnTo>
                <a:lnTo>
                  <a:pt x="634008" y="2634258"/>
                </a:lnTo>
                <a:lnTo>
                  <a:pt x="678657" y="2625328"/>
                </a:lnTo>
                <a:lnTo>
                  <a:pt x="732235" y="2607469"/>
                </a:lnTo>
                <a:lnTo>
                  <a:pt x="776883" y="2589609"/>
                </a:lnTo>
                <a:lnTo>
                  <a:pt x="830461" y="2571750"/>
                </a:lnTo>
                <a:lnTo>
                  <a:pt x="884039" y="2553890"/>
                </a:lnTo>
                <a:lnTo>
                  <a:pt x="937617" y="2527101"/>
                </a:lnTo>
                <a:lnTo>
                  <a:pt x="1000125" y="2500312"/>
                </a:lnTo>
                <a:lnTo>
                  <a:pt x="1053703" y="2464594"/>
                </a:lnTo>
                <a:lnTo>
                  <a:pt x="1116211" y="2428875"/>
                </a:lnTo>
                <a:lnTo>
                  <a:pt x="1169789" y="2384226"/>
                </a:lnTo>
                <a:lnTo>
                  <a:pt x="1232297" y="2339578"/>
                </a:lnTo>
                <a:lnTo>
                  <a:pt x="1294805" y="2294930"/>
                </a:lnTo>
                <a:lnTo>
                  <a:pt x="1348383" y="2241351"/>
                </a:lnTo>
                <a:lnTo>
                  <a:pt x="1401961" y="2187773"/>
                </a:lnTo>
                <a:lnTo>
                  <a:pt x="1464469" y="2134195"/>
                </a:lnTo>
                <a:lnTo>
                  <a:pt x="1518047" y="2080617"/>
                </a:lnTo>
                <a:lnTo>
                  <a:pt x="1580555" y="2027039"/>
                </a:lnTo>
                <a:lnTo>
                  <a:pt x="1634133" y="1964531"/>
                </a:lnTo>
                <a:lnTo>
                  <a:pt x="1696641" y="1910953"/>
                </a:lnTo>
                <a:lnTo>
                  <a:pt x="1750219" y="1848445"/>
                </a:lnTo>
                <a:lnTo>
                  <a:pt x="1812727" y="1794867"/>
                </a:lnTo>
                <a:lnTo>
                  <a:pt x="1875235" y="1741289"/>
                </a:lnTo>
                <a:lnTo>
                  <a:pt x="1937742" y="1678781"/>
                </a:lnTo>
                <a:lnTo>
                  <a:pt x="1991321" y="1616273"/>
                </a:lnTo>
                <a:lnTo>
                  <a:pt x="2044899" y="1562695"/>
                </a:lnTo>
                <a:lnTo>
                  <a:pt x="2098477" y="1500187"/>
                </a:lnTo>
                <a:lnTo>
                  <a:pt x="2160985" y="1446609"/>
                </a:lnTo>
                <a:lnTo>
                  <a:pt x="2205633" y="1393031"/>
                </a:lnTo>
                <a:lnTo>
                  <a:pt x="2259211" y="1339453"/>
                </a:lnTo>
                <a:lnTo>
                  <a:pt x="2312789" y="1285875"/>
                </a:lnTo>
                <a:lnTo>
                  <a:pt x="2357438" y="1232297"/>
                </a:lnTo>
                <a:lnTo>
                  <a:pt x="2411016" y="1178719"/>
                </a:lnTo>
                <a:lnTo>
                  <a:pt x="2455664" y="1134070"/>
                </a:lnTo>
                <a:lnTo>
                  <a:pt x="2500313" y="1089422"/>
                </a:lnTo>
                <a:lnTo>
                  <a:pt x="2544961" y="1044773"/>
                </a:lnTo>
                <a:lnTo>
                  <a:pt x="2580680" y="1000125"/>
                </a:lnTo>
                <a:lnTo>
                  <a:pt x="2616399" y="955476"/>
                </a:lnTo>
                <a:lnTo>
                  <a:pt x="2652117" y="910828"/>
                </a:lnTo>
                <a:lnTo>
                  <a:pt x="2687836" y="875109"/>
                </a:lnTo>
                <a:lnTo>
                  <a:pt x="2714625" y="830461"/>
                </a:lnTo>
                <a:lnTo>
                  <a:pt x="2750344" y="794742"/>
                </a:lnTo>
                <a:lnTo>
                  <a:pt x="2777133" y="750094"/>
                </a:lnTo>
                <a:lnTo>
                  <a:pt x="2803922" y="714375"/>
                </a:lnTo>
                <a:lnTo>
                  <a:pt x="2830711" y="687586"/>
                </a:lnTo>
                <a:lnTo>
                  <a:pt x="2848571" y="651867"/>
                </a:lnTo>
                <a:lnTo>
                  <a:pt x="2875360" y="616148"/>
                </a:lnTo>
                <a:lnTo>
                  <a:pt x="2893219" y="589359"/>
                </a:lnTo>
                <a:lnTo>
                  <a:pt x="2920008" y="553640"/>
                </a:lnTo>
                <a:lnTo>
                  <a:pt x="2937867" y="526852"/>
                </a:lnTo>
                <a:lnTo>
                  <a:pt x="2955727" y="500063"/>
                </a:lnTo>
                <a:lnTo>
                  <a:pt x="2973586" y="473274"/>
                </a:lnTo>
                <a:lnTo>
                  <a:pt x="2982516" y="446485"/>
                </a:lnTo>
                <a:lnTo>
                  <a:pt x="2991446" y="419696"/>
                </a:lnTo>
                <a:lnTo>
                  <a:pt x="3000375" y="392907"/>
                </a:lnTo>
                <a:lnTo>
                  <a:pt x="3009305" y="366117"/>
                </a:lnTo>
                <a:lnTo>
                  <a:pt x="3009305" y="339328"/>
                </a:lnTo>
                <a:lnTo>
                  <a:pt x="3009305" y="321469"/>
                </a:lnTo>
                <a:lnTo>
                  <a:pt x="3009305" y="294680"/>
                </a:lnTo>
                <a:lnTo>
                  <a:pt x="3009305" y="267891"/>
                </a:lnTo>
                <a:lnTo>
                  <a:pt x="3009305" y="241102"/>
                </a:lnTo>
                <a:lnTo>
                  <a:pt x="3009305" y="214313"/>
                </a:lnTo>
                <a:lnTo>
                  <a:pt x="3000375" y="196453"/>
                </a:lnTo>
                <a:lnTo>
                  <a:pt x="2991446" y="169664"/>
                </a:lnTo>
                <a:lnTo>
                  <a:pt x="2982516" y="142875"/>
                </a:lnTo>
                <a:lnTo>
                  <a:pt x="2964657" y="125016"/>
                </a:lnTo>
                <a:lnTo>
                  <a:pt x="2955727" y="107156"/>
                </a:lnTo>
                <a:lnTo>
                  <a:pt x="2937867" y="89297"/>
                </a:lnTo>
                <a:lnTo>
                  <a:pt x="2920008" y="71438"/>
                </a:lnTo>
                <a:lnTo>
                  <a:pt x="2902149" y="53578"/>
                </a:lnTo>
                <a:lnTo>
                  <a:pt x="2893219" y="44648"/>
                </a:lnTo>
                <a:lnTo>
                  <a:pt x="2866430" y="35719"/>
                </a:lnTo>
                <a:lnTo>
                  <a:pt x="2848571" y="26789"/>
                </a:lnTo>
                <a:lnTo>
                  <a:pt x="2830711" y="26789"/>
                </a:lnTo>
                <a:lnTo>
                  <a:pt x="2803922" y="17859"/>
                </a:lnTo>
                <a:lnTo>
                  <a:pt x="2786063" y="17859"/>
                </a:lnTo>
                <a:lnTo>
                  <a:pt x="2768203" y="17859"/>
                </a:lnTo>
                <a:lnTo>
                  <a:pt x="2741414" y="17859"/>
                </a:lnTo>
                <a:lnTo>
                  <a:pt x="2714625" y="17859"/>
                </a:lnTo>
                <a:lnTo>
                  <a:pt x="2696766" y="8930"/>
                </a:lnTo>
                <a:lnTo>
                  <a:pt x="2678907" y="8930"/>
                </a:lnTo>
                <a:lnTo>
                  <a:pt x="2661047" y="8930"/>
                </a:lnTo>
                <a:lnTo>
                  <a:pt x="2643188" y="0"/>
                </a:lnTo>
                <a:lnTo>
                  <a:pt x="2634258" y="0"/>
                </a:lnTo>
                <a:lnTo>
                  <a:pt x="2625328" y="0"/>
                </a:lnTo>
                <a:lnTo>
                  <a:pt x="2607469" y="0"/>
                </a:lnTo>
                <a:lnTo>
                  <a:pt x="2598539" y="8930"/>
                </a:lnTo>
                <a:lnTo>
                  <a:pt x="259853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3" name="Freeform 232"/>
          <p:cNvSpPr/>
          <p:nvPr/>
        </p:nvSpPr>
        <p:spPr bwMode="auto">
          <a:xfrm>
            <a:off x="1410891" y="5170289"/>
            <a:ext cx="285751" cy="250032"/>
          </a:xfrm>
          <a:custGeom>
            <a:avLst/>
            <a:gdLst/>
            <a:ahLst/>
            <a:cxnLst/>
            <a:rect l="0" t="0" r="0" b="0"/>
            <a:pathLst>
              <a:path w="285751" h="250032">
                <a:moveTo>
                  <a:pt x="8929" y="62508"/>
                </a:moveTo>
                <a:lnTo>
                  <a:pt x="8929" y="62508"/>
                </a:lnTo>
                <a:lnTo>
                  <a:pt x="8929" y="62508"/>
                </a:lnTo>
                <a:lnTo>
                  <a:pt x="8929" y="62508"/>
                </a:lnTo>
                <a:lnTo>
                  <a:pt x="8929" y="62508"/>
                </a:lnTo>
                <a:lnTo>
                  <a:pt x="8929" y="62508"/>
                </a:lnTo>
                <a:lnTo>
                  <a:pt x="8929" y="62508"/>
                </a:lnTo>
                <a:lnTo>
                  <a:pt x="0" y="53578"/>
                </a:lnTo>
                <a:lnTo>
                  <a:pt x="0" y="53578"/>
                </a:lnTo>
                <a:lnTo>
                  <a:pt x="0" y="53578"/>
                </a:lnTo>
                <a:lnTo>
                  <a:pt x="0" y="53578"/>
                </a:lnTo>
                <a:lnTo>
                  <a:pt x="0" y="53578"/>
                </a:lnTo>
                <a:lnTo>
                  <a:pt x="0" y="53578"/>
                </a:lnTo>
                <a:lnTo>
                  <a:pt x="0" y="53578"/>
                </a:lnTo>
                <a:lnTo>
                  <a:pt x="8929" y="62508"/>
                </a:lnTo>
                <a:lnTo>
                  <a:pt x="17859" y="71438"/>
                </a:lnTo>
                <a:lnTo>
                  <a:pt x="35718" y="89297"/>
                </a:lnTo>
                <a:lnTo>
                  <a:pt x="53578" y="107156"/>
                </a:lnTo>
                <a:lnTo>
                  <a:pt x="80367" y="133945"/>
                </a:lnTo>
                <a:lnTo>
                  <a:pt x="107156" y="169664"/>
                </a:lnTo>
                <a:lnTo>
                  <a:pt x="133945" y="196453"/>
                </a:lnTo>
                <a:lnTo>
                  <a:pt x="151804" y="214313"/>
                </a:lnTo>
                <a:lnTo>
                  <a:pt x="169664" y="232172"/>
                </a:lnTo>
                <a:lnTo>
                  <a:pt x="187523" y="241102"/>
                </a:lnTo>
                <a:lnTo>
                  <a:pt x="205382" y="250031"/>
                </a:lnTo>
                <a:lnTo>
                  <a:pt x="214312" y="250031"/>
                </a:lnTo>
                <a:lnTo>
                  <a:pt x="223242" y="250031"/>
                </a:lnTo>
                <a:lnTo>
                  <a:pt x="223242" y="241102"/>
                </a:lnTo>
                <a:lnTo>
                  <a:pt x="223242" y="223242"/>
                </a:lnTo>
                <a:lnTo>
                  <a:pt x="205382" y="196453"/>
                </a:lnTo>
                <a:lnTo>
                  <a:pt x="196453" y="169664"/>
                </a:lnTo>
                <a:lnTo>
                  <a:pt x="178593" y="133945"/>
                </a:lnTo>
                <a:lnTo>
                  <a:pt x="151804" y="107156"/>
                </a:lnTo>
                <a:lnTo>
                  <a:pt x="133945" y="80367"/>
                </a:lnTo>
                <a:lnTo>
                  <a:pt x="116086" y="53578"/>
                </a:lnTo>
                <a:lnTo>
                  <a:pt x="98226" y="26789"/>
                </a:lnTo>
                <a:lnTo>
                  <a:pt x="89297" y="8930"/>
                </a:lnTo>
                <a:lnTo>
                  <a:pt x="89297" y="0"/>
                </a:lnTo>
                <a:lnTo>
                  <a:pt x="80367" y="0"/>
                </a:lnTo>
                <a:lnTo>
                  <a:pt x="80367" y="0"/>
                </a:lnTo>
                <a:lnTo>
                  <a:pt x="89297" y="0"/>
                </a:lnTo>
                <a:lnTo>
                  <a:pt x="98226" y="17859"/>
                </a:lnTo>
                <a:lnTo>
                  <a:pt x="125015" y="35719"/>
                </a:lnTo>
                <a:lnTo>
                  <a:pt x="142875" y="62508"/>
                </a:lnTo>
                <a:lnTo>
                  <a:pt x="169664" y="98227"/>
                </a:lnTo>
                <a:lnTo>
                  <a:pt x="196453" y="125016"/>
                </a:lnTo>
                <a:lnTo>
                  <a:pt x="223242" y="151805"/>
                </a:lnTo>
                <a:lnTo>
                  <a:pt x="250031" y="169664"/>
                </a:lnTo>
                <a:lnTo>
                  <a:pt x="267890" y="178594"/>
                </a:lnTo>
                <a:lnTo>
                  <a:pt x="276820" y="178594"/>
                </a:lnTo>
                <a:lnTo>
                  <a:pt x="285750" y="160734"/>
                </a:lnTo>
                <a:lnTo>
                  <a:pt x="285750" y="142875"/>
                </a:lnTo>
                <a:lnTo>
                  <a:pt x="285750"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4" name="Freeform 233"/>
          <p:cNvSpPr/>
          <p:nvPr/>
        </p:nvSpPr>
        <p:spPr bwMode="auto">
          <a:xfrm>
            <a:off x="1580555" y="5116711"/>
            <a:ext cx="232173" cy="232173"/>
          </a:xfrm>
          <a:custGeom>
            <a:avLst/>
            <a:gdLst/>
            <a:ahLst/>
            <a:cxnLst/>
            <a:rect l="0" t="0" r="0" b="0"/>
            <a:pathLst>
              <a:path w="232173" h="232173">
                <a:moveTo>
                  <a:pt x="89297" y="62508"/>
                </a:moveTo>
                <a:lnTo>
                  <a:pt x="89297" y="62508"/>
                </a:lnTo>
                <a:lnTo>
                  <a:pt x="80367" y="62508"/>
                </a:lnTo>
                <a:lnTo>
                  <a:pt x="80367" y="62508"/>
                </a:lnTo>
                <a:lnTo>
                  <a:pt x="80367" y="62508"/>
                </a:lnTo>
                <a:lnTo>
                  <a:pt x="80367" y="62508"/>
                </a:lnTo>
                <a:lnTo>
                  <a:pt x="80367" y="62508"/>
                </a:lnTo>
                <a:lnTo>
                  <a:pt x="80367" y="53578"/>
                </a:lnTo>
                <a:lnTo>
                  <a:pt x="71437" y="53578"/>
                </a:lnTo>
                <a:lnTo>
                  <a:pt x="71437" y="53578"/>
                </a:lnTo>
                <a:lnTo>
                  <a:pt x="71437" y="53578"/>
                </a:lnTo>
                <a:lnTo>
                  <a:pt x="71437" y="44648"/>
                </a:lnTo>
                <a:lnTo>
                  <a:pt x="62508" y="44648"/>
                </a:lnTo>
                <a:lnTo>
                  <a:pt x="62508" y="44648"/>
                </a:lnTo>
                <a:lnTo>
                  <a:pt x="53578" y="35719"/>
                </a:lnTo>
                <a:lnTo>
                  <a:pt x="44648" y="26789"/>
                </a:lnTo>
                <a:lnTo>
                  <a:pt x="35718" y="26789"/>
                </a:lnTo>
                <a:lnTo>
                  <a:pt x="26789" y="17859"/>
                </a:lnTo>
                <a:lnTo>
                  <a:pt x="17859" y="8930"/>
                </a:lnTo>
                <a:lnTo>
                  <a:pt x="8929" y="0"/>
                </a:lnTo>
                <a:lnTo>
                  <a:pt x="8929" y="8930"/>
                </a:lnTo>
                <a:lnTo>
                  <a:pt x="0" y="26789"/>
                </a:lnTo>
                <a:lnTo>
                  <a:pt x="8929" y="44648"/>
                </a:lnTo>
                <a:lnTo>
                  <a:pt x="17859" y="71437"/>
                </a:lnTo>
                <a:lnTo>
                  <a:pt x="26789" y="107156"/>
                </a:lnTo>
                <a:lnTo>
                  <a:pt x="44648" y="133945"/>
                </a:lnTo>
                <a:lnTo>
                  <a:pt x="71437" y="169664"/>
                </a:lnTo>
                <a:lnTo>
                  <a:pt x="89297" y="196453"/>
                </a:lnTo>
                <a:lnTo>
                  <a:pt x="116086" y="223242"/>
                </a:lnTo>
                <a:lnTo>
                  <a:pt x="142875" y="232172"/>
                </a:lnTo>
                <a:lnTo>
                  <a:pt x="169664" y="232172"/>
                </a:lnTo>
                <a:lnTo>
                  <a:pt x="187523" y="223242"/>
                </a:lnTo>
                <a:lnTo>
                  <a:pt x="205383" y="214312"/>
                </a:lnTo>
                <a:lnTo>
                  <a:pt x="214312" y="196453"/>
                </a:lnTo>
                <a:lnTo>
                  <a:pt x="223242" y="178594"/>
                </a:lnTo>
                <a:lnTo>
                  <a:pt x="232172" y="160734"/>
                </a:lnTo>
                <a:lnTo>
                  <a:pt x="232172" y="142875"/>
                </a:lnTo>
                <a:lnTo>
                  <a:pt x="232172" y="133945"/>
                </a:lnTo>
                <a:lnTo>
                  <a:pt x="232172"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5" name="Freeform 234"/>
          <p:cNvSpPr/>
          <p:nvPr/>
        </p:nvSpPr>
        <p:spPr bwMode="auto">
          <a:xfrm>
            <a:off x="1741289" y="5143500"/>
            <a:ext cx="62509" cy="71439"/>
          </a:xfrm>
          <a:custGeom>
            <a:avLst/>
            <a:gdLst/>
            <a:ahLst/>
            <a:cxnLst/>
            <a:rect l="0" t="0" r="0" b="0"/>
            <a:pathLst>
              <a:path w="62509" h="71439">
                <a:moveTo>
                  <a:pt x="0" y="71438"/>
                </a:moveTo>
                <a:lnTo>
                  <a:pt x="0" y="71438"/>
                </a:lnTo>
                <a:lnTo>
                  <a:pt x="0" y="71438"/>
                </a:lnTo>
                <a:lnTo>
                  <a:pt x="8930" y="62508"/>
                </a:lnTo>
                <a:lnTo>
                  <a:pt x="8930" y="62508"/>
                </a:lnTo>
                <a:lnTo>
                  <a:pt x="17859" y="53578"/>
                </a:lnTo>
                <a:lnTo>
                  <a:pt x="17859" y="44648"/>
                </a:lnTo>
                <a:lnTo>
                  <a:pt x="26789" y="35719"/>
                </a:lnTo>
                <a:lnTo>
                  <a:pt x="35719" y="26789"/>
                </a:lnTo>
                <a:lnTo>
                  <a:pt x="44649" y="17859"/>
                </a:lnTo>
                <a:lnTo>
                  <a:pt x="53578" y="8930"/>
                </a:lnTo>
                <a:lnTo>
                  <a:pt x="62508" y="0"/>
                </a:lnTo>
                <a:lnTo>
                  <a:pt x="6250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6" name="Freeform 235"/>
          <p:cNvSpPr/>
          <p:nvPr/>
        </p:nvSpPr>
        <p:spPr bwMode="auto">
          <a:xfrm>
            <a:off x="1830586" y="5009555"/>
            <a:ext cx="116087" cy="196454"/>
          </a:xfrm>
          <a:custGeom>
            <a:avLst/>
            <a:gdLst/>
            <a:ahLst/>
            <a:cxnLst/>
            <a:rect l="0" t="0" r="0" b="0"/>
            <a:pathLst>
              <a:path w="116087" h="196454">
                <a:moveTo>
                  <a:pt x="44648" y="0"/>
                </a:moveTo>
                <a:lnTo>
                  <a:pt x="44648" y="8929"/>
                </a:lnTo>
                <a:lnTo>
                  <a:pt x="44648" y="8929"/>
                </a:lnTo>
                <a:lnTo>
                  <a:pt x="35719" y="8929"/>
                </a:lnTo>
                <a:lnTo>
                  <a:pt x="26789" y="17859"/>
                </a:lnTo>
                <a:lnTo>
                  <a:pt x="17859" y="17859"/>
                </a:lnTo>
                <a:lnTo>
                  <a:pt x="8930" y="17859"/>
                </a:lnTo>
                <a:lnTo>
                  <a:pt x="8930" y="17859"/>
                </a:lnTo>
                <a:lnTo>
                  <a:pt x="0" y="17859"/>
                </a:lnTo>
                <a:lnTo>
                  <a:pt x="0" y="26789"/>
                </a:lnTo>
                <a:lnTo>
                  <a:pt x="0" y="26789"/>
                </a:lnTo>
                <a:lnTo>
                  <a:pt x="0" y="35718"/>
                </a:lnTo>
                <a:lnTo>
                  <a:pt x="0" y="44648"/>
                </a:lnTo>
                <a:lnTo>
                  <a:pt x="8930" y="53578"/>
                </a:lnTo>
                <a:lnTo>
                  <a:pt x="17859" y="62508"/>
                </a:lnTo>
                <a:lnTo>
                  <a:pt x="26789" y="62508"/>
                </a:lnTo>
                <a:lnTo>
                  <a:pt x="35719" y="62508"/>
                </a:lnTo>
                <a:lnTo>
                  <a:pt x="44648" y="62508"/>
                </a:lnTo>
                <a:lnTo>
                  <a:pt x="62508" y="62508"/>
                </a:lnTo>
                <a:lnTo>
                  <a:pt x="71437" y="62508"/>
                </a:lnTo>
                <a:lnTo>
                  <a:pt x="80367" y="62508"/>
                </a:lnTo>
                <a:lnTo>
                  <a:pt x="98227" y="62508"/>
                </a:lnTo>
                <a:lnTo>
                  <a:pt x="107156" y="62508"/>
                </a:lnTo>
                <a:lnTo>
                  <a:pt x="116086" y="71437"/>
                </a:lnTo>
                <a:lnTo>
                  <a:pt x="116086" y="80367"/>
                </a:lnTo>
                <a:lnTo>
                  <a:pt x="116086" y="98226"/>
                </a:lnTo>
                <a:lnTo>
                  <a:pt x="107156" y="125015"/>
                </a:lnTo>
                <a:lnTo>
                  <a:pt x="89297" y="142875"/>
                </a:lnTo>
                <a:lnTo>
                  <a:pt x="80367" y="160734"/>
                </a:lnTo>
                <a:lnTo>
                  <a:pt x="71437" y="178593"/>
                </a:lnTo>
                <a:lnTo>
                  <a:pt x="53578" y="187523"/>
                </a:lnTo>
                <a:lnTo>
                  <a:pt x="53578" y="196453"/>
                </a:lnTo>
                <a:lnTo>
                  <a:pt x="44648" y="196453"/>
                </a:lnTo>
                <a:lnTo>
                  <a:pt x="53578" y="187523"/>
                </a:lnTo>
                <a:lnTo>
                  <a:pt x="53578" y="178593"/>
                </a:lnTo>
                <a:lnTo>
                  <a:pt x="62508" y="160734"/>
                </a:lnTo>
                <a:lnTo>
                  <a:pt x="71437" y="142875"/>
                </a:lnTo>
                <a:lnTo>
                  <a:pt x="71437" y="116086"/>
                </a:lnTo>
                <a:lnTo>
                  <a:pt x="71437"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7" name="Freeform 236"/>
          <p:cNvSpPr/>
          <p:nvPr/>
        </p:nvSpPr>
        <p:spPr bwMode="auto">
          <a:xfrm>
            <a:off x="1875234" y="4902398"/>
            <a:ext cx="250033" cy="214314"/>
          </a:xfrm>
          <a:custGeom>
            <a:avLst/>
            <a:gdLst/>
            <a:ahLst/>
            <a:cxnLst/>
            <a:rect l="0" t="0" r="0" b="0"/>
            <a:pathLst>
              <a:path w="250033" h="214314">
                <a:moveTo>
                  <a:pt x="8930" y="0"/>
                </a:moveTo>
                <a:lnTo>
                  <a:pt x="8930" y="0"/>
                </a:lnTo>
                <a:lnTo>
                  <a:pt x="8930" y="0"/>
                </a:lnTo>
                <a:lnTo>
                  <a:pt x="0" y="0"/>
                </a:lnTo>
                <a:lnTo>
                  <a:pt x="0" y="8930"/>
                </a:lnTo>
                <a:lnTo>
                  <a:pt x="8930" y="8930"/>
                </a:lnTo>
                <a:lnTo>
                  <a:pt x="8930" y="17860"/>
                </a:lnTo>
                <a:lnTo>
                  <a:pt x="17860" y="35719"/>
                </a:lnTo>
                <a:lnTo>
                  <a:pt x="35719" y="53579"/>
                </a:lnTo>
                <a:lnTo>
                  <a:pt x="62508" y="80368"/>
                </a:lnTo>
                <a:lnTo>
                  <a:pt x="80368" y="107157"/>
                </a:lnTo>
                <a:lnTo>
                  <a:pt x="107157" y="142875"/>
                </a:lnTo>
                <a:lnTo>
                  <a:pt x="125016" y="169665"/>
                </a:lnTo>
                <a:lnTo>
                  <a:pt x="142875" y="187524"/>
                </a:lnTo>
                <a:lnTo>
                  <a:pt x="151805" y="205383"/>
                </a:lnTo>
                <a:lnTo>
                  <a:pt x="160735" y="214313"/>
                </a:lnTo>
                <a:lnTo>
                  <a:pt x="160735" y="205383"/>
                </a:lnTo>
                <a:lnTo>
                  <a:pt x="160735" y="196454"/>
                </a:lnTo>
                <a:lnTo>
                  <a:pt x="151805" y="169665"/>
                </a:lnTo>
                <a:lnTo>
                  <a:pt x="142875" y="142875"/>
                </a:lnTo>
                <a:lnTo>
                  <a:pt x="142875" y="116086"/>
                </a:lnTo>
                <a:lnTo>
                  <a:pt x="133946" y="89297"/>
                </a:lnTo>
                <a:lnTo>
                  <a:pt x="142875" y="80368"/>
                </a:lnTo>
                <a:lnTo>
                  <a:pt x="151805" y="71438"/>
                </a:lnTo>
                <a:lnTo>
                  <a:pt x="160735" y="71438"/>
                </a:lnTo>
                <a:lnTo>
                  <a:pt x="178594" y="80368"/>
                </a:lnTo>
                <a:lnTo>
                  <a:pt x="196454" y="89297"/>
                </a:lnTo>
                <a:lnTo>
                  <a:pt x="214313" y="107157"/>
                </a:lnTo>
                <a:lnTo>
                  <a:pt x="232172" y="116086"/>
                </a:lnTo>
                <a:lnTo>
                  <a:pt x="241102" y="125016"/>
                </a:lnTo>
                <a:lnTo>
                  <a:pt x="250032" y="133946"/>
                </a:lnTo>
                <a:lnTo>
                  <a:pt x="250032" y="125016"/>
                </a:lnTo>
                <a:lnTo>
                  <a:pt x="250032" y="116086"/>
                </a:lnTo>
                <a:lnTo>
                  <a:pt x="241102" y="98227"/>
                </a:lnTo>
                <a:lnTo>
                  <a:pt x="241102"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8" name="Freeform 237"/>
          <p:cNvSpPr/>
          <p:nvPr/>
        </p:nvSpPr>
        <p:spPr bwMode="auto">
          <a:xfrm>
            <a:off x="2044898" y="4777382"/>
            <a:ext cx="116087" cy="196455"/>
          </a:xfrm>
          <a:custGeom>
            <a:avLst/>
            <a:gdLst/>
            <a:ahLst/>
            <a:cxnLst/>
            <a:rect l="0" t="0" r="0" b="0"/>
            <a:pathLst>
              <a:path w="116087" h="196455">
                <a:moveTo>
                  <a:pt x="0" y="0"/>
                </a:moveTo>
                <a:lnTo>
                  <a:pt x="0" y="8930"/>
                </a:lnTo>
                <a:lnTo>
                  <a:pt x="0" y="8930"/>
                </a:lnTo>
                <a:lnTo>
                  <a:pt x="0" y="17860"/>
                </a:lnTo>
                <a:lnTo>
                  <a:pt x="8930" y="35719"/>
                </a:lnTo>
                <a:lnTo>
                  <a:pt x="17860" y="53579"/>
                </a:lnTo>
                <a:lnTo>
                  <a:pt x="35719" y="71438"/>
                </a:lnTo>
                <a:lnTo>
                  <a:pt x="53579" y="98227"/>
                </a:lnTo>
                <a:lnTo>
                  <a:pt x="71438" y="125016"/>
                </a:lnTo>
                <a:lnTo>
                  <a:pt x="89297" y="151806"/>
                </a:lnTo>
                <a:lnTo>
                  <a:pt x="98227" y="178595"/>
                </a:lnTo>
                <a:lnTo>
                  <a:pt x="116086" y="187524"/>
                </a:lnTo>
                <a:lnTo>
                  <a:pt x="116086" y="196454"/>
                </a:lnTo>
                <a:lnTo>
                  <a:pt x="116086" y="196454"/>
                </a:lnTo>
                <a:lnTo>
                  <a:pt x="116086" y="187524"/>
                </a:lnTo>
                <a:lnTo>
                  <a:pt x="107157" y="169665"/>
                </a:lnTo>
                <a:lnTo>
                  <a:pt x="107157" y="151806"/>
                </a:lnTo>
                <a:lnTo>
                  <a:pt x="98227" y="116087"/>
                </a:lnTo>
                <a:lnTo>
                  <a:pt x="98227" y="11608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9" name="Freeform 238"/>
          <p:cNvSpPr/>
          <p:nvPr/>
        </p:nvSpPr>
        <p:spPr bwMode="auto">
          <a:xfrm>
            <a:off x="2107406" y="4688086"/>
            <a:ext cx="223243" cy="133946"/>
          </a:xfrm>
          <a:custGeom>
            <a:avLst/>
            <a:gdLst/>
            <a:ahLst/>
            <a:cxnLst/>
            <a:rect l="0" t="0" r="0" b="0"/>
            <a:pathLst>
              <a:path w="223243" h="133946">
                <a:moveTo>
                  <a:pt x="17860" y="80367"/>
                </a:moveTo>
                <a:lnTo>
                  <a:pt x="8930" y="80367"/>
                </a:lnTo>
                <a:lnTo>
                  <a:pt x="8930" y="80367"/>
                </a:lnTo>
                <a:lnTo>
                  <a:pt x="0" y="89296"/>
                </a:lnTo>
                <a:lnTo>
                  <a:pt x="0" y="89296"/>
                </a:lnTo>
                <a:lnTo>
                  <a:pt x="0" y="89296"/>
                </a:lnTo>
                <a:lnTo>
                  <a:pt x="8930" y="80367"/>
                </a:lnTo>
                <a:lnTo>
                  <a:pt x="8930" y="71437"/>
                </a:lnTo>
                <a:lnTo>
                  <a:pt x="17860" y="53578"/>
                </a:lnTo>
                <a:lnTo>
                  <a:pt x="35719" y="44648"/>
                </a:lnTo>
                <a:lnTo>
                  <a:pt x="44649" y="35718"/>
                </a:lnTo>
                <a:lnTo>
                  <a:pt x="62508" y="35718"/>
                </a:lnTo>
                <a:lnTo>
                  <a:pt x="71438" y="44648"/>
                </a:lnTo>
                <a:lnTo>
                  <a:pt x="89297" y="62507"/>
                </a:lnTo>
                <a:lnTo>
                  <a:pt x="98227" y="80367"/>
                </a:lnTo>
                <a:lnTo>
                  <a:pt x="107157" y="107156"/>
                </a:lnTo>
                <a:lnTo>
                  <a:pt x="116086" y="125015"/>
                </a:lnTo>
                <a:lnTo>
                  <a:pt x="125016" y="133945"/>
                </a:lnTo>
                <a:lnTo>
                  <a:pt x="125016" y="125015"/>
                </a:lnTo>
                <a:lnTo>
                  <a:pt x="142875" y="107156"/>
                </a:lnTo>
                <a:lnTo>
                  <a:pt x="160735" y="80367"/>
                </a:lnTo>
                <a:lnTo>
                  <a:pt x="178594" y="53578"/>
                </a:lnTo>
                <a:lnTo>
                  <a:pt x="205383" y="26789"/>
                </a:lnTo>
                <a:lnTo>
                  <a:pt x="223242" y="0"/>
                </a:lnTo>
                <a:lnTo>
                  <a:pt x="22324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0" name="Freeform 239"/>
          <p:cNvSpPr/>
          <p:nvPr/>
        </p:nvSpPr>
        <p:spPr bwMode="auto">
          <a:xfrm>
            <a:off x="2527102" y="4223742"/>
            <a:ext cx="196454" cy="160735"/>
          </a:xfrm>
          <a:custGeom>
            <a:avLst/>
            <a:gdLst/>
            <a:ahLst/>
            <a:cxnLst/>
            <a:rect l="0" t="0" r="0" b="0"/>
            <a:pathLst>
              <a:path w="196454" h="160735">
                <a:moveTo>
                  <a:pt x="8929" y="8929"/>
                </a:moveTo>
                <a:lnTo>
                  <a:pt x="0" y="8929"/>
                </a:lnTo>
                <a:lnTo>
                  <a:pt x="0" y="0"/>
                </a:lnTo>
                <a:lnTo>
                  <a:pt x="0" y="0"/>
                </a:lnTo>
                <a:lnTo>
                  <a:pt x="8929" y="8929"/>
                </a:lnTo>
                <a:lnTo>
                  <a:pt x="8929" y="17859"/>
                </a:lnTo>
                <a:lnTo>
                  <a:pt x="17859" y="35719"/>
                </a:lnTo>
                <a:lnTo>
                  <a:pt x="35718" y="53578"/>
                </a:lnTo>
                <a:lnTo>
                  <a:pt x="53578" y="80367"/>
                </a:lnTo>
                <a:lnTo>
                  <a:pt x="71437" y="98226"/>
                </a:lnTo>
                <a:lnTo>
                  <a:pt x="89296" y="125015"/>
                </a:lnTo>
                <a:lnTo>
                  <a:pt x="107156" y="142875"/>
                </a:lnTo>
                <a:lnTo>
                  <a:pt x="125015" y="160734"/>
                </a:lnTo>
                <a:lnTo>
                  <a:pt x="142875" y="160734"/>
                </a:lnTo>
                <a:lnTo>
                  <a:pt x="160734" y="160734"/>
                </a:lnTo>
                <a:lnTo>
                  <a:pt x="178593" y="151804"/>
                </a:lnTo>
                <a:lnTo>
                  <a:pt x="187523" y="133945"/>
                </a:lnTo>
                <a:lnTo>
                  <a:pt x="196453" y="116086"/>
                </a:lnTo>
                <a:lnTo>
                  <a:pt x="196453" y="89297"/>
                </a:lnTo>
                <a:lnTo>
                  <a:pt x="196453" y="62508"/>
                </a:lnTo>
                <a:lnTo>
                  <a:pt x="196453"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1" name="Freeform 240"/>
          <p:cNvSpPr/>
          <p:nvPr/>
        </p:nvSpPr>
        <p:spPr bwMode="auto">
          <a:xfrm>
            <a:off x="2705695" y="4196953"/>
            <a:ext cx="62509" cy="80368"/>
          </a:xfrm>
          <a:custGeom>
            <a:avLst/>
            <a:gdLst/>
            <a:ahLst/>
            <a:cxnLst/>
            <a:rect l="0" t="0" r="0" b="0"/>
            <a:pathLst>
              <a:path w="62509" h="80368">
                <a:moveTo>
                  <a:pt x="0" y="0"/>
                </a:moveTo>
                <a:lnTo>
                  <a:pt x="0" y="0"/>
                </a:lnTo>
                <a:lnTo>
                  <a:pt x="0" y="8929"/>
                </a:lnTo>
                <a:lnTo>
                  <a:pt x="0" y="26789"/>
                </a:lnTo>
                <a:lnTo>
                  <a:pt x="8930" y="44648"/>
                </a:lnTo>
                <a:lnTo>
                  <a:pt x="26789" y="62508"/>
                </a:lnTo>
                <a:lnTo>
                  <a:pt x="35719" y="71437"/>
                </a:lnTo>
                <a:lnTo>
                  <a:pt x="44649" y="80367"/>
                </a:lnTo>
                <a:lnTo>
                  <a:pt x="53578" y="80367"/>
                </a:lnTo>
                <a:lnTo>
                  <a:pt x="62508" y="80367"/>
                </a:lnTo>
                <a:lnTo>
                  <a:pt x="62508" y="62508"/>
                </a:lnTo>
                <a:lnTo>
                  <a:pt x="62508" y="53578"/>
                </a:lnTo>
                <a:lnTo>
                  <a:pt x="62508" y="35718"/>
                </a:lnTo>
                <a:lnTo>
                  <a:pt x="53578" y="8929"/>
                </a:lnTo>
                <a:lnTo>
                  <a:pt x="53578"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2" name="Freeform 241"/>
          <p:cNvSpPr/>
          <p:nvPr/>
        </p:nvSpPr>
        <p:spPr bwMode="auto">
          <a:xfrm>
            <a:off x="2634258" y="4080867"/>
            <a:ext cx="62509" cy="62509"/>
          </a:xfrm>
          <a:custGeom>
            <a:avLst/>
            <a:gdLst/>
            <a:ahLst/>
            <a:cxnLst/>
            <a:rect l="0" t="0" r="0" b="0"/>
            <a:pathLst>
              <a:path w="62509" h="62509">
                <a:moveTo>
                  <a:pt x="8930" y="62508"/>
                </a:moveTo>
                <a:lnTo>
                  <a:pt x="8930" y="62508"/>
                </a:lnTo>
                <a:lnTo>
                  <a:pt x="8930" y="62508"/>
                </a:lnTo>
                <a:lnTo>
                  <a:pt x="0" y="62508"/>
                </a:lnTo>
                <a:lnTo>
                  <a:pt x="8930" y="62508"/>
                </a:lnTo>
                <a:lnTo>
                  <a:pt x="8930" y="53578"/>
                </a:lnTo>
                <a:lnTo>
                  <a:pt x="17859" y="44648"/>
                </a:lnTo>
                <a:lnTo>
                  <a:pt x="35719" y="26789"/>
                </a:lnTo>
                <a:lnTo>
                  <a:pt x="53578" y="8929"/>
                </a:lnTo>
                <a:lnTo>
                  <a:pt x="62508" y="0"/>
                </a:lnTo>
                <a:lnTo>
                  <a:pt x="6250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3" name="Freeform 242"/>
          <p:cNvSpPr/>
          <p:nvPr/>
        </p:nvSpPr>
        <p:spPr bwMode="auto">
          <a:xfrm>
            <a:off x="2777133" y="4071937"/>
            <a:ext cx="133946" cy="107157"/>
          </a:xfrm>
          <a:custGeom>
            <a:avLst/>
            <a:gdLst/>
            <a:ahLst/>
            <a:cxnLst/>
            <a:rect l="0" t="0" r="0" b="0"/>
            <a:pathLst>
              <a:path w="133946" h="107157">
                <a:moveTo>
                  <a:pt x="8930" y="0"/>
                </a:moveTo>
                <a:lnTo>
                  <a:pt x="8930" y="8930"/>
                </a:lnTo>
                <a:lnTo>
                  <a:pt x="8930" y="8930"/>
                </a:lnTo>
                <a:lnTo>
                  <a:pt x="0" y="8930"/>
                </a:lnTo>
                <a:lnTo>
                  <a:pt x="0" y="17859"/>
                </a:lnTo>
                <a:lnTo>
                  <a:pt x="0" y="17859"/>
                </a:lnTo>
                <a:lnTo>
                  <a:pt x="0" y="17859"/>
                </a:lnTo>
                <a:lnTo>
                  <a:pt x="8930" y="17859"/>
                </a:lnTo>
                <a:lnTo>
                  <a:pt x="17859" y="17859"/>
                </a:lnTo>
                <a:lnTo>
                  <a:pt x="35719" y="17859"/>
                </a:lnTo>
                <a:lnTo>
                  <a:pt x="53578" y="17859"/>
                </a:lnTo>
                <a:lnTo>
                  <a:pt x="71437" y="17859"/>
                </a:lnTo>
                <a:lnTo>
                  <a:pt x="89297" y="26789"/>
                </a:lnTo>
                <a:lnTo>
                  <a:pt x="107156" y="35719"/>
                </a:lnTo>
                <a:lnTo>
                  <a:pt x="125015" y="44649"/>
                </a:lnTo>
                <a:lnTo>
                  <a:pt x="133945" y="53578"/>
                </a:lnTo>
                <a:lnTo>
                  <a:pt x="133945" y="71438"/>
                </a:lnTo>
                <a:lnTo>
                  <a:pt x="125015" y="80367"/>
                </a:lnTo>
                <a:lnTo>
                  <a:pt x="116086" y="98227"/>
                </a:lnTo>
                <a:lnTo>
                  <a:pt x="98226" y="98227"/>
                </a:lnTo>
                <a:lnTo>
                  <a:pt x="80367" y="107156"/>
                </a:lnTo>
                <a:lnTo>
                  <a:pt x="62508" y="107156"/>
                </a:lnTo>
                <a:lnTo>
                  <a:pt x="44648" y="98227"/>
                </a:lnTo>
                <a:lnTo>
                  <a:pt x="35719" y="89297"/>
                </a:lnTo>
                <a:lnTo>
                  <a:pt x="35719" y="80367"/>
                </a:lnTo>
                <a:lnTo>
                  <a:pt x="35719" y="71438"/>
                </a:lnTo>
                <a:lnTo>
                  <a:pt x="35719"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4" name="Freeform 243"/>
          <p:cNvSpPr/>
          <p:nvPr/>
        </p:nvSpPr>
        <p:spPr bwMode="auto">
          <a:xfrm>
            <a:off x="2830711" y="3902273"/>
            <a:ext cx="223243" cy="169665"/>
          </a:xfrm>
          <a:custGeom>
            <a:avLst/>
            <a:gdLst/>
            <a:ahLst/>
            <a:cxnLst/>
            <a:rect l="0" t="0" r="0" b="0"/>
            <a:pathLst>
              <a:path w="223243" h="169665">
                <a:moveTo>
                  <a:pt x="0" y="0"/>
                </a:moveTo>
                <a:lnTo>
                  <a:pt x="0" y="0"/>
                </a:lnTo>
                <a:lnTo>
                  <a:pt x="0" y="0"/>
                </a:lnTo>
                <a:lnTo>
                  <a:pt x="0" y="8930"/>
                </a:lnTo>
                <a:lnTo>
                  <a:pt x="8930" y="26789"/>
                </a:lnTo>
                <a:lnTo>
                  <a:pt x="17859" y="53578"/>
                </a:lnTo>
                <a:lnTo>
                  <a:pt x="35719" y="80367"/>
                </a:lnTo>
                <a:lnTo>
                  <a:pt x="53578" y="107156"/>
                </a:lnTo>
                <a:lnTo>
                  <a:pt x="80367" y="133945"/>
                </a:lnTo>
                <a:lnTo>
                  <a:pt x="107156" y="151805"/>
                </a:lnTo>
                <a:lnTo>
                  <a:pt x="133945" y="160734"/>
                </a:lnTo>
                <a:lnTo>
                  <a:pt x="160734" y="169664"/>
                </a:lnTo>
                <a:lnTo>
                  <a:pt x="187523" y="160734"/>
                </a:lnTo>
                <a:lnTo>
                  <a:pt x="205383" y="151805"/>
                </a:lnTo>
                <a:lnTo>
                  <a:pt x="214312" y="142875"/>
                </a:lnTo>
                <a:lnTo>
                  <a:pt x="223242" y="125016"/>
                </a:lnTo>
                <a:lnTo>
                  <a:pt x="214312" y="116086"/>
                </a:lnTo>
                <a:lnTo>
                  <a:pt x="205383" y="107156"/>
                </a:lnTo>
                <a:lnTo>
                  <a:pt x="205383"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5" name="Freeform 244"/>
          <p:cNvSpPr/>
          <p:nvPr/>
        </p:nvSpPr>
        <p:spPr bwMode="auto">
          <a:xfrm>
            <a:off x="2812852" y="3955851"/>
            <a:ext cx="160735" cy="116087"/>
          </a:xfrm>
          <a:custGeom>
            <a:avLst/>
            <a:gdLst/>
            <a:ahLst/>
            <a:cxnLst/>
            <a:rect l="0" t="0" r="0" b="0"/>
            <a:pathLst>
              <a:path w="160735" h="116087">
                <a:moveTo>
                  <a:pt x="0" y="116086"/>
                </a:moveTo>
                <a:lnTo>
                  <a:pt x="8929" y="116086"/>
                </a:lnTo>
                <a:lnTo>
                  <a:pt x="8929" y="116086"/>
                </a:lnTo>
                <a:lnTo>
                  <a:pt x="17859" y="116086"/>
                </a:lnTo>
                <a:lnTo>
                  <a:pt x="35718" y="107156"/>
                </a:lnTo>
                <a:lnTo>
                  <a:pt x="53578" y="89297"/>
                </a:lnTo>
                <a:lnTo>
                  <a:pt x="80367" y="62508"/>
                </a:lnTo>
                <a:lnTo>
                  <a:pt x="107156" y="44649"/>
                </a:lnTo>
                <a:lnTo>
                  <a:pt x="133945" y="17860"/>
                </a:lnTo>
                <a:lnTo>
                  <a:pt x="160734" y="0"/>
                </a:lnTo>
                <a:lnTo>
                  <a:pt x="16073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6" name="Freeform 245"/>
          <p:cNvSpPr/>
          <p:nvPr/>
        </p:nvSpPr>
        <p:spPr bwMode="auto">
          <a:xfrm>
            <a:off x="3027164" y="3696890"/>
            <a:ext cx="187525" cy="250032"/>
          </a:xfrm>
          <a:custGeom>
            <a:avLst/>
            <a:gdLst/>
            <a:ahLst/>
            <a:cxnLst/>
            <a:rect l="0" t="0" r="0" b="0"/>
            <a:pathLst>
              <a:path w="187525" h="250032">
                <a:moveTo>
                  <a:pt x="116086" y="71438"/>
                </a:moveTo>
                <a:lnTo>
                  <a:pt x="107156" y="71438"/>
                </a:lnTo>
                <a:lnTo>
                  <a:pt x="107156" y="71438"/>
                </a:lnTo>
                <a:lnTo>
                  <a:pt x="98227" y="62508"/>
                </a:lnTo>
                <a:lnTo>
                  <a:pt x="89297" y="53578"/>
                </a:lnTo>
                <a:lnTo>
                  <a:pt x="80367" y="44649"/>
                </a:lnTo>
                <a:lnTo>
                  <a:pt x="71438" y="35719"/>
                </a:lnTo>
                <a:lnTo>
                  <a:pt x="53578" y="26789"/>
                </a:lnTo>
                <a:lnTo>
                  <a:pt x="44649" y="17860"/>
                </a:lnTo>
                <a:lnTo>
                  <a:pt x="26789" y="0"/>
                </a:lnTo>
                <a:lnTo>
                  <a:pt x="17859" y="0"/>
                </a:lnTo>
                <a:lnTo>
                  <a:pt x="8930" y="0"/>
                </a:lnTo>
                <a:lnTo>
                  <a:pt x="0" y="0"/>
                </a:lnTo>
                <a:lnTo>
                  <a:pt x="0" y="8930"/>
                </a:lnTo>
                <a:lnTo>
                  <a:pt x="8930" y="26789"/>
                </a:lnTo>
                <a:lnTo>
                  <a:pt x="17859" y="44649"/>
                </a:lnTo>
                <a:lnTo>
                  <a:pt x="44649" y="71438"/>
                </a:lnTo>
                <a:lnTo>
                  <a:pt x="62508" y="107156"/>
                </a:lnTo>
                <a:lnTo>
                  <a:pt x="98227" y="133946"/>
                </a:lnTo>
                <a:lnTo>
                  <a:pt x="125016" y="160735"/>
                </a:lnTo>
                <a:lnTo>
                  <a:pt x="151805" y="187524"/>
                </a:lnTo>
                <a:lnTo>
                  <a:pt x="169664" y="205383"/>
                </a:lnTo>
                <a:lnTo>
                  <a:pt x="178594" y="223242"/>
                </a:lnTo>
                <a:lnTo>
                  <a:pt x="187524" y="232172"/>
                </a:lnTo>
                <a:lnTo>
                  <a:pt x="178594" y="241102"/>
                </a:lnTo>
                <a:lnTo>
                  <a:pt x="169664" y="250031"/>
                </a:lnTo>
                <a:lnTo>
                  <a:pt x="151805" y="250031"/>
                </a:lnTo>
                <a:lnTo>
                  <a:pt x="125016" y="241102"/>
                </a:lnTo>
                <a:lnTo>
                  <a:pt x="107156" y="241102"/>
                </a:lnTo>
                <a:lnTo>
                  <a:pt x="80367" y="232172"/>
                </a:lnTo>
                <a:lnTo>
                  <a:pt x="71438" y="223242"/>
                </a:lnTo>
                <a:lnTo>
                  <a:pt x="53578" y="214313"/>
                </a:lnTo>
                <a:lnTo>
                  <a:pt x="53578" y="214313"/>
                </a:lnTo>
                <a:lnTo>
                  <a:pt x="53578" y="205383"/>
                </a:lnTo>
                <a:lnTo>
                  <a:pt x="62508" y="187524"/>
                </a:lnTo>
                <a:lnTo>
                  <a:pt x="71438" y="178594"/>
                </a:lnTo>
                <a:lnTo>
                  <a:pt x="89297" y="160735"/>
                </a:lnTo>
                <a:lnTo>
                  <a:pt x="98227" y="151805"/>
                </a:lnTo>
                <a:lnTo>
                  <a:pt x="116086" y="133946"/>
                </a:lnTo>
                <a:lnTo>
                  <a:pt x="125016" y="116086"/>
                </a:lnTo>
                <a:lnTo>
                  <a:pt x="142875" y="107156"/>
                </a:lnTo>
                <a:lnTo>
                  <a:pt x="151805" y="98227"/>
                </a:lnTo>
                <a:lnTo>
                  <a:pt x="151805"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7" name="Freeform 246"/>
          <p:cNvSpPr/>
          <p:nvPr/>
        </p:nvSpPr>
        <p:spPr bwMode="auto">
          <a:xfrm>
            <a:off x="3178969" y="3687961"/>
            <a:ext cx="151805" cy="169665"/>
          </a:xfrm>
          <a:custGeom>
            <a:avLst/>
            <a:gdLst/>
            <a:ahLst/>
            <a:cxnLst/>
            <a:rect l="0" t="0" r="0" b="0"/>
            <a:pathLst>
              <a:path w="151805" h="169665">
                <a:moveTo>
                  <a:pt x="0" y="17859"/>
                </a:moveTo>
                <a:lnTo>
                  <a:pt x="0" y="17859"/>
                </a:lnTo>
                <a:lnTo>
                  <a:pt x="0" y="26789"/>
                </a:lnTo>
                <a:lnTo>
                  <a:pt x="8929" y="35718"/>
                </a:lnTo>
                <a:lnTo>
                  <a:pt x="8929" y="53578"/>
                </a:lnTo>
                <a:lnTo>
                  <a:pt x="17859" y="80367"/>
                </a:lnTo>
                <a:lnTo>
                  <a:pt x="26789" y="107156"/>
                </a:lnTo>
                <a:lnTo>
                  <a:pt x="35719" y="125015"/>
                </a:lnTo>
                <a:lnTo>
                  <a:pt x="44648" y="142875"/>
                </a:lnTo>
                <a:lnTo>
                  <a:pt x="53578" y="160734"/>
                </a:lnTo>
                <a:lnTo>
                  <a:pt x="62508" y="169664"/>
                </a:lnTo>
                <a:lnTo>
                  <a:pt x="62508" y="160734"/>
                </a:lnTo>
                <a:lnTo>
                  <a:pt x="71437" y="151804"/>
                </a:lnTo>
                <a:lnTo>
                  <a:pt x="71437" y="133945"/>
                </a:lnTo>
                <a:lnTo>
                  <a:pt x="71437" y="107156"/>
                </a:lnTo>
                <a:lnTo>
                  <a:pt x="62508" y="80367"/>
                </a:lnTo>
                <a:lnTo>
                  <a:pt x="62508" y="44648"/>
                </a:lnTo>
                <a:lnTo>
                  <a:pt x="53578" y="26789"/>
                </a:lnTo>
                <a:lnTo>
                  <a:pt x="53578" y="8929"/>
                </a:lnTo>
                <a:lnTo>
                  <a:pt x="53578" y="0"/>
                </a:lnTo>
                <a:lnTo>
                  <a:pt x="53578" y="8929"/>
                </a:lnTo>
                <a:lnTo>
                  <a:pt x="62508" y="26789"/>
                </a:lnTo>
                <a:lnTo>
                  <a:pt x="71437" y="44648"/>
                </a:lnTo>
                <a:lnTo>
                  <a:pt x="80367" y="71437"/>
                </a:lnTo>
                <a:lnTo>
                  <a:pt x="98226" y="89296"/>
                </a:lnTo>
                <a:lnTo>
                  <a:pt x="107156" y="98226"/>
                </a:lnTo>
                <a:lnTo>
                  <a:pt x="125015" y="116085"/>
                </a:lnTo>
                <a:lnTo>
                  <a:pt x="133945" y="116085"/>
                </a:lnTo>
                <a:lnTo>
                  <a:pt x="142875" y="107156"/>
                </a:lnTo>
                <a:lnTo>
                  <a:pt x="151804" y="89296"/>
                </a:lnTo>
                <a:lnTo>
                  <a:pt x="151804" y="62507"/>
                </a:lnTo>
                <a:lnTo>
                  <a:pt x="151804" y="35718"/>
                </a:lnTo>
                <a:lnTo>
                  <a:pt x="151804"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8" name="Freeform 247"/>
          <p:cNvSpPr/>
          <p:nvPr/>
        </p:nvSpPr>
        <p:spPr bwMode="auto">
          <a:xfrm>
            <a:off x="3295055" y="3571875"/>
            <a:ext cx="116087" cy="89297"/>
          </a:xfrm>
          <a:custGeom>
            <a:avLst/>
            <a:gdLst/>
            <a:ahLst/>
            <a:cxnLst/>
            <a:rect l="0" t="0" r="0" b="0"/>
            <a:pathLst>
              <a:path w="116087" h="89297">
                <a:moveTo>
                  <a:pt x="17859" y="0"/>
                </a:moveTo>
                <a:lnTo>
                  <a:pt x="17859" y="0"/>
                </a:lnTo>
                <a:lnTo>
                  <a:pt x="8929" y="8929"/>
                </a:lnTo>
                <a:lnTo>
                  <a:pt x="8929" y="26789"/>
                </a:lnTo>
                <a:lnTo>
                  <a:pt x="0" y="44648"/>
                </a:lnTo>
                <a:lnTo>
                  <a:pt x="8929" y="62507"/>
                </a:lnTo>
                <a:lnTo>
                  <a:pt x="17859" y="71437"/>
                </a:lnTo>
                <a:lnTo>
                  <a:pt x="35718" y="89296"/>
                </a:lnTo>
                <a:lnTo>
                  <a:pt x="53578" y="89296"/>
                </a:lnTo>
                <a:lnTo>
                  <a:pt x="80367" y="89296"/>
                </a:lnTo>
                <a:lnTo>
                  <a:pt x="98226" y="80367"/>
                </a:lnTo>
                <a:lnTo>
                  <a:pt x="116086" y="62507"/>
                </a:lnTo>
                <a:lnTo>
                  <a:pt x="116086" y="6250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9" name="Freeform 248"/>
          <p:cNvSpPr/>
          <p:nvPr/>
        </p:nvSpPr>
        <p:spPr bwMode="auto">
          <a:xfrm>
            <a:off x="2759273" y="4446984"/>
            <a:ext cx="276822" cy="223243"/>
          </a:xfrm>
          <a:custGeom>
            <a:avLst/>
            <a:gdLst/>
            <a:ahLst/>
            <a:cxnLst/>
            <a:rect l="0" t="0" r="0" b="0"/>
            <a:pathLst>
              <a:path w="276822" h="223243">
                <a:moveTo>
                  <a:pt x="0" y="125016"/>
                </a:moveTo>
                <a:lnTo>
                  <a:pt x="0" y="125016"/>
                </a:lnTo>
                <a:lnTo>
                  <a:pt x="0" y="133945"/>
                </a:lnTo>
                <a:lnTo>
                  <a:pt x="0" y="142875"/>
                </a:lnTo>
                <a:lnTo>
                  <a:pt x="0" y="160734"/>
                </a:lnTo>
                <a:lnTo>
                  <a:pt x="17860" y="178594"/>
                </a:lnTo>
                <a:lnTo>
                  <a:pt x="26790" y="196453"/>
                </a:lnTo>
                <a:lnTo>
                  <a:pt x="35719" y="205383"/>
                </a:lnTo>
                <a:lnTo>
                  <a:pt x="53579" y="214312"/>
                </a:lnTo>
                <a:lnTo>
                  <a:pt x="62508" y="223242"/>
                </a:lnTo>
                <a:lnTo>
                  <a:pt x="71438" y="223242"/>
                </a:lnTo>
                <a:lnTo>
                  <a:pt x="80368" y="223242"/>
                </a:lnTo>
                <a:lnTo>
                  <a:pt x="80368" y="205383"/>
                </a:lnTo>
                <a:lnTo>
                  <a:pt x="89297" y="187523"/>
                </a:lnTo>
                <a:lnTo>
                  <a:pt x="80368" y="160734"/>
                </a:lnTo>
                <a:lnTo>
                  <a:pt x="80368" y="133945"/>
                </a:lnTo>
                <a:lnTo>
                  <a:pt x="80368" y="107156"/>
                </a:lnTo>
                <a:lnTo>
                  <a:pt x="80368" y="89297"/>
                </a:lnTo>
                <a:lnTo>
                  <a:pt x="80368" y="80367"/>
                </a:lnTo>
                <a:lnTo>
                  <a:pt x="80368" y="80367"/>
                </a:lnTo>
                <a:lnTo>
                  <a:pt x="98227" y="80367"/>
                </a:lnTo>
                <a:lnTo>
                  <a:pt x="107157" y="98227"/>
                </a:lnTo>
                <a:lnTo>
                  <a:pt x="125016" y="116086"/>
                </a:lnTo>
                <a:lnTo>
                  <a:pt x="133946" y="133945"/>
                </a:lnTo>
                <a:lnTo>
                  <a:pt x="142875" y="151805"/>
                </a:lnTo>
                <a:lnTo>
                  <a:pt x="160735" y="169664"/>
                </a:lnTo>
                <a:lnTo>
                  <a:pt x="169665" y="169664"/>
                </a:lnTo>
                <a:lnTo>
                  <a:pt x="169665" y="169664"/>
                </a:lnTo>
                <a:lnTo>
                  <a:pt x="169665" y="160734"/>
                </a:lnTo>
                <a:lnTo>
                  <a:pt x="169665" y="142875"/>
                </a:lnTo>
                <a:lnTo>
                  <a:pt x="169665" y="116086"/>
                </a:lnTo>
                <a:lnTo>
                  <a:pt x="169665" y="98227"/>
                </a:lnTo>
                <a:lnTo>
                  <a:pt x="169665" y="80367"/>
                </a:lnTo>
                <a:lnTo>
                  <a:pt x="178594" y="71437"/>
                </a:lnTo>
                <a:lnTo>
                  <a:pt x="178594" y="62508"/>
                </a:lnTo>
                <a:lnTo>
                  <a:pt x="196454" y="62508"/>
                </a:lnTo>
                <a:lnTo>
                  <a:pt x="214313" y="62508"/>
                </a:lnTo>
                <a:lnTo>
                  <a:pt x="232172" y="71437"/>
                </a:lnTo>
                <a:lnTo>
                  <a:pt x="250032" y="80367"/>
                </a:lnTo>
                <a:lnTo>
                  <a:pt x="258961" y="80367"/>
                </a:lnTo>
                <a:lnTo>
                  <a:pt x="267891" y="80367"/>
                </a:lnTo>
                <a:lnTo>
                  <a:pt x="276821" y="71437"/>
                </a:lnTo>
                <a:lnTo>
                  <a:pt x="267891" y="62508"/>
                </a:lnTo>
                <a:lnTo>
                  <a:pt x="258961" y="44648"/>
                </a:lnTo>
                <a:lnTo>
                  <a:pt x="250032" y="17859"/>
                </a:lnTo>
                <a:lnTo>
                  <a:pt x="223243" y="0"/>
                </a:lnTo>
                <a:lnTo>
                  <a:pt x="22324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0" name="Freeform 249"/>
          <p:cNvSpPr/>
          <p:nvPr/>
        </p:nvSpPr>
        <p:spPr bwMode="auto">
          <a:xfrm>
            <a:off x="2759273" y="4429125"/>
            <a:ext cx="71439" cy="17860"/>
          </a:xfrm>
          <a:custGeom>
            <a:avLst/>
            <a:gdLst/>
            <a:ahLst/>
            <a:cxnLst/>
            <a:rect l="0" t="0" r="0" b="0"/>
            <a:pathLst>
              <a:path w="71439" h="17860">
                <a:moveTo>
                  <a:pt x="71438" y="8929"/>
                </a:moveTo>
                <a:lnTo>
                  <a:pt x="62508" y="8929"/>
                </a:lnTo>
                <a:lnTo>
                  <a:pt x="53579" y="8929"/>
                </a:lnTo>
                <a:lnTo>
                  <a:pt x="35719" y="17859"/>
                </a:lnTo>
                <a:lnTo>
                  <a:pt x="17860" y="8929"/>
                </a:lnTo>
                <a:lnTo>
                  <a:pt x="8930" y="8929"/>
                </a:lnTo>
                <a:lnTo>
                  <a:pt x="0" y="8929"/>
                </a:lnTo>
                <a:lnTo>
                  <a:pt x="0" y="0"/>
                </a:lnTo>
                <a:lnTo>
                  <a:pt x="8930" y="0"/>
                </a:lnTo>
                <a:lnTo>
                  <a:pt x="17860" y="0"/>
                </a:lnTo>
                <a:lnTo>
                  <a:pt x="1786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1" name="Freeform 250"/>
          <p:cNvSpPr/>
          <p:nvPr/>
        </p:nvSpPr>
        <p:spPr bwMode="auto">
          <a:xfrm>
            <a:off x="3080742" y="4223742"/>
            <a:ext cx="142876" cy="142876"/>
          </a:xfrm>
          <a:custGeom>
            <a:avLst/>
            <a:gdLst/>
            <a:ahLst/>
            <a:cxnLst/>
            <a:rect l="0" t="0" r="0" b="0"/>
            <a:pathLst>
              <a:path w="142876" h="142876">
                <a:moveTo>
                  <a:pt x="0" y="0"/>
                </a:moveTo>
                <a:lnTo>
                  <a:pt x="0" y="0"/>
                </a:lnTo>
                <a:lnTo>
                  <a:pt x="8930" y="8929"/>
                </a:lnTo>
                <a:lnTo>
                  <a:pt x="17860" y="26789"/>
                </a:lnTo>
                <a:lnTo>
                  <a:pt x="35719" y="44648"/>
                </a:lnTo>
                <a:lnTo>
                  <a:pt x="53578" y="62508"/>
                </a:lnTo>
                <a:lnTo>
                  <a:pt x="71438" y="89297"/>
                </a:lnTo>
                <a:lnTo>
                  <a:pt x="98227" y="107156"/>
                </a:lnTo>
                <a:lnTo>
                  <a:pt x="116086" y="125015"/>
                </a:lnTo>
                <a:lnTo>
                  <a:pt x="125016" y="142875"/>
                </a:lnTo>
                <a:lnTo>
                  <a:pt x="133946" y="142875"/>
                </a:lnTo>
                <a:lnTo>
                  <a:pt x="142875" y="142875"/>
                </a:lnTo>
                <a:lnTo>
                  <a:pt x="133946" y="142875"/>
                </a:lnTo>
                <a:lnTo>
                  <a:pt x="125016" y="133945"/>
                </a:lnTo>
                <a:lnTo>
                  <a:pt x="116086" y="125015"/>
                </a:lnTo>
                <a:lnTo>
                  <a:pt x="89297" y="107156"/>
                </a:lnTo>
                <a:lnTo>
                  <a:pt x="62508" y="98226"/>
                </a:lnTo>
                <a:lnTo>
                  <a:pt x="26789" y="80367"/>
                </a:lnTo>
                <a:lnTo>
                  <a:pt x="26789"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2" name="Freeform 251"/>
          <p:cNvSpPr/>
          <p:nvPr/>
        </p:nvSpPr>
        <p:spPr bwMode="auto">
          <a:xfrm>
            <a:off x="2991445" y="4205882"/>
            <a:ext cx="232173" cy="214314"/>
          </a:xfrm>
          <a:custGeom>
            <a:avLst/>
            <a:gdLst/>
            <a:ahLst/>
            <a:cxnLst/>
            <a:rect l="0" t="0" r="0" b="0"/>
            <a:pathLst>
              <a:path w="232173" h="214314">
                <a:moveTo>
                  <a:pt x="8930" y="98227"/>
                </a:moveTo>
                <a:lnTo>
                  <a:pt x="8930" y="98227"/>
                </a:lnTo>
                <a:lnTo>
                  <a:pt x="0" y="107157"/>
                </a:lnTo>
                <a:lnTo>
                  <a:pt x="0" y="107157"/>
                </a:lnTo>
                <a:lnTo>
                  <a:pt x="0" y="107157"/>
                </a:lnTo>
                <a:lnTo>
                  <a:pt x="8930" y="107157"/>
                </a:lnTo>
                <a:lnTo>
                  <a:pt x="17860" y="89297"/>
                </a:lnTo>
                <a:lnTo>
                  <a:pt x="35719" y="71438"/>
                </a:lnTo>
                <a:lnTo>
                  <a:pt x="62508" y="44649"/>
                </a:lnTo>
                <a:lnTo>
                  <a:pt x="89297" y="26789"/>
                </a:lnTo>
                <a:lnTo>
                  <a:pt x="116086" y="8930"/>
                </a:lnTo>
                <a:lnTo>
                  <a:pt x="142875" y="0"/>
                </a:lnTo>
                <a:lnTo>
                  <a:pt x="169664" y="0"/>
                </a:lnTo>
                <a:lnTo>
                  <a:pt x="196453" y="8930"/>
                </a:lnTo>
                <a:lnTo>
                  <a:pt x="214313" y="35719"/>
                </a:lnTo>
                <a:lnTo>
                  <a:pt x="232172" y="62508"/>
                </a:lnTo>
                <a:lnTo>
                  <a:pt x="232172" y="98227"/>
                </a:lnTo>
                <a:lnTo>
                  <a:pt x="232172" y="133946"/>
                </a:lnTo>
                <a:lnTo>
                  <a:pt x="223243" y="169664"/>
                </a:lnTo>
                <a:lnTo>
                  <a:pt x="214313" y="196454"/>
                </a:lnTo>
                <a:lnTo>
                  <a:pt x="205383" y="214313"/>
                </a:lnTo>
                <a:lnTo>
                  <a:pt x="196453" y="214313"/>
                </a:lnTo>
                <a:lnTo>
                  <a:pt x="187524" y="205383"/>
                </a:lnTo>
                <a:lnTo>
                  <a:pt x="187524" y="187524"/>
                </a:lnTo>
                <a:lnTo>
                  <a:pt x="187524" y="151805"/>
                </a:lnTo>
                <a:lnTo>
                  <a:pt x="187524" y="116086"/>
                </a:lnTo>
                <a:lnTo>
                  <a:pt x="187524"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3" name="Freeform 252"/>
          <p:cNvSpPr/>
          <p:nvPr/>
        </p:nvSpPr>
        <p:spPr bwMode="auto">
          <a:xfrm>
            <a:off x="3232547" y="4018359"/>
            <a:ext cx="258962" cy="285751"/>
          </a:xfrm>
          <a:custGeom>
            <a:avLst/>
            <a:gdLst/>
            <a:ahLst/>
            <a:cxnLst/>
            <a:rect l="0" t="0" r="0" b="0"/>
            <a:pathLst>
              <a:path w="258962" h="285751">
                <a:moveTo>
                  <a:pt x="0" y="223242"/>
                </a:moveTo>
                <a:lnTo>
                  <a:pt x="0" y="223242"/>
                </a:lnTo>
                <a:lnTo>
                  <a:pt x="0" y="223242"/>
                </a:lnTo>
                <a:lnTo>
                  <a:pt x="0" y="223242"/>
                </a:lnTo>
                <a:lnTo>
                  <a:pt x="0" y="214312"/>
                </a:lnTo>
                <a:lnTo>
                  <a:pt x="0" y="196453"/>
                </a:lnTo>
                <a:lnTo>
                  <a:pt x="8930" y="178594"/>
                </a:lnTo>
                <a:lnTo>
                  <a:pt x="8930" y="160734"/>
                </a:lnTo>
                <a:lnTo>
                  <a:pt x="17859" y="133945"/>
                </a:lnTo>
                <a:lnTo>
                  <a:pt x="17859" y="116086"/>
                </a:lnTo>
                <a:lnTo>
                  <a:pt x="17859" y="98227"/>
                </a:lnTo>
                <a:lnTo>
                  <a:pt x="17859" y="89297"/>
                </a:lnTo>
                <a:lnTo>
                  <a:pt x="17859" y="89297"/>
                </a:lnTo>
                <a:lnTo>
                  <a:pt x="17859" y="107156"/>
                </a:lnTo>
                <a:lnTo>
                  <a:pt x="17859" y="125016"/>
                </a:lnTo>
                <a:lnTo>
                  <a:pt x="17859" y="142875"/>
                </a:lnTo>
                <a:lnTo>
                  <a:pt x="26789" y="169664"/>
                </a:lnTo>
                <a:lnTo>
                  <a:pt x="35719" y="187523"/>
                </a:lnTo>
                <a:lnTo>
                  <a:pt x="44648" y="205383"/>
                </a:lnTo>
                <a:lnTo>
                  <a:pt x="62508" y="214312"/>
                </a:lnTo>
                <a:lnTo>
                  <a:pt x="80367" y="214312"/>
                </a:lnTo>
                <a:lnTo>
                  <a:pt x="89297" y="205383"/>
                </a:lnTo>
                <a:lnTo>
                  <a:pt x="98226" y="187523"/>
                </a:lnTo>
                <a:lnTo>
                  <a:pt x="107156" y="169664"/>
                </a:lnTo>
                <a:lnTo>
                  <a:pt x="107156" y="142875"/>
                </a:lnTo>
                <a:lnTo>
                  <a:pt x="116086" y="125016"/>
                </a:lnTo>
                <a:lnTo>
                  <a:pt x="116086" y="107156"/>
                </a:lnTo>
                <a:lnTo>
                  <a:pt x="116086" y="89297"/>
                </a:lnTo>
                <a:lnTo>
                  <a:pt x="125016" y="80367"/>
                </a:lnTo>
                <a:lnTo>
                  <a:pt x="133945" y="89297"/>
                </a:lnTo>
                <a:lnTo>
                  <a:pt x="142875" y="107156"/>
                </a:lnTo>
                <a:lnTo>
                  <a:pt x="160734" y="125016"/>
                </a:lnTo>
                <a:lnTo>
                  <a:pt x="178594" y="151805"/>
                </a:lnTo>
                <a:lnTo>
                  <a:pt x="205383" y="187523"/>
                </a:lnTo>
                <a:lnTo>
                  <a:pt x="223242" y="214312"/>
                </a:lnTo>
                <a:lnTo>
                  <a:pt x="241101" y="241102"/>
                </a:lnTo>
                <a:lnTo>
                  <a:pt x="250031" y="258961"/>
                </a:lnTo>
                <a:lnTo>
                  <a:pt x="258961" y="276820"/>
                </a:lnTo>
                <a:lnTo>
                  <a:pt x="258961" y="285750"/>
                </a:lnTo>
                <a:lnTo>
                  <a:pt x="250031" y="276820"/>
                </a:lnTo>
                <a:lnTo>
                  <a:pt x="241101" y="267891"/>
                </a:lnTo>
                <a:lnTo>
                  <a:pt x="223242" y="241102"/>
                </a:lnTo>
                <a:lnTo>
                  <a:pt x="205383" y="214312"/>
                </a:lnTo>
                <a:lnTo>
                  <a:pt x="178594" y="169664"/>
                </a:lnTo>
                <a:lnTo>
                  <a:pt x="151805" y="125016"/>
                </a:lnTo>
                <a:lnTo>
                  <a:pt x="142875" y="80367"/>
                </a:lnTo>
                <a:lnTo>
                  <a:pt x="133945" y="44648"/>
                </a:lnTo>
                <a:lnTo>
                  <a:pt x="133945" y="26789"/>
                </a:lnTo>
                <a:lnTo>
                  <a:pt x="133945" y="8930"/>
                </a:lnTo>
                <a:lnTo>
                  <a:pt x="142875" y="0"/>
                </a:lnTo>
                <a:lnTo>
                  <a:pt x="151805" y="0"/>
                </a:lnTo>
                <a:lnTo>
                  <a:pt x="160734" y="17859"/>
                </a:lnTo>
                <a:lnTo>
                  <a:pt x="160734" y="35719"/>
                </a:lnTo>
                <a:lnTo>
                  <a:pt x="160734" y="62508"/>
                </a:lnTo>
                <a:lnTo>
                  <a:pt x="160734" y="98227"/>
                </a:lnTo>
                <a:lnTo>
                  <a:pt x="160734" y="125016"/>
                </a:lnTo>
                <a:lnTo>
                  <a:pt x="160734" y="151805"/>
                </a:lnTo>
                <a:lnTo>
                  <a:pt x="169664" y="160734"/>
                </a:lnTo>
                <a:lnTo>
                  <a:pt x="169664" y="160734"/>
                </a:lnTo>
                <a:lnTo>
                  <a:pt x="169664" y="142875"/>
                </a:lnTo>
                <a:lnTo>
                  <a:pt x="169664"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4" name="Freeform 253"/>
          <p:cNvSpPr/>
          <p:nvPr/>
        </p:nvSpPr>
        <p:spPr bwMode="auto">
          <a:xfrm>
            <a:off x="3375422" y="3866554"/>
            <a:ext cx="187524" cy="142876"/>
          </a:xfrm>
          <a:custGeom>
            <a:avLst/>
            <a:gdLst/>
            <a:ahLst/>
            <a:cxnLst/>
            <a:rect l="0" t="0" r="0" b="0"/>
            <a:pathLst>
              <a:path w="187524" h="142876">
                <a:moveTo>
                  <a:pt x="0" y="0"/>
                </a:moveTo>
                <a:lnTo>
                  <a:pt x="0" y="8930"/>
                </a:lnTo>
                <a:lnTo>
                  <a:pt x="8930" y="17860"/>
                </a:lnTo>
                <a:lnTo>
                  <a:pt x="8930" y="44649"/>
                </a:lnTo>
                <a:lnTo>
                  <a:pt x="26789" y="62508"/>
                </a:lnTo>
                <a:lnTo>
                  <a:pt x="44648" y="89297"/>
                </a:lnTo>
                <a:lnTo>
                  <a:pt x="62508" y="107157"/>
                </a:lnTo>
                <a:lnTo>
                  <a:pt x="89297" y="125016"/>
                </a:lnTo>
                <a:lnTo>
                  <a:pt x="107156" y="133946"/>
                </a:lnTo>
                <a:lnTo>
                  <a:pt x="133945" y="142875"/>
                </a:lnTo>
                <a:lnTo>
                  <a:pt x="151805" y="142875"/>
                </a:lnTo>
                <a:lnTo>
                  <a:pt x="169664" y="142875"/>
                </a:lnTo>
                <a:lnTo>
                  <a:pt x="187523" y="133946"/>
                </a:lnTo>
                <a:lnTo>
                  <a:pt x="187523" y="125016"/>
                </a:lnTo>
                <a:lnTo>
                  <a:pt x="187523" y="116086"/>
                </a:lnTo>
                <a:lnTo>
                  <a:pt x="169664" y="107157"/>
                </a:lnTo>
                <a:lnTo>
                  <a:pt x="151805" y="98227"/>
                </a:lnTo>
                <a:lnTo>
                  <a:pt x="116086" y="98227"/>
                </a:lnTo>
                <a:lnTo>
                  <a:pt x="116086"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5" name="Freeform 254"/>
          <p:cNvSpPr/>
          <p:nvPr/>
        </p:nvSpPr>
        <p:spPr bwMode="auto">
          <a:xfrm>
            <a:off x="3312914" y="3777257"/>
            <a:ext cx="142876" cy="205384"/>
          </a:xfrm>
          <a:custGeom>
            <a:avLst/>
            <a:gdLst/>
            <a:ahLst/>
            <a:cxnLst/>
            <a:rect l="0" t="0" r="0" b="0"/>
            <a:pathLst>
              <a:path w="142876" h="205384">
                <a:moveTo>
                  <a:pt x="0" y="205383"/>
                </a:moveTo>
                <a:lnTo>
                  <a:pt x="0" y="196454"/>
                </a:lnTo>
                <a:lnTo>
                  <a:pt x="8930" y="178594"/>
                </a:lnTo>
                <a:lnTo>
                  <a:pt x="26789" y="142875"/>
                </a:lnTo>
                <a:lnTo>
                  <a:pt x="44649" y="107157"/>
                </a:lnTo>
                <a:lnTo>
                  <a:pt x="71438" y="71438"/>
                </a:lnTo>
                <a:lnTo>
                  <a:pt x="98227" y="35719"/>
                </a:lnTo>
                <a:lnTo>
                  <a:pt x="116086" y="17860"/>
                </a:lnTo>
                <a:lnTo>
                  <a:pt x="133945" y="0"/>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6" name="Freeform 255"/>
          <p:cNvSpPr/>
          <p:nvPr/>
        </p:nvSpPr>
        <p:spPr bwMode="auto">
          <a:xfrm>
            <a:off x="2937867" y="4786312"/>
            <a:ext cx="258962" cy="312541"/>
          </a:xfrm>
          <a:custGeom>
            <a:avLst/>
            <a:gdLst/>
            <a:ahLst/>
            <a:cxnLst/>
            <a:rect l="0" t="0" r="0" b="0"/>
            <a:pathLst>
              <a:path w="258962" h="312541">
                <a:moveTo>
                  <a:pt x="17860" y="142876"/>
                </a:moveTo>
                <a:lnTo>
                  <a:pt x="8930" y="142876"/>
                </a:lnTo>
                <a:lnTo>
                  <a:pt x="8930" y="133946"/>
                </a:lnTo>
                <a:lnTo>
                  <a:pt x="0" y="133946"/>
                </a:lnTo>
                <a:lnTo>
                  <a:pt x="0" y="133946"/>
                </a:lnTo>
                <a:lnTo>
                  <a:pt x="0" y="133946"/>
                </a:lnTo>
                <a:lnTo>
                  <a:pt x="8930" y="142876"/>
                </a:lnTo>
                <a:lnTo>
                  <a:pt x="26789" y="160735"/>
                </a:lnTo>
                <a:lnTo>
                  <a:pt x="53578" y="178594"/>
                </a:lnTo>
                <a:lnTo>
                  <a:pt x="80367" y="214313"/>
                </a:lnTo>
                <a:lnTo>
                  <a:pt x="116086" y="241102"/>
                </a:lnTo>
                <a:lnTo>
                  <a:pt x="142875" y="267891"/>
                </a:lnTo>
                <a:lnTo>
                  <a:pt x="160735" y="294680"/>
                </a:lnTo>
                <a:lnTo>
                  <a:pt x="178594" y="303610"/>
                </a:lnTo>
                <a:lnTo>
                  <a:pt x="187524" y="312540"/>
                </a:lnTo>
                <a:lnTo>
                  <a:pt x="196453" y="312540"/>
                </a:lnTo>
                <a:lnTo>
                  <a:pt x="196453" y="294680"/>
                </a:lnTo>
                <a:lnTo>
                  <a:pt x="187524" y="276821"/>
                </a:lnTo>
                <a:lnTo>
                  <a:pt x="178594" y="241102"/>
                </a:lnTo>
                <a:lnTo>
                  <a:pt x="169664" y="205383"/>
                </a:lnTo>
                <a:lnTo>
                  <a:pt x="151805" y="169665"/>
                </a:lnTo>
                <a:lnTo>
                  <a:pt x="142875" y="142876"/>
                </a:lnTo>
                <a:lnTo>
                  <a:pt x="133946" y="116086"/>
                </a:lnTo>
                <a:lnTo>
                  <a:pt x="133946" y="116086"/>
                </a:lnTo>
                <a:lnTo>
                  <a:pt x="142875" y="116086"/>
                </a:lnTo>
                <a:lnTo>
                  <a:pt x="160735" y="133946"/>
                </a:lnTo>
                <a:lnTo>
                  <a:pt x="178594" y="151805"/>
                </a:lnTo>
                <a:lnTo>
                  <a:pt x="196453" y="160735"/>
                </a:lnTo>
                <a:lnTo>
                  <a:pt x="214313" y="178594"/>
                </a:lnTo>
                <a:lnTo>
                  <a:pt x="232172" y="187524"/>
                </a:lnTo>
                <a:lnTo>
                  <a:pt x="250031" y="187524"/>
                </a:lnTo>
                <a:lnTo>
                  <a:pt x="258961" y="178594"/>
                </a:lnTo>
                <a:lnTo>
                  <a:pt x="258961" y="169665"/>
                </a:lnTo>
                <a:lnTo>
                  <a:pt x="258961" y="142876"/>
                </a:lnTo>
                <a:lnTo>
                  <a:pt x="250031" y="116086"/>
                </a:lnTo>
                <a:lnTo>
                  <a:pt x="241102" y="89297"/>
                </a:lnTo>
                <a:lnTo>
                  <a:pt x="223242" y="62508"/>
                </a:lnTo>
                <a:lnTo>
                  <a:pt x="205383" y="35719"/>
                </a:lnTo>
                <a:lnTo>
                  <a:pt x="187524" y="8930"/>
                </a:lnTo>
                <a:lnTo>
                  <a:pt x="178594" y="0"/>
                </a:lnTo>
                <a:lnTo>
                  <a:pt x="169664" y="0"/>
                </a:lnTo>
                <a:lnTo>
                  <a:pt x="160735" y="0"/>
                </a:lnTo>
                <a:lnTo>
                  <a:pt x="169664" y="0"/>
                </a:lnTo>
                <a:lnTo>
                  <a:pt x="169664" y="8930"/>
                </a:lnTo>
                <a:lnTo>
                  <a:pt x="178594" y="8930"/>
                </a:lnTo>
                <a:lnTo>
                  <a:pt x="196453" y="0"/>
                </a:lnTo>
                <a:lnTo>
                  <a:pt x="19645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7" name="Freeform 256"/>
          <p:cNvSpPr/>
          <p:nvPr/>
        </p:nvSpPr>
        <p:spPr bwMode="auto">
          <a:xfrm>
            <a:off x="3205758" y="4768453"/>
            <a:ext cx="62509" cy="44649"/>
          </a:xfrm>
          <a:custGeom>
            <a:avLst/>
            <a:gdLst/>
            <a:ahLst/>
            <a:cxnLst/>
            <a:rect l="0" t="0" r="0" b="0"/>
            <a:pathLst>
              <a:path w="62509" h="44649">
                <a:moveTo>
                  <a:pt x="0" y="0"/>
                </a:moveTo>
                <a:lnTo>
                  <a:pt x="8930" y="0"/>
                </a:lnTo>
                <a:lnTo>
                  <a:pt x="8930" y="8929"/>
                </a:lnTo>
                <a:lnTo>
                  <a:pt x="17859" y="26789"/>
                </a:lnTo>
                <a:lnTo>
                  <a:pt x="26789" y="35718"/>
                </a:lnTo>
                <a:lnTo>
                  <a:pt x="35719" y="35718"/>
                </a:lnTo>
                <a:lnTo>
                  <a:pt x="44648" y="44648"/>
                </a:lnTo>
                <a:lnTo>
                  <a:pt x="53578" y="44648"/>
                </a:lnTo>
                <a:lnTo>
                  <a:pt x="53578" y="44648"/>
                </a:lnTo>
                <a:lnTo>
                  <a:pt x="62508" y="35718"/>
                </a:lnTo>
                <a:lnTo>
                  <a:pt x="53578" y="26789"/>
                </a:lnTo>
                <a:lnTo>
                  <a:pt x="44648" y="8929"/>
                </a:lnTo>
                <a:lnTo>
                  <a:pt x="44648"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8" name="Freeform 257"/>
          <p:cNvSpPr/>
          <p:nvPr/>
        </p:nvSpPr>
        <p:spPr bwMode="auto">
          <a:xfrm>
            <a:off x="3116461" y="4652367"/>
            <a:ext cx="53579" cy="35720"/>
          </a:xfrm>
          <a:custGeom>
            <a:avLst/>
            <a:gdLst/>
            <a:ahLst/>
            <a:cxnLst/>
            <a:rect l="0" t="0" r="0" b="0"/>
            <a:pathLst>
              <a:path w="53579" h="35720">
                <a:moveTo>
                  <a:pt x="0" y="35719"/>
                </a:moveTo>
                <a:lnTo>
                  <a:pt x="0" y="35719"/>
                </a:lnTo>
                <a:lnTo>
                  <a:pt x="0" y="35719"/>
                </a:lnTo>
                <a:lnTo>
                  <a:pt x="0" y="35719"/>
                </a:lnTo>
                <a:lnTo>
                  <a:pt x="0" y="35719"/>
                </a:lnTo>
                <a:lnTo>
                  <a:pt x="8930" y="35719"/>
                </a:lnTo>
                <a:lnTo>
                  <a:pt x="17859" y="35719"/>
                </a:lnTo>
                <a:lnTo>
                  <a:pt x="26789" y="17859"/>
                </a:lnTo>
                <a:lnTo>
                  <a:pt x="44648" y="8929"/>
                </a:lnTo>
                <a:lnTo>
                  <a:pt x="53578" y="0"/>
                </a:lnTo>
                <a:lnTo>
                  <a:pt x="5357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9" name="Freeform 258"/>
          <p:cNvSpPr/>
          <p:nvPr/>
        </p:nvSpPr>
        <p:spPr bwMode="auto">
          <a:xfrm>
            <a:off x="3214688" y="4527351"/>
            <a:ext cx="151805" cy="187525"/>
          </a:xfrm>
          <a:custGeom>
            <a:avLst/>
            <a:gdLst/>
            <a:ahLst/>
            <a:cxnLst/>
            <a:rect l="0" t="0" r="0" b="0"/>
            <a:pathLst>
              <a:path w="151805" h="187525">
                <a:moveTo>
                  <a:pt x="0" y="0"/>
                </a:moveTo>
                <a:lnTo>
                  <a:pt x="0" y="0"/>
                </a:lnTo>
                <a:lnTo>
                  <a:pt x="0" y="0"/>
                </a:lnTo>
                <a:lnTo>
                  <a:pt x="0" y="8930"/>
                </a:lnTo>
                <a:lnTo>
                  <a:pt x="0" y="26789"/>
                </a:lnTo>
                <a:lnTo>
                  <a:pt x="17859" y="35719"/>
                </a:lnTo>
                <a:lnTo>
                  <a:pt x="35718" y="62508"/>
                </a:lnTo>
                <a:lnTo>
                  <a:pt x="53578" y="80367"/>
                </a:lnTo>
                <a:lnTo>
                  <a:pt x="71437" y="107156"/>
                </a:lnTo>
                <a:lnTo>
                  <a:pt x="98226" y="133945"/>
                </a:lnTo>
                <a:lnTo>
                  <a:pt x="116085" y="151805"/>
                </a:lnTo>
                <a:lnTo>
                  <a:pt x="125015" y="160735"/>
                </a:lnTo>
                <a:lnTo>
                  <a:pt x="142875" y="178594"/>
                </a:lnTo>
                <a:lnTo>
                  <a:pt x="151804" y="187524"/>
                </a:lnTo>
                <a:lnTo>
                  <a:pt x="151804" y="187524"/>
                </a:lnTo>
                <a:lnTo>
                  <a:pt x="142875" y="187524"/>
                </a:lnTo>
                <a:lnTo>
                  <a:pt x="125015" y="178594"/>
                </a:lnTo>
                <a:lnTo>
                  <a:pt x="107156" y="169664"/>
                </a:lnTo>
                <a:lnTo>
                  <a:pt x="80367" y="169664"/>
                </a:lnTo>
                <a:lnTo>
                  <a:pt x="62507" y="160735"/>
                </a:lnTo>
                <a:lnTo>
                  <a:pt x="62507"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0" name="Freeform 259"/>
          <p:cNvSpPr/>
          <p:nvPr/>
        </p:nvSpPr>
        <p:spPr bwMode="auto">
          <a:xfrm>
            <a:off x="3223617" y="4500562"/>
            <a:ext cx="294681" cy="250032"/>
          </a:xfrm>
          <a:custGeom>
            <a:avLst/>
            <a:gdLst/>
            <a:ahLst/>
            <a:cxnLst/>
            <a:rect l="0" t="0" r="0" b="0"/>
            <a:pathLst>
              <a:path w="294681" h="250032">
                <a:moveTo>
                  <a:pt x="0" y="232172"/>
                </a:moveTo>
                <a:lnTo>
                  <a:pt x="0" y="241102"/>
                </a:lnTo>
                <a:lnTo>
                  <a:pt x="8930" y="241102"/>
                </a:lnTo>
                <a:lnTo>
                  <a:pt x="17860" y="250031"/>
                </a:lnTo>
                <a:lnTo>
                  <a:pt x="35719" y="250031"/>
                </a:lnTo>
                <a:lnTo>
                  <a:pt x="53578" y="241102"/>
                </a:lnTo>
                <a:lnTo>
                  <a:pt x="71438" y="232172"/>
                </a:lnTo>
                <a:lnTo>
                  <a:pt x="89297" y="214313"/>
                </a:lnTo>
                <a:lnTo>
                  <a:pt x="107156" y="187524"/>
                </a:lnTo>
                <a:lnTo>
                  <a:pt x="116086" y="160734"/>
                </a:lnTo>
                <a:lnTo>
                  <a:pt x="125016" y="133945"/>
                </a:lnTo>
                <a:lnTo>
                  <a:pt x="125016" y="107156"/>
                </a:lnTo>
                <a:lnTo>
                  <a:pt x="116086" y="80367"/>
                </a:lnTo>
                <a:lnTo>
                  <a:pt x="107156" y="53578"/>
                </a:lnTo>
                <a:lnTo>
                  <a:pt x="98227" y="35719"/>
                </a:lnTo>
                <a:lnTo>
                  <a:pt x="89297" y="17859"/>
                </a:lnTo>
                <a:lnTo>
                  <a:pt x="80367" y="0"/>
                </a:lnTo>
                <a:lnTo>
                  <a:pt x="71438" y="0"/>
                </a:lnTo>
                <a:lnTo>
                  <a:pt x="80367" y="0"/>
                </a:lnTo>
                <a:lnTo>
                  <a:pt x="89297" y="17859"/>
                </a:lnTo>
                <a:lnTo>
                  <a:pt x="98227" y="44649"/>
                </a:lnTo>
                <a:lnTo>
                  <a:pt x="116086" y="71438"/>
                </a:lnTo>
                <a:lnTo>
                  <a:pt x="133946" y="107156"/>
                </a:lnTo>
                <a:lnTo>
                  <a:pt x="151805" y="133945"/>
                </a:lnTo>
                <a:lnTo>
                  <a:pt x="169664" y="151805"/>
                </a:lnTo>
                <a:lnTo>
                  <a:pt x="178594" y="169664"/>
                </a:lnTo>
                <a:lnTo>
                  <a:pt x="187524" y="169664"/>
                </a:lnTo>
                <a:lnTo>
                  <a:pt x="196453" y="169664"/>
                </a:lnTo>
                <a:lnTo>
                  <a:pt x="196453" y="160734"/>
                </a:lnTo>
                <a:lnTo>
                  <a:pt x="196453" y="142875"/>
                </a:lnTo>
                <a:lnTo>
                  <a:pt x="196453" y="125016"/>
                </a:lnTo>
                <a:lnTo>
                  <a:pt x="196453" y="98227"/>
                </a:lnTo>
                <a:lnTo>
                  <a:pt x="196453" y="80367"/>
                </a:lnTo>
                <a:lnTo>
                  <a:pt x="205383" y="71438"/>
                </a:lnTo>
                <a:lnTo>
                  <a:pt x="214313" y="62508"/>
                </a:lnTo>
                <a:lnTo>
                  <a:pt x="232172" y="62508"/>
                </a:lnTo>
                <a:lnTo>
                  <a:pt x="241102" y="71438"/>
                </a:lnTo>
                <a:lnTo>
                  <a:pt x="258961" y="80367"/>
                </a:lnTo>
                <a:lnTo>
                  <a:pt x="267891" y="80367"/>
                </a:lnTo>
                <a:lnTo>
                  <a:pt x="276821" y="80367"/>
                </a:lnTo>
                <a:lnTo>
                  <a:pt x="285750" y="89297"/>
                </a:lnTo>
                <a:lnTo>
                  <a:pt x="294680" y="80367"/>
                </a:lnTo>
                <a:lnTo>
                  <a:pt x="294680" y="80367"/>
                </a:lnTo>
                <a:lnTo>
                  <a:pt x="285750" y="71438"/>
                </a:lnTo>
                <a:lnTo>
                  <a:pt x="285750"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1" name="Freeform 260"/>
          <p:cNvSpPr/>
          <p:nvPr/>
        </p:nvSpPr>
        <p:spPr bwMode="auto">
          <a:xfrm>
            <a:off x="3134320" y="5134570"/>
            <a:ext cx="232173" cy="276822"/>
          </a:xfrm>
          <a:custGeom>
            <a:avLst/>
            <a:gdLst/>
            <a:ahLst/>
            <a:cxnLst/>
            <a:rect l="0" t="0" r="0" b="0"/>
            <a:pathLst>
              <a:path w="232173" h="276822">
                <a:moveTo>
                  <a:pt x="53578" y="0"/>
                </a:moveTo>
                <a:lnTo>
                  <a:pt x="44649" y="0"/>
                </a:lnTo>
                <a:lnTo>
                  <a:pt x="44649" y="0"/>
                </a:lnTo>
                <a:lnTo>
                  <a:pt x="26789" y="0"/>
                </a:lnTo>
                <a:lnTo>
                  <a:pt x="17860" y="8930"/>
                </a:lnTo>
                <a:lnTo>
                  <a:pt x="8930" y="17860"/>
                </a:lnTo>
                <a:lnTo>
                  <a:pt x="0" y="26789"/>
                </a:lnTo>
                <a:lnTo>
                  <a:pt x="0" y="44649"/>
                </a:lnTo>
                <a:lnTo>
                  <a:pt x="0" y="62508"/>
                </a:lnTo>
                <a:lnTo>
                  <a:pt x="0" y="80368"/>
                </a:lnTo>
                <a:lnTo>
                  <a:pt x="17860" y="89297"/>
                </a:lnTo>
                <a:lnTo>
                  <a:pt x="35719" y="98227"/>
                </a:lnTo>
                <a:lnTo>
                  <a:pt x="53578" y="98227"/>
                </a:lnTo>
                <a:lnTo>
                  <a:pt x="80368" y="98227"/>
                </a:lnTo>
                <a:lnTo>
                  <a:pt x="107157" y="89297"/>
                </a:lnTo>
                <a:lnTo>
                  <a:pt x="142875" y="89297"/>
                </a:lnTo>
                <a:lnTo>
                  <a:pt x="169664" y="80368"/>
                </a:lnTo>
                <a:lnTo>
                  <a:pt x="196453" y="71438"/>
                </a:lnTo>
                <a:lnTo>
                  <a:pt x="214313" y="80368"/>
                </a:lnTo>
                <a:lnTo>
                  <a:pt x="223243" y="89297"/>
                </a:lnTo>
                <a:lnTo>
                  <a:pt x="232172" y="116086"/>
                </a:lnTo>
                <a:lnTo>
                  <a:pt x="223243" y="142875"/>
                </a:lnTo>
                <a:lnTo>
                  <a:pt x="214313" y="178594"/>
                </a:lnTo>
                <a:lnTo>
                  <a:pt x="196453" y="205383"/>
                </a:lnTo>
                <a:lnTo>
                  <a:pt x="169664" y="232172"/>
                </a:lnTo>
                <a:lnTo>
                  <a:pt x="142875" y="258961"/>
                </a:lnTo>
                <a:lnTo>
                  <a:pt x="116086" y="267891"/>
                </a:lnTo>
                <a:lnTo>
                  <a:pt x="98227" y="276821"/>
                </a:lnTo>
                <a:lnTo>
                  <a:pt x="80368" y="276821"/>
                </a:lnTo>
                <a:lnTo>
                  <a:pt x="71438" y="267891"/>
                </a:lnTo>
                <a:lnTo>
                  <a:pt x="71438" y="241102"/>
                </a:lnTo>
                <a:lnTo>
                  <a:pt x="80368" y="214313"/>
                </a:lnTo>
                <a:lnTo>
                  <a:pt x="80368" y="178594"/>
                </a:lnTo>
                <a:lnTo>
                  <a:pt x="89297" y="142875"/>
                </a:lnTo>
                <a:lnTo>
                  <a:pt x="89297"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2" name="Freeform 261"/>
          <p:cNvSpPr/>
          <p:nvPr/>
        </p:nvSpPr>
        <p:spPr bwMode="auto">
          <a:xfrm>
            <a:off x="3268266" y="4411265"/>
            <a:ext cx="776883" cy="821533"/>
          </a:xfrm>
          <a:custGeom>
            <a:avLst/>
            <a:gdLst/>
            <a:ahLst/>
            <a:cxnLst/>
            <a:rect l="0" t="0" r="0" b="0"/>
            <a:pathLst>
              <a:path w="776883" h="821533">
                <a:moveTo>
                  <a:pt x="0" y="678657"/>
                </a:moveTo>
                <a:lnTo>
                  <a:pt x="0" y="687587"/>
                </a:lnTo>
                <a:lnTo>
                  <a:pt x="0" y="696516"/>
                </a:lnTo>
                <a:lnTo>
                  <a:pt x="0" y="714376"/>
                </a:lnTo>
                <a:lnTo>
                  <a:pt x="17859" y="732235"/>
                </a:lnTo>
                <a:lnTo>
                  <a:pt x="26789" y="759024"/>
                </a:lnTo>
                <a:lnTo>
                  <a:pt x="53578" y="776883"/>
                </a:lnTo>
                <a:lnTo>
                  <a:pt x="71437" y="794743"/>
                </a:lnTo>
                <a:lnTo>
                  <a:pt x="89297" y="812602"/>
                </a:lnTo>
                <a:lnTo>
                  <a:pt x="107156" y="821532"/>
                </a:lnTo>
                <a:lnTo>
                  <a:pt x="116086" y="821532"/>
                </a:lnTo>
                <a:lnTo>
                  <a:pt x="125015" y="812602"/>
                </a:lnTo>
                <a:lnTo>
                  <a:pt x="125015" y="803673"/>
                </a:lnTo>
                <a:lnTo>
                  <a:pt x="125015" y="785813"/>
                </a:lnTo>
                <a:lnTo>
                  <a:pt x="125015" y="759024"/>
                </a:lnTo>
                <a:lnTo>
                  <a:pt x="116086" y="723305"/>
                </a:lnTo>
                <a:lnTo>
                  <a:pt x="107156" y="696516"/>
                </a:lnTo>
                <a:lnTo>
                  <a:pt x="98226" y="669727"/>
                </a:lnTo>
                <a:lnTo>
                  <a:pt x="89297" y="651868"/>
                </a:lnTo>
                <a:lnTo>
                  <a:pt x="89297" y="651868"/>
                </a:lnTo>
                <a:lnTo>
                  <a:pt x="98226" y="651868"/>
                </a:lnTo>
                <a:lnTo>
                  <a:pt x="107156" y="669727"/>
                </a:lnTo>
                <a:lnTo>
                  <a:pt x="125015" y="696516"/>
                </a:lnTo>
                <a:lnTo>
                  <a:pt x="142875" y="723305"/>
                </a:lnTo>
                <a:lnTo>
                  <a:pt x="160734" y="741165"/>
                </a:lnTo>
                <a:lnTo>
                  <a:pt x="178593" y="759024"/>
                </a:lnTo>
                <a:lnTo>
                  <a:pt x="187523" y="759024"/>
                </a:lnTo>
                <a:lnTo>
                  <a:pt x="196453" y="767954"/>
                </a:lnTo>
                <a:lnTo>
                  <a:pt x="205382" y="759024"/>
                </a:lnTo>
                <a:lnTo>
                  <a:pt x="205382" y="750094"/>
                </a:lnTo>
                <a:lnTo>
                  <a:pt x="205382" y="732235"/>
                </a:lnTo>
                <a:lnTo>
                  <a:pt x="196453" y="705446"/>
                </a:lnTo>
                <a:lnTo>
                  <a:pt x="178593" y="669727"/>
                </a:lnTo>
                <a:lnTo>
                  <a:pt x="169664" y="642938"/>
                </a:lnTo>
                <a:lnTo>
                  <a:pt x="160734" y="616149"/>
                </a:lnTo>
                <a:lnTo>
                  <a:pt x="151804" y="598290"/>
                </a:lnTo>
                <a:lnTo>
                  <a:pt x="151804" y="598290"/>
                </a:lnTo>
                <a:lnTo>
                  <a:pt x="160734" y="598290"/>
                </a:lnTo>
                <a:lnTo>
                  <a:pt x="169664" y="616149"/>
                </a:lnTo>
                <a:lnTo>
                  <a:pt x="187523" y="642938"/>
                </a:lnTo>
                <a:lnTo>
                  <a:pt x="205382" y="660798"/>
                </a:lnTo>
                <a:lnTo>
                  <a:pt x="214312" y="687587"/>
                </a:lnTo>
                <a:lnTo>
                  <a:pt x="232172" y="705446"/>
                </a:lnTo>
                <a:lnTo>
                  <a:pt x="241101" y="705446"/>
                </a:lnTo>
                <a:lnTo>
                  <a:pt x="250031" y="705446"/>
                </a:lnTo>
                <a:lnTo>
                  <a:pt x="258961" y="696516"/>
                </a:lnTo>
                <a:lnTo>
                  <a:pt x="258961" y="678657"/>
                </a:lnTo>
                <a:lnTo>
                  <a:pt x="258961" y="651868"/>
                </a:lnTo>
                <a:lnTo>
                  <a:pt x="250031" y="625079"/>
                </a:lnTo>
                <a:lnTo>
                  <a:pt x="241101" y="589360"/>
                </a:lnTo>
                <a:lnTo>
                  <a:pt x="232172" y="562571"/>
                </a:lnTo>
                <a:lnTo>
                  <a:pt x="232172" y="535782"/>
                </a:lnTo>
                <a:lnTo>
                  <a:pt x="232172" y="526852"/>
                </a:lnTo>
                <a:lnTo>
                  <a:pt x="232172" y="526852"/>
                </a:lnTo>
                <a:lnTo>
                  <a:pt x="250031" y="535782"/>
                </a:lnTo>
                <a:lnTo>
                  <a:pt x="258961" y="553641"/>
                </a:lnTo>
                <a:lnTo>
                  <a:pt x="276820" y="571501"/>
                </a:lnTo>
                <a:lnTo>
                  <a:pt x="294679" y="589360"/>
                </a:lnTo>
                <a:lnTo>
                  <a:pt x="312539" y="607219"/>
                </a:lnTo>
                <a:lnTo>
                  <a:pt x="321468" y="616149"/>
                </a:lnTo>
                <a:lnTo>
                  <a:pt x="330398" y="625079"/>
                </a:lnTo>
                <a:lnTo>
                  <a:pt x="339328" y="616149"/>
                </a:lnTo>
                <a:lnTo>
                  <a:pt x="339328" y="607219"/>
                </a:lnTo>
                <a:lnTo>
                  <a:pt x="339328" y="589360"/>
                </a:lnTo>
                <a:lnTo>
                  <a:pt x="339328" y="562571"/>
                </a:lnTo>
                <a:lnTo>
                  <a:pt x="330398" y="535782"/>
                </a:lnTo>
                <a:lnTo>
                  <a:pt x="321468" y="508993"/>
                </a:lnTo>
                <a:lnTo>
                  <a:pt x="303609" y="482204"/>
                </a:lnTo>
                <a:lnTo>
                  <a:pt x="303609" y="464344"/>
                </a:lnTo>
                <a:lnTo>
                  <a:pt x="303609" y="455414"/>
                </a:lnTo>
                <a:lnTo>
                  <a:pt x="303609" y="455414"/>
                </a:lnTo>
                <a:lnTo>
                  <a:pt x="321468" y="473274"/>
                </a:lnTo>
                <a:lnTo>
                  <a:pt x="339328" y="491133"/>
                </a:lnTo>
                <a:lnTo>
                  <a:pt x="348257" y="500063"/>
                </a:lnTo>
                <a:lnTo>
                  <a:pt x="366117" y="517923"/>
                </a:lnTo>
                <a:lnTo>
                  <a:pt x="375047" y="535782"/>
                </a:lnTo>
                <a:lnTo>
                  <a:pt x="383976" y="544712"/>
                </a:lnTo>
                <a:lnTo>
                  <a:pt x="392906" y="544712"/>
                </a:lnTo>
                <a:lnTo>
                  <a:pt x="392906" y="544712"/>
                </a:lnTo>
                <a:lnTo>
                  <a:pt x="392906" y="526852"/>
                </a:lnTo>
                <a:lnTo>
                  <a:pt x="392906" y="508993"/>
                </a:lnTo>
                <a:lnTo>
                  <a:pt x="375047" y="482204"/>
                </a:lnTo>
                <a:lnTo>
                  <a:pt x="366117" y="446485"/>
                </a:lnTo>
                <a:lnTo>
                  <a:pt x="357187" y="419696"/>
                </a:lnTo>
                <a:lnTo>
                  <a:pt x="357187" y="392906"/>
                </a:lnTo>
                <a:lnTo>
                  <a:pt x="357187" y="383977"/>
                </a:lnTo>
                <a:lnTo>
                  <a:pt x="357187" y="375047"/>
                </a:lnTo>
                <a:lnTo>
                  <a:pt x="366117" y="383977"/>
                </a:lnTo>
                <a:lnTo>
                  <a:pt x="375047" y="401836"/>
                </a:lnTo>
                <a:lnTo>
                  <a:pt x="392906" y="419696"/>
                </a:lnTo>
                <a:lnTo>
                  <a:pt x="401836" y="437555"/>
                </a:lnTo>
                <a:lnTo>
                  <a:pt x="410765" y="446485"/>
                </a:lnTo>
                <a:lnTo>
                  <a:pt x="419695" y="455414"/>
                </a:lnTo>
                <a:lnTo>
                  <a:pt x="428625" y="464344"/>
                </a:lnTo>
                <a:lnTo>
                  <a:pt x="428625" y="455414"/>
                </a:lnTo>
                <a:lnTo>
                  <a:pt x="428625" y="446485"/>
                </a:lnTo>
                <a:lnTo>
                  <a:pt x="428625" y="419696"/>
                </a:lnTo>
                <a:lnTo>
                  <a:pt x="428625" y="392906"/>
                </a:lnTo>
                <a:lnTo>
                  <a:pt x="419695" y="366117"/>
                </a:lnTo>
                <a:lnTo>
                  <a:pt x="419695" y="339328"/>
                </a:lnTo>
                <a:lnTo>
                  <a:pt x="410765" y="321469"/>
                </a:lnTo>
                <a:lnTo>
                  <a:pt x="410765" y="303610"/>
                </a:lnTo>
                <a:lnTo>
                  <a:pt x="419695" y="303610"/>
                </a:lnTo>
                <a:lnTo>
                  <a:pt x="428625" y="312539"/>
                </a:lnTo>
                <a:lnTo>
                  <a:pt x="446484" y="321469"/>
                </a:lnTo>
                <a:lnTo>
                  <a:pt x="455414" y="330399"/>
                </a:lnTo>
                <a:lnTo>
                  <a:pt x="473273" y="339328"/>
                </a:lnTo>
                <a:lnTo>
                  <a:pt x="482203" y="348258"/>
                </a:lnTo>
                <a:lnTo>
                  <a:pt x="491132" y="357188"/>
                </a:lnTo>
                <a:lnTo>
                  <a:pt x="500062" y="357188"/>
                </a:lnTo>
                <a:lnTo>
                  <a:pt x="500062" y="357188"/>
                </a:lnTo>
                <a:lnTo>
                  <a:pt x="500062" y="348258"/>
                </a:lnTo>
                <a:lnTo>
                  <a:pt x="500062" y="330399"/>
                </a:lnTo>
                <a:lnTo>
                  <a:pt x="500062" y="312539"/>
                </a:lnTo>
                <a:lnTo>
                  <a:pt x="491132" y="294680"/>
                </a:lnTo>
                <a:lnTo>
                  <a:pt x="491132" y="276821"/>
                </a:lnTo>
                <a:lnTo>
                  <a:pt x="491132" y="258961"/>
                </a:lnTo>
                <a:lnTo>
                  <a:pt x="491132" y="250031"/>
                </a:lnTo>
                <a:lnTo>
                  <a:pt x="500062" y="250031"/>
                </a:lnTo>
                <a:lnTo>
                  <a:pt x="508992" y="258961"/>
                </a:lnTo>
                <a:lnTo>
                  <a:pt x="517922" y="258961"/>
                </a:lnTo>
                <a:lnTo>
                  <a:pt x="517922" y="267891"/>
                </a:lnTo>
                <a:lnTo>
                  <a:pt x="526851" y="276821"/>
                </a:lnTo>
                <a:lnTo>
                  <a:pt x="535781" y="276821"/>
                </a:lnTo>
                <a:lnTo>
                  <a:pt x="544711" y="276821"/>
                </a:lnTo>
                <a:lnTo>
                  <a:pt x="544711" y="267891"/>
                </a:lnTo>
                <a:lnTo>
                  <a:pt x="544711" y="250031"/>
                </a:lnTo>
                <a:lnTo>
                  <a:pt x="544711" y="241102"/>
                </a:lnTo>
                <a:lnTo>
                  <a:pt x="535781" y="223242"/>
                </a:lnTo>
                <a:lnTo>
                  <a:pt x="526851" y="214313"/>
                </a:lnTo>
                <a:lnTo>
                  <a:pt x="517922" y="196453"/>
                </a:lnTo>
                <a:lnTo>
                  <a:pt x="508992" y="196453"/>
                </a:lnTo>
                <a:lnTo>
                  <a:pt x="500062" y="187524"/>
                </a:lnTo>
                <a:lnTo>
                  <a:pt x="500062" y="196453"/>
                </a:lnTo>
                <a:lnTo>
                  <a:pt x="508992" y="214313"/>
                </a:lnTo>
                <a:lnTo>
                  <a:pt x="508992" y="232172"/>
                </a:lnTo>
                <a:lnTo>
                  <a:pt x="517922" y="250031"/>
                </a:lnTo>
                <a:lnTo>
                  <a:pt x="526851" y="258961"/>
                </a:lnTo>
                <a:lnTo>
                  <a:pt x="526851" y="267891"/>
                </a:lnTo>
                <a:lnTo>
                  <a:pt x="535781" y="267891"/>
                </a:lnTo>
                <a:lnTo>
                  <a:pt x="544711" y="267891"/>
                </a:lnTo>
                <a:lnTo>
                  <a:pt x="544711" y="258961"/>
                </a:lnTo>
                <a:lnTo>
                  <a:pt x="544711" y="241102"/>
                </a:lnTo>
                <a:lnTo>
                  <a:pt x="544711" y="223242"/>
                </a:lnTo>
                <a:lnTo>
                  <a:pt x="535781" y="196453"/>
                </a:lnTo>
                <a:lnTo>
                  <a:pt x="535781" y="178594"/>
                </a:lnTo>
                <a:lnTo>
                  <a:pt x="526851" y="151805"/>
                </a:lnTo>
                <a:lnTo>
                  <a:pt x="526851" y="133946"/>
                </a:lnTo>
                <a:lnTo>
                  <a:pt x="526851" y="125016"/>
                </a:lnTo>
                <a:lnTo>
                  <a:pt x="535781" y="133946"/>
                </a:lnTo>
                <a:lnTo>
                  <a:pt x="544711" y="151805"/>
                </a:lnTo>
                <a:lnTo>
                  <a:pt x="562570" y="169664"/>
                </a:lnTo>
                <a:lnTo>
                  <a:pt x="571500" y="187524"/>
                </a:lnTo>
                <a:lnTo>
                  <a:pt x="589359" y="205383"/>
                </a:lnTo>
                <a:lnTo>
                  <a:pt x="598289" y="223242"/>
                </a:lnTo>
                <a:lnTo>
                  <a:pt x="598289" y="232172"/>
                </a:lnTo>
                <a:lnTo>
                  <a:pt x="607218" y="232172"/>
                </a:lnTo>
                <a:lnTo>
                  <a:pt x="607218" y="232172"/>
                </a:lnTo>
                <a:lnTo>
                  <a:pt x="598289" y="223242"/>
                </a:lnTo>
                <a:lnTo>
                  <a:pt x="598289" y="205383"/>
                </a:lnTo>
                <a:lnTo>
                  <a:pt x="589359" y="178594"/>
                </a:lnTo>
                <a:lnTo>
                  <a:pt x="580429" y="151805"/>
                </a:lnTo>
                <a:lnTo>
                  <a:pt x="571500" y="125016"/>
                </a:lnTo>
                <a:lnTo>
                  <a:pt x="562570" y="98227"/>
                </a:lnTo>
                <a:lnTo>
                  <a:pt x="562570" y="80367"/>
                </a:lnTo>
                <a:lnTo>
                  <a:pt x="562570" y="80367"/>
                </a:lnTo>
                <a:lnTo>
                  <a:pt x="571500" y="80367"/>
                </a:lnTo>
                <a:lnTo>
                  <a:pt x="580429" y="80367"/>
                </a:lnTo>
                <a:lnTo>
                  <a:pt x="589359" y="89297"/>
                </a:lnTo>
                <a:lnTo>
                  <a:pt x="598289" y="89297"/>
                </a:lnTo>
                <a:lnTo>
                  <a:pt x="607218" y="89297"/>
                </a:lnTo>
                <a:lnTo>
                  <a:pt x="607218" y="89297"/>
                </a:lnTo>
                <a:lnTo>
                  <a:pt x="616148" y="89297"/>
                </a:lnTo>
                <a:lnTo>
                  <a:pt x="616148" y="71438"/>
                </a:lnTo>
                <a:lnTo>
                  <a:pt x="616148" y="62508"/>
                </a:lnTo>
                <a:lnTo>
                  <a:pt x="616148" y="44649"/>
                </a:lnTo>
                <a:lnTo>
                  <a:pt x="616148" y="26789"/>
                </a:lnTo>
                <a:lnTo>
                  <a:pt x="607218" y="8930"/>
                </a:lnTo>
                <a:lnTo>
                  <a:pt x="607218" y="0"/>
                </a:lnTo>
                <a:lnTo>
                  <a:pt x="607218" y="0"/>
                </a:lnTo>
                <a:lnTo>
                  <a:pt x="607218" y="0"/>
                </a:lnTo>
                <a:lnTo>
                  <a:pt x="616148" y="17860"/>
                </a:lnTo>
                <a:lnTo>
                  <a:pt x="625078" y="35719"/>
                </a:lnTo>
                <a:lnTo>
                  <a:pt x="634007" y="44649"/>
                </a:lnTo>
                <a:lnTo>
                  <a:pt x="642937" y="62508"/>
                </a:lnTo>
                <a:lnTo>
                  <a:pt x="651867" y="71438"/>
                </a:lnTo>
                <a:lnTo>
                  <a:pt x="651867" y="80367"/>
                </a:lnTo>
                <a:lnTo>
                  <a:pt x="660797" y="80367"/>
                </a:lnTo>
                <a:lnTo>
                  <a:pt x="660797" y="71438"/>
                </a:lnTo>
                <a:lnTo>
                  <a:pt x="660797" y="62508"/>
                </a:lnTo>
                <a:lnTo>
                  <a:pt x="660797" y="53578"/>
                </a:lnTo>
                <a:lnTo>
                  <a:pt x="660797" y="44649"/>
                </a:lnTo>
                <a:lnTo>
                  <a:pt x="660797" y="35719"/>
                </a:lnTo>
                <a:lnTo>
                  <a:pt x="669726" y="44649"/>
                </a:lnTo>
                <a:lnTo>
                  <a:pt x="678656" y="62508"/>
                </a:lnTo>
                <a:lnTo>
                  <a:pt x="687586" y="80367"/>
                </a:lnTo>
                <a:lnTo>
                  <a:pt x="705445" y="107156"/>
                </a:lnTo>
                <a:lnTo>
                  <a:pt x="732234" y="142875"/>
                </a:lnTo>
                <a:lnTo>
                  <a:pt x="741164" y="169664"/>
                </a:lnTo>
                <a:lnTo>
                  <a:pt x="759023" y="205383"/>
                </a:lnTo>
                <a:lnTo>
                  <a:pt x="767953" y="241102"/>
                </a:lnTo>
                <a:lnTo>
                  <a:pt x="776882" y="276821"/>
                </a:lnTo>
                <a:lnTo>
                  <a:pt x="767953" y="312539"/>
                </a:lnTo>
                <a:lnTo>
                  <a:pt x="750093" y="348258"/>
                </a:lnTo>
                <a:lnTo>
                  <a:pt x="723304" y="383977"/>
                </a:lnTo>
                <a:lnTo>
                  <a:pt x="687586" y="410766"/>
                </a:lnTo>
                <a:lnTo>
                  <a:pt x="687586" y="41076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3" name="Freeform 262"/>
          <p:cNvSpPr/>
          <p:nvPr/>
        </p:nvSpPr>
        <p:spPr bwMode="auto">
          <a:xfrm>
            <a:off x="3366492" y="5366742"/>
            <a:ext cx="455415" cy="294680"/>
          </a:xfrm>
          <a:custGeom>
            <a:avLst/>
            <a:gdLst/>
            <a:ahLst/>
            <a:cxnLst/>
            <a:rect l="0" t="0" r="0" b="0"/>
            <a:pathLst>
              <a:path w="455415" h="294680">
                <a:moveTo>
                  <a:pt x="80367" y="116086"/>
                </a:moveTo>
                <a:lnTo>
                  <a:pt x="80367" y="116086"/>
                </a:lnTo>
                <a:lnTo>
                  <a:pt x="80367" y="125016"/>
                </a:lnTo>
                <a:lnTo>
                  <a:pt x="71438" y="133946"/>
                </a:lnTo>
                <a:lnTo>
                  <a:pt x="71438" y="151805"/>
                </a:lnTo>
                <a:lnTo>
                  <a:pt x="71438" y="169664"/>
                </a:lnTo>
                <a:lnTo>
                  <a:pt x="71438" y="187524"/>
                </a:lnTo>
                <a:lnTo>
                  <a:pt x="71438" y="205383"/>
                </a:lnTo>
                <a:lnTo>
                  <a:pt x="80367" y="214312"/>
                </a:lnTo>
                <a:lnTo>
                  <a:pt x="89297" y="232171"/>
                </a:lnTo>
                <a:lnTo>
                  <a:pt x="98227" y="232171"/>
                </a:lnTo>
                <a:lnTo>
                  <a:pt x="98227" y="232171"/>
                </a:lnTo>
                <a:lnTo>
                  <a:pt x="107156" y="232171"/>
                </a:lnTo>
                <a:lnTo>
                  <a:pt x="107156" y="214312"/>
                </a:lnTo>
                <a:lnTo>
                  <a:pt x="98227" y="187524"/>
                </a:lnTo>
                <a:lnTo>
                  <a:pt x="89297" y="160735"/>
                </a:lnTo>
                <a:lnTo>
                  <a:pt x="71438" y="133946"/>
                </a:lnTo>
                <a:lnTo>
                  <a:pt x="53578" y="116086"/>
                </a:lnTo>
                <a:lnTo>
                  <a:pt x="35719" y="98227"/>
                </a:lnTo>
                <a:lnTo>
                  <a:pt x="8930" y="89297"/>
                </a:lnTo>
                <a:lnTo>
                  <a:pt x="0" y="89297"/>
                </a:lnTo>
                <a:lnTo>
                  <a:pt x="0" y="98227"/>
                </a:lnTo>
                <a:lnTo>
                  <a:pt x="0" y="107156"/>
                </a:lnTo>
                <a:lnTo>
                  <a:pt x="17860" y="125016"/>
                </a:lnTo>
                <a:lnTo>
                  <a:pt x="44649" y="142875"/>
                </a:lnTo>
                <a:lnTo>
                  <a:pt x="71438" y="151805"/>
                </a:lnTo>
                <a:lnTo>
                  <a:pt x="98227" y="151805"/>
                </a:lnTo>
                <a:lnTo>
                  <a:pt x="116086" y="142875"/>
                </a:lnTo>
                <a:lnTo>
                  <a:pt x="133946" y="125016"/>
                </a:lnTo>
                <a:lnTo>
                  <a:pt x="142875" y="107156"/>
                </a:lnTo>
                <a:lnTo>
                  <a:pt x="142875" y="80367"/>
                </a:lnTo>
                <a:lnTo>
                  <a:pt x="142875" y="53578"/>
                </a:lnTo>
                <a:lnTo>
                  <a:pt x="125016" y="26789"/>
                </a:lnTo>
                <a:lnTo>
                  <a:pt x="116086" y="8930"/>
                </a:lnTo>
                <a:lnTo>
                  <a:pt x="116086" y="0"/>
                </a:lnTo>
                <a:lnTo>
                  <a:pt x="116086" y="8930"/>
                </a:lnTo>
                <a:lnTo>
                  <a:pt x="133946" y="35719"/>
                </a:lnTo>
                <a:lnTo>
                  <a:pt x="169664" y="71438"/>
                </a:lnTo>
                <a:lnTo>
                  <a:pt x="205383" y="116086"/>
                </a:lnTo>
                <a:lnTo>
                  <a:pt x="250031" y="160735"/>
                </a:lnTo>
                <a:lnTo>
                  <a:pt x="294680" y="205383"/>
                </a:lnTo>
                <a:lnTo>
                  <a:pt x="339328" y="241101"/>
                </a:lnTo>
                <a:lnTo>
                  <a:pt x="383977" y="267890"/>
                </a:lnTo>
                <a:lnTo>
                  <a:pt x="410766" y="285749"/>
                </a:lnTo>
                <a:lnTo>
                  <a:pt x="437555" y="294679"/>
                </a:lnTo>
                <a:lnTo>
                  <a:pt x="455414" y="294679"/>
                </a:lnTo>
                <a:lnTo>
                  <a:pt x="455414" y="276820"/>
                </a:lnTo>
                <a:lnTo>
                  <a:pt x="455414" y="258960"/>
                </a:lnTo>
                <a:lnTo>
                  <a:pt x="437555" y="232171"/>
                </a:lnTo>
                <a:lnTo>
                  <a:pt x="410766" y="205383"/>
                </a:lnTo>
                <a:lnTo>
                  <a:pt x="375047" y="178594"/>
                </a:lnTo>
                <a:lnTo>
                  <a:pt x="339328" y="151805"/>
                </a:lnTo>
                <a:lnTo>
                  <a:pt x="312539" y="151805"/>
                </a:lnTo>
                <a:lnTo>
                  <a:pt x="285750" y="160735"/>
                </a:lnTo>
                <a:lnTo>
                  <a:pt x="276821" y="178594"/>
                </a:lnTo>
                <a:lnTo>
                  <a:pt x="267891" y="196453"/>
                </a:lnTo>
                <a:lnTo>
                  <a:pt x="267891" y="205383"/>
                </a:lnTo>
                <a:lnTo>
                  <a:pt x="267891" y="205383"/>
                </a:lnTo>
                <a:lnTo>
                  <a:pt x="267891"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4" name="Freeform 263"/>
          <p:cNvSpPr/>
          <p:nvPr/>
        </p:nvSpPr>
        <p:spPr bwMode="auto">
          <a:xfrm>
            <a:off x="3598664" y="5188148"/>
            <a:ext cx="187525" cy="276822"/>
          </a:xfrm>
          <a:custGeom>
            <a:avLst/>
            <a:gdLst/>
            <a:ahLst/>
            <a:cxnLst/>
            <a:rect l="0" t="0" r="0" b="0"/>
            <a:pathLst>
              <a:path w="187525" h="276822">
                <a:moveTo>
                  <a:pt x="8930" y="0"/>
                </a:moveTo>
                <a:lnTo>
                  <a:pt x="8930" y="8930"/>
                </a:lnTo>
                <a:lnTo>
                  <a:pt x="8930" y="8930"/>
                </a:lnTo>
                <a:lnTo>
                  <a:pt x="8930" y="17860"/>
                </a:lnTo>
                <a:lnTo>
                  <a:pt x="17859" y="35719"/>
                </a:lnTo>
                <a:lnTo>
                  <a:pt x="44649" y="71438"/>
                </a:lnTo>
                <a:lnTo>
                  <a:pt x="71438" y="107157"/>
                </a:lnTo>
                <a:lnTo>
                  <a:pt x="98227" y="142875"/>
                </a:lnTo>
                <a:lnTo>
                  <a:pt x="133945" y="178594"/>
                </a:lnTo>
                <a:lnTo>
                  <a:pt x="160734" y="214313"/>
                </a:lnTo>
                <a:lnTo>
                  <a:pt x="178594" y="241102"/>
                </a:lnTo>
                <a:lnTo>
                  <a:pt x="187524" y="258961"/>
                </a:lnTo>
                <a:lnTo>
                  <a:pt x="187524" y="267891"/>
                </a:lnTo>
                <a:lnTo>
                  <a:pt x="187524" y="276821"/>
                </a:lnTo>
                <a:lnTo>
                  <a:pt x="178594" y="276821"/>
                </a:lnTo>
                <a:lnTo>
                  <a:pt x="160734" y="267891"/>
                </a:lnTo>
                <a:lnTo>
                  <a:pt x="133945" y="258961"/>
                </a:lnTo>
                <a:lnTo>
                  <a:pt x="107156" y="250032"/>
                </a:lnTo>
                <a:lnTo>
                  <a:pt x="80367" y="232172"/>
                </a:lnTo>
                <a:lnTo>
                  <a:pt x="53578" y="223243"/>
                </a:lnTo>
                <a:lnTo>
                  <a:pt x="35719" y="214313"/>
                </a:lnTo>
                <a:lnTo>
                  <a:pt x="17859" y="205383"/>
                </a:lnTo>
                <a:lnTo>
                  <a:pt x="8930" y="205383"/>
                </a:lnTo>
                <a:lnTo>
                  <a:pt x="0" y="205383"/>
                </a:lnTo>
                <a:lnTo>
                  <a:pt x="0" y="205383"/>
                </a:lnTo>
                <a:lnTo>
                  <a:pt x="0" y="196454"/>
                </a:lnTo>
                <a:lnTo>
                  <a:pt x="8930" y="187524"/>
                </a:lnTo>
                <a:lnTo>
                  <a:pt x="17859" y="178594"/>
                </a:lnTo>
                <a:lnTo>
                  <a:pt x="35719" y="151805"/>
                </a:lnTo>
                <a:lnTo>
                  <a:pt x="53578" y="125016"/>
                </a:lnTo>
                <a:lnTo>
                  <a:pt x="80367" y="107157"/>
                </a:lnTo>
                <a:lnTo>
                  <a:pt x="107156" y="80368"/>
                </a:lnTo>
                <a:lnTo>
                  <a:pt x="133945" y="53579"/>
                </a:lnTo>
                <a:lnTo>
                  <a:pt x="160734" y="35719"/>
                </a:lnTo>
                <a:lnTo>
                  <a:pt x="169664" y="26790"/>
                </a:lnTo>
                <a:lnTo>
                  <a:pt x="178594" y="8930"/>
                </a:lnTo>
                <a:lnTo>
                  <a:pt x="178594"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5" name="Freeform 264"/>
          <p:cNvSpPr/>
          <p:nvPr/>
        </p:nvSpPr>
        <p:spPr bwMode="auto">
          <a:xfrm>
            <a:off x="3714750" y="5170289"/>
            <a:ext cx="187524" cy="169665"/>
          </a:xfrm>
          <a:custGeom>
            <a:avLst/>
            <a:gdLst/>
            <a:ahLst/>
            <a:cxnLst/>
            <a:rect l="0" t="0" r="0" b="0"/>
            <a:pathLst>
              <a:path w="187524" h="169665">
                <a:moveTo>
                  <a:pt x="8930" y="142875"/>
                </a:moveTo>
                <a:lnTo>
                  <a:pt x="8930" y="142875"/>
                </a:lnTo>
                <a:lnTo>
                  <a:pt x="17859" y="151805"/>
                </a:lnTo>
                <a:lnTo>
                  <a:pt x="26789" y="151805"/>
                </a:lnTo>
                <a:lnTo>
                  <a:pt x="35719" y="142875"/>
                </a:lnTo>
                <a:lnTo>
                  <a:pt x="53578" y="133945"/>
                </a:lnTo>
                <a:lnTo>
                  <a:pt x="62508" y="125016"/>
                </a:lnTo>
                <a:lnTo>
                  <a:pt x="71438" y="107156"/>
                </a:lnTo>
                <a:lnTo>
                  <a:pt x="80367" y="89297"/>
                </a:lnTo>
                <a:lnTo>
                  <a:pt x="80367" y="71438"/>
                </a:lnTo>
                <a:lnTo>
                  <a:pt x="80367" y="53578"/>
                </a:lnTo>
                <a:lnTo>
                  <a:pt x="80367" y="35719"/>
                </a:lnTo>
                <a:lnTo>
                  <a:pt x="71438" y="17859"/>
                </a:lnTo>
                <a:lnTo>
                  <a:pt x="53578" y="8930"/>
                </a:lnTo>
                <a:lnTo>
                  <a:pt x="35719" y="0"/>
                </a:lnTo>
                <a:lnTo>
                  <a:pt x="17859" y="0"/>
                </a:lnTo>
                <a:lnTo>
                  <a:pt x="8930" y="0"/>
                </a:lnTo>
                <a:lnTo>
                  <a:pt x="0" y="17859"/>
                </a:lnTo>
                <a:lnTo>
                  <a:pt x="0" y="44649"/>
                </a:lnTo>
                <a:lnTo>
                  <a:pt x="17859" y="80367"/>
                </a:lnTo>
                <a:lnTo>
                  <a:pt x="35719" y="107156"/>
                </a:lnTo>
                <a:lnTo>
                  <a:pt x="62508" y="133945"/>
                </a:lnTo>
                <a:lnTo>
                  <a:pt x="89297" y="160734"/>
                </a:lnTo>
                <a:lnTo>
                  <a:pt x="116086" y="169664"/>
                </a:lnTo>
                <a:lnTo>
                  <a:pt x="142875" y="169664"/>
                </a:lnTo>
                <a:lnTo>
                  <a:pt x="160734" y="160734"/>
                </a:lnTo>
                <a:lnTo>
                  <a:pt x="178594" y="142875"/>
                </a:lnTo>
                <a:lnTo>
                  <a:pt x="187523" y="125016"/>
                </a:lnTo>
                <a:lnTo>
                  <a:pt x="187523" y="98227"/>
                </a:lnTo>
                <a:lnTo>
                  <a:pt x="187523" y="62508"/>
                </a:lnTo>
                <a:lnTo>
                  <a:pt x="187523"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6" name="Freeform 265"/>
          <p:cNvSpPr/>
          <p:nvPr/>
        </p:nvSpPr>
        <p:spPr bwMode="auto">
          <a:xfrm>
            <a:off x="3812977" y="5072063"/>
            <a:ext cx="196454" cy="169665"/>
          </a:xfrm>
          <a:custGeom>
            <a:avLst/>
            <a:gdLst/>
            <a:ahLst/>
            <a:cxnLst/>
            <a:rect l="0" t="0" r="0" b="0"/>
            <a:pathLst>
              <a:path w="196454" h="169665">
                <a:moveTo>
                  <a:pt x="0" y="0"/>
                </a:moveTo>
                <a:lnTo>
                  <a:pt x="0" y="8929"/>
                </a:lnTo>
                <a:lnTo>
                  <a:pt x="0" y="17859"/>
                </a:lnTo>
                <a:lnTo>
                  <a:pt x="0" y="44648"/>
                </a:lnTo>
                <a:lnTo>
                  <a:pt x="8929" y="71437"/>
                </a:lnTo>
                <a:lnTo>
                  <a:pt x="17859" y="89296"/>
                </a:lnTo>
                <a:lnTo>
                  <a:pt x="35718" y="116085"/>
                </a:lnTo>
                <a:lnTo>
                  <a:pt x="53578" y="142875"/>
                </a:lnTo>
                <a:lnTo>
                  <a:pt x="71437" y="151804"/>
                </a:lnTo>
                <a:lnTo>
                  <a:pt x="89296" y="160734"/>
                </a:lnTo>
                <a:lnTo>
                  <a:pt x="98226" y="169664"/>
                </a:lnTo>
                <a:lnTo>
                  <a:pt x="116086" y="160734"/>
                </a:lnTo>
                <a:lnTo>
                  <a:pt x="125015" y="142875"/>
                </a:lnTo>
                <a:lnTo>
                  <a:pt x="125015" y="125015"/>
                </a:lnTo>
                <a:lnTo>
                  <a:pt x="116086" y="107156"/>
                </a:lnTo>
                <a:lnTo>
                  <a:pt x="107156" y="80367"/>
                </a:lnTo>
                <a:lnTo>
                  <a:pt x="89296" y="53578"/>
                </a:lnTo>
                <a:lnTo>
                  <a:pt x="71437" y="35718"/>
                </a:lnTo>
                <a:lnTo>
                  <a:pt x="62507" y="17859"/>
                </a:lnTo>
                <a:lnTo>
                  <a:pt x="53578" y="8929"/>
                </a:lnTo>
                <a:lnTo>
                  <a:pt x="53578" y="17859"/>
                </a:lnTo>
                <a:lnTo>
                  <a:pt x="62507" y="35718"/>
                </a:lnTo>
                <a:lnTo>
                  <a:pt x="80367" y="53578"/>
                </a:lnTo>
                <a:lnTo>
                  <a:pt x="107156" y="80367"/>
                </a:lnTo>
                <a:lnTo>
                  <a:pt x="125015" y="98226"/>
                </a:lnTo>
                <a:lnTo>
                  <a:pt x="151804" y="116085"/>
                </a:lnTo>
                <a:lnTo>
                  <a:pt x="169664" y="125015"/>
                </a:lnTo>
                <a:lnTo>
                  <a:pt x="187523" y="133945"/>
                </a:lnTo>
                <a:lnTo>
                  <a:pt x="196453" y="125015"/>
                </a:lnTo>
                <a:lnTo>
                  <a:pt x="196453" y="116085"/>
                </a:lnTo>
                <a:lnTo>
                  <a:pt x="187523" y="107156"/>
                </a:lnTo>
                <a:lnTo>
                  <a:pt x="169664" y="80367"/>
                </a:lnTo>
                <a:lnTo>
                  <a:pt x="169664"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7" name="Freeform 266"/>
          <p:cNvSpPr/>
          <p:nvPr/>
        </p:nvSpPr>
        <p:spPr bwMode="auto">
          <a:xfrm>
            <a:off x="3893344" y="4759523"/>
            <a:ext cx="544712" cy="357189"/>
          </a:xfrm>
          <a:custGeom>
            <a:avLst/>
            <a:gdLst/>
            <a:ahLst/>
            <a:cxnLst/>
            <a:rect l="0" t="0" r="0" b="0"/>
            <a:pathLst>
              <a:path w="544712" h="357189">
                <a:moveTo>
                  <a:pt x="17859" y="250032"/>
                </a:moveTo>
                <a:lnTo>
                  <a:pt x="8929" y="250032"/>
                </a:lnTo>
                <a:lnTo>
                  <a:pt x="8929" y="250032"/>
                </a:lnTo>
                <a:lnTo>
                  <a:pt x="8929" y="250032"/>
                </a:lnTo>
                <a:lnTo>
                  <a:pt x="8929" y="258961"/>
                </a:lnTo>
                <a:lnTo>
                  <a:pt x="8929" y="267891"/>
                </a:lnTo>
                <a:lnTo>
                  <a:pt x="17859" y="285750"/>
                </a:lnTo>
                <a:lnTo>
                  <a:pt x="35719" y="303610"/>
                </a:lnTo>
                <a:lnTo>
                  <a:pt x="62508" y="330399"/>
                </a:lnTo>
                <a:lnTo>
                  <a:pt x="80367" y="339329"/>
                </a:lnTo>
                <a:lnTo>
                  <a:pt x="107156" y="357188"/>
                </a:lnTo>
                <a:lnTo>
                  <a:pt x="125015" y="357188"/>
                </a:lnTo>
                <a:lnTo>
                  <a:pt x="142875" y="357188"/>
                </a:lnTo>
                <a:lnTo>
                  <a:pt x="151804" y="348258"/>
                </a:lnTo>
                <a:lnTo>
                  <a:pt x="151804" y="339329"/>
                </a:lnTo>
                <a:lnTo>
                  <a:pt x="151804" y="312540"/>
                </a:lnTo>
                <a:lnTo>
                  <a:pt x="142875" y="285750"/>
                </a:lnTo>
                <a:lnTo>
                  <a:pt x="133945" y="258961"/>
                </a:lnTo>
                <a:lnTo>
                  <a:pt x="107156" y="232172"/>
                </a:lnTo>
                <a:lnTo>
                  <a:pt x="80367" y="196454"/>
                </a:lnTo>
                <a:lnTo>
                  <a:pt x="53578" y="160735"/>
                </a:lnTo>
                <a:lnTo>
                  <a:pt x="26789" y="133946"/>
                </a:lnTo>
                <a:lnTo>
                  <a:pt x="8929" y="116086"/>
                </a:lnTo>
                <a:lnTo>
                  <a:pt x="0" y="107156"/>
                </a:lnTo>
                <a:lnTo>
                  <a:pt x="0" y="116086"/>
                </a:lnTo>
                <a:lnTo>
                  <a:pt x="0" y="125016"/>
                </a:lnTo>
                <a:lnTo>
                  <a:pt x="17859" y="151805"/>
                </a:lnTo>
                <a:lnTo>
                  <a:pt x="35719" y="187524"/>
                </a:lnTo>
                <a:lnTo>
                  <a:pt x="62508" y="214313"/>
                </a:lnTo>
                <a:lnTo>
                  <a:pt x="89297" y="250032"/>
                </a:lnTo>
                <a:lnTo>
                  <a:pt x="116086" y="276821"/>
                </a:lnTo>
                <a:lnTo>
                  <a:pt x="133945" y="294680"/>
                </a:lnTo>
                <a:lnTo>
                  <a:pt x="151804" y="312540"/>
                </a:lnTo>
                <a:lnTo>
                  <a:pt x="160734" y="321469"/>
                </a:lnTo>
                <a:lnTo>
                  <a:pt x="169664" y="312540"/>
                </a:lnTo>
                <a:lnTo>
                  <a:pt x="169664" y="303610"/>
                </a:lnTo>
                <a:lnTo>
                  <a:pt x="160734" y="285750"/>
                </a:lnTo>
                <a:lnTo>
                  <a:pt x="151804" y="258961"/>
                </a:lnTo>
                <a:lnTo>
                  <a:pt x="142875" y="223243"/>
                </a:lnTo>
                <a:lnTo>
                  <a:pt x="133945" y="205383"/>
                </a:lnTo>
                <a:lnTo>
                  <a:pt x="133945" y="187524"/>
                </a:lnTo>
                <a:lnTo>
                  <a:pt x="142875" y="187524"/>
                </a:lnTo>
                <a:lnTo>
                  <a:pt x="151804" y="187524"/>
                </a:lnTo>
                <a:lnTo>
                  <a:pt x="178594" y="205383"/>
                </a:lnTo>
                <a:lnTo>
                  <a:pt x="196453" y="223243"/>
                </a:lnTo>
                <a:lnTo>
                  <a:pt x="214312" y="232172"/>
                </a:lnTo>
                <a:lnTo>
                  <a:pt x="232172" y="241102"/>
                </a:lnTo>
                <a:lnTo>
                  <a:pt x="250031" y="250032"/>
                </a:lnTo>
                <a:lnTo>
                  <a:pt x="258961" y="250032"/>
                </a:lnTo>
                <a:lnTo>
                  <a:pt x="258961" y="250032"/>
                </a:lnTo>
                <a:lnTo>
                  <a:pt x="258961" y="241102"/>
                </a:lnTo>
                <a:lnTo>
                  <a:pt x="250031" y="214313"/>
                </a:lnTo>
                <a:lnTo>
                  <a:pt x="241101" y="196454"/>
                </a:lnTo>
                <a:lnTo>
                  <a:pt x="223242" y="160735"/>
                </a:lnTo>
                <a:lnTo>
                  <a:pt x="214312" y="142875"/>
                </a:lnTo>
                <a:lnTo>
                  <a:pt x="205383" y="116086"/>
                </a:lnTo>
                <a:lnTo>
                  <a:pt x="196453" y="107156"/>
                </a:lnTo>
                <a:lnTo>
                  <a:pt x="205383" y="107156"/>
                </a:lnTo>
                <a:lnTo>
                  <a:pt x="214312" y="116086"/>
                </a:lnTo>
                <a:lnTo>
                  <a:pt x="223242" y="133946"/>
                </a:lnTo>
                <a:lnTo>
                  <a:pt x="241101" y="151805"/>
                </a:lnTo>
                <a:lnTo>
                  <a:pt x="258961" y="169665"/>
                </a:lnTo>
                <a:lnTo>
                  <a:pt x="267890" y="187524"/>
                </a:lnTo>
                <a:lnTo>
                  <a:pt x="276820" y="196454"/>
                </a:lnTo>
                <a:lnTo>
                  <a:pt x="285750" y="205383"/>
                </a:lnTo>
                <a:lnTo>
                  <a:pt x="294679" y="205383"/>
                </a:lnTo>
                <a:lnTo>
                  <a:pt x="294679" y="196454"/>
                </a:lnTo>
                <a:lnTo>
                  <a:pt x="294679" y="178594"/>
                </a:lnTo>
                <a:lnTo>
                  <a:pt x="294679" y="151805"/>
                </a:lnTo>
                <a:lnTo>
                  <a:pt x="285750" y="133946"/>
                </a:lnTo>
                <a:lnTo>
                  <a:pt x="285750" y="98227"/>
                </a:lnTo>
                <a:lnTo>
                  <a:pt x="276820" y="80367"/>
                </a:lnTo>
                <a:lnTo>
                  <a:pt x="276820" y="62508"/>
                </a:lnTo>
                <a:lnTo>
                  <a:pt x="285750" y="53578"/>
                </a:lnTo>
                <a:lnTo>
                  <a:pt x="294679" y="53578"/>
                </a:lnTo>
                <a:lnTo>
                  <a:pt x="303609" y="71438"/>
                </a:lnTo>
                <a:lnTo>
                  <a:pt x="312539" y="89297"/>
                </a:lnTo>
                <a:lnTo>
                  <a:pt x="330398" y="107156"/>
                </a:lnTo>
                <a:lnTo>
                  <a:pt x="339328" y="116086"/>
                </a:lnTo>
                <a:lnTo>
                  <a:pt x="348258" y="116086"/>
                </a:lnTo>
                <a:lnTo>
                  <a:pt x="348258" y="125016"/>
                </a:lnTo>
                <a:lnTo>
                  <a:pt x="348258" y="116086"/>
                </a:lnTo>
                <a:lnTo>
                  <a:pt x="348258" y="107156"/>
                </a:lnTo>
                <a:lnTo>
                  <a:pt x="348258" y="89297"/>
                </a:lnTo>
                <a:lnTo>
                  <a:pt x="348258" y="71438"/>
                </a:lnTo>
                <a:lnTo>
                  <a:pt x="339328" y="44648"/>
                </a:lnTo>
                <a:lnTo>
                  <a:pt x="330398" y="26789"/>
                </a:lnTo>
                <a:lnTo>
                  <a:pt x="330398" y="8930"/>
                </a:lnTo>
                <a:lnTo>
                  <a:pt x="330398" y="0"/>
                </a:lnTo>
                <a:lnTo>
                  <a:pt x="339328" y="0"/>
                </a:lnTo>
                <a:lnTo>
                  <a:pt x="348258" y="8930"/>
                </a:lnTo>
                <a:lnTo>
                  <a:pt x="357187" y="26789"/>
                </a:lnTo>
                <a:lnTo>
                  <a:pt x="375047" y="35719"/>
                </a:lnTo>
                <a:lnTo>
                  <a:pt x="383976" y="44648"/>
                </a:lnTo>
                <a:lnTo>
                  <a:pt x="392906" y="44648"/>
                </a:lnTo>
                <a:lnTo>
                  <a:pt x="392906" y="44648"/>
                </a:lnTo>
                <a:lnTo>
                  <a:pt x="401836" y="35719"/>
                </a:lnTo>
                <a:lnTo>
                  <a:pt x="401836" y="26789"/>
                </a:lnTo>
                <a:lnTo>
                  <a:pt x="401836" y="8930"/>
                </a:lnTo>
                <a:lnTo>
                  <a:pt x="410765" y="0"/>
                </a:lnTo>
                <a:lnTo>
                  <a:pt x="410765" y="0"/>
                </a:lnTo>
                <a:lnTo>
                  <a:pt x="419695" y="0"/>
                </a:lnTo>
                <a:lnTo>
                  <a:pt x="437554" y="17859"/>
                </a:lnTo>
                <a:lnTo>
                  <a:pt x="446484" y="35719"/>
                </a:lnTo>
                <a:lnTo>
                  <a:pt x="464344" y="53578"/>
                </a:lnTo>
                <a:lnTo>
                  <a:pt x="491133" y="71438"/>
                </a:lnTo>
                <a:lnTo>
                  <a:pt x="508992" y="89297"/>
                </a:lnTo>
                <a:lnTo>
                  <a:pt x="526851" y="107156"/>
                </a:lnTo>
                <a:lnTo>
                  <a:pt x="535781" y="125016"/>
                </a:lnTo>
                <a:lnTo>
                  <a:pt x="544711" y="133946"/>
                </a:lnTo>
                <a:lnTo>
                  <a:pt x="544711"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8" name="Freeform 267"/>
          <p:cNvSpPr/>
          <p:nvPr/>
        </p:nvSpPr>
        <p:spPr bwMode="auto">
          <a:xfrm>
            <a:off x="4063008" y="4688086"/>
            <a:ext cx="8931" cy="35719"/>
          </a:xfrm>
          <a:custGeom>
            <a:avLst/>
            <a:gdLst/>
            <a:ahLst/>
            <a:cxnLst/>
            <a:rect l="0" t="0" r="0" b="0"/>
            <a:pathLst>
              <a:path w="8931" h="35719">
                <a:moveTo>
                  <a:pt x="8930" y="35718"/>
                </a:moveTo>
                <a:lnTo>
                  <a:pt x="0" y="35718"/>
                </a:lnTo>
                <a:lnTo>
                  <a:pt x="0" y="26789"/>
                </a:lnTo>
                <a:lnTo>
                  <a:pt x="0" y="26789"/>
                </a:lnTo>
                <a:lnTo>
                  <a:pt x="0" y="17859"/>
                </a:lnTo>
                <a:lnTo>
                  <a:pt x="0" y="8929"/>
                </a:lnTo>
                <a:lnTo>
                  <a:pt x="8930" y="0"/>
                </a:lnTo>
                <a:lnTo>
                  <a:pt x="8930" y="0"/>
                </a:lnTo>
                <a:lnTo>
                  <a:pt x="8930" y="0"/>
                </a:lnTo>
                <a:lnTo>
                  <a:pt x="8930" y="8929"/>
                </a:lnTo>
                <a:lnTo>
                  <a:pt x="893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9" name="Freeform 268"/>
          <p:cNvSpPr/>
          <p:nvPr/>
        </p:nvSpPr>
        <p:spPr bwMode="auto">
          <a:xfrm>
            <a:off x="3795117" y="5750718"/>
            <a:ext cx="214314" cy="276821"/>
          </a:xfrm>
          <a:custGeom>
            <a:avLst/>
            <a:gdLst/>
            <a:ahLst/>
            <a:cxnLst/>
            <a:rect l="0" t="0" r="0" b="0"/>
            <a:pathLst>
              <a:path w="214314" h="276821">
                <a:moveTo>
                  <a:pt x="89297" y="0"/>
                </a:moveTo>
                <a:lnTo>
                  <a:pt x="80367" y="0"/>
                </a:lnTo>
                <a:lnTo>
                  <a:pt x="71438" y="0"/>
                </a:lnTo>
                <a:lnTo>
                  <a:pt x="53578" y="8930"/>
                </a:lnTo>
                <a:lnTo>
                  <a:pt x="35719" y="17859"/>
                </a:lnTo>
                <a:lnTo>
                  <a:pt x="17860" y="35719"/>
                </a:lnTo>
                <a:lnTo>
                  <a:pt x="8930" y="53578"/>
                </a:lnTo>
                <a:lnTo>
                  <a:pt x="0" y="71437"/>
                </a:lnTo>
                <a:lnTo>
                  <a:pt x="0" y="89297"/>
                </a:lnTo>
                <a:lnTo>
                  <a:pt x="8930" y="107156"/>
                </a:lnTo>
                <a:lnTo>
                  <a:pt x="26789" y="107156"/>
                </a:lnTo>
                <a:lnTo>
                  <a:pt x="44649" y="107156"/>
                </a:lnTo>
                <a:lnTo>
                  <a:pt x="71438" y="98227"/>
                </a:lnTo>
                <a:lnTo>
                  <a:pt x="98227" y="80367"/>
                </a:lnTo>
                <a:lnTo>
                  <a:pt x="125016" y="62508"/>
                </a:lnTo>
                <a:lnTo>
                  <a:pt x="160735" y="44648"/>
                </a:lnTo>
                <a:lnTo>
                  <a:pt x="187524" y="44648"/>
                </a:lnTo>
                <a:lnTo>
                  <a:pt x="205383" y="53578"/>
                </a:lnTo>
                <a:lnTo>
                  <a:pt x="214313" y="71437"/>
                </a:lnTo>
                <a:lnTo>
                  <a:pt x="214313" y="107156"/>
                </a:lnTo>
                <a:lnTo>
                  <a:pt x="205383" y="133945"/>
                </a:lnTo>
                <a:lnTo>
                  <a:pt x="187524" y="169664"/>
                </a:lnTo>
                <a:lnTo>
                  <a:pt x="169664" y="214312"/>
                </a:lnTo>
                <a:lnTo>
                  <a:pt x="151805" y="241102"/>
                </a:lnTo>
                <a:lnTo>
                  <a:pt x="133946" y="267891"/>
                </a:lnTo>
                <a:lnTo>
                  <a:pt x="116086" y="276820"/>
                </a:lnTo>
                <a:lnTo>
                  <a:pt x="107156" y="276820"/>
                </a:lnTo>
                <a:lnTo>
                  <a:pt x="98227" y="267891"/>
                </a:lnTo>
                <a:lnTo>
                  <a:pt x="98227" y="241102"/>
                </a:lnTo>
                <a:lnTo>
                  <a:pt x="98227" y="214312"/>
                </a:lnTo>
                <a:lnTo>
                  <a:pt x="98227" y="21431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0" name="Freeform 269"/>
          <p:cNvSpPr/>
          <p:nvPr/>
        </p:nvSpPr>
        <p:spPr bwMode="auto">
          <a:xfrm>
            <a:off x="3902273" y="5697140"/>
            <a:ext cx="250033" cy="178595"/>
          </a:xfrm>
          <a:custGeom>
            <a:avLst/>
            <a:gdLst/>
            <a:ahLst/>
            <a:cxnLst/>
            <a:rect l="0" t="0" r="0" b="0"/>
            <a:pathLst>
              <a:path w="250033" h="178595">
                <a:moveTo>
                  <a:pt x="0" y="116086"/>
                </a:moveTo>
                <a:lnTo>
                  <a:pt x="8930" y="116086"/>
                </a:lnTo>
                <a:lnTo>
                  <a:pt x="8930" y="116086"/>
                </a:lnTo>
                <a:lnTo>
                  <a:pt x="26790" y="116086"/>
                </a:lnTo>
                <a:lnTo>
                  <a:pt x="44649" y="116086"/>
                </a:lnTo>
                <a:lnTo>
                  <a:pt x="53579" y="107156"/>
                </a:lnTo>
                <a:lnTo>
                  <a:pt x="71438" y="89297"/>
                </a:lnTo>
                <a:lnTo>
                  <a:pt x="80368" y="71437"/>
                </a:lnTo>
                <a:lnTo>
                  <a:pt x="89297" y="53578"/>
                </a:lnTo>
                <a:lnTo>
                  <a:pt x="89297" y="35719"/>
                </a:lnTo>
                <a:lnTo>
                  <a:pt x="89297" y="26789"/>
                </a:lnTo>
                <a:lnTo>
                  <a:pt x="89297" y="17859"/>
                </a:lnTo>
                <a:lnTo>
                  <a:pt x="80368" y="17859"/>
                </a:lnTo>
                <a:lnTo>
                  <a:pt x="62508" y="17859"/>
                </a:lnTo>
                <a:lnTo>
                  <a:pt x="44649" y="26789"/>
                </a:lnTo>
                <a:lnTo>
                  <a:pt x="35719" y="35719"/>
                </a:lnTo>
                <a:lnTo>
                  <a:pt x="26790" y="62508"/>
                </a:lnTo>
                <a:lnTo>
                  <a:pt x="26790" y="89297"/>
                </a:lnTo>
                <a:lnTo>
                  <a:pt x="35719" y="116086"/>
                </a:lnTo>
                <a:lnTo>
                  <a:pt x="44649" y="142875"/>
                </a:lnTo>
                <a:lnTo>
                  <a:pt x="71438" y="169664"/>
                </a:lnTo>
                <a:lnTo>
                  <a:pt x="98227" y="178594"/>
                </a:lnTo>
                <a:lnTo>
                  <a:pt x="133946" y="178594"/>
                </a:lnTo>
                <a:lnTo>
                  <a:pt x="160735" y="169664"/>
                </a:lnTo>
                <a:lnTo>
                  <a:pt x="187524" y="151805"/>
                </a:lnTo>
                <a:lnTo>
                  <a:pt x="214313" y="125015"/>
                </a:lnTo>
                <a:lnTo>
                  <a:pt x="232172" y="89297"/>
                </a:lnTo>
                <a:lnTo>
                  <a:pt x="241102" y="62508"/>
                </a:lnTo>
                <a:lnTo>
                  <a:pt x="250032" y="26789"/>
                </a:lnTo>
                <a:lnTo>
                  <a:pt x="250032" y="0"/>
                </a:lnTo>
                <a:lnTo>
                  <a:pt x="25003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1" name="Freeform 270"/>
          <p:cNvSpPr/>
          <p:nvPr/>
        </p:nvSpPr>
        <p:spPr bwMode="auto">
          <a:xfrm>
            <a:off x="3982641" y="5366742"/>
            <a:ext cx="348258" cy="366118"/>
          </a:xfrm>
          <a:custGeom>
            <a:avLst/>
            <a:gdLst/>
            <a:ahLst/>
            <a:cxnLst/>
            <a:rect l="0" t="0" r="0" b="0"/>
            <a:pathLst>
              <a:path w="348258" h="366118">
                <a:moveTo>
                  <a:pt x="80367" y="267890"/>
                </a:moveTo>
                <a:lnTo>
                  <a:pt x="89297" y="276820"/>
                </a:lnTo>
                <a:lnTo>
                  <a:pt x="98226" y="294679"/>
                </a:lnTo>
                <a:lnTo>
                  <a:pt x="107156" y="312538"/>
                </a:lnTo>
                <a:lnTo>
                  <a:pt x="125015" y="339328"/>
                </a:lnTo>
                <a:lnTo>
                  <a:pt x="142875" y="357187"/>
                </a:lnTo>
                <a:lnTo>
                  <a:pt x="160734" y="366117"/>
                </a:lnTo>
                <a:lnTo>
                  <a:pt x="178593" y="366117"/>
                </a:lnTo>
                <a:lnTo>
                  <a:pt x="196453" y="357187"/>
                </a:lnTo>
                <a:lnTo>
                  <a:pt x="214312" y="339328"/>
                </a:lnTo>
                <a:lnTo>
                  <a:pt x="223242" y="312538"/>
                </a:lnTo>
                <a:lnTo>
                  <a:pt x="232172" y="285749"/>
                </a:lnTo>
                <a:lnTo>
                  <a:pt x="232172" y="250031"/>
                </a:lnTo>
                <a:lnTo>
                  <a:pt x="232172" y="205383"/>
                </a:lnTo>
                <a:lnTo>
                  <a:pt x="223242" y="169664"/>
                </a:lnTo>
                <a:lnTo>
                  <a:pt x="205382" y="125016"/>
                </a:lnTo>
                <a:lnTo>
                  <a:pt x="178593" y="89297"/>
                </a:lnTo>
                <a:lnTo>
                  <a:pt x="142875" y="53578"/>
                </a:lnTo>
                <a:lnTo>
                  <a:pt x="107156" y="17860"/>
                </a:lnTo>
                <a:lnTo>
                  <a:pt x="62507" y="0"/>
                </a:lnTo>
                <a:lnTo>
                  <a:pt x="35718" y="0"/>
                </a:lnTo>
                <a:lnTo>
                  <a:pt x="8929" y="0"/>
                </a:lnTo>
                <a:lnTo>
                  <a:pt x="0" y="17860"/>
                </a:lnTo>
                <a:lnTo>
                  <a:pt x="0" y="44649"/>
                </a:lnTo>
                <a:lnTo>
                  <a:pt x="17859" y="71438"/>
                </a:lnTo>
                <a:lnTo>
                  <a:pt x="53578" y="107156"/>
                </a:lnTo>
                <a:lnTo>
                  <a:pt x="89297" y="142875"/>
                </a:lnTo>
                <a:lnTo>
                  <a:pt x="133945" y="169664"/>
                </a:lnTo>
                <a:lnTo>
                  <a:pt x="178593" y="196453"/>
                </a:lnTo>
                <a:lnTo>
                  <a:pt x="232172" y="214312"/>
                </a:lnTo>
                <a:lnTo>
                  <a:pt x="276820" y="232171"/>
                </a:lnTo>
                <a:lnTo>
                  <a:pt x="303609" y="241101"/>
                </a:lnTo>
                <a:lnTo>
                  <a:pt x="330398" y="250031"/>
                </a:lnTo>
                <a:lnTo>
                  <a:pt x="348257" y="258960"/>
                </a:lnTo>
                <a:lnTo>
                  <a:pt x="348257" y="267890"/>
                </a:lnTo>
                <a:lnTo>
                  <a:pt x="339328" y="267890"/>
                </a:lnTo>
                <a:lnTo>
                  <a:pt x="321468" y="267890"/>
                </a:lnTo>
                <a:lnTo>
                  <a:pt x="294679" y="267890"/>
                </a:lnTo>
                <a:lnTo>
                  <a:pt x="250031" y="258960"/>
                </a:lnTo>
                <a:lnTo>
                  <a:pt x="196453" y="258960"/>
                </a:lnTo>
                <a:lnTo>
                  <a:pt x="196453" y="2589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2" name="Freeform 271"/>
          <p:cNvSpPr/>
          <p:nvPr/>
        </p:nvSpPr>
        <p:spPr bwMode="auto">
          <a:xfrm>
            <a:off x="3982641" y="5375672"/>
            <a:ext cx="232173" cy="232172"/>
          </a:xfrm>
          <a:custGeom>
            <a:avLst/>
            <a:gdLst/>
            <a:ahLst/>
            <a:cxnLst/>
            <a:rect l="0" t="0" r="0" b="0"/>
            <a:pathLst>
              <a:path w="232173" h="232172">
                <a:moveTo>
                  <a:pt x="0" y="232171"/>
                </a:moveTo>
                <a:lnTo>
                  <a:pt x="0" y="232171"/>
                </a:lnTo>
                <a:lnTo>
                  <a:pt x="8929" y="232171"/>
                </a:lnTo>
                <a:lnTo>
                  <a:pt x="26789" y="232171"/>
                </a:lnTo>
                <a:lnTo>
                  <a:pt x="53578" y="223241"/>
                </a:lnTo>
                <a:lnTo>
                  <a:pt x="80367" y="214312"/>
                </a:lnTo>
                <a:lnTo>
                  <a:pt x="116086" y="196453"/>
                </a:lnTo>
                <a:lnTo>
                  <a:pt x="142875" y="169664"/>
                </a:lnTo>
                <a:lnTo>
                  <a:pt x="178593" y="133945"/>
                </a:lnTo>
                <a:lnTo>
                  <a:pt x="205382" y="98226"/>
                </a:lnTo>
                <a:lnTo>
                  <a:pt x="214312" y="71437"/>
                </a:lnTo>
                <a:lnTo>
                  <a:pt x="232172" y="44648"/>
                </a:lnTo>
                <a:lnTo>
                  <a:pt x="232172" y="17859"/>
                </a:lnTo>
                <a:lnTo>
                  <a:pt x="232172" y="0"/>
                </a:lnTo>
                <a:lnTo>
                  <a:pt x="23217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3" name="Freeform 272"/>
          <p:cNvSpPr/>
          <p:nvPr/>
        </p:nvSpPr>
        <p:spPr bwMode="auto">
          <a:xfrm>
            <a:off x="4232672" y="5438180"/>
            <a:ext cx="98227" cy="125016"/>
          </a:xfrm>
          <a:custGeom>
            <a:avLst/>
            <a:gdLst/>
            <a:ahLst/>
            <a:cxnLst/>
            <a:rect l="0" t="0" r="0" b="0"/>
            <a:pathLst>
              <a:path w="98227" h="125016">
                <a:moveTo>
                  <a:pt x="8930" y="17859"/>
                </a:moveTo>
                <a:lnTo>
                  <a:pt x="26789" y="26789"/>
                </a:lnTo>
                <a:lnTo>
                  <a:pt x="35719" y="44648"/>
                </a:lnTo>
                <a:lnTo>
                  <a:pt x="53578" y="71437"/>
                </a:lnTo>
                <a:lnTo>
                  <a:pt x="71437" y="89297"/>
                </a:lnTo>
                <a:lnTo>
                  <a:pt x="89297" y="107156"/>
                </a:lnTo>
                <a:lnTo>
                  <a:pt x="98226" y="116086"/>
                </a:lnTo>
                <a:lnTo>
                  <a:pt x="98226" y="125015"/>
                </a:lnTo>
                <a:lnTo>
                  <a:pt x="98226" y="116086"/>
                </a:lnTo>
                <a:lnTo>
                  <a:pt x="89297" y="107156"/>
                </a:lnTo>
                <a:lnTo>
                  <a:pt x="80367" y="80367"/>
                </a:lnTo>
                <a:lnTo>
                  <a:pt x="62508" y="53578"/>
                </a:lnTo>
                <a:lnTo>
                  <a:pt x="35719" y="26789"/>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4" name="Freeform 273"/>
          <p:cNvSpPr/>
          <p:nvPr/>
        </p:nvSpPr>
        <p:spPr bwMode="auto">
          <a:xfrm>
            <a:off x="4089797" y="5304234"/>
            <a:ext cx="53579" cy="62509"/>
          </a:xfrm>
          <a:custGeom>
            <a:avLst/>
            <a:gdLst/>
            <a:ahLst/>
            <a:cxnLst/>
            <a:rect l="0" t="0" r="0" b="0"/>
            <a:pathLst>
              <a:path w="53579" h="62509">
                <a:moveTo>
                  <a:pt x="0" y="62508"/>
                </a:moveTo>
                <a:lnTo>
                  <a:pt x="0" y="62508"/>
                </a:lnTo>
                <a:lnTo>
                  <a:pt x="0" y="53579"/>
                </a:lnTo>
                <a:lnTo>
                  <a:pt x="0" y="44649"/>
                </a:lnTo>
                <a:lnTo>
                  <a:pt x="8930" y="35719"/>
                </a:lnTo>
                <a:lnTo>
                  <a:pt x="17859" y="17860"/>
                </a:lnTo>
                <a:lnTo>
                  <a:pt x="35719" y="8930"/>
                </a:lnTo>
                <a:lnTo>
                  <a:pt x="53578" y="0"/>
                </a:lnTo>
                <a:lnTo>
                  <a:pt x="5357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5" name="Freeform 274"/>
          <p:cNvSpPr/>
          <p:nvPr/>
        </p:nvSpPr>
        <p:spPr bwMode="auto">
          <a:xfrm>
            <a:off x="4295180" y="5214938"/>
            <a:ext cx="214313" cy="232172"/>
          </a:xfrm>
          <a:custGeom>
            <a:avLst/>
            <a:gdLst/>
            <a:ahLst/>
            <a:cxnLst/>
            <a:rect l="0" t="0" r="0" b="0"/>
            <a:pathLst>
              <a:path w="214313" h="232172">
                <a:moveTo>
                  <a:pt x="17859" y="98226"/>
                </a:moveTo>
                <a:lnTo>
                  <a:pt x="17859" y="98226"/>
                </a:lnTo>
                <a:lnTo>
                  <a:pt x="17859" y="107156"/>
                </a:lnTo>
                <a:lnTo>
                  <a:pt x="26789" y="125015"/>
                </a:lnTo>
                <a:lnTo>
                  <a:pt x="35718" y="151804"/>
                </a:lnTo>
                <a:lnTo>
                  <a:pt x="44648" y="169664"/>
                </a:lnTo>
                <a:lnTo>
                  <a:pt x="53578" y="196453"/>
                </a:lnTo>
                <a:lnTo>
                  <a:pt x="62508" y="214312"/>
                </a:lnTo>
                <a:lnTo>
                  <a:pt x="80367" y="223242"/>
                </a:lnTo>
                <a:lnTo>
                  <a:pt x="80367" y="232171"/>
                </a:lnTo>
                <a:lnTo>
                  <a:pt x="89297" y="223242"/>
                </a:lnTo>
                <a:lnTo>
                  <a:pt x="89297" y="214312"/>
                </a:lnTo>
                <a:lnTo>
                  <a:pt x="98226" y="196453"/>
                </a:lnTo>
                <a:lnTo>
                  <a:pt x="98226" y="169664"/>
                </a:lnTo>
                <a:lnTo>
                  <a:pt x="89297" y="151804"/>
                </a:lnTo>
                <a:lnTo>
                  <a:pt x="80367" y="133945"/>
                </a:lnTo>
                <a:lnTo>
                  <a:pt x="62508" y="116085"/>
                </a:lnTo>
                <a:lnTo>
                  <a:pt x="44648" y="107156"/>
                </a:lnTo>
                <a:lnTo>
                  <a:pt x="35718" y="98226"/>
                </a:lnTo>
                <a:lnTo>
                  <a:pt x="17859" y="107156"/>
                </a:lnTo>
                <a:lnTo>
                  <a:pt x="8929" y="116085"/>
                </a:lnTo>
                <a:lnTo>
                  <a:pt x="0" y="125015"/>
                </a:lnTo>
                <a:lnTo>
                  <a:pt x="0" y="133945"/>
                </a:lnTo>
                <a:lnTo>
                  <a:pt x="8929" y="133945"/>
                </a:lnTo>
                <a:lnTo>
                  <a:pt x="8929" y="133945"/>
                </a:lnTo>
                <a:lnTo>
                  <a:pt x="17859" y="125015"/>
                </a:lnTo>
                <a:lnTo>
                  <a:pt x="26789" y="116085"/>
                </a:lnTo>
                <a:lnTo>
                  <a:pt x="35718" y="98226"/>
                </a:lnTo>
                <a:lnTo>
                  <a:pt x="44648" y="89296"/>
                </a:lnTo>
                <a:lnTo>
                  <a:pt x="53578" y="80367"/>
                </a:lnTo>
                <a:lnTo>
                  <a:pt x="71437" y="71437"/>
                </a:lnTo>
                <a:lnTo>
                  <a:pt x="80367" y="80367"/>
                </a:lnTo>
                <a:lnTo>
                  <a:pt x="98226" y="89296"/>
                </a:lnTo>
                <a:lnTo>
                  <a:pt x="116086" y="107156"/>
                </a:lnTo>
                <a:lnTo>
                  <a:pt x="125015" y="125015"/>
                </a:lnTo>
                <a:lnTo>
                  <a:pt x="133945" y="133945"/>
                </a:lnTo>
                <a:lnTo>
                  <a:pt x="142875" y="142875"/>
                </a:lnTo>
                <a:lnTo>
                  <a:pt x="142875" y="151804"/>
                </a:lnTo>
                <a:lnTo>
                  <a:pt x="142875" y="142875"/>
                </a:lnTo>
                <a:lnTo>
                  <a:pt x="142875" y="133945"/>
                </a:lnTo>
                <a:lnTo>
                  <a:pt x="142875" y="116085"/>
                </a:lnTo>
                <a:lnTo>
                  <a:pt x="142875" y="89296"/>
                </a:lnTo>
                <a:lnTo>
                  <a:pt x="133945" y="53578"/>
                </a:lnTo>
                <a:lnTo>
                  <a:pt x="125015" y="26789"/>
                </a:lnTo>
                <a:lnTo>
                  <a:pt x="125015" y="8929"/>
                </a:lnTo>
                <a:lnTo>
                  <a:pt x="125015" y="0"/>
                </a:lnTo>
                <a:lnTo>
                  <a:pt x="133945" y="0"/>
                </a:lnTo>
                <a:lnTo>
                  <a:pt x="133945" y="8929"/>
                </a:lnTo>
                <a:lnTo>
                  <a:pt x="142875" y="26789"/>
                </a:lnTo>
                <a:lnTo>
                  <a:pt x="151804" y="53578"/>
                </a:lnTo>
                <a:lnTo>
                  <a:pt x="169664" y="71437"/>
                </a:lnTo>
                <a:lnTo>
                  <a:pt x="169664" y="80367"/>
                </a:lnTo>
                <a:lnTo>
                  <a:pt x="178593" y="89296"/>
                </a:lnTo>
                <a:lnTo>
                  <a:pt x="187523" y="89296"/>
                </a:lnTo>
                <a:lnTo>
                  <a:pt x="196453" y="80367"/>
                </a:lnTo>
                <a:lnTo>
                  <a:pt x="205383" y="71437"/>
                </a:lnTo>
                <a:lnTo>
                  <a:pt x="214312" y="53578"/>
                </a:lnTo>
                <a:lnTo>
                  <a:pt x="214312" y="35718"/>
                </a:lnTo>
                <a:lnTo>
                  <a:pt x="214312"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6" name="Freeform 275"/>
          <p:cNvSpPr/>
          <p:nvPr/>
        </p:nvSpPr>
        <p:spPr bwMode="auto">
          <a:xfrm>
            <a:off x="4455914" y="5036344"/>
            <a:ext cx="116087" cy="187524"/>
          </a:xfrm>
          <a:custGeom>
            <a:avLst/>
            <a:gdLst/>
            <a:ahLst/>
            <a:cxnLst/>
            <a:rect l="0" t="0" r="0" b="0"/>
            <a:pathLst>
              <a:path w="116087" h="187524">
                <a:moveTo>
                  <a:pt x="26789" y="0"/>
                </a:moveTo>
                <a:lnTo>
                  <a:pt x="26789" y="0"/>
                </a:lnTo>
                <a:lnTo>
                  <a:pt x="17859" y="0"/>
                </a:lnTo>
                <a:lnTo>
                  <a:pt x="17859" y="0"/>
                </a:lnTo>
                <a:lnTo>
                  <a:pt x="8930" y="8929"/>
                </a:lnTo>
                <a:lnTo>
                  <a:pt x="0" y="26789"/>
                </a:lnTo>
                <a:lnTo>
                  <a:pt x="0" y="35719"/>
                </a:lnTo>
                <a:lnTo>
                  <a:pt x="0" y="53578"/>
                </a:lnTo>
                <a:lnTo>
                  <a:pt x="0" y="62508"/>
                </a:lnTo>
                <a:lnTo>
                  <a:pt x="8930" y="71437"/>
                </a:lnTo>
                <a:lnTo>
                  <a:pt x="17859" y="71437"/>
                </a:lnTo>
                <a:lnTo>
                  <a:pt x="35719" y="80367"/>
                </a:lnTo>
                <a:lnTo>
                  <a:pt x="44649" y="71437"/>
                </a:lnTo>
                <a:lnTo>
                  <a:pt x="62508" y="71437"/>
                </a:lnTo>
                <a:lnTo>
                  <a:pt x="80367" y="62508"/>
                </a:lnTo>
                <a:lnTo>
                  <a:pt x="98227" y="71437"/>
                </a:lnTo>
                <a:lnTo>
                  <a:pt x="107156" y="71437"/>
                </a:lnTo>
                <a:lnTo>
                  <a:pt x="116086" y="80367"/>
                </a:lnTo>
                <a:lnTo>
                  <a:pt x="116086" y="98226"/>
                </a:lnTo>
                <a:lnTo>
                  <a:pt x="116086" y="116086"/>
                </a:lnTo>
                <a:lnTo>
                  <a:pt x="107156" y="142875"/>
                </a:lnTo>
                <a:lnTo>
                  <a:pt x="98227" y="160734"/>
                </a:lnTo>
                <a:lnTo>
                  <a:pt x="89297" y="178594"/>
                </a:lnTo>
                <a:lnTo>
                  <a:pt x="80367" y="187523"/>
                </a:lnTo>
                <a:lnTo>
                  <a:pt x="80367"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7" name="Freeform 276"/>
          <p:cNvSpPr/>
          <p:nvPr/>
        </p:nvSpPr>
        <p:spPr bwMode="auto">
          <a:xfrm>
            <a:off x="2911078" y="6188273"/>
            <a:ext cx="339329" cy="267891"/>
          </a:xfrm>
          <a:custGeom>
            <a:avLst/>
            <a:gdLst/>
            <a:ahLst/>
            <a:cxnLst/>
            <a:rect l="0" t="0" r="0" b="0"/>
            <a:pathLst>
              <a:path w="339329" h="267891">
                <a:moveTo>
                  <a:pt x="26789" y="133945"/>
                </a:moveTo>
                <a:lnTo>
                  <a:pt x="26789" y="133945"/>
                </a:lnTo>
                <a:lnTo>
                  <a:pt x="26789" y="133945"/>
                </a:lnTo>
                <a:lnTo>
                  <a:pt x="17860" y="125015"/>
                </a:lnTo>
                <a:lnTo>
                  <a:pt x="17860" y="125015"/>
                </a:lnTo>
                <a:lnTo>
                  <a:pt x="8930" y="116086"/>
                </a:lnTo>
                <a:lnTo>
                  <a:pt x="8930" y="116086"/>
                </a:lnTo>
                <a:lnTo>
                  <a:pt x="8930" y="116086"/>
                </a:lnTo>
                <a:lnTo>
                  <a:pt x="8930" y="116086"/>
                </a:lnTo>
                <a:lnTo>
                  <a:pt x="8930" y="116086"/>
                </a:lnTo>
                <a:lnTo>
                  <a:pt x="0" y="116086"/>
                </a:lnTo>
                <a:lnTo>
                  <a:pt x="0" y="116086"/>
                </a:lnTo>
                <a:lnTo>
                  <a:pt x="0" y="116086"/>
                </a:lnTo>
                <a:lnTo>
                  <a:pt x="0" y="116086"/>
                </a:lnTo>
                <a:lnTo>
                  <a:pt x="8930" y="125015"/>
                </a:lnTo>
                <a:lnTo>
                  <a:pt x="17860" y="133945"/>
                </a:lnTo>
                <a:lnTo>
                  <a:pt x="26789" y="133945"/>
                </a:lnTo>
                <a:lnTo>
                  <a:pt x="35719" y="133945"/>
                </a:lnTo>
                <a:lnTo>
                  <a:pt x="44649" y="133945"/>
                </a:lnTo>
                <a:lnTo>
                  <a:pt x="53578" y="133945"/>
                </a:lnTo>
                <a:lnTo>
                  <a:pt x="62508" y="125015"/>
                </a:lnTo>
                <a:lnTo>
                  <a:pt x="62508" y="107156"/>
                </a:lnTo>
                <a:lnTo>
                  <a:pt x="62508" y="89297"/>
                </a:lnTo>
                <a:lnTo>
                  <a:pt x="62508" y="71437"/>
                </a:lnTo>
                <a:lnTo>
                  <a:pt x="62508" y="53578"/>
                </a:lnTo>
                <a:lnTo>
                  <a:pt x="53578" y="35718"/>
                </a:lnTo>
                <a:lnTo>
                  <a:pt x="53578" y="17859"/>
                </a:lnTo>
                <a:lnTo>
                  <a:pt x="44649" y="8929"/>
                </a:lnTo>
                <a:lnTo>
                  <a:pt x="44649" y="0"/>
                </a:lnTo>
                <a:lnTo>
                  <a:pt x="53578" y="0"/>
                </a:lnTo>
                <a:lnTo>
                  <a:pt x="62508" y="8929"/>
                </a:lnTo>
                <a:lnTo>
                  <a:pt x="80367" y="26789"/>
                </a:lnTo>
                <a:lnTo>
                  <a:pt x="107156" y="53578"/>
                </a:lnTo>
                <a:lnTo>
                  <a:pt x="142875" y="80367"/>
                </a:lnTo>
                <a:lnTo>
                  <a:pt x="178594" y="116086"/>
                </a:lnTo>
                <a:lnTo>
                  <a:pt x="214313" y="142875"/>
                </a:lnTo>
                <a:lnTo>
                  <a:pt x="250031" y="169664"/>
                </a:lnTo>
                <a:lnTo>
                  <a:pt x="285750" y="196453"/>
                </a:lnTo>
                <a:lnTo>
                  <a:pt x="303610" y="214312"/>
                </a:lnTo>
                <a:lnTo>
                  <a:pt x="321469" y="232172"/>
                </a:lnTo>
                <a:lnTo>
                  <a:pt x="339328" y="241101"/>
                </a:lnTo>
                <a:lnTo>
                  <a:pt x="339328" y="258961"/>
                </a:lnTo>
                <a:lnTo>
                  <a:pt x="330399" y="267890"/>
                </a:lnTo>
                <a:lnTo>
                  <a:pt x="312539" y="267890"/>
                </a:lnTo>
                <a:lnTo>
                  <a:pt x="294680" y="267890"/>
                </a:lnTo>
                <a:lnTo>
                  <a:pt x="276820" y="267890"/>
                </a:lnTo>
                <a:lnTo>
                  <a:pt x="258961" y="267890"/>
                </a:lnTo>
                <a:lnTo>
                  <a:pt x="241102" y="258961"/>
                </a:lnTo>
                <a:lnTo>
                  <a:pt x="241102" y="250031"/>
                </a:lnTo>
                <a:lnTo>
                  <a:pt x="241102" y="241101"/>
                </a:lnTo>
                <a:lnTo>
                  <a:pt x="241102"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8" name="Freeform 277"/>
          <p:cNvSpPr/>
          <p:nvPr/>
        </p:nvSpPr>
        <p:spPr bwMode="auto">
          <a:xfrm>
            <a:off x="3071813" y="6090046"/>
            <a:ext cx="116086" cy="214314"/>
          </a:xfrm>
          <a:custGeom>
            <a:avLst/>
            <a:gdLst/>
            <a:ahLst/>
            <a:cxnLst/>
            <a:rect l="0" t="0" r="0" b="0"/>
            <a:pathLst>
              <a:path w="116086" h="214314">
                <a:moveTo>
                  <a:pt x="0" y="107156"/>
                </a:moveTo>
                <a:lnTo>
                  <a:pt x="8929" y="116086"/>
                </a:lnTo>
                <a:lnTo>
                  <a:pt x="17859" y="133945"/>
                </a:lnTo>
                <a:lnTo>
                  <a:pt x="35718" y="151805"/>
                </a:lnTo>
                <a:lnTo>
                  <a:pt x="53578" y="169664"/>
                </a:lnTo>
                <a:lnTo>
                  <a:pt x="71437" y="187524"/>
                </a:lnTo>
                <a:lnTo>
                  <a:pt x="89296" y="196453"/>
                </a:lnTo>
                <a:lnTo>
                  <a:pt x="98226" y="214313"/>
                </a:lnTo>
                <a:lnTo>
                  <a:pt x="107156" y="214313"/>
                </a:lnTo>
                <a:lnTo>
                  <a:pt x="107156" y="214313"/>
                </a:lnTo>
                <a:lnTo>
                  <a:pt x="107156" y="205383"/>
                </a:lnTo>
                <a:lnTo>
                  <a:pt x="98226" y="187524"/>
                </a:lnTo>
                <a:lnTo>
                  <a:pt x="89296" y="160734"/>
                </a:lnTo>
                <a:lnTo>
                  <a:pt x="80367" y="133945"/>
                </a:lnTo>
                <a:lnTo>
                  <a:pt x="80367" y="107156"/>
                </a:lnTo>
                <a:lnTo>
                  <a:pt x="80367" y="71438"/>
                </a:lnTo>
                <a:lnTo>
                  <a:pt x="80367" y="44649"/>
                </a:lnTo>
                <a:lnTo>
                  <a:pt x="98226" y="26789"/>
                </a:lnTo>
                <a:lnTo>
                  <a:pt x="107156" y="8930"/>
                </a:lnTo>
                <a:lnTo>
                  <a:pt x="116085" y="0"/>
                </a:lnTo>
                <a:lnTo>
                  <a:pt x="11608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9" name="Freeform 278"/>
          <p:cNvSpPr/>
          <p:nvPr/>
        </p:nvSpPr>
        <p:spPr bwMode="auto">
          <a:xfrm>
            <a:off x="3187898" y="5893593"/>
            <a:ext cx="232173" cy="473274"/>
          </a:xfrm>
          <a:custGeom>
            <a:avLst/>
            <a:gdLst/>
            <a:ahLst/>
            <a:cxnLst/>
            <a:rect l="0" t="0" r="0" b="0"/>
            <a:pathLst>
              <a:path w="232173" h="473274">
                <a:moveTo>
                  <a:pt x="0" y="0"/>
                </a:moveTo>
                <a:lnTo>
                  <a:pt x="0" y="8930"/>
                </a:lnTo>
                <a:lnTo>
                  <a:pt x="0" y="17859"/>
                </a:lnTo>
                <a:lnTo>
                  <a:pt x="0" y="35719"/>
                </a:lnTo>
                <a:lnTo>
                  <a:pt x="8930" y="53578"/>
                </a:lnTo>
                <a:lnTo>
                  <a:pt x="8930" y="98227"/>
                </a:lnTo>
                <a:lnTo>
                  <a:pt x="26790" y="151805"/>
                </a:lnTo>
                <a:lnTo>
                  <a:pt x="53579" y="214312"/>
                </a:lnTo>
                <a:lnTo>
                  <a:pt x="80368" y="285750"/>
                </a:lnTo>
                <a:lnTo>
                  <a:pt x="125016" y="348258"/>
                </a:lnTo>
                <a:lnTo>
                  <a:pt x="151805" y="401836"/>
                </a:lnTo>
                <a:lnTo>
                  <a:pt x="187524" y="446484"/>
                </a:lnTo>
                <a:lnTo>
                  <a:pt x="205383" y="464344"/>
                </a:lnTo>
                <a:lnTo>
                  <a:pt x="223243" y="473273"/>
                </a:lnTo>
                <a:lnTo>
                  <a:pt x="232172" y="464344"/>
                </a:lnTo>
                <a:lnTo>
                  <a:pt x="232172" y="446484"/>
                </a:lnTo>
                <a:lnTo>
                  <a:pt x="232172" y="44648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0" name="Freeform 279"/>
          <p:cNvSpPr/>
          <p:nvPr/>
        </p:nvSpPr>
        <p:spPr bwMode="auto">
          <a:xfrm>
            <a:off x="3295055" y="6027538"/>
            <a:ext cx="178594" cy="196454"/>
          </a:xfrm>
          <a:custGeom>
            <a:avLst/>
            <a:gdLst/>
            <a:ahLst/>
            <a:cxnLst/>
            <a:rect l="0" t="0" r="0" b="0"/>
            <a:pathLst>
              <a:path w="178594" h="196454">
                <a:moveTo>
                  <a:pt x="17859" y="0"/>
                </a:moveTo>
                <a:lnTo>
                  <a:pt x="8929" y="0"/>
                </a:lnTo>
                <a:lnTo>
                  <a:pt x="8929" y="8930"/>
                </a:lnTo>
                <a:lnTo>
                  <a:pt x="0" y="8930"/>
                </a:lnTo>
                <a:lnTo>
                  <a:pt x="0" y="17860"/>
                </a:lnTo>
                <a:lnTo>
                  <a:pt x="0" y="35719"/>
                </a:lnTo>
                <a:lnTo>
                  <a:pt x="8929" y="53578"/>
                </a:lnTo>
                <a:lnTo>
                  <a:pt x="17859" y="62508"/>
                </a:lnTo>
                <a:lnTo>
                  <a:pt x="26789" y="80367"/>
                </a:lnTo>
                <a:lnTo>
                  <a:pt x="44648" y="89297"/>
                </a:lnTo>
                <a:lnTo>
                  <a:pt x="53578" y="89297"/>
                </a:lnTo>
                <a:lnTo>
                  <a:pt x="71437" y="89297"/>
                </a:lnTo>
                <a:lnTo>
                  <a:pt x="80367" y="80367"/>
                </a:lnTo>
                <a:lnTo>
                  <a:pt x="98226" y="80367"/>
                </a:lnTo>
                <a:lnTo>
                  <a:pt x="116086" y="71438"/>
                </a:lnTo>
                <a:lnTo>
                  <a:pt x="133945" y="62508"/>
                </a:lnTo>
                <a:lnTo>
                  <a:pt x="151804" y="62508"/>
                </a:lnTo>
                <a:lnTo>
                  <a:pt x="169664" y="71438"/>
                </a:lnTo>
                <a:lnTo>
                  <a:pt x="178593" y="80367"/>
                </a:lnTo>
                <a:lnTo>
                  <a:pt x="178593" y="98227"/>
                </a:lnTo>
                <a:lnTo>
                  <a:pt x="178593" y="116086"/>
                </a:lnTo>
                <a:lnTo>
                  <a:pt x="169664" y="133946"/>
                </a:lnTo>
                <a:lnTo>
                  <a:pt x="160734" y="151805"/>
                </a:lnTo>
                <a:lnTo>
                  <a:pt x="151804" y="169664"/>
                </a:lnTo>
                <a:lnTo>
                  <a:pt x="133945" y="187524"/>
                </a:lnTo>
                <a:lnTo>
                  <a:pt x="116086" y="196453"/>
                </a:lnTo>
                <a:lnTo>
                  <a:pt x="107156" y="196453"/>
                </a:lnTo>
                <a:lnTo>
                  <a:pt x="98226" y="187524"/>
                </a:lnTo>
                <a:lnTo>
                  <a:pt x="89297" y="178594"/>
                </a:lnTo>
                <a:lnTo>
                  <a:pt x="89297" y="160735"/>
                </a:lnTo>
                <a:lnTo>
                  <a:pt x="89297"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1" name="Freeform 280"/>
          <p:cNvSpPr/>
          <p:nvPr/>
        </p:nvSpPr>
        <p:spPr bwMode="auto">
          <a:xfrm>
            <a:off x="3429000" y="5965030"/>
            <a:ext cx="151806" cy="160736"/>
          </a:xfrm>
          <a:custGeom>
            <a:avLst/>
            <a:gdLst/>
            <a:ahLst/>
            <a:cxnLst/>
            <a:rect l="0" t="0" r="0" b="0"/>
            <a:pathLst>
              <a:path w="151806" h="160736">
                <a:moveTo>
                  <a:pt x="0" y="71438"/>
                </a:moveTo>
                <a:lnTo>
                  <a:pt x="0" y="71438"/>
                </a:lnTo>
                <a:lnTo>
                  <a:pt x="0" y="80368"/>
                </a:lnTo>
                <a:lnTo>
                  <a:pt x="0" y="98227"/>
                </a:lnTo>
                <a:lnTo>
                  <a:pt x="0" y="107157"/>
                </a:lnTo>
                <a:lnTo>
                  <a:pt x="8930" y="116086"/>
                </a:lnTo>
                <a:lnTo>
                  <a:pt x="17859" y="107157"/>
                </a:lnTo>
                <a:lnTo>
                  <a:pt x="17859" y="107157"/>
                </a:lnTo>
                <a:lnTo>
                  <a:pt x="26789" y="89297"/>
                </a:lnTo>
                <a:lnTo>
                  <a:pt x="35719" y="71438"/>
                </a:lnTo>
                <a:lnTo>
                  <a:pt x="35719" y="53579"/>
                </a:lnTo>
                <a:lnTo>
                  <a:pt x="35719" y="35719"/>
                </a:lnTo>
                <a:lnTo>
                  <a:pt x="26789" y="17860"/>
                </a:lnTo>
                <a:lnTo>
                  <a:pt x="26789" y="8930"/>
                </a:lnTo>
                <a:lnTo>
                  <a:pt x="17859" y="0"/>
                </a:lnTo>
                <a:lnTo>
                  <a:pt x="8930" y="0"/>
                </a:lnTo>
                <a:lnTo>
                  <a:pt x="8930" y="0"/>
                </a:lnTo>
                <a:lnTo>
                  <a:pt x="8930" y="8930"/>
                </a:lnTo>
                <a:lnTo>
                  <a:pt x="8930" y="35719"/>
                </a:lnTo>
                <a:lnTo>
                  <a:pt x="17859" y="62508"/>
                </a:lnTo>
                <a:lnTo>
                  <a:pt x="26789" y="89297"/>
                </a:lnTo>
                <a:lnTo>
                  <a:pt x="44648" y="116086"/>
                </a:lnTo>
                <a:lnTo>
                  <a:pt x="62508" y="142875"/>
                </a:lnTo>
                <a:lnTo>
                  <a:pt x="80367" y="151805"/>
                </a:lnTo>
                <a:lnTo>
                  <a:pt x="98227" y="160735"/>
                </a:lnTo>
                <a:lnTo>
                  <a:pt x="107156" y="160735"/>
                </a:lnTo>
                <a:lnTo>
                  <a:pt x="125016" y="151805"/>
                </a:lnTo>
                <a:lnTo>
                  <a:pt x="142875" y="142875"/>
                </a:lnTo>
                <a:lnTo>
                  <a:pt x="142875" y="125016"/>
                </a:lnTo>
                <a:lnTo>
                  <a:pt x="151805" y="98227"/>
                </a:lnTo>
                <a:lnTo>
                  <a:pt x="151805"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2" name="Freeform 281"/>
          <p:cNvSpPr/>
          <p:nvPr/>
        </p:nvSpPr>
        <p:spPr bwMode="auto">
          <a:xfrm>
            <a:off x="3518297" y="5911452"/>
            <a:ext cx="151806" cy="169665"/>
          </a:xfrm>
          <a:custGeom>
            <a:avLst/>
            <a:gdLst/>
            <a:ahLst/>
            <a:cxnLst/>
            <a:rect l="0" t="0" r="0" b="0"/>
            <a:pathLst>
              <a:path w="151806" h="169665">
                <a:moveTo>
                  <a:pt x="0" y="53578"/>
                </a:moveTo>
                <a:lnTo>
                  <a:pt x="0" y="62508"/>
                </a:lnTo>
                <a:lnTo>
                  <a:pt x="8930" y="71438"/>
                </a:lnTo>
                <a:lnTo>
                  <a:pt x="17859" y="89297"/>
                </a:lnTo>
                <a:lnTo>
                  <a:pt x="26789" y="107157"/>
                </a:lnTo>
                <a:lnTo>
                  <a:pt x="44648" y="125016"/>
                </a:lnTo>
                <a:lnTo>
                  <a:pt x="53578" y="133946"/>
                </a:lnTo>
                <a:lnTo>
                  <a:pt x="62508" y="142875"/>
                </a:lnTo>
                <a:lnTo>
                  <a:pt x="62508" y="160735"/>
                </a:lnTo>
                <a:lnTo>
                  <a:pt x="71437" y="169664"/>
                </a:lnTo>
                <a:lnTo>
                  <a:pt x="80367" y="169664"/>
                </a:lnTo>
                <a:lnTo>
                  <a:pt x="80367" y="160735"/>
                </a:lnTo>
                <a:lnTo>
                  <a:pt x="71437" y="142875"/>
                </a:lnTo>
                <a:lnTo>
                  <a:pt x="71437" y="125016"/>
                </a:lnTo>
                <a:lnTo>
                  <a:pt x="62508" y="107157"/>
                </a:lnTo>
                <a:lnTo>
                  <a:pt x="53578" y="80368"/>
                </a:lnTo>
                <a:lnTo>
                  <a:pt x="35719" y="62508"/>
                </a:lnTo>
                <a:lnTo>
                  <a:pt x="26789" y="44649"/>
                </a:lnTo>
                <a:lnTo>
                  <a:pt x="17859" y="26789"/>
                </a:lnTo>
                <a:lnTo>
                  <a:pt x="17859" y="26789"/>
                </a:lnTo>
                <a:lnTo>
                  <a:pt x="17859" y="26789"/>
                </a:lnTo>
                <a:lnTo>
                  <a:pt x="35719" y="44649"/>
                </a:lnTo>
                <a:lnTo>
                  <a:pt x="44648" y="62508"/>
                </a:lnTo>
                <a:lnTo>
                  <a:pt x="62508" y="80368"/>
                </a:lnTo>
                <a:lnTo>
                  <a:pt x="80367" y="98227"/>
                </a:lnTo>
                <a:lnTo>
                  <a:pt x="89297" y="116086"/>
                </a:lnTo>
                <a:lnTo>
                  <a:pt x="107156" y="125016"/>
                </a:lnTo>
                <a:lnTo>
                  <a:pt x="107156" y="133946"/>
                </a:lnTo>
                <a:lnTo>
                  <a:pt x="116086" y="133946"/>
                </a:lnTo>
                <a:lnTo>
                  <a:pt x="116086" y="125016"/>
                </a:lnTo>
                <a:lnTo>
                  <a:pt x="107156" y="116086"/>
                </a:lnTo>
                <a:lnTo>
                  <a:pt x="107156" y="89297"/>
                </a:lnTo>
                <a:lnTo>
                  <a:pt x="98226" y="71438"/>
                </a:lnTo>
                <a:lnTo>
                  <a:pt x="80367" y="44649"/>
                </a:lnTo>
                <a:lnTo>
                  <a:pt x="80367" y="26789"/>
                </a:lnTo>
                <a:lnTo>
                  <a:pt x="71437" y="8930"/>
                </a:lnTo>
                <a:lnTo>
                  <a:pt x="71437" y="0"/>
                </a:lnTo>
                <a:lnTo>
                  <a:pt x="80367" y="0"/>
                </a:lnTo>
                <a:lnTo>
                  <a:pt x="89297" y="8930"/>
                </a:lnTo>
                <a:lnTo>
                  <a:pt x="107156" y="17860"/>
                </a:lnTo>
                <a:lnTo>
                  <a:pt x="116086" y="26789"/>
                </a:lnTo>
                <a:lnTo>
                  <a:pt x="133945" y="35719"/>
                </a:lnTo>
                <a:lnTo>
                  <a:pt x="142875" y="44649"/>
                </a:lnTo>
                <a:lnTo>
                  <a:pt x="151805" y="44649"/>
                </a:lnTo>
                <a:lnTo>
                  <a:pt x="151805" y="44649"/>
                </a:lnTo>
                <a:lnTo>
                  <a:pt x="151805" y="35719"/>
                </a:lnTo>
                <a:lnTo>
                  <a:pt x="151805"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3" name="Freeform 282"/>
          <p:cNvSpPr/>
          <p:nvPr/>
        </p:nvSpPr>
        <p:spPr bwMode="auto">
          <a:xfrm>
            <a:off x="4170164" y="5938241"/>
            <a:ext cx="169665" cy="205384"/>
          </a:xfrm>
          <a:custGeom>
            <a:avLst/>
            <a:gdLst/>
            <a:ahLst/>
            <a:cxnLst/>
            <a:rect l="0" t="0" r="0" b="0"/>
            <a:pathLst>
              <a:path w="169665" h="205384">
                <a:moveTo>
                  <a:pt x="44649" y="8930"/>
                </a:moveTo>
                <a:lnTo>
                  <a:pt x="44649" y="0"/>
                </a:lnTo>
                <a:lnTo>
                  <a:pt x="35719" y="0"/>
                </a:lnTo>
                <a:lnTo>
                  <a:pt x="26789" y="0"/>
                </a:lnTo>
                <a:lnTo>
                  <a:pt x="26789" y="0"/>
                </a:lnTo>
                <a:lnTo>
                  <a:pt x="17859" y="8930"/>
                </a:lnTo>
                <a:lnTo>
                  <a:pt x="8930" y="8930"/>
                </a:lnTo>
                <a:lnTo>
                  <a:pt x="8930" y="26789"/>
                </a:lnTo>
                <a:lnTo>
                  <a:pt x="0" y="35719"/>
                </a:lnTo>
                <a:lnTo>
                  <a:pt x="0" y="62508"/>
                </a:lnTo>
                <a:lnTo>
                  <a:pt x="0" y="71438"/>
                </a:lnTo>
                <a:lnTo>
                  <a:pt x="0" y="89297"/>
                </a:lnTo>
                <a:lnTo>
                  <a:pt x="0" y="98227"/>
                </a:lnTo>
                <a:lnTo>
                  <a:pt x="0" y="98227"/>
                </a:lnTo>
                <a:lnTo>
                  <a:pt x="17859" y="89297"/>
                </a:lnTo>
                <a:lnTo>
                  <a:pt x="26789" y="71438"/>
                </a:lnTo>
                <a:lnTo>
                  <a:pt x="53578" y="53579"/>
                </a:lnTo>
                <a:lnTo>
                  <a:pt x="71438" y="35719"/>
                </a:lnTo>
                <a:lnTo>
                  <a:pt x="89297" y="17860"/>
                </a:lnTo>
                <a:lnTo>
                  <a:pt x="116086" y="17860"/>
                </a:lnTo>
                <a:lnTo>
                  <a:pt x="133945" y="17860"/>
                </a:lnTo>
                <a:lnTo>
                  <a:pt x="151805" y="35719"/>
                </a:lnTo>
                <a:lnTo>
                  <a:pt x="160734" y="62508"/>
                </a:lnTo>
                <a:lnTo>
                  <a:pt x="169664" y="98227"/>
                </a:lnTo>
                <a:lnTo>
                  <a:pt x="160734" y="133946"/>
                </a:lnTo>
                <a:lnTo>
                  <a:pt x="160734" y="169664"/>
                </a:lnTo>
                <a:lnTo>
                  <a:pt x="142875" y="196454"/>
                </a:lnTo>
                <a:lnTo>
                  <a:pt x="133945" y="205383"/>
                </a:lnTo>
                <a:lnTo>
                  <a:pt x="116086" y="205383"/>
                </a:lnTo>
                <a:lnTo>
                  <a:pt x="116086" y="196454"/>
                </a:lnTo>
                <a:lnTo>
                  <a:pt x="107156" y="178594"/>
                </a:lnTo>
                <a:lnTo>
                  <a:pt x="107156" y="142875"/>
                </a:lnTo>
                <a:lnTo>
                  <a:pt x="107156" y="116086"/>
                </a:lnTo>
                <a:lnTo>
                  <a:pt x="107156" y="80368"/>
                </a:lnTo>
                <a:lnTo>
                  <a:pt x="107156" y="8036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4" name="Freeform 283"/>
          <p:cNvSpPr/>
          <p:nvPr/>
        </p:nvSpPr>
        <p:spPr bwMode="auto">
          <a:xfrm>
            <a:off x="4268391" y="5723929"/>
            <a:ext cx="178594" cy="142876"/>
          </a:xfrm>
          <a:custGeom>
            <a:avLst/>
            <a:gdLst/>
            <a:ahLst/>
            <a:cxnLst/>
            <a:rect l="0" t="0" r="0" b="0"/>
            <a:pathLst>
              <a:path w="178594" h="142876">
                <a:moveTo>
                  <a:pt x="0" y="0"/>
                </a:moveTo>
                <a:lnTo>
                  <a:pt x="0" y="8930"/>
                </a:lnTo>
                <a:lnTo>
                  <a:pt x="0" y="8930"/>
                </a:lnTo>
                <a:lnTo>
                  <a:pt x="0" y="26789"/>
                </a:lnTo>
                <a:lnTo>
                  <a:pt x="0" y="44648"/>
                </a:lnTo>
                <a:lnTo>
                  <a:pt x="8929" y="62508"/>
                </a:lnTo>
                <a:lnTo>
                  <a:pt x="26789" y="89297"/>
                </a:lnTo>
                <a:lnTo>
                  <a:pt x="53578" y="107156"/>
                </a:lnTo>
                <a:lnTo>
                  <a:pt x="80367" y="116086"/>
                </a:lnTo>
                <a:lnTo>
                  <a:pt x="107156" y="125016"/>
                </a:lnTo>
                <a:lnTo>
                  <a:pt x="133945" y="142875"/>
                </a:lnTo>
                <a:lnTo>
                  <a:pt x="151804" y="142875"/>
                </a:lnTo>
                <a:lnTo>
                  <a:pt x="169664" y="142875"/>
                </a:lnTo>
                <a:lnTo>
                  <a:pt x="178593" y="142875"/>
                </a:lnTo>
                <a:lnTo>
                  <a:pt x="178593" y="142875"/>
                </a:lnTo>
                <a:lnTo>
                  <a:pt x="178593" y="142875"/>
                </a:lnTo>
                <a:lnTo>
                  <a:pt x="160734" y="133945"/>
                </a:lnTo>
                <a:lnTo>
                  <a:pt x="142875" y="133945"/>
                </a:lnTo>
                <a:lnTo>
                  <a:pt x="142875"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5" name="Freeform 284"/>
          <p:cNvSpPr/>
          <p:nvPr/>
        </p:nvSpPr>
        <p:spPr bwMode="auto">
          <a:xfrm>
            <a:off x="4250531" y="5813226"/>
            <a:ext cx="160736" cy="107157"/>
          </a:xfrm>
          <a:custGeom>
            <a:avLst/>
            <a:gdLst/>
            <a:ahLst/>
            <a:cxnLst/>
            <a:rect l="0" t="0" r="0" b="0"/>
            <a:pathLst>
              <a:path w="160736" h="107157">
                <a:moveTo>
                  <a:pt x="0" y="71437"/>
                </a:moveTo>
                <a:lnTo>
                  <a:pt x="8930" y="80367"/>
                </a:lnTo>
                <a:lnTo>
                  <a:pt x="17860" y="89297"/>
                </a:lnTo>
                <a:lnTo>
                  <a:pt x="35719" y="98226"/>
                </a:lnTo>
                <a:lnTo>
                  <a:pt x="53578" y="107156"/>
                </a:lnTo>
                <a:lnTo>
                  <a:pt x="71438" y="98226"/>
                </a:lnTo>
                <a:lnTo>
                  <a:pt x="89297" y="89297"/>
                </a:lnTo>
                <a:lnTo>
                  <a:pt x="107157" y="80367"/>
                </a:lnTo>
                <a:lnTo>
                  <a:pt x="125016" y="62508"/>
                </a:lnTo>
                <a:lnTo>
                  <a:pt x="142875" y="44648"/>
                </a:lnTo>
                <a:lnTo>
                  <a:pt x="151805" y="26789"/>
                </a:lnTo>
                <a:lnTo>
                  <a:pt x="160735" y="0"/>
                </a:lnTo>
                <a:lnTo>
                  <a:pt x="16073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6" name="Freeform 285"/>
          <p:cNvSpPr/>
          <p:nvPr/>
        </p:nvSpPr>
        <p:spPr bwMode="auto">
          <a:xfrm>
            <a:off x="4438055" y="5652491"/>
            <a:ext cx="151805" cy="169665"/>
          </a:xfrm>
          <a:custGeom>
            <a:avLst/>
            <a:gdLst/>
            <a:ahLst/>
            <a:cxnLst/>
            <a:rect l="0" t="0" r="0" b="0"/>
            <a:pathLst>
              <a:path w="151805" h="169665">
                <a:moveTo>
                  <a:pt x="0" y="125016"/>
                </a:moveTo>
                <a:lnTo>
                  <a:pt x="0" y="125016"/>
                </a:lnTo>
                <a:lnTo>
                  <a:pt x="8929" y="133946"/>
                </a:lnTo>
                <a:lnTo>
                  <a:pt x="26789" y="151805"/>
                </a:lnTo>
                <a:lnTo>
                  <a:pt x="35718" y="160735"/>
                </a:lnTo>
                <a:lnTo>
                  <a:pt x="44648" y="169664"/>
                </a:lnTo>
                <a:lnTo>
                  <a:pt x="53578" y="169664"/>
                </a:lnTo>
                <a:lnTo>
                  <a:pt x="62508" y="169664"/>
                </a:lnTo>
                <a:lnTo>
                  <a:pt x="62508" y="160735"/>
                </a:lnTo>
                <a:lnTo>
                  <a:pt x="62508" y="142875"/>
                </a:lnTo>
                <a:lnTo>
                  <a:pt x="62508" y="133946"/>
                </a:lnTo>
                <a:lnTo>
                  <a:pt x="53578" y="107157"/>
                </a:lnTo>
                <a:lnTo>
                  <a:pt x="44648" y="89297"/>
                </a:lnTo>
                <a:lnTo>
                  <a:pt x="26789" y="71438"/>
                </a:lnTo>
                <a:lnTo>
                  <a:pt x="26789" y="53579"/>
                </a:lnTo>
                <a:lnTo>
                  <a:pt x="17859" y="44649"/>
                </a:lnTo>
                <a:lnTo>
                  <a:pt x="26789" y="53579"/>
                </a:lnTo>
                <a:lnTo>
                  <a:pt x="35718" y="71438"/>
                </a:lnTo>
                <a:lnTo>
                  <a:pt x="44648" y="80368"/>
                </a:lnTo>
                <a:lnTo>
                  <a:pt x="62508" y="107157"/>
                </a:lnTo>
                <a:lnTo>
                  <a:pt x="80367" y="116086"/>
                </a:lnTo>
                <a:lnTo>
                  <a:pt x="98226" y="133946"/>
                </a:lnTo>
                <a:lnTo>
                  <a:pt x="116086" y="133946"/>
                </a:lnTo>
                <a:lnTo>
                  <a:pt x="125015" y="133946"/>
                </a:lnTo>
                <a:lnTo>
                  <a:pt x="133945" y="125016"/>
                </a:lnTo>
                <a:lnTo>
                  <a:pt x="142875" y="107157"/>
                </a:lnTo>
                <a:lnTo>
                  <a:pt x="151804" y="80368"/>
                </a:lnTo>
                <a:lnTo>
                  <a:pt x="151804" y="53579"/>
                </a:lnTo>
                <a:lnTo>
                  <a:pt x="151804" y="26789"/>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7" name="Freeform 286"/>
          <p:cNvSpPr/>
          <p:nvPr/>
        </p:nvSpPr>
        <p:spPr bwMode="auto">
          <a:xfrm>
            <a:off x="4482703" y="5223867"/>
            <a:ext cx="410767" cy="464344"/>
          </a:xfrm>
          <a:custGeom>
            <a:avLst/>
            <a:gdLst/>
            <a:ahLst/>
            <a:cxnLst/>
            <a:rect l="0" t="0" r="0" b="0"/>
            <a:pathLst>
              <a:path w="410767" h="464344">
                <a:moveTo>
                  <a:pt x="71438" y="366117"/>
                </a:moveTo>
                <a:lnTo>
                  <a:pt x="71438" y="366117"/>
                </a:lnTo>
                <a:lnTo>
                  <a:pt x="62508" y="366117"/>
                </a:lnTo>
                <a:lnTo>
                  <a:pt x="53578" y="366117"/>
                </a:lnTo>
                <a:lnTo>
                  <a:pt x="53578" y="375046"/>
                </a:lnTo>
                <a:lnTo>
                  <a:pt x="53578" y="375046"/>
                </a:lnTo>
                <a:lnTo>
                  <a:pt x="62508" y="392906"/>
                </a:lnTo>
                <a:lnTo>
                  <a:pt x="80367" y="410765"/>
                </a:lnTo>
                <a:lnTo>
                  <a:pt x="89297" y="428624"/>
                </a:lnTo>
                <a:lnTo>
                  <a:pt x="107156" y="446484"/>
                </a:lnTo>
                <a:lnTo>
                  <a:pt x="125016" y="455413"/>
                </a:lnTo>
                <a:lnTo>
                  <a:pt x="133945" y="464343"/>
                </a:lnTo>
                <a:lnTo>
                  <a:pt x="142875" y="464343"/>
                </a:lnTo>
                <a:lnTo>
                  <a:pt x="151805" y="464343"/>
                </a:lnTo>
                <a:lnTo>
                  <a:pt x="151805" y="455413"/>
                </a:lnTo>
                <a:lnTo>
                  <a:pt x="151805" y="437554"/>
                </a:lnTo>
                <a:lnTo>
                  <a:pt x="151805" y="410765"/>
                </a:lnTo>
                <a:lnTo>
                  <a:pt x="142875" y="392906"/>
                </a:lnTo>
                <a:lnTo>
                  <a:pt x="133945" y="366117"/>
                </a:lnTo>
                <a:lnTo>
                  <a:pt x="116086" y="339328"/>
                </a:lnTo>
                <a:lnTo>
                  <a:pt x="98227" y="312539"/>
                </a:lnTo>
                <a:lnTo>
                  <a:pt x="80367" y="285750"/>
                </a:lnTo>
                <a:lnTo>
                  <a:pt x="62508" y="267891"/>
                </a:lnTo>
                <a:lnTo>
                  <a:pt x="35719" y="250031"/>
                </a:lnTo>
                <a:lnTo>
                  <a:pt x="17860" y="250031"/>
                </a:lnTo>
                <a:lnTo>
                  <a:pt x="8930" y="258961"/>
                </a:lnTo>
                <a:lnTo>
                  <a:pt x="0" y="276821"/>
                </a:lnTo>
                <a:lnTo>
                  <a:pt x="0" y="303610"/>
                </a:lnTo>
                <a:lnTo>
                  <a:pt x="8930" y="330399"/>
                </a:lnTo>
                <a:lnTo>
                  <a:pt x="26789" y="348258"/>
                </a:lnTo>
                <a:lnTo>
                  <a:pt x="44649" y="375046"/>
                </a:lnTo>
                <a:lnTo>
                  <a:pt x="71438" y="383976"/>
                </a:lnTo>
                <a:lnTo>
                  <a:pt x="98227" y="392906"/>
                </a:lnTo>
                <a:lnTo>
                  <a:pt x="125016" y="392906"/>
                </a:lnTo>
                <a:lnTo>
                  <a:pt x="151805" y="392906"/>
                </a:lnTo>
                <a:lnTo>
                  <a:pt x="178594" y="375046"/>
                </a:lnTo>
                <a:lnTo>
                  <a:pt x="196453" y="357187"/>
                </a:lnTo>
                <a:lnTo>
                  <a:pt x="214313" y="330399"/>
                </a:lnTo>
                <a:lnTo>
                  <a:pt x="232172" y="312539"/>
                </a:lnTo>
                <a:lnTo>
                  <a:pt x="232172" y="285750"/>
                </a:lnTo>
                <a:lnTo>
                  <a:pt x="232172" y="267891"/>
                </a:lnTo>
                <a:lnTo>
                  <a:pt x="232172" y="250031"/>
                </a:lnTo>
                <a:lnTo>
                  <a:pt x="214313" y="232172"/>
                </a:lnTo>
                <a:lnTo>
                  <a:pt x="196453" y="232172"/>
                </a:lnTo>
                <a:lnTo>
                  <a:pt x="178594" y="232172"/>
                </a:lnTo>
                <a:lnTo>
                  <a:pt x="169664" y="232172"/>
                </a:lnTo>
                <a:lnTo>
                  <a:pt x="169664" y="250031"/>
                </a:lnTo>
                <a:lnTo>
                  <a:pt x="169664" y="267891"/>
                </a:lnTo>
                <a:lnTo>
                  <a:pt x="178594" y="285750"/>
                </a:lnTo>
                <a:lnTo>
                  <a:pt x="196453" y="303610"/>
                </a:lnTo>
                <a:lnTo>
                  <a:pt x="214313" y="321469"/>
                </a:lnTo>
                <a:lnTo>
                  <a:pt x="223242" y="330399"/>
                </a:lnTo>
                <a:lnTo>
                  <a:pt x="241102" y="330399"/>
                </a:lnTo>
                <a:lnTo>
                  <a:pt x="250031" y="330399"/>
                </a:lnTo>
                <a:lnTo>
                  <a:pt x="258961" y="330399"/>
                </a:lnTo>
                <a:lnTo>
                  <a:pt x="258961" y="321469"/>
                </a:lnTo>
                <a:lnTo>
                  <a:pt x="258961" y="303610"/>
                </a:lnTo>
                <a:lnTo>
                  <a:pt x="258961" y="285750"/>
                </a:lnTo>
                <a:lnTo>
                  <a:pt x="250031" y="267891"/>
                </a:lnTo>
                <a:lnTo>
                  <a:pt x="241102" y="241102"/>
                </a:lnTo>
                <a:lnTo>
                  <a:pt x="232172" y="223242"/>
                </a:lnTo>
                <a:lnTo>
                  <a:pt x="232172" y="205383"/>
                </a:lnTo>
                <a:lnTo>
                  <a:pt x="223242" y="196453"/>
                </a:lnTo>
                <a:lnTo>
                  <a:pt x="223242" y="196453"/>
                </a:lnTo>
                <a:lnTo>
                  <a:pt x="232172" y="205383"/>
                </a:lnTo>
                <a:lnTo>
                  <a:pt x="241102" y="214313"/>
                </a:lnTo>
                <a:lnTo>
                  <a:pt x="250031" y="232172"/>
                </a:lnTo>
                <a:lnTo>
                  <a:pt x="258961" y="250031"/>
                </a:lnTo>
                <a:lnTo>
                  <a:pt x="267891" y="258961"/>
                </a:lnTo>
                <a:lnTo>
                  <a:pt x="276820" y="267891"/>
                </a:lnTo>
                <a:lnTo>
                  <a:pt x="276820" y="267891"/>
                </a:lnTo>
                <a:lnTo>
                  <a:pt x="285750" y="258961"/>
                </a:lnTo>
                <a:lnTo>
                  <a:pt x="285750" y="250031"/>
                </a:lnTo>
                <a:lnTo>
                  <a:pt x="285750" y="232172"/>
                </a:lnTo>
                <a:lnTo>
                  <a:pt x="285750" y="214313"/>
                </a:lnTo>
                <a:lnTo>
                  <a:pt x="285750" y="196453"/>
                </a:lnTo>
                <a:lnTo>
                  <a:pt x="285750" y="178594"/>
                </a:lnTo>
                <a:lnTo>
                  <a:pt x="294680" y="169664"/>
                </a:lnTo>
                <a:lnTo>
                  <a:pt x="303610" y="169664"/>
                </a:lnTo>
                <a:lnTo>
                  <a:pt x="303610" y="169664"/>
                </a:lnTo>
                <a:lnTo>
                  <a:pt x="312539" y="178594"/>
                </a:lnTo>
                <a:lnTo>
                  <a:pt x="321469" y="178594"/>
                </a:lnTo>
                <a:lnTo>
                  <a:pt x="330399" y="187524"/>
                </a:lnTo>
                <a:lnTo>
                  <a:pt x="330399" y="178594"/>
                </a:lnTo>
                <a:lnTo>
                  <a:pt x="339328" y="178594"/>
                </a:lnTo>
                <a:lnTo>
                  <a:pt x="339328" y="160735"/>
                </a:lnTo>
                <a:lnTo>
                  <a:pt x="330399" y="151805"/>
                </a:lnTo>
                <a:lnTo>
                  <a:pt x="330399" y="133946"/>
                </a:lnTo>
                <a:lnTo>
                  <a:pt x="321469" y="107156"/>
                </a:lnTo>
                <a:lnTo>
                  <a:pt x="303610" y="89297"/>
                </a:lnTo>
                <a:lnTo>
                  <a:pt x="294680" y="62508"/>
                </a:lnTo>
                <a:lnTo>
                  <a:pt x="285750" y="35719"/>
                </a:lnTo>
                <a:lnTo>
                  <a:pt x="276820" y="17860"/>
                </a:lnTo>
                <a:lnTo>
                  <a:pt x="258961" y="8930"/>
                </a:lnTo>
                <a:lnTo>
                  <a:pt x="258961" y="0"/>
                </a:lnTo>
                <a:lnTo>
                  <a:pt x="250031" y="8930"/>
                </a:lnTo>
                <a:lnTo>
                  <a:pt x="250031" y="17860"/>
                </a:lnTo>
                <a:lnTo>
                  <a:pt x="258961" y="35719"/>
                </a:lnTo>
                <a:lnTo>
                  <a:pt x="258961" y="53578"/>
                </a:lnTo>
                <a:lnTo>
                  <a:pt x="267891" y="71438"/>
                </a:lnTo>
                <a:lnTo>
                  <a:pt x="276820" y="89297"/>
                </a:lnTo>
                <a:lnTo>
                  <a:pt x="294680" y="107156"/>
                </a:lnTo>
                <a:lnTo>
                  <a:pt x="303610" y="107156"/>
                </a:lnTo>
                <a:lnTo>
                  <a:pt x="321469" y="116086"/>
                </a:lnTo>
                <a:lnTo>
                  <a:pt x="330399" y="107156"/>
                </a:lnTo>
                <a:lnTo>
                  <a:pt x="339328" y="98227"/>
                </a:lnTo>
                <a:lnTo>
                  <a:pt x="348258" y="80367"/>
                </a:lnTo>
                <a:lnTo>
                  <a:pt x="357188" y="62508"/>
                </a:lnTo>
                <a:lnTo>
                  <a:pt x="357188" y="53578"/>
                </a:lnTo>
                <a:lnTo>
                  <a:pt x="357188" y="35719"/>
                </a:lnTo>
                <a:lnTo>
                  <a:pt x="366117" y="26789"/>
                </a:lnTo>
                <a:lnTo>
                  <a:pt x="375047" y="26789"/>
                </a:lnTo>
                <a:lnTo>
                  <a:pt x="383977" y="26789"/>
                </a:lnTo>
                <a:lnTo>
                  <a:pt x="392906" y="35719"/>
                </a:lnTo>
                <a:lnTo>
                  <a:pt x="401836" y="44649"/>
                </a:lnTo>
                <a:lnTo>
                  <a:pt x="401836" y="44649"/>
                </a:lnTo>
                <a:lnTo>
                  <a:pt x="410766" y="44649"/>
                </a:lnTo>
                <a:lnTo>
                  <a:pt x="410766" y="35719"/>
                </a:lnTo>
                <a:lnTo>
                  <a:pt x="401836" y="35719"/>
                </a:lnTo>
                <a:lnTo>
                  <a:pt x="392906" y="26789"/>
                </a:lnTo>
                <a:lnTo>
                  <a:pt x="383977" y="26789"/>
                </a:lnTo>
                <a:lnTo>
                  <a:pt x="357188" y="26789"/>
                </a:lnTo>
                <a:lnTo>
                  <a:pt x="357188"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8" name="Freeform 287"/>
          <p:cNvSpPr/>
          <p:nvPr/>
        </p:nvSpPr>
        <p:spPr bwMode="auto">
          <a:xfrm>
            <a:off x="4634508" y="5054203"/>
            <a:ext cx="178595" cy="285751"/>
          </a:xfrm>
          <a:custGeom>
            <a:avLst/>
            <a:gdLst/>
            <a:ahLst/>
            <a:cxnLst/>
            <a:rect l="0" t="0" r="0" b="0"/>
            <a:pathLst>
              <a:path w="178595" h="285751">
                <a:moveTo>
                  <a:pt x="0" y="285750"/>
                </a:moveTo>
                <a:lnTo>
                  <a:pt x="0" y="276820"/>
                </a:lnTo>
                <a:lnTo>
                  <a:pt x="0" y="258961"/>
                </a:lnTo>
                <a:lnTo>
                  <a:pt x="17859" y="232172"/>
                </a:lnTo>
                <a:lnTo>
                  <a:pt x="35719" y="187524"/>
                </a:lnTo>
                <a:lnTo>
                  <a:pt x="71437" y="142875"/>
                </a:lnTo>
                <a:lnTo>
                  <a:pt x="98226" y="98227"/>
                </a:lnTo>
                <a:lnTo>
                  <a:pt x="133945" y="62508"/>
                </a:lnTo>
                <a:lnTo>
                  <a:pt x="160734" y="26789"/>
                </a:lnTo>
                <a:lnTo>
                  <a:pt x="178594" y="0"/>
                </a:lnTo>
                <a:lnTo>
                  <a:pt x="1785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9" name="Freeform 288"/>
          <p:cNvSpPr/>
          <p:nvPr/>
        </p:nvSpPr>
        <p:spPr bwMode="auto">
          <a:xfrm>
            <a:off x="4473773" y="6134695"/>
            <a:ext cx="196455" cy="160735"/>
          </a:xfrm>
          <a:custGeom>
            <a:avLst/>
            <a:gdLst/>
            <a:ahLst/>
            <a:cxnLst/>
            <a:rect l="0" t="0" r="0" b="0"/>
            <a:pathLst>
              <a:path w="196455" h="160735">
                <a:moveTo>
                  <a:pt x="125016" y="0"/>
                </a:moveTo>
                <a:lnTo>
                  <a:pt x="116086" y="8929"/>
                </a:lnTo>
                <a:lnTo>
                  <a:pt x="107157" y="8929"/>
                </a:lnTo>
                <a:lnTo>
                  <a:pt x="89297" y="8929"/>
                </a:lnTo>
                <a:lnTo>
                  <a:pt x="71438" y="17859"/>
                </a:lnTo>
                <a:lnTo>
                  <a:pt x="53579" y="8929"/>
                </a:lnTo>
                <a:lnTo>
                  <a:pt x="35719" y="8929"/>
                </a:lnTo>
                <a:lnTo>
                  <a:pt x="26790" y="8929"/>
                </a:lnTo>
                <a:lnTo>
                  <a:pt x="17860" y="17859"/>
                </a:lnTo>
                <a:lnTo>
                  <a:pt x="8930" y="26789"/>
                </a:lnTo>
                <a:lnTo>
                  <a:pt x="8930" y="26789"/>
                </a:lnTo>
                <a:lnTo>
                  <a:pt x="0" y="44648"/>
                </a:lnTo>
                <a:lnTo>
                  <a:pt x="8930" y="44648"/>
                </a:lnTo>
                <a:lnTo>
                  <a:pt x="8930" y="53578"/>
                </a:lnTo>
                <a:lnTo>
                  <a:pt x="17860" y="53578"/>
                </a:lnTo>
                <a:lnTo>
                  <a:pt x="35719" y="53578"/>
                </a:lnTo>
                <a:lnTo>
                  <a:pt x="53579" y="44648"/>
                </a:lnTo>
                <a:lnTo>
                  <a:pt x="80368" y="35718"/>
                </a:lnTo>
                <a:lnTo>
                  <a:pt x="107157" y="26789"/>
                </a:lnTo>
                <a:lnTo>
                  <a:pt x="125016" y="26789"/>
                </a:lnTo>
                <a:lnTo>
                  <a:pt x="151805" y="17859"/>
                </a:lnTo>
                <a:lnTo>
                  <a:pt x="169665" y="26789"/>
                </a:lnTo>
                <a:lnTo>
                  <a:pt x="178594" y="35718"/>
                </a:lnTo>
                <a:lnTo>
                  <a:pt x="196454" y="53578"/>
                </a:lnTo>
                <a:lnTo>
                  <a:pt x="196454" y="80367"/>
                </a:lnTo>
                <a:lnTo>
                  <a:pt x="187524" y="107156"/>
                </a:lnTo>
                <a:lnTo>
                  <a:pt x="169665" y="125015"/>
                </a:lnTo>
                <a:lnTo>
                  <a:pt x="151805" y="142875"/>
                </a:lnTo>
                <a:lnTo>
                  <a:pt x="125016" y="160734"/>
                </a:lnTo>
                <a:lnTo>
                  <a:pt x="98227" y="160734"/>
                </a:lnTo>
                <a:lnTo>
                  <a:pt x="71438" y="160734"/>
                </a:lnTo>
                <a:lnTo>
                  <a:pt x="53579" y="151804"/>
                </a:lnTo>
                <a:lnTo>
                  <a:pt x="35719" y="133945"/>
                </a:lnTo>
                <a:lnTo>
                  <a:pt x="26790" y="107156"/>
                </a:lnTo>
                <a:lnTo>
                  <a:pt x="26790"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0" name="Freeform 289"/>
          <p:cNvSpPr/>
          <p:nvPr/>
        </p:nvSpPr>
        <p:spPr bwMode="auto">
          <a:xfrm>
            <a:off x="4536281" y="5947171"/>
            <a:ext cx="196454" cy="133946"/>
          </a:xfrm>
          <a:custGeom>
            <a:avLst/>
            <a:gdLst/>
            <a:ahLst/>
            <a:cxnLst/>
            <a:rect l="0" t="0" r="0" b="0"/>
            <a:pathLst>
              <a:path w="196454" h="133946">
                <a:moveTo>
                  <a:pt x="26789" y="0"/>
                </a:moveTo>
                <a:lnTo>
                  <a:pt x="26789" y="0"/>
                </a:lnTo>
                <a:lnTo>
                  <a:pt x="17860" y="0"/>
                </a:lnTo>
                <a:lnTo>
                  <a:pt x="8930" y="0"/>
                </a:lnTo>
                <a:lnTo>
                  <a:pt x="0" y="0"/>
                </a:lnTo>
                <a:lnTo>
                  <a:pt x="8930" y="17859"/>
                </a:lnTo>
                <a:lnTo>
                  <a:pt x="17860" y="26789"/>
                </a:lnTo>
                <a:lnTo>
                  <a:pt x="35719" y="53578"/>
                </a:lnTo>
                <a:lnTo>
                  <a:pt x="62508" y="71438"/>
                </a:lnTo>
                <a:lnTo>
                  <a:pt x="89297" y="98227"/>
                </a:lnTo>
                <a:lnTo>
                  <a:pt x="116086" y="107156"/>
                </a:lnTo>
                <a:lnTo>
                  <a:pt x="142875" y="125016"/>
                </a:lnTo>
                <a:lnTo>
                  <a:pt x="160735" y="133945"/>
                </a:lnTo>
                <a:lnTo>
                  <a:pt x="187524" y="133945"/>
                </a:lnTo>
                <a:lnTo>
                  <a:pt x="196453" y="133945"/>
                </a:lnTo>
                <a:lnTo>
                  <a:pt x="196453" y="133945"/>
                </a:lnTo>
                <a:lnTo>
                  <a:pt x="196453" y="133945"/>
                </a:lnTo>
                <a:lnTo>
                  <a:pt x="187524" y="125016"/>
                </a:lnTo>
                <a:lnTo>
                  <a:pt x="169664" y="125016"/>
                </a:lnTo>
                <a:lnTo>
                  <a:pt x="142875" y="125016"/>
                </a:lnTo>
                <a:lnTo>
                  <a:pt x="107157" y="133945"/>
                </a:lnTo>
                <a:lnTo>
                  <a:pt x="71438" y="133945"/>
                </a:lnTo>
                <a:lnTo>
                  <a:pt x="71438"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1" name="Freeform 290"/>
          <p:cNvSpPr/>
          <p:nvPr/>
        </p:nvSpPr>
        <p:spPr bwMode="auto">
          <a:xfrm>
            <a:off x="4500563" y="5938241"/>
            <a:ext cx="169665" cy="223244"/>
          </a:xfrm>
          <a:custGeom>
            <a:avLst/>
            <a:gdLst/>
            <a:ahLst/>
            <a:cxnLst/>
            <a:rect l="0" t="0" r="0" b="0"/>
            <a:pathLst>
              <a:path w="169665" h="223244">
                <a:moveTo>
                  <a:pt x="0" y="214313"/>
                </a:moveTo>
                <a:lnTo>
                  <a:pt x="0" y="214313"/>
                </a:lnTo>
                <a:lnTo>
                  <a:pt x="8929" y="214313"/>
                </a:lnTo>
                <a:lnTo>
                  <a:pt x="17859" y="223243"/>
                </a:lnTo>
                <a:lnTo>
                  <a:pt x="35718" y="214313"/>
                </a:lnTo>
                <a:lnTo>
                  <a:pt x="53578" y="196454"/>
                </a:lnTo>
                <a:lnTo>
                  <a:pt x="71437" y="169664"/>
                </a:lnTo>
                <a:lnTo>
                  <a:pt x="89296" y="142875"/>
                </a:lnTo>
                <a:lnTo>
                  <a:pt x="116085" y="107157"/>
                </a:lnTo>
                <a:lnTo>
                  <a:pt x="125015" y="80368"/>
                </a:lnTo>
                <a:lnTo>
                  <a:pt x="142875" y="53579"/>
                </a:lnTo>
                <a:lnTo>
                  <a:pt x="151804" y="26789"/>
                </a:lnTo>
                <a:lnTo>
                  <a:pt x="160734" y="8930"/>
                </a:lnTo>
                <a:lnTo>
                  <a:pt x="169664" y="0"/>
                </a:lnTo>
                <a:lnTo>
                  <a:pt x="1696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2" name="Freeform 291"/>
          <p:cNvSpPr/>
          <p:nvPr/>
        </p:nvSpPr>
        <p:spPr bwMode="auto">
          <a:xfrm>
            <a:off x="4679156" y="5857874"/>
            <a:ext cx="178595" cy="125017"/>
          </a:xfrm>
          <a:custGeom>
            <a:avLst/>
            <a:gdLst/>
            <a:ahLst/>
            <a:cxnLst/>
            <a:rect l="0" t="0" r="0" b="0"/>
            <a:pathLst>
              <a:path w="178595" h="125017">
                <a:moveTo>
                  <a:pt x="0" y="71438"/>
                </a:moveTo>
                <a:lnTo>
                  <a:pt x="8930" y="80367"/>
                </a:lnTo>
                <a:lnTo>
                  <a:pt x="17860" y="80367"/>
                </a:lnTo>
                <a:lnTo>
                  <a:pt x="26789" y="98227"/>
                </a:lnTo>
                <a:lnTo>
                  <a:pt x="44649" y="107156"/>
                </a:lnTo>
                <a:lnTo>
                  <a:pt x="53578" y="116086"/>
                </a:lnTo>
                <a:lnTo>
                  <a:pt x="71438" y="116086"/>
                </a:lnTo>
                <a:lnTo>
                  <a:pt x="80367" y="125016"/>
                </a:lnTo>
                <a:lnTo>
                  <a:pt x="89297" y="116086"/>
                </a:lnTo>
                <a:lnTo>
                  <a:pt x="98227" y="107156"/>
                </a:lnTo>
                <a:lnTo>
                  <a:pt x="98227" y="98227"/>
                </a:lnTo>
                <a:lnTo>
                  <a:pt x="98227" y="89297"/>
                </a:lnTo>
                <a:lnTo>
                  <a:pt x="98227" y="71438"/>
                </a:lnTo>
                <a:lnTo>
                  <a:pt x="89297" y="53578"/>
                </a:lnTo>
                <a:lnTo>
                  <a:pt x="89297" y="35719"/>
                </a:lnTo>
                <a:lnTo>
                  <a:pt x="71438" y="17860"/>
                </a:lnTo>
                <a:lnTo>
                  <a:pt x="71438" y="0"/>
                </a:lnTo>
                <a:lnTo>
                  <a:pt x="71438" y="0"/>
                </a:lnTo>
                <a:lnTo>
                  <a:pt x="71438" y="8930"/>
                </a:lnTo>
                <a:lnTo>
                  <a:pt x="89297" y="17860"/>
                </a:lnTo>
                <a:lnTo>
                  <a:pt x="98227" y="35719"/>
                </a:lnTo>
                <a:lnTo>
                  <a:pt x="116086" y="53578"/>
                </a:lnTo>
                <a:lnTo>
                  <a:pt x="133946" y="62508"/>
                </a:lnTo>
                <a:lnTo>
                  <a:pt x="142875" y="71438"/>
                </a:lnTo>
                <a:lnTo>
                  <a:pt x="160735" y="71438"/>
                </a:lnTo>
                <a:lnTo>
                  <a:pt x="169664" y="62508"/>
                </a:lnTo>
                <a:lnTo>
                  <a:pt x="178594" y="53578"/>
                </a:lnTo>
                <a:lnTo>
                  <a:pt x="178594" y="35719"/>
                </a:lnTo>
                <a:lnTo>
                  <a:pt x="178594"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3" name="Freeform 292"/>
          <p:cNvSpPr/>
          <p:nvPr/>
        </p:nvSpPr>
        <p:spPr bwMode="auto">
          <a:xfrm>
            <a:off x="4822031" y="5643562"/>
            <a:ext cx="241103" cy="232173"/>
          </a:xfrm>
          <a:custGeom>
            <a:avLst/>
            <a:gdLst/>
            <a:ahLst/>
            <a:cxnLst/>
            <a:rect l="0" t="0" r="0" b="0"/>
            <a:pathLst>
              <a:path w="241103" h="232173">
                <a:moveTo>
                  <a:pt x="35719" y="107156"/>
                </a:moveTo>
                <a:lnTo>
                  <a:pt x="35719" y="107156"/>
                </a:lnTo>
                <a:lnTo>
                  <a:pt x="26789" y="98226"/>
                </a:lnTo>
                <a:lnTo>
                  <a:pt x="26789" y="89297"/>
                </a:lnTo>
                <a:lnTo>
                  <a:pt x="26789" y="80367"/>
                </a:lnTo>
                <a:lnTo>
                  <a:pt x="17860" y="80367"/>
                </a:lnTo>
                <a:lnTo>
                  <a:pt x="17860" y="89297"/>
                </a:lnTo>
                <a:lnTo>
                  <a:pt x="17860" y="116086"/>
                </a:lnTo>
                <a:lnTo>
                  <a:pt x="26789" y="133945"/>
                </a:lnTo>
                <a:lnTo>
                  <a:pt x="35719" y="169664"/>
                </a:lnTo>
                <a:lnTo>
                  <a:pt x="44649" y="196453"/>
                </a:lnTo>
                <a:lnTo>
                  <a:pt x="62508" y="214312"/>
                </a:lnTo>
                <a:lnTo>
                  <a:pt x="80367" y="232172"/>
                </a:lnTo>
                <a:lnTo>
                  <a:pt x="98227" y="232172"/>
                </a:lnTo>
                <a:lnTo>
                  <a:pt x="116086" y="232172"/>
                </a:lnTo>
                <a:lnTo>
                  <a:pt x="125016" y="223242"/>
                </a:lnTo>
                <a:lnTo>
                  <a:pt x="133946" y="205383"/>
                </a:lnTo>
                <a:lnTo>
                  <a:pt x="133946" y="178593"/>
                </a:lnTo>
                <a:lnTo>
                  <a:pt x="133946" y="160734"/>
                </a:lnTo>
                <a:lnTo>
                  <a:pt x="125016" y="133945"/>
                </a:lnTo>
                <a:lnTo>
                  <a:pt x="107157" y="98226"/>
                </a:lnTo>
                <a:lnTo>
                  <a:pt x="89297" y="71437"/>
                </a:lnTo>
                <a:lnTo>
                  <a:pt x="71438" y="53578"/>
                </a:lnTo>
                <a:lnTo>
                  <a:pt x="44649" y="26789"/>
                </a:lnTo>
                <a:lnTo>
                  <a:pt x="26789" y="8929"/>
                </a:lnTo>
                <a:lnTo>
                  <a:pt x="8930" y="0"/>
                </a:lnTo>
                <a:lnTo>
                  <a:pt x="0" y="0"/>
                </a:lnTo>
                <a:lnTo>
                  <a:pt x="0" y="8929"/>
                </a:lnTo>
                <a:lnTo>
                  <a:pt x="8930" y="35718"/>
                </a:lnTo>
                <a:lnTo>
                  <a:pt x="26789" y="62508"/>
                </a:lnTo>
                <a:lnTo>
                  <a:pt x="53578" y="89297"/>
                </a:lnTo>
                <a:lnTo>
                  <a:pt x="80367" y="116086"/>
                </a:lnTo>
                <a:lnTo>
                  <a:pt x="107157" y="142875"/>
                </a:lnTo>
                <a:lnTo>
                  <a:pt x="133946" y="160734"/>
                </a:lnTo>
                <a:lnTo>
                  <a:pt x="160735" y="169664"/>
                </a:lnTo>
                <a:lnTo>
                  <a:pt x="178594" y="160734"/>
                </a:lnTo>
                <a:lnTo>
                  <a:pt x="196453" y="151804"/>
                </a:lnTo>
                <a:lnTo>
                  <a:pt x="223242" y="125015"/>
                </a:lnTo>
                <a:lnTo>
                  <a:pt x="232172" y="107156"/>
                </a:lnTo>
                <a:lnTo>
                  <a:pt x="241102" y="71437"/>
                </a:lnTo>
                <a:lnTo>
                  <a:pt x="241102"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4" name="Freeform 293"/>
          <p:cNvSpPr/>
          <p:nvPr/>
        </p:nvSpPr>
        <p:spPr bwMode="auto">
          <a:xfrm>
            <a:off x="4955977" y="5277445"/>
            <a:ext cx="250032" cy="446485"/>
          </a:xfrm>
          <a:custGeom>
            <a:avLst/>
            <a:gdLst/>
            <a:ahLst/>
            <a:cxnLst/>
            <a:rect l="0" t="0" r="0" b="0"/>
            <a:pathLst>
              <a:path w="250032" h="446485">
                <a:moveTo>
                  <a:pt x="35718" y="419695"/>
                </a:moveTo>
                <a:lnTo>
                  <a:pt x="35718" y="428625"/>
                </a:lnTo>
                <a:lnTo>
                  <a:pt x="35718" y="428625"/>
                </a:lnTo>
                <a:lnTo>
                  <a:pt x="35718" y="428625"/>
                </a:lnTo>
                <a:lnTo>
                  <a:pt x="44648" y="437554"/>
                </a:lnTo>
                <a:lnTo>
                  <a:pt x="44648" y="428625"/>
                </a:lnTo>
                <a:lnTo>
                  <a:pt x="53578" y="428625"/>
                </a:lnTo>
                <a:lnTo>
                  <a:pt x="53578" y="410765"/>
                </a:lnTo>
                <a:lnTo>
                  <a:pt x="62507" y="401835"/>
                </a:lnTo>
                <a:lnTo>
                  <a:pt x="62507" y="383976"/>
                </a:lnTo>
                <a:lnTo>
                  <a:pt x="62507" y="366117"/>
                </a:lnTo>
                <a:lnTo>
                  <a:pt x="53578" y="348257"/>
                </a:lnTo>
                <a:lnTo>
                  <a:pt x="44648" y="330398"/>
                </a:lnTo>
                <a:lnTo>
                  <a:pt x="35718" y="321468"/>
                </a:lnTo>
                <a:lnTo>
                  <a:pt x="26789" y="312539"/>
                </a:lnTo>
                <a:lnTo>
                  <a:pt x="8929" y="312539"/>
                </a:lnTo>
                <a:lnTo>
                  <a:pt x="0" y="312539"/>
                </a:lnTo>
                <a:lnTo>
                  <a:pt x="0" y="321468"/>
                </a:lnTo>
                <a:lnTo>
                  <a:pt x="0" y="339328"/>
                </a:lnTo>
                <a:lnTo>
                  <a:pt x="8929" y="357187"/>
                </a:lnTo>
                <a:lnTo>
                  <a:pt x="17859" y="383976"/>
                </a:lnTo>
                <a:lnTo>
                  <a:pt x="35718" y="401835"/>
                </a:lnTo>
                <a:lnTo>
                  <a:pt x="53578" y="419695"/>
                </a:lnTo>
                <a:lnTo>
                  <a:pt x="71437" y="437554"/>
                </a:lnTo>
                <a:lnTo>
                  <a:pt x="89296" y="446484"/>
                </a:lnTo>
                <a:lnTo>
                  <a:pt x="98226" y="446484"/>
                </a:lnTo>
                <a:lnTo>
                  <a:pt x="116086" y="446484"/>
                </a:lnTo>
                <a:lnTo>
                  <a:pt x="116086" y="428625"/>
                </a:lnTo>
                <a:lnTo>
                  <a:pt x="116086" y="419695"/>
                </a:lnTo>
                <a:lnTo>
                  <a:pt x="125015" y="401835"/>
                </a:lnTo>
                <a:lnTo>
                  <a:pt x="116086" y="375046"/>
                </a:lnTo>
                <a:lnTo>
                  <a:pt x="107156" y="348257"/>
                </a:lnTo>
                <a:lnTo>
                  <a:pt x="98226" y="330398"/>
                </a:lnTo>
                <a:lnTo>
                  <a:pt x="80367" y="303609"/>
                </a:lnTo>
                <a:lnTo>
                  <a:pt x="71437" y="294680"/>
                </a:lnTo>
                <a:lnTo>
                  <a:pt x="62507" y="285750"/>
                </a:lnTo>
                <a:lnTo>
                  <a:pt x="62507" y="285750"/>
                </a:lnTo>
                <a:lnTo>
                  <a:pt x="62507" y="294680"/>
                </a:lnTo>
                <a:lnTo>
                  <a:pt x="80367" y="312539"/>
                </a:lnTo>
                <a:lnTo>
                  <a:pt x="89296" y="330398"/>
                </a:lnTo>
                <a:lnTo>
                  <a:pt x="107156" y="348257"/>
                </a:lnTo>
                <a:lnTo>
                  <a:pt x="116086" y="357187"/>
                </a:lnTo>
                <a:lnTo>
                  <a:pt x="125015" y="366117"/>
                </a:lnTo>
                <a:lnTo>
                  <a:pt x="133945" y="366117"/>
                </a:lnTo>
                <a:lnTo>
                  <a:pt x="133945" y="366117"/>
                </a:lnTo>
                <a:lnTo>
                  <a:pt x="142875" y="357187"/>
                </a:lnTo>
                <a:lnTo>
                  <a:pt x="133945" y="339328"/>
                </a:lnTo>
                <a:lnTo>
                  <a:pt x="133945" y="321468"/>
                </a:lnTo>
                <a:lnTo>
                  <a:pt x="133945" y="303609"/>
                </a:lnTo>
                <a:lnTo>
                  <a:pt x="133945" y="285750"/>
                </a:lnTo>
                <a:lnTo>
                  <a:pt x="133945" y="276821"/>
                </a:lnTo>
                <a:lnTo>
                  <a:pt x="142875" y="276821"/>
                </a:lnTo>
                <a:lnTo>
                  <a:pt x="160734" y="285750"/>
                </a:lnTo>
                <a:lnTo>
                  <a:pt x="178593" y="285750"/>
                </a:lnTo>
                <a:lnTo>
                  <a:pt x="196453" y="294680"/>
                </a:lnTo>
                <a:lnTo>
                  <a:pt x="214312" y="294680"/>
                </a:lnTo>
                <a:lnTo>
                  <a:pt x="232171" y="294680"/>
                </a:lnTo>
                <a:lnTo>
                  <a:pt x="241101" y="294680"/>
                </a:lnTo>
                <a:lnTo>
                  <a:pt x="241101" y="285750"/>
                </a:lnTo>
                <a:lnTo>
                  <a:pt x="241101" y="267891"/>
                </a:lnTo>
                <a:lnTo>
                  <a:pt x="232171" y="250032"/>
                </a:lnTo>
                <a:lnTo>
                  <a:pt x="223242" y="232172"/>
                </a:lnTo>
                <a:lnTo>
                  <a:pt x="205382" y="205383"/>
                </a:lnTo>
                <a:lnTo>
                  <a:pt x="178593" y="178594"/>
                </a:lnTo>
                <a:lnTo>
                  <a:pt x="151804" y="142875"/>
                </a:lnTo>
                <a:lnTo>
                  <a:pt x="116086" y="116086"/>
                </a:lnTo>
                <a:lnTo>
                  <a:pt x="89296" y="80368"/>
                </a:lnTo>
                <a:lnTo>
                  <a:pt x="62507" y="62508"/>
                </a:lnTo>
                <a:lnTo>
                  <a:pt x="53578" y="53578"/>
                </a:lnTo>
                <a:lnTo>
                  <a:pt x="44648" y="44649"/>
                </a:lnTo>
                <a:lnTo>
                  <a:pt x="53578" y="53578"/>
                </a:lnTo>
                <a:lnTo>
                  <a:pt x="62507" y="71438"/>
                </a:lnTo>
                <a:lnTo>
                  <a:pt x="89296" y="89297"/>
                </a:lnTo>
                <a:lnTo>
                  <a:pt x="107156" y="116086"/>
                </a:lnTo>
                <a:lnTo>
                  <a:pt x="133945" y="142875"/>
                </a:lnTo>
                <a:lnTo>
                  <a:pt x="169664" y="169664"/>
                </a:lnTo>
                <a:lnTo>
                  <a:pt x="196453" y="196453"/>
                </a:lnTo>
                <a:lnTo>
                  <a:pt x="214312" y="214313"/>
                </a:lnTo>
                <a:lnTo>
                  <a:pt x="232171" y="232172"/>
                </a:lnTo>
                <a:lnTo>
                  <a:pt x="250031" y="241102"/>
                </a:lnTo>
                <a:lnTo>
                  <a:pt x="250031" y="250032"/>
                </a:lnTo>
                <a:lnTo>
                  <a:pt x="250031" y="250032"/>
                </a:lnTo>
                <a:lnTo>
                  <a:pt x="250031" y="250032"/>
                </a:lnTo>
                <a:lnTo>
                  <a:pt x="241101" y="241102"/>
                </a:lnTo>
                <a:lnTo>
                  <a:pt x="223242" y="232172"/>
                </a:lnTo>
                <a:lnTo>
                  <a:pt x="196453" y="223243"/>
                </a:lnTo>
                <a:lnTo>
                  <a:pt x="160734" y="214313"/>
                </a:lnTo>
                <a:lnTo>
                  <a:pt x="125015" y="196453"/>
                </a:lnTo>
                <a:lnTo>
                  <a:pt x="98226" y="178594"/>
                </a:lnTo>
                <a:lnTo>
                  <a:pt x="80367" y="169664"/>
                </a:lnTo>
                <a:lnTo>
                  <a:pt x="71437" y="151805"/>
                </a:lnTo>
                <a:lnTo>
                  <a:pt x="71437" y="142875"/>
                </a:lnTo>
                <a:lnTo>
                  <a:pt x="80367" y="133946"/>
                </a:lnTo>
                <a:lnTo>
                  <a:pt x="98226" y="116086"/>
                </a:lnTo>
                <a:lnTo>
                  <a:pt x="116086" y="98227"/>
                </a:lnTo>
                <a:lnTo>
                  <a:pt x="142875" y="80368"/>
                </a:lnTo>
                <a:lnTo>
                  <a:pt x="160734" y="62508"/>
                </a:lnTo>
                <a:lnTo>
                  <a:pt x="187523" y="44649"/>
                </a:lnTo>
                <a:lnTo>
                  <a:pt x="205382" y="26789"/>
                </a:lnTo>
                <a:lnTo>
                  <a:pt x="214312" y="0"/>
                </a:lnTo>
                <a:lnTo>
                  <a:pt x="21431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5" name="Freeform 294"/>
          <p:cNvSpPr/>
          <p:nvPr/>
        </p:nvSpPr>
        <p:spPr bwMode="auto">
          <a:xfrm>
            <a:off x="5223867" y="5206008"/>
            <a:ext cx="160736" cy="196454"/>
          </a:xfrm>
          <a:custGeom>
            <a:avLst/>
            <a:gdLst/>
            <a:ahLst/>
            <a:cxnLst/>
            <a:rect l="0" t="0" r="0" b="0"/>
            <a:pathLst>
              <a:path w="160736" h="196454">
                <a:moveTo>
                  <a:pt x="8930" y="8930"/>
                </a:moveTo>
                <a:lnTo>
                  <a:pt x="8930" y="8930"/>
                </a:lnTo>
                <a:lnTo>
                  <a:pt x="8930" y="17859"/>
                </a:lnTo>
                <a:lnTo>
                  <a:pt x="0" y="35719"/>
                </a:lnTo>
                <a:lnTo>
                  <a:pt x="0" y="62508"/>
                </a:lnTo>
                <a:lnTo>
                  <a:pt x="0" y="89297"/>
                </a:lnTo>
                <a:lnTo>
                  <a:pt x="8930" y="125015"/>
                </a:lnTo>
                <a:lnTo>
                  <a:pt x="17860" y="151805"/>
                </a:lnTo>
                <a:lnTo>
                  <a:pt x="35719" y="178594"/>
                </a:lnTo>
                <a:lnTo>
                  <a:pt x="53578" y="196453"/>
                </a:lnTo>
                <a:lnTo>
                  <a:pt x="80367" y="196453"/>
                </a:lnTo>
                <a:lnTo>
                  <a:pt x="98227" y="187523"/>
                </a:lnTo>
                <a:lnTo>
                  <a:pt x="116086" y="169664"/>
                </a:lnTo>
                <a:lnTo>
                  <a:pt x="133946" y="142875"/>
                </a:lnTo>
                <a:lnTo>
                  <a:pt x="151805" y="116086"/>
                </a:lnTo>
                <a:lnTo>
                  <a:pt x="160735" y="80367"/>
                </a:lnTo>
                <a:lnTo>
                  <a:pt x="160735" y="53578"/>
                </a:lnTo>
                <a:lnTo>
                  <a:pt x="160735" y="35719"/>
                </a:lnTo>
                <a:lnTo>
                  <a:pt x="151805" y="8930"/>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6" name="Freeform 295"/>
          <p:cNvSpPr/>
          <p:nvPr/>
        </p:nvSpPr>
        <p:spPr bwMode="auto">
          <a:xfrm>
            <a:off x="5304234" y="5107781"/>
            <a:ext cx="125017" cy="205384"/>
          </a:xfrm>
          <a:custGeom>
            <a:avLst/>
            <a:gdLst/>
            <a:ahLst/>
            <a:cxnLst/>
            <a:rect l="0" t="0" r="0" b="0"/>
            <a:pathLst>
              <a:path w="125017" h="205384">
                <a:moveTo>
                  <a:pt x="0" y="98227"/>
                </a:moveTo>
                <a:lnTo>
                  <a:pt x="8930" y="98227"/>
                </a:lnTo>
                <a:lnTo>
                  <a:pt x="17860" y="107157"/>
                </a:lnTo>
                <a:lnTo>
                  <a:pt x="26789" y="116086"/>
                </a:lnTo>
                <a:lnTo>
                  <a:pt x="44649" y="125016"/>
                </a:lnTo>
                <a:lnTo>
                  <a:pt x="62508" y="142875"/>
                </a:lnTo>
                <a:lnTo>
                  <a:pt x="80368" y="160735"/>
                </a:lnTo>
                <a:lnTo>
                  <a:pt x="98227" y="169664"/>
                </a:lnTo>
                <a:lnTo>
                  <a:pt x="107157" y="187524"/>
                </a:lnTo>
                <a:lnTo>
                  <a:pt x="125016" y="196453"/>
                </a:lnTo>
                <a:lnTo>
                  <a:pt x="125016" y="205383"/>
                </a:lnTo>
                <a:lnTo>
                  <a:pt x="125016" y="205383"/>
                </a:lnTo>
                <a:lnTo>
                  <a:pt x="125016" y="196453"/>
                </a:lnTo>
                <a:lnTo>
                  <a:pt x="125016" y="178594"/>
                </a:lnTo>
                <a:lnTo>
                  <a:pt x="107157" y="160735"/>
                </a:lnTo>
                <a:lnTo>
                  <a:pt x="98227" y="142875"/>
                </a:lnTo>
                <a:lnTo>
                  <a:pt x="80368" y="116086"/>
                </a:lnTo>
                <a:lnTo>
                  <a:pt x="62508" y="89297"/>
                </a:lnTo>
                <a:lnTo>
                  <a:pt x="53579" y="62508"/>
                </a:lnTo>
                <a:lnTo>
                  <a:pt x="44649" y="44649"/>
                </a:lnTo>
                <a:lnTo>
                  <a:pt x="44649" y="35719"/>
                </a:lnTo>
                <a:lnTo>
                  <a:pt x="53579" y="17860"/>
                </a:lnTo>
                <a:lnTo>
                  <a:pt x="53579" y="8930"/>
                </a:lnTo>
                <a:lnTo>
                  <a:pt x="62508" y="8930"/>
                </a:lnTo>
                <a:lnTo>
                  <a:pt x="71438" y="8930"/>
                </a:lnTo>
                <a:lnTo>
                  <a:pt x="80368" y="0"/>
                </a:lnTo>
                <a:lnTo>
                  <a:pt x="8036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7" name="Freeform 296"/>
          <p:cNvSpPr/>
          <p:nvPr/>
        </p:nvSpPr>
        <p:spPr bwMode="auto">
          <a:xfrm>
            <a:off x="5438180" y="5089922"/>
            <a:ext cx="80368" cy="116087"/>
          </a:xfrm>
          <a:custGeom>
            <a:avLst/>
            <a:gdLst/>
            <a:ahLst/>
            <a:cxnLst/>
            <a:rect l="0" t="0" r="0" b="0"/>
            <a:pathLst>
              <a:path w="80368" h="116087">
                <a:moveTo>
                  <a:pt x="0" y="80367"/>
                </a:moveTo>
                <a:lnTo>
                  <a:pt x="0" y="80367"/>
                </a:lnTo>
                <a:lnTo>
                  <a:pt x="0" y="89297"/>
                </a:lnTo>
                <a:lnTo>
                  <a:pt x="0" y="98226"/>
                </a:lnTo>
                <a:lnTo>
                  <a:pt x="0" y="116086"/>
                </a:lnTo>
                <a:lnTo>
                  <a:pt x="8929" y="116086"/>
                </a:lnTo>
                <a:lnTo>
                  <a:pt x="8929" y="116086"/>
                </a:lnTo>
                <a:lnTo>
                  <a:pt x="8929" y="116086"/>
                </a:lnTo>
                <a:lnTo>
                  <a:pt x="8929" y="107156"/>
                </a:lnTo>
                <a:lnTo>
                  <a:pt x="17859" y="89297"/>
                </a:lnTo>
                <a:lnTo>
                  <a:pt x="17859" y="71437"/>
                </a:lnTo>
                <a:lnTo>
                  <a:pt x="17859" y="53578"/>
                </a:lnTo>
                <a:lnTo>
                  <a:pt x="17859" y="35719"/>
                </a:lnTo>
                <a:lnTo>
                  <a:pt x="17859" y="17859"/>
                </a:lnTo>
                <a:lnTo>
                  <a:pt x="8929" y="0"/>
                </a:lnTo>
                <a:lnTo>
                  <a:pt x="8929" y="0"/>
                </a:lnTo>
                <a:lnTo>
                  <a:pt x="0" y="0"/>
                </a:lnTo>
                <a:lnTo>
                  <a:pt x="0" y="0"/>
                </a:lnTo>
                <a:lnTo>
                  <a:pt x="0" y="17859"/>
                </a:lnTo>
                <a:lnTo>
                  <a:pt x="0" y="44648"/>
                </a:lnTo>
                <a:lnTo>
                  <a:pt x="8929" y="71437"/>
                </a:lnTo>
                <a:lnTo>
                  <a:pt x="8929" y="89297"/>
                </a:lnTo>
                <a:lnTo>
                  <a:pt x="17859" y="98226"/>
                </a:lnTo>
                <a:lnTo>
                  <a:pt x="35718" y="107156"/>
                </a:lnTo>
                <a:lnTo>
                  <a:pt x="44648" y="116086"/>
                </a:lnTo>
                <a:lnTo>
                  <a:pt x="53578" y="107156"/>
                </a:lnTo>
                <a:lnTo>
                  <a:pt x="62508" y="107156"/>
                </a:lnTo>
                <a:lnTo>
                  <a:pt x="80367" y="89297"/>
                </a:lnTo>
                <a:lnTo>
                  <a:pt x="80367"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8" name="Freeform 297"/>
          <p:cNvSpPr/>
          <p:nvPr/>
        </p:nvSpPr>
        <p:spPr bwMode="auto">
          <a:xfrm>
            <a:off x="5429250" y="4857750"/>
            <a:ext cx="196454" cy="241103"/>
          </a:xfrm>
          <a:custGeom>
            <a:avLst/>
            <a:gdLst/>
            <a:ahLst/>
            <a:cxnLst/>
            <a:rect l="0" t="0" r="0" b="0"/>
            <a:pathLst>
              <a:path w="196454" h="241103">
                <a:moveTo>
                  <a:pt x="62508" y="142875"/>
                </a:moveTo>
                <a:lnTo>
                  <a:pt x="62508" y="151805"/>
                </a:lnTo>
                <a:lnTo>
                  <a:pt x="62508" y="160734"/>
                </a:lnTo>
                <a:lnTo>
                  <a:pt x="71438" y="178594"/>
                </a:lnTo>
                <a:lnTo>
                  <a:pt x="80367" y="196453"/>
                </a:lnTo>
                <a:lnTo>
                  <a:pt x="89297" y="214313"/>
                </a:lnTo>
                <a:lnTo>
                  <a:pt x="107156" y="223242"/>
                </a:lnTo>
                <a:lnTo>
                  <a:pt x="116086" y="232172"/>
                </a:lnTo>
                <a:lnTo>
                  <a:pt x="133945" y="241102"/>
                </a:lnTo>
                <a:lnTo>
                  <a:pt x="142875" y="241102"/>
                </a:lnTo>
                <a:lnTo>
                  <a:pt x="142875" y="232172"/>
                </a:lnTo>
                <a:lnTo>
                  <a:pt x="151805" y="223242"/>
                </a:lnTo>
                <a:lnTo>
                  <a:pt x="151805" y="205383"/>
                </a:lnTo>
                <a:lnTo>
                  <a:pt x="151805" y="196453"/>
                </a:lnTo>
                <a:lnTo>
                  <a:pt x="151805" y="169664"/>
                </a:lnTo>
                <a:lnTo>
                  <a:pt x="142875" y="151805"/>
                </a:lnTo>
                <a:lnTo>
                  <a:pt x="125016" y="125016"/>
                </a:lnTo>
                <a:lnTo>
                  <a:pt x="107156" y="107156"/>
                </a:lnTo>
                <a:lnTo>
                  <a:pt x="89297" y="80367"/>
                </a:lnTo>
                <a:lnTo>
                  <a:pt x="62508" y="53578"/>
                </a:lnTo>
                <a:lnTo>
                  <a:pt x="44648" y="26789"/>
                </a:lnTo>
                <a:lnTo>
                  <a:pt x="26789" y="17859"/>
                </a:lnTo>
                <a:lnTo>
                  <a:pt x="8930" y="0"/>
                </a:lnTo>
                <a:lnTo>
                  <a:pt x="0" y="0"/>
                </a:lnTo>
                <a:lnTo>
                  <a:pt x="0" y="0"/>
                </a:lnTo>
                <a:lnTo>
                  <a:pt x="8930" y="8929"/>
                </a:lnTo>
                <a:lnTo>
                  <a:pt x="17859" y="35719"/>
                </a:lnTo>
                <a:lnTo>
                  <a:pt x="35719" y="62508"/>
                </a:lnTo>
                <a:lnTo>
                  <a:pt x="53578" y="89297"/>
                </a:lnTo>
                <a:lnTo>
                  <a:pt x="80367" y="125016"/>
                </a:lnTo>
                <a:lnTo>
                  <a:pt x="98227" y="151805"/>
                </a:lnTo>
                <a:lnTo>
                  <a:pt x="116086" y="178594"/>
                </a:lnTo>
                <a:lnTo>
                  <a:pt x="133945" y="196453"/>
                </a:lnTo>
                <a:lnTo>
                  <a:pt x="151805" y="214313"/>
                </a:lnTo>
                <a:lnTo>
                  <a:pt x="169664" y="214313"/>
                </a:lnTo>
                <a:lnTo>
                  <a:pt x="178594" y="214313"/>
                </a:lnTo>
                <a:lnTo>
                  <a:pt x="187523" y="205383"/>
                </a:lnTo>
                <a:lnTo>
                  <a:pt x="196453" y="187523"/>
                </a:lnTo>
                <a:lnTo>
                  <a:pt x="196453" y="18752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9" name="Freeform 298"/>
          <p:cNvSpPr/>
          <p:nvPr/>
        </p:nvSpPr>
        <p:spPr bwMode="auto">
          <a:xfrm>
            <a:off x="5598914" y="4955977"/>
            <a:ext cx="35720" cy="17860"/>
          </a:xfrm>
          <a:custGeom>
            <a:avLst/>
            <a:gdLst/>
            <a:ahLst/>
            <a:cxnLst/>
            <a:rect l="0" t="0" r="0" b="0"/>
            <a:pathLst>
              <a:path w="35720" h="17860">
                <a:moveTo>
                  <a:pt x="0" y="0"/>
                </a:moveTo>
                <a:lnTo>
                  <a:pt x="0" y="0"/>
                </a:lnTo>
                <a:lnTo>
                  <a:pt x="8930" y="8929"/>
                </a:lnTo>
                <a:lnTo>
                  <a:pt x="8930" y="8929"/>
                </a:lnTo>
                <a:lnTo>
                  <a:pt x="17859" y="17859"/>
                </a:lnTo>
                <a:lnTo>
                  <a:pt x="17859" y="17859"/>
                </a:lnTo>
                <a:lnTo>
                  <a:pt x="26789" y="17859"/>
                </a:lnTo>
                <a:lnTo>
                  <a:pt x="35719" y="8929"/>
                </a:lnTo>
                <a:lnTo>
                  <a:pt x="35719" y="8929"/>
                </a:lnTo>
                <a:lnTo>
                  <a:pt x="35719" y="0"/>
                </a:lnTo>
                <a:lnTo>
                  <a:pt x="3571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0" name="Freeform 299"/>
          <p:cNvSpPr/>
          <p:nvPr/>
        </p:nvSpPr>
        <p:spPr bwMode="auto">
          <a:xfrm>
            <a:off x="5429250" y="4741664"/>
            <a:ext cx="26790" cy="53579"/>
          </a:xfrm>
          <a:custGeom>
            <a:avLst/>
            <a:gdLst/>
            <a:ahLst/>
            <a:cxnLst/>
            <a:rect l="0" t="0" r="0" b="0"/>
            <a:pathLst>
              <a:path w="26790" h="53579">
                <a:moveTo>
                  <a:pt x="26789" y="53578"/>
                </a:moveTo>
                <a:lnTo>
                  <a:pt x="26789" y="53578"/>
                </a:lnTo>
                <a:lnTo>
                  <a:pt x="17859" y="44648"/>
                </a:lnTo>
                <a:lnTo>
                  <a:pt x="8930" y="35718"/>
                </a:lnTo>
                <a:lnTo>
                  <a:pt x="0" y="26789"/>
                </a:lnTo>
                <a:lnTo>
                  <a:pt x="0" y="17859"/>
                </a:lnTo>
                <a:lnTo>
                  <a:pt x="0" y="8929"/>
                </a:lnTo>
                <a:lnTo>
                  <a:pt x="0" y="8929"/>
                </a:lnTo>
                <a:lnTo>
                  <a:pt x="8930" y="8929"/>
                </a:lnTo>
                <a:lnTo>
                  <a:pt x="26789" y="0"/>
                </a:lnTo>
                <a:lnTo>
                  <a:pt x="2678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1" name="Freeform 300"/>
          <p:cNvSpPr/>
          <p:nvPr/>
        </p:nvSpPr>
        <p:spPr bwMode="auto">
          <a:xfrm>
            <a:off x="5536406" y="4786312"/>
            <a:ext cx="160736" cy="98228"/>
          </a:xfrm>
          <a:custGeom>
            <a:avLst/>
            <a:gdLst/>
            <a:ahLst/>
            <a:cxnLst/>
            <a:rect l="0" t="0" r="0" b="0"/>
            <a:pathLst>
              <a:path w="160736" h="98228">
                <a:moveTo>
                  <a:pt x="0" y="0"/>
                </a:moveTo>
                <a:lnTo>
                  <a:pt x="8930" y="0"/>
                </a:lnTo>
                <a:lnTo>
                  <a:pt x="17860" y="8930"/>
                </a:lnTo>
                <a:lnTo>
                  <a:pt x="26789" y="26789"/>
                </a:lnTo>
                <a:lnTo>
                  <a:pt x="44649" y="35719"/>
                </a:lnTo>
                <a:lnTo>
                  <a:pt x="62508" y="53578"/>
                </a:lnTo>
                <a:lnTo>
                  <a:pt x="80367" y="71438"/>
                </a:lnTo>
                <a:lnTo>
                  <a:pt x="89297" y="89297"/>
                </a:lnTo>
                <a:lnTo>
                  <a:pt x="107157" y="98227"/>
                </a:lnTo>
                <a:lnTo>
                  <a:pt x="116086" y="98227"/>
                </a:lnTo>
                <a:lnTo>
                  <a:pt x="133946" y="98227"/>
                </a:lnTo>
                <a:lnTo>
                  <a:pt x="142875" y="89297"/>
                </a:lnTo>
                <a:lnTo>
                  <a:pt x="151805" y="89297"/>
                </a:lnTo>
                <a:lnTo>
                  <a:pt x="160735" y="71438"/>
                </a:lnTo>
                <a:lnTo>
                  <a:pt x="160735" y="53578"/>
                </a:lnTo>
                <a:lnTo>
                  <a:pt x="160735" y="44649"/>
                </a:lnTo>
                <a:lnTo>
                  <a:pt x="160735"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2" name="Freeform 301"/>
          <p:cNvSpPr/>
          <p:nvPr/>
        </p:nvSpPr>
        <p:spPr bwMode="auto">
          <a:xfrm>
            <a:off x="5509617" y="4768453"/>
            <a:ext cx="107157" cy="107157"/>
          </a:xfrm>
          <a:custGeom>
            <a:avLst/>
            <a:gdLst/>
            <a:ahLst/>
            <a:cxnLst/>
            <a:rect l="0" t="0" r="0" b="0"/>
            <a:pathLst>
              <a:path w="107157" h="107157">
                <a:moveTo>
                  <a:pt x="0" y="107156"/>
                </a:moveTo>
                <a:lnTo>
                  <a:pt x="0" y="107156"/>
                </a:lnTo>
                <a:lnTo>
                  <a:pt x="8930" y="107156"/>
                </a:lnTo>
                <a:lnTo>
                  <a:pt x="17860" y="98226"/>
                </a:lnTo>
                <a:lnTo>
                  <a:pt x="26789" y="80367"/>
                </a:lnTo>
                <a:lnTo>
                  <a:pt x="44649" y="71437"/>
                </a:lnTo>
                <a:lnTo>
                  <a:pt x="62508" y="53578"/>
                </a:lnTo>
                <a:lnTo>
                  <a:pt x="80367" y="35718"/>
                </a:lnTo>
                <a:lnTo>
                  <a:pt x="98227" y="17859"/>
                </a:lnTo>
                <a:lnTo>
                  <a:pt x="107156" y="0"/>
                </a:lnTo>
                <a:lnTo>
                  <a:pt x="10715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3" name="Freeform 302"/>
          <p:cNvSpPr/>
          <p:nvPr/>
        </p:nvSpPr>
        <p:spPr bwMode="auto">
          <a:xfrm>
            <a:off x="5107781" y="5813226"/>
            <a:ext cx="258962" cy="276821"/>
          </a:xfrm>
          <a:custGeom>
            <a:avLst/>
            <a:gdLst/>
            <a:ahLst/>
            <a:cxnLst/>
            <a:rect l="0" t="0" r="0" b="0"/>
            <a:pathLst>
              <a:path w="258962" h="276821">
                <a:moveTo>
                  <a:pt x="26789" y="125015"/>
                </a:moveTo>
                <a:lnTo>
                  <a:pt x="26789" y="116086"/>
                </a:lnTo>
                <a:lnTo>
                  <a:pt x="17860" y="116086"/>
                </a:lnTo>
                <a:lnTo>
                  <a:pt x="0" y="116086"/>
                </a:lnTo>
                <a:lnTo>
                  <a:pt x="0" y="107156"/>
                </a:lnTo>
                <a:lnTo>
                  <a:pt x="0" y="107156"/>
                </a:lnTo>
                <a:lnTo>
                  <a:pt x="0" y="116086"/>
                </a:lnTo>
                <a:lnTo>
                  <a:pt x="8930" y="125015"/>
                </a:lnTo>
                <a:lnTo>
                  <a:pt x="17860" y="142875"/>
                </a:lnTo>
                <a:lnTo>
                  <a:pt x="35719" y="169664"/>
                </a:lnTo>
                <a:lnTo>
                  <a:pt x="53578" y="196453"/>
                </a:lnTo>
                <a:lnTo>
                  <a:pt x="71438" y="223242"/>
                </a:lnTo>
                <a:lnTo>
                  <a:pt x="89297" y="250031"/>
                </a:lnTo>
                <a:lnTo>
                  <a:pt x="107157" y="267890"/>
                </a:lnTo>
                <a:lnTo>
                  <a:pt x="116086" y="276820"/>
                </a:lnTo>
                <a:lnTo>
                  <a:pt x="125016" y="276820"/>
                </a:lnTo>
                <a:lnTo>
                  <a:pt x="125016" y="276820"/>
                </a:lnTo>
                <a:lnTo>
                  <a:pt x="116086" y="258961"/>
                </a:lnTo>
                <a:lnTo>
                  <a:pt x="107157" y="232172"/>
                </a:lnTo>
                <a:lnTo>
                  <a:pt x="98227" y="205383"/>
                </a:lnTo>
                <a:lnTo>
                  <a:pt x="89297" y="169664"/>
                </a:lnTo>
                <a:lnTo>
                  <a:pt x="80367" y="133945"/>
                </a:lnTo>
                <a:lnTo>
                  <a:pt x="80367" y="107156"/>
                </a:lnTo>
                <a:lnTo>
                  <a:pt x="80367" y="80367"/>
                </a:lnTo>
                <a:lnTo>
                  <a:pt x="89297" y="80367"/>
                </a:lnTo>
                <a:lnTo>
                  <a:pt x="107157" y="80367"/>
                </a:lnTo>
                <a:lnTo>
                  <a:pt x="133946" y="98226"/>
                </a:lnTo>
                <a:lnTo>
                  <a:pt x="160735" y="116086"/>
                </a:lnTo>
                <a:lnTo>
                  <a:pt x="178594" y="142875"/>
                </a:lnTo>
                <a:lnTo>
                  <a:pt x="205383" y="160734"/>
                </a:lnTo>
                <a:lnTo>
                  <a:pt x="223242" y="178594"/>
                </a:lnTo>
                <a:lnTo>
                  <a:pt x="241102" y="187523"/>
                </a:lnTo>
                <a:lnTo>
                  <a:pt x="250032" y="187523"/>
                </a:lnTo>
                <a:lnTo>
                  <a:pt x="258961" y="178594"/>
                </a:lnTo>
                <a:lnTo>
                  <a:pt x="258961" y="160734"/>
                </a:lnTo>
                <a:lnTo>
                  <a:pt x="258961" y="133945"/>
                </a:lnTo>
                <a:lnTo>
                  <a:pt x="250032" y="107156"/>
                </a:lnTo>
                <a:lnTo>
                  <a:pt x="241102" y="71437"/>
                </a:lnTo>
                <a:lnTo>
                  <a:pt x="232172" y="35719"/>
                </a:lnTo>
                <a:lnTo>
                  <a:pt x="223242" y="0"/>
                </a:lnTo>
                <a:lnTo>
                  <a:pt x="22324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4" name="Freeform 303"/>
          <p:cNvSpPr/>
          <p:nvPr/>
        </p:nvSpPr>
        <p:spPr bwMode="auto">
          <a:xfrm>
            <a:off x="5277445" y="5741788"/>
            <a:ext cx="116087" cy="142876"/>
          </a:xfrm>
          <a:custGeom>
            <a:avLst/>
            <a:gdLst/>
            <a:ahLst/>
            <a:cxnLst/>
            <a:rect l="0" t="0" r="0" b="0"/>
            <a:pathLst>
              <a:path w="116087" h="142876">
                <a:moveTo>
                  <a:pt x="35719" y="62508"/>
                </a:moveTo>
                <a:lnTo>
                  <a:pt x="35719" y="71438"/>
                </a:lnTo>
                <a:lnTo>
                  <a:pt x="44649" y="80367"/>
                </a:lnTo>
                <a:lnTo>
                  <a:pt x="53578" y="98227"/>
                </a:lnTo>
                <a:lnTo>
                  <a:pt x="62508" y="116086"/>
                </a:lnTo>
                <a:lnTo>
                  <a:pt x="71438" y="133946"/>
                </a:lnTo>
                <a:lnTo>
                  <a:pt x="80368" y="142875"/>
                </a:lnTo>
                <a:lnTo>
                  <a:pt x="89297" y="142875"/>
                </a:lnTo>
                <a:lnTo>
                  <a:pt x="98227" y="133946"/>
                </a:lnTo>
                <a:lnTo>
                  <a:pt x="107157" y="116086"/>
                </a:lnTo>
                <a:lnTo>
                  <a:pt x="116086" y="89297"/>
                </a:lnTo>
                <a:lnTo>
                  <a:pt x="116086" y="62508"/>
                </a:lnTo>
                <a:lnTo>
                  <a:pt x="116086" y="35719"/>
                </a:lnTo>
                <a:lnTo>
                  <a:pt x="107157" y="17860"/>
                </a:lnTo>
                <a:lnTo>
                  <a:pt x="98227" y="8930"/>
                </a:lnTo>
                <a:lnTo>
                  <a:pt x="80368" y="0"/>
                </a:lnTo>
                <a:lnTo>
                  <a:pt x="53578" y="8930"/>
                </a:lnTo>
                <a:lnTo>
                  <a:pt x="35719" y="17860"/>
                </a:lnTo>
                <a:lnTo>
                  <a:pt x="8930" y="35719"/>
                </a:lnTo>
                <a:lnTo>
                  <a:pt x="0" y="53578"/>
                </a:lnTo>
                <a:lnTo>
                  <a:pt x="0" y="62508"/>
                </a:lnTo>
                <a:lnTo>
                  <a:pt x="0" y="62508"/>
                </a:lnTo>
                <a:lnTo>
                  <a:pt x="8930" y="62508"/>
                </a:lnTo>
                <a:lnTo>
                  <a:pt x="17860" y="35719"/>
                </a:lnTo>
                <a:lnTo>
                  <a:pt x="17860"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5" name="Freeform 304"/>
          <p:cNvSpPr/>
          <p:nvPr/>
        </p:nvSpPr>
        <p:spPr bwMode="auto">
          <a:xfrm>
            <a:off x="5375672" y="5393531"/>
            <a:ext cx="241102" cy="375047"/>
          </a:xfrm>
          <a:custGeom>
            <a:avLst/>
            <a:gdLst/>
            <a:ahLst/>
            <a:cxnLst/>
            <a:rect l="0" t="0" r="0" b="0"/>
            <a:pathLst>
              <a:path w="241102" h="375047">
                <a:moveTo>
                  <a:pt x="17859" y="196453"/>
                </a:moveTo>
                <a:lnTo>
                  <a:pt x="8930" y="205382"/>
                </a:lnTo>
                <a:lnTo>
                  <a:pt x="8930" y="205382"/>
                </a:lnTo>
                <a:lnTo>
                  <a:pt x="0" y="223242"/>
                </a:lnTo>
                <a:lnTo>
                  <a:pt x="0" y="241101"/>
                </a:lnTo>
                <a:lnTo>
                  <a:pt x="8930" y="258960"/>
                </a:lnTo>
                <a:lnTo>
                  <a:pt x="8930" y="294679"/>
                </a:lnTo>
                <a:lnTo>
                  <a:pt x="26789" y="321468"/>
                </a:lnTo>
                <a:lnTo>
                  <a:pt x="44648" y="348257"/>
                </a:lnTo>
                <a:lnTo>
                  <a:pt x="53578" y="366117"/>
                </a:lnTo>
                <a:lnTo>
                  <a:pt x="71437" y="375046"/>
                </a:lnTo>
                <a:lnTo>
                  <a:pt x="80367" y="375046"/>
                </a:lnTo>
                <a:lnTo>
                  <a:pt x="89297" y="366117"/>
                </a:lnTo>
                <a:lnTo>
                  <a:pt x="89297" y="357187"/>
                </a:lnTo>
                <a:lnTo>
                  <a:pt x="89297" y="330398"/>
                </a:lnTo>
                <a:lnTo>
                  <a:pt x="89297" y="303609"/>
                </a:lnTo>
                <a:lnTo>
                  <a:pt x="80367" y="276820"/>
                </a:lnTo>
                <a:lnTo>
                  <a:pt x="71437" y="241101"/>
                </a:lnTo>
                <a:lnTo>
                  <a:pt x="62508" y="214312"/>
                </a:lnTo>
                <a:lnTo>
                  <a:pt x="53578" y="187523"/>
                </a:lnTo>
                <a:lnTo>
                  <a:pt x="44648" y="169664"/>
                </a:lnTo>
                <a:lnTo>
                  <a:pt x="35719" y="160735"/>
                </a:lnTo>
                <a:lnTo>
                  <a:pt x="44648" y="160735"/>
                </a:lnTo>
                <a:lnTo>
                  <a:pt x="53578" y="178594"/>
                </a:lnTo>
                <a:lnTo>
                  <a:pt x="71437" y="205382"/>
                </a:lnTo>
                <a:lnTo>
                  <a:pt x="89297" y="232171"/>
                </a:lnTo>
                <a:lnTo>
                  <a:pt x="116086" y="258960"/>
                </a:lnTo>
                <a:lnTo>
                  <a:pt x="125016" y="276820"/>
                </a:lnTo>
                <a:lnTo>
                  <a:pt x="142875" y="294679"/>
                </a:lnTo>
                <a:lnTo>
                  <a:pt x="151805" y="312539"/>
                </a:lnTo>
                <a:lnTo>
                  <a:pt x="160734" y="312539"/>
                </a:lnTo>
                <a:lnTo>
                  <a:pt x="169664" y="303609"/>
                </a:lnTo>
                <a:lnTo>
                  <a:pt x="160734" y="294679"/>
                </a:lnTo>
                <a:lnTo>
                  <a:pt x="160734" y="276820"/>
                </a:lnTo>
                <a:lnTo>
                  <a:pt x="151805" y="250031"/>
                </a:lnTo>
                <a:lnTo>
                  <a:pt x="133945" y="223242"/>
                </a:lnTo>
                <a:lnTo>
                  <a:pt x="125016" y="196453"/>
                </a:lnTo>
                <a:lnTo>
                  <a:pt x="107156" y="169664"/>
                </a:lnTo>
                <a:lnTo>
                  <a:pt x="98226" y="142875"/>
                </a:lnTo>
                <a:lnTo>
                  <a:pt x="98226" y="133946"/>
                </a:lnTo>
                <a:lnTo>
                  <a:pt x="107156" y="125016"/>
                </a:lnTo>
                <a:lnTo>
                  <a:pt x="116086" y="133946"/>
                </a:lnTo>
                <a:lnTo>
                  <a:pt x="133945" y="151805"/>
                </a:lnTo>
                <a:lnTo>
                  <a:pt x="160734" y="160735"/>
                </a:lnTo>
                <a:lnTo>
                  <a:pt x="178594" y="178594"/>
                </a:lnTo>
                <a:lnTo>
                  <a:pt x="196453" y="196453"/>
                </a:lnTo>
                <a:lnTo>
                  <a:pt x="214312" y="205382"/>
                </a:lnTo>
                <a:lnTo>
                  <a:pt x="223242" y="214312"/>
                </a:lnTo>
                <a:lnTo>
                  <a:pt x="232172" y="223242"/>
                </a:lnTo>
                <a:lnTo>
                  <a:pt x="241101" y="223242"/>
                </a:lnTo>
                <a:lnTo>
                  <a:pt x="241101" y="223242"/>
                </a:lnTo>
                <a:lnTo>
                  <a:pt x="232172" y="214312"/>
                </a:lnTo>
                <a:lnTo>
                  <a:pt x="214312" y="196453"/>
                </a:lnTo>
                <a:lnTo>
                  <a:pt x="196453" y="178594"/>
                </a:lnTo>
                <a:lnTo>
                  <a:pt x="178594" y="160735"/>
                </a:lnTo>
                <a:lnTo>
                  <a:pt x="160734" y="133946"/>
                </a:lnTo>
                <a:lnTo>
                  <a:pt x="133945" y="116086"/>
                </a:lnTo>
                <a:lnTo>
                  <a:pt x="125016" y="98227"/>
                </a:lnTo>
                <a:lnTo>
                  <a:pt x="125016" y="80367"/>
                </a:lnTo>
                <a:lnTo>
                  <a:pt x="125016" y="62508"/>
                </a:lnTo>
                <a:lnTo>
                  <a:pt x="133945" y="44649"/>
                </a:lnTo>
                <a:lnTo>
                  <a:pt x="151805" y="35719"/>
                </a:lnTo>
                <a:lnTo>
                  <a:pt x="160734" y="17860"/>
                </a:lnTo>
                <a:lnTo>
                  <a:pt x="178594" y="0"/>
                </a:lnTo>
                <a:lnTo>
                  <a:pt x="17859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6" name="Freeform 305"/>
          <p:cNvSpPr/>
          <p:nvPr/>
        </p:nvSpPr>
        <p:spPr bwMode="auto">
          <a:xfrm>
            <a:off x="5554266" y="5357813"/>
            <a:ext cx="160735" cy="205383"/>
          </a:xfrm>
          <a:custGeom>
            <a:avLst/>
            <a:gdLst/>
            <a:ahLst/>
            <a:cxnLst/>
            <a:rect l="0" t="0" r="0" b="0"/>
            <a:pathLst>
              <a:path w="160735" h="205383">
                <a:moveTo>
                  <a:pt x="17859" y="0"/>
                </a:moveTo>
                <a:lnTo>
                  <a:pt x="17859" y="8929"/>
                </a:lnTo>
                <a:lnTo>
                  <a:pt x="8929" y="17859"/>
                </a:lnTo>
                <a:lnTo>
                  <a:pt x="0" y="35718"/>
                </a:lnTo>
                <a:lnTo>
                  <a:pt x="0" y="53578"/>
                </a:lnTo>
                <a:lnTo>
                  <a:pt x="0" y="71437"/>
                </a:lnTo>
                <a:lnTo>
                  <a:pt x="0" y="89296"/>
                </a:lnTo>
                <a:lnTo>
                  <a:pt x="0" y="98226"/>
                </a:lnTo>
                <a:lnTo>
                  <a:pt x="8929" y="107156"/>
                </a:lnTo>
                <a:lnTo>
                  <a:pt x="8929" y="107156"/>
                </a:lnTo>
                <a:lnTo>
                  <a:pt x="17859" y="107156"/>
                </a:lnTo>
                <a:lnTo>
                  <a:pt x="35718" y="98226"/>
                </a:lnTo>
                <a:lnTo>
                  <a:pt x="44648" y="89296"/>
                </a:lnTo>
                <a:lnTo>
                  <a:pt x="71437" y="80367"/>
                </a:lnTo>
                <a:lnTo>
                  <a:pt x="89297" y="80367"/>
                </a:lnTo>
                <a:lnTo>
                  <a:pt x="116086" y="80367"/>
                </a:lnTo>
                <a:lnTo>
                  <a:pt x="133945" y="89296"/>
                </a:lnTo>
                <a:lnTo>
                  <a:pt x="151804" y="98226"/>
                </a:lnTo>
                <a:lnTo>
                  <a:pt x="160734" y="116085"/>
                </a:lnTo>
                <a:lnTo>
                  <a:pt x="160734" y="142875"/>
                </a:lnTo>
                <a:lnTo>
                  <a:pt x="151804" y="160734"/>
                </a:lnTo>
                <a:lnTo>
                  <a:pt x="151804" y="187523"/>
                </a:lnTo>
                <a:lnTo>
                  <a:pt x="142875" y="196453"/>
                </a:lnTo>
                <a:lnTo>
                  <a:pt x="142875" y="205382"/>
                </a:lnTo>
                <a:lnTo>
                  <a:pt x="133945" y="205382"/>
                </a:lnTo>
                <a:lnTo>
                  <a:pt x="133945" y="205382"/>
                </a:lnTo>
                <a:lnTo>
                  <a:pt x="133945" y="20538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7" name="Freeform 306"/>
          <p:cNvSpPr/>
          <p:nvPr/>
        </p:nvSpPr>
        <p:spPr bwMode="auto">
          <a:xfrm>
            <a:off x="696516" y="1428750"/>
            <a:ext cx="366118" cy="419696"/>
          </a:xfrm>
          <a:custGeom>
            <a:avLst/>
            <a:gdLst/>
            <a:ahLst/>
            <a:cxnLst/>
            <a:rect l="0" t="0" r="0" b="0"/>
            <a:pathLst>
              <a:path w="366118" h="419696">
                <a:moveTo>
                  <a:pt x="8929" y="98226"/>
                </a:moveTo>
                <a:lnTo>
                  <a:pt x="8929" y="98226"/>
                </a:lnTo>
                <a:lnTo>
                  <a:pt x="0" y="98226"/>
                </a:lnTo>
                <a:lnTo>
                  <a:pt x="0" y="107156"/>
                </a:lnTo>
                <a:lnTo>
                  <a:pt x="0" y="125015"/>
                </a:lnTo>
                <a:lnTo>
                  <a:pt x="0" y="142875"/>
                </a:lnTo>
                <a:lnTo>
                  <a:pt x="0" y="160734"/>
                </a:lnTo>
                <a:lnTo>
                  <a:pt x="8929" y="196453"/>
                </a:lnTo>
                <a:lnTo>
                  <a:pt x="26789" y="232172"/>
                </a:lnTo>
                <a:lnTo>
                  <a:pt x="44648" y="267890"/>
                </a:lnTo>
                <a:lnTo>
                  <a:pt x="71437" y="312539"/>
                </a:lnTo>
                <a:lnTo>
                  <a:pt x="89297" y="348258"/>
                </a:lnTo>
                <a:lnTo>
                  <a:pt x="116086" y="383976"/>
                </a:lnTo>
                <a:lnTo>
                  <a:pt x="125015" y="401836"/>
                </a:lnTo>
                <a:lnTo>
                  <a:pt x="133945" y="419695"/>
                </a:lnTo>
                <a:lnTo>
                  <a:pt x="142875" y="419695"/>
                </a:lnTo>
                <a:lnTo>
                  <a:pt x="133945" y="410765"/>
                </a:lnTo>
                <a:lnTo>
                  <a:pt x="116086" y="392906"/>
                </a:lnTo>
                <a:lnTo>
                  <a:pt x="98226" y="366117"/>
                </a:lnTo>
                <a:lnTo>
                  <a:pt x="71437" y="330398"/>
                </a:lnTo>
                <a:lnTo>
                  <a:pt x="53578" y="285750"/>
                </a:lnTo>
                <a:lnTo>
                  <a:pt x="35718" y="232172"/>
                </a:lnTo>
                <a:lnTo>
                  <a:pt x="26789" y="187523"/>
                </a:lnTo>
                <a:lnTo>
                  <a:pt x="17859" y="142875"/>
                </a:lnTo>
                <a:lnTo>
                  <a:pt x="17859" y="107156"/>
                </a:lnTo>
                <a:lnTo>
                  <a:pt x="26789" y="98226"/>
                </a:lnTo>
                <a:lnTo>
                  <a:pt x="44648" y="98226"/>
                </a:lnTo>
                <a:lnTo>
                  <a:pt x="71437" y="116086"/>
                </a:lnTo>
                <a:lnTo>
                  <a:pt x="107156" y="151804"/>
                </a:lnTo>
                <a:lnTo>
                  <a:pt x="142875" y="196453"/>
                </a:lnTo>
                <a:lnTo>
                  <a:pt x="178593" y="250031"/>
                </a:lnTo>
                <a:lnTo>
                  <a:pt x="205383" y="294679"/>
                </a:lnTo>
                <a:lnTo>
                  <a:pt x="232172" y="330398"/>
                </a:lnTo>
                <a:lnTo>
                  <a:pt x="241101" y="348258"/>
                </a:lnTo>
                <a:lnTo>
                  <a:pt x="250031" y="366117"/>
                </a:lnTo>
                <a:lnTo>
                  <a:pt x="250031" y="357187"/>
                </a:lnTo>
                <a:lnTo>
                  <a:pt x="241101" y="339328"/>
                </a:lnTo>
                <a:lnTo>
                  <a:pt x="232172" y="312539"/>
                </a:lnTo>
                <a:lnTo>
                  <a:pt x="214312" y="258961"/>
                </a:lnTo>
                <a:lnTo>
                  <a:pt x="187523" y="196453"/>
                </a:lnTo>
                <a:lnTo>
                  <a:pt x="169664" y="133945"/>
                </a:lnTo>
                <a:lnTo>
                  <a:pt x="160734" y="80367"/>
                </a:lnTo>
                <a:lnTo>
                  <a:pt x="160734" y="35719"/>
                </a:lnTo>
                <a:lnTo>
                  <a:pt x="160734" y="8929"/>
                </a:lnTo>
                <a:lnTo>
                  <a:pt x="178593" y="0"/>
                </a:lnTo>
                <a:lnTo>
                  <a:pt x="187523" y="8929"/>
                </a:lnTo>
                <a:lnTo>
                  <a:pt x="214312" y="35719"/>
                </a:lnTo>
                <a:lnTo>
                  <a:pt x="241101" y="80367"/>
                </a:lnTo>
                <a:lnTo>
                  <a:pt x="267890" y="125015"/>
                </a:lnTo>
                <a:lnTo>
                  <a:pt x="294679" y="178594"/>
                </a:lnTo>
                <a:lnTo>
                  <a:pt x="312539" y="205383"/>
                </a:lnTo>
                <a:lnTo>
                  <a:pt x="339328" y="232172"/>
                </a:lnTo>
                <a:lnTo>
                  <a:pt x="348258" y="241101"/>
                </a:lnTo>
                <a:lnTo>
                  <a:pt x="357187" y="232172"/>
                </a:lnTo>
                <a:lnTo>
                  <a:pt x="366117" y="223242"/>
                </a:lnTo>
                <a:lnTo>
                  <a:pt x="366117" y="196453"/>
                </a:lnTo>
                <a:lnTo>
                  <a:pt x="357187" y="160734"/>
                </a:lnTo>
                <a:lnTo>
                  <a:pt x="348258" y="125015"/>
                </a:lnTo>
                <a:lnTo>
                  <a:pt x="348258" y="12501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8" name="Freeform 307"/>
          <p:cNvSpPr/>
          <p:nvPr/>
        </p:nvSpPr>
        <p:spPr bwMode="auto">
          <a:xfrm>
            <a:off x="1026914" y="1473398"/>
            <a:ext cx="151806" cy="205384"/>
          </a:xfrm>
          <a:custGeom>
            <a:avLst/>
            <a:gdLst/>
            <a:ahLst/>
            <a:cxnLst/>
            <a:rect l="0" t="0" r="0" b="0"/>
            <a:pathLst>
              <a:path w="151806" h="205384">
                <a:moveTo>
                  <a:pt x="0" y="62508"/>
                </a:moveTo>
                <a:lnTo>
                  <a:pt x="0" y="71438"/>
                </a:lnTo>
                <a:lnTo>
                  <a:pt x="8930" y="98227"/>
                </a:lnTo>
                <a:lnTo>
                  <a:pt x="17860" y="133946"/>
                </a:lnTo>
                <a:lnTo>
                  <a:pt x="35719" y="160735"/>
                </a:lnTo>
                <a:lnTo>
                  <a:pt x="53578" y="187524"/>
                </a:lnTo>
                <a:lnTo>
                  <a:pt x="71438" y="205383"/>
                </a:lnTo>
                <a:lnTo>
                  <a:pt x="89297" y="205383"/>
                </a:lnTo>
                <a:lnTo>
                  <a:pt x="107156" y="196453"/>
                </a:lnTo>
                <a:lnTo>
                  <a:pt x="125016" y="169664"/>
                </a:lnTo>
                <a:lnTo>
                  <a:pt x="142875" y="142875"/>
                </a:lnTo>
                <a:lnTo>
                  <a:pt x="151805" y="107156"/>
                </a:lnTo>
                <a:lnTo>
                  <a:pt x="151805" y="71438"/>
                </a:lnTo>
                <a:lnTo>
                  <a:pt x="133945" y="35719"/>
                </a:lnTo>
                <a:lnTo>
                  <a:pt x="116086" y="8930"/>
                </a:lnTo>
                <a:lnTo>
                  <a:pt x="98227" y="0"/>
                </a:lnTo>
                <a:lnTo>
                  <a:pt x="71438" y="8930"/>
                </a:lnTo>
                <a:lnTo>
                  <a:pt x="53578" y="26789"/>
                </a:lnTo>
                <a:lnTo>
                  <a:pt x="44649" y="53578"/>
                </a:lnTo>
                <a:lnTo>
                  <a:pt x="53578" y="89297"/>
                </a:lnTo>
                <a:lnTo>
                  <a:pt x="62508" y="116086"/>
                </a:lnTo>
                <a:lnTo>
                  <a:pt x="80367" y="133946"/>
                </a:lnTo>
                <a:lnTo>
                  <a:pt x="107156" y="133946"/>
                </a:lnTo>
                <a:lnTo>
                  <a:pt x="133945" y="125016"/>
                </a:lnTo>
                <a:lnTo>
                  <a:pt x="133945"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9" name="Freeform 308"/>
          <p:cNvSpPr/>
          <p:nvPr/>
        </p:nvSpPr>
        <p:spPr bwMode="auto">
          <a:xfrm>
            <a:off x="1232297" y="1366242"/>
            <a:ext cx="151806" cy="232173"/>
          </a:xfrm>
          <a:custGeom>
            <a:avLst/>
            <a:gdLst/>
            <a:ahLst/>
            <a:cxnLst/>
            <a:rect l="0" t="0" r="0" b="0"/>
            <a:pathLst>
              <a:path w="151806" h="232173">
                <a:moveTo>
                  <a:pt x="0" y="0"/>
                </a:moveTo>
                <a:lnTo>
                  <a:pt x="0" y="8930"/>
                </a:lnTo>
                <a:lnTo>
                  <a:pt x="0" y="26789"/>
                </a:lnTo>
                <a:lnTo>
                  <a:pt x="0" y="62508"/>
                </a:lnTo>
                <a:lnTo>
                  <a:pt x="0" y="98227"/>
                </a:lnTo>
                <a:lnTo>
                  <a:pt x="0" y="133945"/>
                </a:lnTo>
                <a:lnTo>
                  <a:pt x="8930" y="169664"/>
                </a:lnTo>
                <a:lnTo>
                  <a:pt x="17859" y="205383"/>
                </a:lnTo>
                <a:lnTo>
                  <a:pt x="26789" y="223242"/>
                </a:lnTo>
                <a:lnTo>
                  <a:pt x="35719" y="232172"/>
                </a:lnTo>
                <a:lnTo>
                  <a:pt x="44648" y="232172"/>
                </a:lnTo>
                <a:lnTo>
                  <a:pt x="44648" y="214312"/>
                </a:lnTo>
                <a:lnTo>
                  <a:pt x="44648" y="196453"/>
                </a:lnTo>
                <a:lnTo>
                  <a:pt x="35719" y="160734"/>
                </a:lnTo>
                <a:lnTo>
                  <a:pt x="26789" y="125016"/>
                </a:lnTo>
                <a:lnTo>
                  <a:pt x="17859" y="89297"/>
                </a:lnTo>
                <a:lnTo>
                  <a:pt x="8930" y="62508"/>
                </a:lnTo>
                <a:lnTo>
                  <a:pt x="8930" y="53578"/>
                </a:lnTo>
                <a:lnTo>
                  <a:pt x="17859" y="53578"/>
                </a:lnTo>
                <a:lnTo>
                  <a:pt x="26789" y="71437"/>
                </a:lnTo>
                <a:lnTo>
                  <a:pt x="44648" y="89297"/>
                </a:lnTo>
                <a:lnTo>
                  <a:pt x="71437" y="116086"/>
                </a:lnTo>
                <a:lnTo>
                  <a:pt x="89297" y="133945"/>
                </a:lnTo>
                <a:lnTo>
                  <a:pt x="107156" y="160734"/>
                </a:lnTo>
                <a:lnTo>
                  <a:pt x="125016" y="169664"/>
                </a:lnTo>
                <a:lnTo>
                  <a:pt x="133945" y="178594"/>
                </a:lnTo>
                <a:lnTo>
                  <a:pt x="142875" y="169664"/>
                </a:lnTo>
                <a:lnTo>
                  <a:pt x="151805" y="160734"/>
                </a:lnTo>
                <a:lnTo>
                  <a:pt x="142875" y="133945"/>
                </a:lnTo>
                <a:lnTo>
                  <a:pt x="133945" y="98227"/>
                </a:lnTo>
                <a:lnTo>
                  <a:pt x="125016" y="62508"/>
                </a:lnTo>
                <a:lnTo>
                  <a:pt x="107156" y="35719"/>
                </a:lnTo>
                <a:lnTo>
                  <a:pt x="107156" y="8930"/>
                </a:lnTo>
                <a:lnTo>
                  <a:pt x="98226" y="0"/>
                </a:lnTo>
                <a:lnTo>
                  <a:pt x="98226" y="0"/>
                </a:lnTo>
                <a:lnTo>
                  <a:pt x="107156" y="8930"/>
                </a:lnTo>
                <a:lnTo>
                  <a:pt x="116086" y="26789"/>
                </a:lnTo>
                <a:lnTo>
                  <a:pt x="133945" y="35719"/>
                </a:lnTo>
                <a:lnTo>
                  <a:pt x="133945"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0" name="Freeform 309"/>
          <p:cNvSpPr/>
          <p:nvPr/>
        </p:nvSpPr>
        <p:spPr bwMode="auto">
          <a:xfrm>
            <a:off x="1393031" y="1223367"/>
            <a:ext cx="196454" cy="285751"/>
          </a:xfrm>
          <a:custGeom>
            <a:avLst/>
            <a:gdLst/>
            <a:ahLst/>
            <a:cxnLst/>
            <a:rect l="0" t="0" r="0" b="0"/>
            <a:pathLst>
              <a:path w="196454" h="285751">
                <a:moveTo>
                  <a:pt x="71438" y="125016"/>
                </a:moveTo>
                <a:lnTo>
                  <a:pt x="71438" y="125016"/>
                </a:lnTo>
                <a:lnTo>
                  <a:pt x="62508" y="133946"/>
                </a:lnTo>
                <a:lnTo>
                  <a:pt x="53578" y="142875"/>
                </a:lnTo>
                <a:lnTo>
                  <a:pt x="35719" y="151805"/>
                </a:lnTo>
                <a:lnTo>
                  <a:pt x="35719" y="160735"/>
                </a:lnTo>
                <a:lnTo>
                  <a:pt x="26789" y="178594"/>
                </a:lnTo>
                <a:lnTo>
                  <a:pt x="26789" y="196453"/>
                </a:lnTo>
                <a:lnTo>
                  <a:pt x="26789" y="214312"/>
                </a:lnTo>
                <a:lnTo>
                  <a:pt x="35719" y="241102"/>
                </a:lnTo>
                <a:lnTo>
                  <a:pt x="44649" y="258961"/>
                </a:lnTo>
                <a:lnTo>
                  <a:pt x="53578" y="276820"/>
                </a:lnTo>
                <a:lnTo>
                  <a:pt x="62508" y="285750"/>
                </a:lnTo>
                <a:lnTo>
                  <a:pt x="80367" y="285750"/>
                </a:lnTo>
                <a:lnTo>
                  <a:pt x="89297" y="276820"/>
                </a:lnTo>
                <a:lnTo>
                  <a:pt x="98227" y="267891"/>
                </a:lnTo>
                <a:lnTo>
                  <a:pt x="98227" y="241102"/>
                </a:lnTo>
                <a:lnTo>
                  <a:pt x="98227" y="214312"/>
                </a:lnTo>
                <a:lnTo>
                  <a:pt x="98227" y="187523"/>
                </a:lnTo>
                <a:lnTo>
                  <a:pt x="89297" y="151805"/>
                </a:lnTo>
                <a:lnTo>
                  <a:pt x="71438" y="107156"/>
                </a:lnTo>
                <a:lnTo>
                  <a:pt x="53578" y="62508"/>
                </a:lnTo>
                <a:lnTo>
                  <a:pt x="26789" y="35719"/>
                </a:lnTo>
                <a:lnTo>
                  <a:pt x="8930" y="8930"/>
                </a:lnTo>
                <a:lnTo>
                  <a:pt x="0" y="0"/>
                </a:lnTo>
                <a:lnTo>
                  <a:pt x="0" y="17860"/>
                </a:lnTo>
                <a:lnTo>
                  <a:pt x="8930" y="44649"/>
                </a:lnTo>
                <a:lnTo>
                  <a:pt x="17860" y="89297"/>
                </a:lnTo>
                <a:lnTo>
                  <a:pt x="44649" y="133946"/>
                </a:lnTo>
                <a:lnTo>
                  <a:pt x="62508" y="169664"/>
                </a:lnTo>
                <a:lnTo>
                  <a:pt x="98227" y="205383"/>
                </a:lnTo>
                <a:lnTo>
                  <a:pt x="125016" y="232172"/>
                </a:lnTo>
                <a:lnTo>
                  <a:pt x="151805" y="250031"/>
                </a:lnTo>
                <a:lnTo>
                  <a:pt x="178594" y="250031"/>
                </a:lnTo>
                <a:lnTo>
                  <a:pt x="187524" y="241102"/>
                </a:lnTo>
                <a:lnTo>
                  <a:pt x="196453" y="223242"/>
                </a:lnTo>
                <a:lnTo>
                  <a:pt x="196453" y="196453"/>
                </a:lnTo>
                <a:lnTo>
                  <a:pt x="196453" y="160735"/>
                </a:lnTo>
                <a:lnTo>
                  <a:pt x="196453"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1" name="Freeform 310"/>
          <p:cNvSpPr/>
          <p:nvPr/>
        </p:nvSpPr>
        <p:spPr bwMode="auto">
          <a:xfrm>
            <a:off x="1535906" y="1214437"/>
            <a:ext cx="348259" cy="196454"/>
          </a:xfrm>
          <a:custGeom>
            <a:avLst/>
            <a:gdLst/>
            <a:ahLst/>
            <a:cxnLst/>
            <a:rect l="0" t="0" r="0" b="0"/>
            <a:pathLst>
              <a:path w="348259" h="196454">
                <a:moveTo>
                  <a:pt x="8930" y="80368"/>
                </a:moveTo>
                <a:lnTo>
                  <a:pt x="8930" y="80368"/>
                </a:lnTo>
                <a:lnTo>
                  <a:pt x="8930" y="89297"/>
                </a:lnTo>
                <a:lnTo>
                  <a:pt x="0" y="98227"/>
                </a:lnTo>
                <a:lnTo>
                  <a:pt x="0" y="116086"/>
                </a:lnTo>
                <a:lnTo>
                  <a:pt x="0" y="125016"/>
                </a:lnTo>
                <a:lnTo>
                  <a:pt x="8930" y="142876"/>
                </a:lnTo>
                <a:lnTo>
                  <a:pt x="17860" y="151805"/>
                </a:lnTo>
                <a:lnTo>
                  <a:pt x="26789" y="169665"/>
                </a:lnTo>
                <a:lnTo>
                  <a:pt x="44649" y="178594"/>
                </a:lnTo>
                <a:lnTo>
                  <a:pt x="53578" y="178594"/>
                </a:lnTo>
                <a:lnTo>
                  <a:pt x="62508" y="178594"/>
                </a:lnTo>
                <a:lnTo>
                  <a:pt x="71438" y="169665"/>
                </a:lnTo>
                <a:lnTo>
                  <a:pt x="71438" y="160735"/>
                </a:lnTo>
                <a:lnTo>
                  <a:pt x="80367" y="142876"/>
                </a:lnTo>
                <a:lnTo>
                  <a:pt x="80367" y="125016"/>
                </a:lnTo>
                <a:lnTo>
                  <a:pt x="80367" y="107157"/>
                </a:lnTo>
                <a:lnTo>
                  <a:pt x="71438" y="89297"/>
                </a:lnTo>
                <a:lnTo>
                  <a:pt x="71438" y="71438"/>
                </a:lnTo>
                <a:lnTo>
                  <a:pt x="71438" y="71438"/>
                </a:lnTo>
                <a:lnTo>
                  <a:pt x="71438" y="80368"/>
                </a:lnTo>
                <a:lnTo>
                  <a:pt x="80367" y="89297"/>
                </a:lnTo>
                <a:lnTo>
                  <a:pt x="89297" y="107157"/>
                </a:lnTo>
                <a:lnTo>
                  <a:pt x="98227" y="125016"/>
                </a:lnTo>
                <a:lnTo>
                  <a:pt x="107157" y="142876"/>
                </a:lnTo>
                <a:lnTo>
                  <a:pt x="107157" y="151805"/>
                </a:lnTo>
                <a:lnTo>
                  <a:pt x="116086" y="160735"/>
                </a:lnTo>
                <a:lnTo>
                  <a:pt x="125016" y="160735"/>
                </a:lnTo>
                <a:lnTo>
                  <a:pt x="125016" y="151805"/>
                </a:lnTo>
                <a:lnTo>
                  <a:pt x="133946" y="142876"/>
                </a:lnTo>
                <a:lnTo>
                  <a:pt x="133946" y="125016"/>
                </a:lnTo>
                <a:lnTo>
                  <a:pt x="133946" y="98227"/>
                </a:lnTo>
                <a:lnTo>
                  <a:pt x="125016" y="71438"/>
                </a:lnTo>
                <a:lnTo>
                  <a:pt x="125016" y="44649"/>
                </a:lnTo>
                <a:lnTo>
                  <a:pt x="116086" y="35719"/>
                </a:lnTo>
                <a:lnTo>
                  <a:pt x="125016" y="26790"/>
                </a:lnTo>
                <a:lnTo>
                  <a:pt x="125016" y="35719"/>
                </a:lnTo>
                <a:lnTo>
                  <a:pt x="133946" y="44649"/>
                </a:lnTo>
                <a:lnTo>
                  <a:pt x="142875" y="62508"/>
                </a:lnTo>
                <a:lnTo>
                  <a:pt x="151805" y="80368"/>
                </a:lnTo>
                <a:lnTo>
                  <a:pt x="160735" y="89297"/>
                </a:lnTo>
                <a:lnTo>
                  <a:pt x="169664" y="98227"/>
                </a:lnTo>
                <a:lnTo>
                  <a:pt x="169664" y="98227"/>
                </a:lnTo>
                <a:lnTo>
                  <a:pt x="178594" y="89297"/>
                </a:lnTo>
                <a:lnTo>
                  <a:pt x="178594" y="71438"/>
                </a:lnTo>
                <a:lnTo>
                  <a:pt x="178594" y="53579"/>
                </a:lnTo>
                <a:lnTo>
                  <a:pt x="187524" y="35719"/>
                </a:lnTo>
                <a:lnTo>
                  <a:pt x="187524" y="17860"/>
                </a:lnTo>
                <a:lnTo>
                  <a:pt x="187524" y="0"/>
                </a:lnTo>
                <a:lnTo>
                  <a:pt x="196453" y="0"/>
                </a:lnTo>
                <a:lnTo>
                  <a:pt x="205383" y="8930"/>
                </a:lnTo>
                <a:lnTo>
                  <a:pt x="223242" y="26790"/>
                </a:lnTo>
                <a:lnTo>
                  <a:pt x="241102" y="44649"/>
                </a:lnTo>
                <a:lnTo>
                  <a:pt x="267891" y="62508"/>
                </a:lnTo>
                <a:lnTo>
                  <a:pt x="294680" y="80368"/>
                </a:lnTo>
                <a:lnTo>
                  <a:pt x="312539" y="98227"/>
                </a:lnTo>
                <a:lnTo>
                  <a:pt x="330399" y="125016"/>
                </a:lnTo>
                <a:lnTo>
                  <a:pt x="348258" y="133946"/>
                </a:lnTo>
                <a:lnTo>
                  <a:pt x="348258" y="151805"/>
                </a:lnTo>
                <a:lnTo>
                  <a:pt x="339328" y="160735"/>
                </a:lnTo>
                <a:lnTo>
                  <a:pt x="330399" y="169665"/>
                </a:lnTo>
                <a:lnTo>
                  <a:pt x="312539" y="178594"/>
                </a:lnTo>
                <a:lnTo>
                  <a:pt x="285750" y="187524"/>
                </a:lnTo>
                <a:lnTo>
                  <a:pt x="267891" y="196453"/>
                </a:lnTo>
                <a:lnTo>
                  <a:pt x="267891"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2" name="Freeform 311"/>
          <p:cNvSpPr/>
          <p:nvPr/>
        </p:nvSpPr>
        <p:spPr bwMode="auto">
          <a:xfrm>
            <a:off x="910828" y="1312664"/>
            <a:ext cx="1178720" cy="696516"/>
          </a:xfrm>
          <a:custGeom>
            <a:avLst/>
            <a:gdLst/>
            <a:ahLst/>
            <a:cxnLst/>
            <a:rect l="0" t="0" r="0" b="0"/>
            <a:pathLst>
              <a:path w="1178720" h="696516">
                <a:moveTo>
                  <a:pt x="35719" y="660797"/>
                </a:moveTo>
                <a:lnTo>
                  <a:pt x="26789" y="660797"/>
                </a:lnTo>
                <a:lnTo>
                  <a:pt x="17860" y="669726"/>
                </a:lnTo>
                <a:lnTo>
                  <a:pt x="8930" y="678656"/>
                </a:lnTo>
                <a:lnTo>
                  <a:pt x="0" y="687586"/>
                </a:lnTo>
                <a:lnTo>
                  <a:pt x="0" y="696515"/>
                </a:lnTo>
                <a:lnTo>
                  <a:pt x="17860" y="696515"/>
                </a:lnTo>
                <a:lnTo>
                  <a:pt x="35719" y="687586"/>
                </a:lnTo>
                <a:lnTo>
                  <a:pt x="80367" y="660797"/>
                </a:lnTo>
                <a:lnTo>
                  <a:pt x="133946" y="625078"/>
                </a:lnTo>
                <a:lnTo>
                  <a:pt x="205383" y="580430"/>
                </a:lnTo>
                <a:lnTo>
                  <a:pt x="285750" y="517922"/>
                </a:lnTo>
                <a:lnTo>
                  <a:pt x="392906" y="446484"/>
                </a:lnTo>
                <a:lnTo>
                  <a:pt x="508992" y="375047"/>
                </a:lnTo>
                <a:lnTo>
                  <a:pt x="634008" y="303609"/>
                </a:lnTo>
                <a:lnTo>
                  <a:pt x="750094" y="232172"/>
                </a:lnTo>
                <a:lnTo>
                  <a:pt x="866180" y="178594"/>
                </a:lnTo>
                <a:lnTo>
                  <a:pt x="964406" y="125015"/>
                </a:lnTo>
                <a:lnTo>
                  <a:pt x="1053703" y="80367"/>
                </a:lnTo>
                <a:lnTo>
                  <a:pt x="1125141" y="44649"/>
                </a:lnTo>
                <a:lnTo>
                  <a:pt x="1160860" y="17859"/>
                </a:lnTo>
                <a:lnTo>
                  <a:pt x="1178719" y="0"/>
                </a:lnTo>
                <a:lnTo>
                  <a:pt x="117871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3" name="Freeform 312"/>
          <p:cNvSpPr/>
          <p:nvPr/>
        </p:nvSpPr>
        <p:spPr bwMode="auto">
          <a:xfrm>
            <a:off x="7358063" y="2464594"/>
            <a:ext cx="303610" cy="375047"/>
          </a:xfrm>
          <a:custGeom>
            <a:avLst/>
            <a:gdLst/>
            <a:ahLst/>
            <a:cxnLst/>
            <a:rect l="0" t="0" r="0" b="0"/>
            <a:pathLst>
              <a:path w="303610" h="375047">
                <a:moveTo>
                  <a:pt x="0" y="116086"/>
                </a:moveTo>
                <a:lnTo>
                  <a:pt x="0" y="116086"/>
                </a:lnTo>
                <a:lnTo>
                  <a:pt x="0" y="125015"/>
                </a:lnTo>
                <a:lnTo>
                  <a:pt x="0" y="133945"/>
                </a:lnTo>
                <a:lnTo>
                  <a:pt x="0" y="160734"/>
                </a:lnTo>
                <a:lnTo>
                  <a:pt x="8929" y="187523"/>
                </a:lnTo>
                <a:lnTo>
                  <a:pt x="26789" y="223242"/>
                </a:lnTo>
                <a:lnTo>
                  <a:pt x="35718" y="258961"/>
                </a:lnTo>
                <a:lnTo>
                  <a:pt x="53578" y="294679"/>
                </a:lnTo>
                <a:lnTo>
                  <a:pt x="62507" y="321469"/>
                </a:lnTo>
                <a:lnTo>
                  <a:pt x="80367" y="348257"/>
                </a:lnTo>
                <a:lnTo>
                  <a:pt x="89296" y="366117"/>
                </a:lnTo>
                <a:lnTo>
                  <a:pt x="89296" y="375046"/>
                </a:lnTo>
                <a:lnTo>
                  <a:pt x="98226" y="375046"/>
                </a:lnTo>
                <a:lnTo>
                  <a:pt x="98226" y="375046"/>
                </a:lnTo>
                <a:lnTo>
                  <a:pt x="98226" y="357187"/>
                </a:lnTo>
                <a:lnTo>
                  <a:pt x="89296" y="339327"/>
                </a:lnTo>
                <a:lnTo>
                  <a:pt x="80367" y="312539"/>
                </a:lnTo>
                <a:lnTo>
                  <a:pt x="71437" y="276820"/>
                </a:lnTo>
                <a:lnTo>
                  <a:pt x="53578" y="232172"/>
                </a:lnTo>
                <a:lnTo>
                  <a:pt x="44648" y="187523"/>
                </a:lnTo>
                <a:lnTo>
                  <a:pt x="44648" y="151804"/>
                </a:lnTo>
                <a:lnTo>
                  <a:pt x="44648" y="116086"/>
                </a:lnTo>
                <a:lnTo>
                  <a:pt x="44648" y="89297"/>
                </a:lnTo>
                <a:lnTo>
                  <a:pt x="53578" y="80367"/>
                </a:lnTo>
                <a:lnTo>
                  <a:pt x="62507" y="71437"/>
                </a:lnTo>
                <a:lnTo>
                  <a:pt x="80367" y="80367"/>
                </a:lnTo>
                <a:lnTo>
                  <a:pt x="89296" y="98226"/>
                </a:lnTo>
                <a:lnTo>
                  <a:pt x="98226" y="125015"/>
                </a:lnTo>
                <a:lnTo>
                  <a:pt x="116085" y="160734"/>
                </a:lnTo>
                <a:lnTo>
                  <a:pt x="125015" y="196453"/>
                </a:lnTo>
                <a:lnTo>
                  <a:pt x="133945" y="232172"/>
                </a:lnTo>
                <a:lnTo>
                  <a:pt x="142875" y="267890"/>
                </a:lnTo>
                <a:lnTo>
                  <a:pt x="151804" y="285750"/>
                </a:lnTo>
                <a:lnTo>
                  <a:pt x="151804" y="294679"/>
                </a:lnTo>
                <a:lnTo>
                  <a:pt x="151804" y="303609"/>
                </a:lnTo>
                <a:lnTo>
                  <a:pt x="151804" y="294679"/>
                </a:lnTo>
                <a:lnTo>
                  <a:pt x="151804" y="276820"/>
                </a:lnTo>
                <a:lnTo>
                  <a:pt x="151804" y="241101"/>
                </a:lnTo>
                <a:lnTo>
                  <a:pt x="151804" y="196453"/>
                </a:lnTo>
                <a:lnTo>
                  <a:pt x="160734" y="151804"/>
                </a:lnTo>
                <a:lnTo>
                  <a:pt x="160734" y="98226"/>
                </a:lnTo>
                <a:lnTo>
                  <a:pt x="169664" y="53578"/>
                </a:lnTo>
                <a:lnTo>
                  <a:pt x="187523" y="26789"/>
                </a:lnTo>
                <a:lnTo>
                  <a:pt x="196453" y="0"/>
                </a:lnTo>
                <a:lnTo>
                  <a:pt x="214312" y="0"/>
                </a:lnTo>
                <a:lnTo>
                  <a:pt x="223242" y="8929"/>
                </a:lnTo>
                <a:lnTo>
                  <a:pt x="232171" y="35719"/>
                </a:lnTo>
                <a:lnTo>
                  <a:pt x="241101" y="80367"/>
                </a:lnTo>
                <a:lnTo>
                  <a:pt x="250031" y="125015"/>
                </a:lnTo>
                <a:lnTo>
                  <a:pt x="258960" y="178594"/>
                </a:lnTo>
                <a:lnTo>
                  <a:pt x="267890" y="214312"/>
                </a:lnTo>
                <a:lnTo>
                  <a:pt x="276820" y="250031"/>
                </a:lnTo>
                <a:lnTo>
                  <a:pt x="285750" y="276820"/>
                </a:lnTo>
                <a:lnTo>
                  <a:pt x="294679" y="285750"/>
                </a:lnTo>
                <a:lnTo>
                  <a:pt x="303609" y="276820"/>
                </a:lnTo>
                <a:lnTo>
                  <a:pt x="303609" y="267890"/>
                </a:lnTo>
                <a:lnTo>
                  <a:pt x="303609" y="241101"/>
                </a:lnTo>
                <a:lnTo>
                  <a:pt x="303609" y="24110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4" name="Freeform 313"/>
          <p:cNvSpPr/>
          <p:nvPr/>
        </p:nvSpPr>
        <p:spPr bwMode="auto">
          <a:xfrm>
            <a:off x="7688461" y="2562820"/>
            <a:ext cx="26790" cy="125017"/>
          </a:xfrm>
          <a:custGeom>
            <a:avLst/>
            <a:gdLst/>
            <a:ahLst/>
            <a:cxnLst/>
            <a:rect l="0" t="0" r="0" b="0"/>
            <a:pathLst>
              <a:path w="26790" h="125017">
                <a:moveTo>
                  <a:pt x="0" y="0"/>
                </a:moveTo>
                <a:lnTo>
                  <a:pt x="0" y="8930"/>
                </a:lnTo>
                <a:lnTo>
                  <a:pt x="0" y="26789"/>
                </a:lnTo>
                <a:lnTo>
                  <a:pt x="0" y="44649"/>
                </a:lnTo>
                <a:lnTo>
                  <a:pt x="0" y="71438"/>
                </a:lnTo>
                <a:lnTo>
                  <a:pt x="0" y="89297"/>
                </a:lnTo>
                <a:lnTo>
                  <a:pt x="8930" y="107157"/>
                </a:lnTo>
                <a:lnTo>
                  <a:pt x="8930" y="116086"/>
                </a:lnTo>
                <a:lnTo>
                  <a:pt x="17859" y="125016"/>
                </a:lnTo>
                <a:lnTo>
                  <a:pt x="26789" y="116086"/>
                </a:lnTo>
                <a:lnTo>
                  <a:pt x="26789" y="107157"/>
                </a:lnTo>
                <a:lnTo>
                  <a:pt x="26789" y="80368"/>
                </a:lnTo>
                <a:lnTo>
                  <a:pt x="26789" y="53578"/>
                </a:lnTo>
                <a:lnTo>
                  <a:pt x="26789" y="17860"/>
                </a:lnTo>
                <a:lnTo>
                  <a:pt x="26789"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5" name="Freeform 314"/>
          <p:cNvSpPr/>
          <p:nvPr/>
        </p:nvSpPr>
        <p:spPr bwMode="auto">
          <a:xfrm>
            <a:off x="7652742" y="2402086"/>
            <a:ext cx="35720" cy="62509"/>
          </a:xfrm>
          <a:custGeom>
            <a:avLst/>
            <a:gdLst/>
            <a:ahLst/>
            <a:cxnLst/>
            <a:rect l="0" t="0" r="0" b="0"/>
            <a:pathLst>
              <a:path w="35720" h="62509">
                <a:moveTo>
                  <a:pt x="8930" y="0"/>
                </a:moveTo>
                <a:lnTo>
                  <a:pt x="8930" y="8929"/>
                </a:lnTo>
                <a:lnTo>
                  <a:pt x="0" y="8929"/>
                </a:lnTo>
                <a:lnTo>
                  <a:pt x="0" y="26789"/>
                </a:lnTo>
                <a:lnTo>
                  <a:pt x="0" y="35718"/>
                </a:lnTo>
                <a:lnTo>
                  <a:pt x="0" y="44648"/>
                </a:lnTo>
                <a:lnTo>
                  <a:pt x="0" y="53578"/>
                </a:lnTo>
                <a:lnTo>
                  <a:pt x="8930" y="62508"/>
                </a:lnTo>
                <a:lnTo>
                  <a:pt x="17860" y="62508"/>
                </a:lnTo>
                <a:lnTo>
                  <a:pt x="35719" y="62508"/>
                </a:lnTo>
                <a:lnTo>
                  <a:pt x="35719"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6" name="Freeform 315"/>
          <p:cNvSpPr/>
          <p:nvPr/>
        </p:nvSpPr>
        <p:spPr bwMode="auto">
          <a:xfrm>
            <a:off x="7786688" y="2259211"/>
            <a:ext cx="151805" cy="339329"/>
          </a:xfrm>
          <a:custGeom>
            <a:avLst/>
            <a:gdLst/>
            <a:ahLst/>
            <a:cxnLst/>
            <a:rect l="0" t="0" r="0" b="0"/>
            <a:pathLst>
              <a:path w="151805" h="339329">
                <a:moveTo>
                  <a:pt x="44648" y="142875"/>
                </a:moveTo>
                <a:lnTo>
                  <a:pt x="44648" y="142875"/>
                </a:lnTo>
                <a:lnTo>
                  <a:pt x="35718" y="151804"/>
                </a:lnTo>
                <a:lnTo>
                  <a:pt x="26789" y="160734"/>
                </a:lnTo>
                <a:lnTo>
                  <a:pt x="17859" y="169664"/>
                </a:lnTo>
                <a:lnTo>
                  <a:pt x="8929" y="196453"/>
                </a:lnTo>
                <a:lnTo>
                  <a:pt x="0" y="223242"/>
                </a:lnTo>
                <a:lnTo>
                  <a:pt x="0" y="258961"/>
                </a:lnTo>
                <a:lnTo>
                  <a:pt x="8929" y="294680"/>
                </a:lnTo>
                <a:lnTo>
                  <a:pt x="8929" y="312539"/>
                </a:lnTo>
                <a:lnTo>
                  <a:pt x="17859" y="339328"/>
                </a:lnTo>
                <a:lnTo>
                  <a:pt x="26789" y="339328"/>
                </a:lnTo>
                <a:lnTo>
                  <a:pt x="35718" y="339328"/>
                </a:lnTo>
                <a:lnTo>
                  <a:pt x="53578" y="330398"/>
                </a:lnTo>
                <a:lnTo>
                  <a:pt x="62507" y="303609"/>
                </a:lnTo>
                <a:lnTo>
                  <a:pt x="62507" y="267891"/>
                </a:lnTo>
                <a:lnTo>
                  <a:pt x="71437" y="232172"/>
                </a:lnTo>
                <a:lnTo>
                  <a:pt x="71437" y="187523"/>
                </a:lnTo>
                <a:lnTo>
                  <a:pt x="71437" y="142875"/>
                </a:lnTo>
                <a:lnTo>
                  <a:pt x="62507" y="98226"/>
                </a:lnTo>
                <a:lnTo>
                  <a:pt x="62507" y="53578"/>
                </a:lnTo>
                <a:lnTo>
                  <a:pt x="53578" y="17859"/>
                </a:lnTo>
                <a:lnTo>
                  <a:pt x="53578" y="0"/>
                </a:lnTo>
                <a:lnTo>
                  <a:pt x="53578" y="8929"/>
                </a:lnTo>
                <a:lnTo>
                  <a:pt x="53578" y="35718"/>
                </a:lnTo>
                <a:lnTo>
                  <a:pt x="62507" y="80367"/>
                </a:lnTo>
                <a:lnTo>
                  <a:pt x="62507" y="133945"/>
                </a:lnTo>
                <a:lnTo>
                  <a:pt x="71437" y="196453"/>
                </a:lnTo>
                <a:lnTo>
                  <a:pt x="89296" y="258961"/>
                </a:lnTo>
                <a:lnTo>
                  <a:pt x="98226" y="294680"/>
                </a:lnTo>
                <a:lnTo>
                  <a:pt x="116085" y="330398"/>
                </a:lnTo>
                <a:lnTo>
                  <a:pt x="133945" y="339328"/>
                </a:lnTo>
                <a:lnTo>
                  <a:pt x="142875" y="339328"/>
                </a:lnTo>
                <a:lnTo>
                  <a:pt x="151804" y="312539"/>
                </a:lnTo>
                <a:lnTo>
                  <a:pt x="151804" y="31253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7" name="Freeform 316"/>
          <p:cNvSpPr/>
          <p:nvPr/>
        </p:nvSpPr>
        <p:spPr bwMode="auto">
          <a:xfrm>
            <a:off x="7938492" y="2125265"/>
            <a:ext cx="80368" cy="276822"/>
          </a:xfrm>
          <a:custGeom>
            <a:avLst/>
            <a:gdLst/>
            <a:ahLst/>
            <a:cxnLst/>
            <a:rect l="0" t="0" r="0" b="0"/>
            <a:pathLst>
              <a:path w="80368" h="276822">
                <a:moveTo>
                  <a:pt x="0" y="0"/>
                </a:moveTo>
                <a:lnTo>
                  <a:pt x="0" y="0"/>
                </a:lnTo>
                <a:lnTo>
                  <a:pt x="0" y="0"/>
                </a:lnTo>
                <a:lnTo>
                  <a:pt x="8930" y="17860"/>
                </a:lnTo>
                <a:lnTo>
                  <a:pt x="8930" y="35719"/>
                </a:lnTo>
                <a:lnTo>
                  <a:pt x="17860" y="71438"/>
                </a:lnTo>
                <a:lnTo>
                  <a:pt x="35719" y="107157"/>
                </a:lnTo>
                <a:lnTo>
                  <a:pt x="44649" y="151805"/>
                </a:lnTo>
                <a:lnTo>
                  <a:pt x="53578" y="187524"/>
                </a:lnTo>
                <a:lnTo>
                  <a:pt x="71438" y="223243"/>
                </a:lnTo>
                <a:lnTo>
                  <a:pt x="71438" y="250032"/>
                </a:lnTo>
                <a:lnTo>
                  <a:pt x="80367" y="267891"/>
                </a:lnTo>
                <a:lnTo>
                  <a:pt x="80367" y="276821"/>
                </a:lnTo>
                <a:lnTo>
                  <a:pt x="80367" y="276821"/>
                </a:lnTo>
                <a:lnTo>
                  <a:pt x="80367" y="276821"/>
                </a:lnTo>
                <a:lnTo>
                  <a:pt x="71438" y="258961"/>
                </a:lnTo>
                <a:lnTo>
                  <a:pt x="62508" y="250032"/>
                </a:lnTo>
                <a:lnTo>
                  <a:pt x="44649" y="223243"/>
                </a:lnTo>
                <a:lnTo>
                  <a:pt x="26789" y="205383"/>
                </a:lnTo>
                <a:lnTo>
                  <a:pt x="0" y="178594"/>
                </a:lnTo>
                <a:lnTo>
                  <a:pt x="0"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8" name="Freeform 317"/>
          <p:cNvSpPr/>
          <p:nvPr/>
        </p:nvSpPr>
        <p:spPr bwMode="auto">
          <a:xfrm>
            <a:off x="7777758" y="2044898"/>
            <a:ext cx="348259" cy="187525"/>
          </a:xfrm>
          <a:custGeom>
            <a:avLst/>
            <a:gdLst/>
            <a:ahLst/>
            <a:cxnLst/>
            <a:rect l="0" t="0" r="0" b="0"/>
            <a:pathLst>
              <a:path w="348259" h="187525">
                <a:moveTo>
                  <a:pt x="0" y="187524"/>
                </a:moveTo>
                <a:lnTo>
                  <a:pt x="0" y="187524"/>
                </a:lnTo>
                <a:lnTo>
                  <a:pt x="8930" y="187524"/>
                </a:lnTo>
                <a:lnTo>
                  <a:pt x="17859" y="187524"/>
                </a:lnTo>
                <a:lnTo>
                  <a:pt x="35719" y="178594"/>
                </a:lnTo>
                <a:lnTo>
                  <a:pt x="62508" y="169664"/>
                </a:lnTo>
                <a:lnTo>
                  <a:pt x="89297" y="151805"/>
                </a:lnTo>
                <a:lnTo>
                  <a:pt x="125015" y="125016"/>
                </a:lnTo>
                <a:lnTo>
                  <a:pt x="169664" y="98227"/>
                </a:lnTo>
                <a:lnTo>
                  <a:pt x="214312" y="71438"/>
                </a:lnTo>
                <a:lnTo>
                  <a:pt x="250031" y="44649"/>
                </a:lnTo>
                <a:lnTo>
                  <a:pt x="294680" y="26789"/>
                </a:lnTo>
                <a:lnTo>
                  <a:pt x="321469" y="8930"/>
                </a:lnTo>
                <a:lnTo>
                  <a:pt x="348258" y="0"/>
                </a:lnTo>
                <a:lnTo>
                  <a:pt x="34825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9" name="Freeform 318"/>
          <p:cNvSpPr/>
          <p:nvPr/>
        </p:nvSpPr>
        <p:spPr bwMode="auto">
          <a:xfrm>
            <a:off x="8063508" y="2152054"/>
            <a:ext cx="160734" cy="142876"/>
          </a:xfrm>
          <a:custGeom>
            <a:avLst/>
            <a:gdLst/>
            <a:ahLst/>
            <a:cxnLst/>
            <a:rect l="0" t="0" r="0" b="0"/>
            <a:pathLst>
              <a:path w="160734" h="142876">
                <a:moveTo>
                  <a:pt x="8930" y="0"/>
                </a:moveTo>
                <a:lnTo>
                  <a:pt x="8930" y="8930"/>
                </a:lnTo>
                <a:lnTo>
                  <a:pt x="8930" y="17860"/>
                </a:lnTo>
                <a:lnTo>
                  <a:pt x="0" y="44649"/>
                </a:lnTo>
                <a:lnTo>
                  <a:pt x="0" y="71438"/>
                </a:lnTo>
                <a:lnTo>
                  <a:pt x="8930" y="89297"/>
                </a:lnTo>
                <a:lnTo>
                  <a:pt x="8930" y="116086"/>
                </a:lnTo>
                <a:lnTo>
                  <a:pt x="17859" y="125016"/>
                </a:lnTo>
                <a:lnTo>
                  <a:pt x="35719" y="142875"/>
                </a:lnTo>
                <a:lnTo>
                  <a:pt x="44648" y="142875"/>
                </a:lnTo>
                <a:lnTo>
                  <a:pt x="62508" y="133946"/>
                </a:lnTo>
                <a:lnTo>
                  <a:pt x="80367" y="125016"/>
                </a:lnTo>
                <a:lnTo>
                  <a:pt x="98226" y="107157"/>
                </a:lnTo>
                <a:lnTo>
                  <a:pt x="125015" y="98227"/>
                </a:lnTo>
                <a:lnTo>
                  <a:pt x="142874" y="80368"/>
                </a:lnTo>
                <a:lnTo>
                  <a:pt x="151804" y="62508"/>
                </a:lnTo>
                <a:lnTo>
                  <a:pt x="160733" y="53579"/>
                </a:lnTo>
                <a:lnTo>
                  <a:pt x="160733" y="35719"/>
                </a:lnTo>
                <a:lnTo>
                  <a:pt x="160733"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0" name="Freeform 319"/>
          <p:cNvSpPr/>
          <p:nvPr/>
        </p:nvSpPr>
        <p:spPr bwMode="auto">
          <a:xfrm>
            <a:off x="8036719" y="2143125"/>
            <a:ext cx="133946" cy="62509"/>
          </a:xfrm>
          <a:custGeom>
            <a:avLst/>
            <a:gdLst/>
            <a:ahLst/>
            <a:cxnLst/>
            <a:rect l="0" t="0" r="0" b="0"/>
            <a:pathLst>
              <a:path w="133946" h="62509">
                <a:moveTo>
                  <a:pt x="0" y="53578"/>
                </a:moveTo>
                <a:lnTo>
                  <a:pt x="0" y="62508"/>
                </a:lnTo>
                <a:lnTo>
                  <a:pt x="0" y="62508"/>
                </a:lnTo>
                <a:lnTo>
                  <a:pt x="17859" y="62508"/>
                </a:lnTo>
                <a:lnTo>
                  <a:pt x="35719" y="62508"/>
                </a:lnTo>
                <a:lnTo>
                  <a:pt x="62508" y="53578"/>
                </a:lnTo>
                <a:lnTo>
                  <a:pt x="80367" y="53578"/>
                </a:lnTo>
                <a:lnTo>
                  <a:pt x="107156" y="44648"/>
                </a:lnTo>
                <a:lnTo>
                  <a:pt x="125015" y="35719"/>
                </a:lnTo>
                <a:lnTo>
                  <a:pt x="125015" y="26789"/>
                </a:lnTo>
                <a:lnTo>
                  <a:pt x="133945" y="8929"/>
                </a:lnTo>
                <a:lnTo>
                  <a:pt x="125015" y="0"/>
                </a:lnTo>
                <a:lnTo>
                  <a:pt x="12501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1" name="Freeform 320"/>
          <p:cNvSpPr/>
          <p:nvPr/>
        </p:nvSpPr>
        <p:spPr bwMode="auto">
          <a:xfrm>
            <a:off x="7956352" y="2018109"/>
            <a:ext cx="205383" cy="80368"/>
          </a:xfrm>
          <a:custGeom>
            <a:avLst/>
            <a:gdLst/>
            <a:ahLst/>
            <a:cxnLst/>
            <a:rect l="0" t="0" r="0" b="0"/>
            <a:pathLst>
              <a:path w="205383" h="80368">
                <a:moveTo>
                  <a:pt x="0" y="80367"/>
                </a:moveTo>
                <a:lnTo>
                  <a:pt x="8929" y="71438"/>
                </a:lnTo>
                <a:lnTo>
                  <a:pt x="26789" y="71438"/>
                </a:lnTo>
                <a:lnTo>
                  <a:pt x="44648" y="53578"/>
                </a:lnTo>
                <a:lnTo>
                  <a:pt x="71437" y="44649"/>
                </a:lnTo>
                <a:lnTo>
                  <a:pt x="107156" y="35719"/>
                </a:lnTo>
                <a:lnTo>
                  <a:pt x="133945" y="26789"/>
                </a:lnTo>
                <a:lnTo>
                  <a:pt x="160734" y="17860"/>
                </a:lnTo>
                <a:lnTo>
                  <a:pt x="187523" y="8930"/>
                </a:lnTo>
                <a:lnTo>
                  <a:pt x="205382" y="0"/>
                </a:lnTo>
                <a:lnTo>
                  <a:pt x="20538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2" name="Freeform 321"/>
          <p:cNvSpPr/>
          <p:nvPr/>
        </p:nvSpPr>
        <p:spPr bwMode="auto">
          <a:xfrm>
            <a:off x="8215312" y="1946672"/>
            <a:ext cx="98227" cy="232173"/>
          </a:xfrm>
          <a:custGeom>
            <a:avLst/>
            <a:gdLst/>
            <a:ahLst/>
            <a:cxnLst/>
            <a:rect l="0" t="0" r="0" b="0"/>
            <a:pathLst>
              <a:path w="98227" h="232173">
                <a:moveTo>
                  <a:pt x="0" y="53578"/>
                </a:moveTo>
                <a:lnTo>
                  <a:pt x="0" y="62507"/>
                </a:lnTo>
                <a:lnTo>
                  <a:pt x="8929" y="62507"/>
                </a:lnTo>
                <a:lnTo>
                  <a:pt x="8929" y="71437"/>
                </a:lnTo>
                <a:lnTo>
                  <a:pt x="17859" y="89297"/>
                </a:lnTo>
                <a:lnTo>
                  <a:pt x="35718" y="116086"/>
                </a:lnTo>
                <a:lnTo>
                  <a:pt x="35718" y="142875"/>
                </a:lnTo>
                <a:lnTo>
                  <a:pt x="35718" y="169664"/>
                </a:lnTo>
                <a:lnTo>
                  <a:pt x="35718" y="187523"/>
                </a:lnTo>
                <a:lnTo>
                  <a:pt x="26789" y="214312"/>
                </a:lnTo>
                <a:lnTo>
                  <a:pt x="26789" y="223242"/>
                </a:lnTo>
                <a:lnTo>
                  <a:pt x="17859" y="232172"/>
                </a:lnTo>
                <a:lnTo>
                  <a:pt x="17859" y="232172"/>
                </a:lnTo>
                <a:lnTo>
                  <a:pt x="8929" y="214312"/>
                </a:lnTo>
                <a:lnTo>
                  <a:pt x="8929" y="196453"/>
                </a:lnTo>
                <a:lnTo>
                  <a:pt x="17859" y="169664"/>
                </a:lnTo>
                <a:lnTo>
                  <a:pt x="17859" y="142875"/>
                </a:lnTo>
                <a:lnTo>
                  <a:pt x="26789" y="107156"/>
                </a:lnTo>
                <a:lnTo>
                  <a:pt x="26789" y="80367"/>
                </a:lnTo>
                <a:lnTo>
                  <a:pt x="35718" y="53578"/>
                </a:lnTo>
                <a:lnTo>
                  <a:pt x="53578" y="35718"/>
                </a:lnTo>
                <a:lnTo>
                  <a:pt x="62508" y="17859"/>
                </a:lnTo>
                <a:lnTo>
                  <a:pt x="71437" y="8929"/>
                </a:lnTo>
                <a:lnTo>
                  <a:pt x="80367" y="0"/>
                </a:lnTo>
                <a:lnTo>
                  <a:pt x="80367" y="0"/>
                </a:lnTo>
                <a:lnTo>
                  <a:pt x="80367" y="8929"/>
                </a:lnTo>
                <a:lnTo>
                  <a:pt x="71437" y="17859"/>
                </a:lnTo>
                <a:lnTo>
                  <a:pt x="62508" y="35718"/>
                </a:lnTo>
                <a:lnTo>
                  <a:pt x="53578" y="53578"/>
                </a:lnTo>
                <a:lnTo>
                  <a:pt x="53578" y="80367"/>
                </a:lnTo>
                <a:lnTo>
                  <a:pt x="53578" y="107156"/>
                </a:lnTo>
                <a:lnTo>
                  <a:pt x="53578" y="125015"/>
                </a:lnTo>
                <a:lnTo>
                  <a:pt x="62508" y="142875"/>
                </a:lnTo>
                <a:lnTo>
                  <a:pt x="71437" y="160734"/>
                </a:lnTo>
                <a:lnTo>
                  <a:pt x="80367" y="169664"/>
                </a:lnTo>
                <a:lnTo>
                  <a:pt x="89297" y="169664"/>
                </a:lnTo>
                <a:lnTo>
                  <a:pt x="89297" y="160734"/>
                </a:lnTo>
                <a:lnTo>
                  <a:pt x="89297" y="151804"/>
                </a:lnTo>
                <a:lnTo>
                  <a:pt x="98226" y="142875"/>
                </a:lnTo>
                <a:lnTo>
                  <a:pt x="98226" y="133945"/>
                </a:lnTo>
                <a:lnTo>
                  <a:pt x="98226"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3" name="Freeform 322"/>
          <p:cNvSpPr/>
          <p:nvPr/>
        </p:nvSpPr>
        <p:spPr bwMode="auto">
          <a:xfrm>
            <a:off x="8295679" y="1794867"/>
            <a:ext cx="89298" cy="303610"/>
          </a:xfrm>
          <a:custGeom>
            <a:avLst/>
            <a:gdLst/>
            <a:ahLst/>
            <a:cxnLst/>
            <a:rect l="0" t="0" r="0" b="0"/>
            <a:pathLst>
              <a:path w="89298" h="303610">
                <a:moveTo>
                  <a:pt x="26789" y="53578"/>
                </a:moveTo>
                <a:lnTo>
                  <a:pt x="17859" y="62508"/>
                </a:lnTo>
                <a:lnTo>
                  <a:pt x="17859" y="71437"/>
                </a:lnTo>
                <a:lnTo>
                  <a:pt x="17859" y="89297"/>
                </a:lnTo>
                <a:lnTo>
                  <a:pt x="17859" y="116086"/>
                </a:lnTo>
                <a:lnTo>
                  <a:pt x="8930" y="142875"/>
                </a:lnTo>
                <a:lnTo>
                  <a:pt x="8930" y="178594"/>
                </a:lnTo>
                <a:lnTo>
                  <a:pt x="0" y="214312"/>
                </a:lnTo>
                <a:lnTo>
                  <a:pt x="0" y="250031"/>
                </a:lnTo>
                <a:lnTo>
                  <a:pt x="0" y="276820"/>
                </a:lnTo>
                <a:lnTo>
                  <a:pt x="8930" y="294680"/>
                </a:lnTo>
                <a:lnTo>
                  <a:pt x="8930" y="303609"/>
                </a:lnTo>
                <a:lnTo>
                  <a:pt x="8930" y="303609"/>
                </a:lnTo>
                <a:lnTo>
                  <a:pt x="8930" y="294680"/>
                </a:lnTo>
                <a:lnTo>
                  <a:pt x="8930" y="276820"/>
                </a:lnTo>
                <a:lnTo>
                  <a:pt x="8930" y="250031"/>
                </a:lnTo>
                <a:lnTo>
                  <a:pt x="17859" y="223242"/>
                </a:lnTo>
                <a:lnTo>
                  <a:pt x="17859" y="178594"/>
                </a:lnTo>
                <a:lnTo>
                  <a:pt x="26789" y="142875"/>
                </a:lnTo>
                <a:lnTo>
                  <a:pt x="26789" y="107156"/>
                </a:lnTo>
                <a:lnTo>
                  <a:pt x="35719" y="71437"/>
                </a:lnTo>
                <a:lnTo>
                  <a:pt x="35719" y="35719"/>
                </a:lnTo>
                <a:lnTo>
                  <a:pt x="44648" y="26789"/>
                </a:lnTo>
                <a:lnTo>
                  <a:pt x="44648" y="17859"/>
                </a:lnTo>
                <a:lnTo>
                  <a:pt x="53578" y="17859"/>
                </a:lnTo>
                <a:lnTo>
                  <a:pt x="53578" y="35719"/>
                </a:lnTo>
                <a:lnTo>
                  <a:pt x="53578" y="53578"/>
                </a:lnTo>
                <a:lnTo>
                  <a:pt x="53578" y="89297"/>
                </a:lnTo>
                <a:lnTo>
                  <a:pt x="44648" y="125016"/>
                </a:lnTo>
                <a:lnTo>
                  <a:pt x="44648" y="151805"/>
                </a:lnTo>
                <a:lnTo>
                  <a:pt x="35719" y="187523"/>
                </a:lnTo>
                <a:lnTo>
                  <a:pt x="44648" y="205383"/>
                </a:lnTo>
                <a:lnTo>
                  <a:pt x="35719" y="223242"/>
                </a:lnTo>
                <a:lnTo>
                  <a:pt x="44648" y="232172"/>
                </a:lnTo>
                <a:lnTo>
                  <a:pt x="44648" y="232172"/>
                </a:lnTo>
                <a:lnTo>
                  <a:pt x="44648" y="223242"/>
                </a:lnTo>
                <a:lnTo>
                  <a:pt x="44648" y="205383"/>
                </a:lnTo>
                <a:lnTo>
                  <a:pt x="44648" y="187523"/>
                </a:lnTo>
                <a:lnTo>
                  <a:pt x="44648" y="151805"/>
                </a:lnTo>
                <a:lnTo>
                  <a:pt x="44648" y="116086"/>
                </a:lnTo>
                <a:lnTo>
                  <a:pt x="53578" y="71437"/>
                </a:lnTo>
                <a:lnTo>
                  <a:pt x="53578" y="35719"/>
                </a:lnTo>
                <a:lnTo>
                  <a:pt x="53578" y="8930"/>
                </a:lnTo>
                <a:lnTo>
                  <a:pt x="62508" y="0"/>
                </a:lnTo>
                <a:lnTo>
                  <a:pt x="71437" y="0"/>
                </a:lnTo>
                <a:lnTo>
                  <a:pt x="80367" y="17859"/>
                </a:lnTo>
                <a:lnTo>
                  <a:pt x="80367" y="53578"/>
                </a:lnTo>
                <a:lnTo>
                  <a:pt x="80367" y="89297"/>
                </a:lnTo>
                <a:lnTo>
                  <a:pt x="71437" y="133945"/>
                </a:lnTo>
                <a:lnTo>
                  <a:pt x="71437" y="178594"/>
                </a:lnTo>
                <a:lnTo>
                  <a:pt x="71437" y="214312"/>
                </a:lnTo>
                <a:lnTo>
                  <a:pt x="71437" y="250031"/>
                </a:lnTo>
                <a:lnTo>
                  <a:pt x="71437" y="267891"/>
                </a:lnTo>
                <a:lnTo>
                  <a:pt x="80367" y="285750"/>
                </a:lnTo>
                <a:lnTo>
                  <a:pt x="89297" y="294680"/>
                </a:lnTo>
                <a:lnTo>
                  <a:pt x="89297" y="294680"/>
                </a:lnTo>
                <a:lnTo>
                  <a:pt x="89297" y="29468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4" name="Freeform 323"/>
          <p:cNvSpPr/>
          <p:nvPr/>
        </p:nvSpPr>
        <p:spPr bwMode="auto">
          <a:xfrm>
            <a:off x="7652742" y="2803921"/>
            <a:ext cx="116087" cy="339330"/>
          </a:xfrm>
          <a:custGeom>
            <a:avLst/>
            <a:gdLst/>
            <a:ahLst/>
            <a:cxnLst/>
            <a:rect l="0" t="0" r="0" b="0"/>
            <a:pathLst>
              <a:path w="116087" h="339330">
                <a:moveTo>
                  <a:pt x="8930" y="0"/>
                </a:moveTo>
                <a:lnTo>
                  <a:pt x="8930" y="0"/>
                </a:lnTo>
                <a:lnTo>
                  <a:pt x="17860" y="17860"/>
                </a:lnTo>
                <a:lnTo>
                  <a:pt x="26789" y="44649"/>
                </a:lnTo>
                <a:lnTo>
                  <a:pt x="44649" y="80368"/>
                </a:lnTo>
                <a:lnTo>
                  <a:pt x="62508" y="125016"/>
                </a:lnTo>
                <a:lnTo>
                  <a:pt x="80367" y="169665"/>
                </a:lnTo>
                <a:lnTo>
                  <a:pt x="98227" y="205383"/>
                </a:lnTo>
                <a:lnTo>
                  <a:pt x="107156" y="241102"/>
                </a:lnTo>
                <a:lnTo>
                  <a:pt x="116086" y="276821"/>
                </a:lnTo>
                <a:lnTo>
                  <a:pt x="116086" y="303610"/>
                </a:lnTo>
                <a:lnTo>
                  <a:pt x="107156" y="321469"/>
                </a:lnTo>
                <a:lnTo>
                  <a:pt x="89297" y="339329"/>
                </a:lnTo>
                <a:lnTo>
                  <a:pt x="62508" y="339329"/>
                </a:lnTo>
                <a:lnTo>
                  <a:pt x="35719" y="330399"/>
                </a:lnTo>
                <a:lnTo>
                  <a:pt x="0" y="312540"/>
                </a:lnTo>
                <a:lnTo>
                  <a:pt x="0" y="31254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5" name="Freeform 324"/>
          <p:cNvSpPr/>
          <p:nvPr/>
        </p:nvSpPr>
        <p:spPr bwMode="auto">
          <a:xfrm>
            <a:off x="7411641" y="2687836"/>
            <a:ext cx="321469" cy="330399"/>
          </a:xfrm>
          <a:custGeom>
            <a:avLst/>
            <a:gdLst/>
            <a:ahLst/>
            <a:cxnLst/>
            <a:rect l="0" t="0" r="0" b="0"/>
            <a:pathLst>
              <a:path w="321469" h="330399">
                <a:moveTo>
                  <a:pt x="0" y="321468"/>
                </a:moveTo>
                <a:lnTo>
                  <a:pt x="0" y="330398"/>
                </a:lnTo>
                <a:lnTo>
                  <a:pt x="0" y="330398"/>
                </a:lnTo>
                <a:lnTo>
                  <a:pt x="8929" y="330398"/>
                </a:lnTo>
                <a:lnTo>
                  <a:pt x="17859" y="330398"/>
                </a:lnTo>
                <a:lnTo>
                  <a:pt x="35718" y="312539"/>
                </a:lnTo>
                <a:lnTo>
                  <a:pt x="62507" y="294679"/>
                </a:lnTo>
                <a:lnTo>
                  <a:pt x="89297" y="258960"/>
                </a:lnTo>
                <a:lnTo>
                  <a:pt x="133945" y="223242"/>
                </a:lnTo>
                <a:lnTo>
                  <a:pt x="169664" y="178593"/>
                </a:lnTo>
                <a:lnTo>
                  <a:pt x="205382" y="133945"/>
                </a:lnTo>
                <a:lnTo>
                  <a:pt x="241101" y="89297"/>
                </a:lnTo>
                <a:lnTo>
                  <a:pt x="276820" y="53578"/>
                </a:lnTo>
                <a:lnTo>
                  <a:pt x="294679" y="26789"/>
                </a:lnTo>
                <a:lnTo>
                  <a:pt x="312539" y="8930"/>
                </a:lnTo>
                <a:lnTo>
                  <a:pt x="321468" y="0"/>
                </a:lnTo>
                <a:lnTo>
                  <a:pt x="321468" y="0"/>
                </a:lnTo>
                <a:lnTo>
                  <a:pt x="321468" y="0"/>
                </a:lnTo>
                <a:lnTo>
                  <a:pt x="32146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6" name="Freeform 325"/>
          <p:cNvSpPr/>
          <p:nvPr/>
        </p:nvSpPr>
        <p:spPr bwMode="auto">
          <a:xfrm>
            <a:off x="7733109" y="2741414"/>
            <a:ext cx="169665" cy="232173"/>
          </a:xfrm>
          <a:custGeom>
            <a:avLst/>
            <a:gdLst/>
            <a:ahLst/>
            <a:cxnLst/>
            <a:rect l="0" t="0" r="0" b="0"/>
            <a:pathLst>
              <a:path w="169665" h="232173">
                <a:moveTo>
                  <a:pt x="0" y="71437"/>
                </a:moveTo>
                <a:lnTo>
                  <a:pt x="0" y="71437"/>
                </a:lnTo>
                <a:lnTo>
                  <a:pt x="8930" y="98226"/>
                </a:lnTo>
                <a:lnTo>
                  <a:pt x="17860" y="116086"/>
                </a:lnTo>
                <a:lnTo>
                  <a:pt x="26789" y="151804"/>
                </a:lnTo>
                <a:lnTo>
                  <a:pt x="35719" y="178593"/>
                </a:lnTo>
                <a:lnTo>
                  <a:pt x="44649" y="205382"/>
                </a:lnTo>
                <a:lnTo>
                  <a:pt x="44649" y="223242"/>
                </a:lnTo>
                <a:lnTo>
                  <a:pt x="53579" y="232172"/>
                </a:lnTo>
                <a:lnTo>
                  <a:pt x="62508" y="223242"/>
                </a:lnTo>
                <a:lnTo>
                  <a:pt x="71438" y="214312"/>
                </a:lnTo>
                <a:lnTo>
                  <a:pt x="71438" y="196453"/>
                </a:lnTo>
                <a:lnTo>
                  <a:pt x="71438" y="160734"/>
                </a:lnTo>
                <a:lnTo>
                  <a:pt x="71438" y="125015"/>
                </a:lnTo>
                <a:lnTo>
                  <a:pt x="71438" y="98226"/>
                </a:lnTo>
                <a:lnTo>
                  <a:pt x="71438" y="71437"/>
                </a:lnTo>
                <a:lnTo>
                  <a:pt x="71438" y="53578"/>
                </a:lnTo>
                <a:lnTo>
                  <a:pt x="71438" y="44649"/>
                </a:lnTo>
                <a:lnTo>
                  <a:pt x="80368" y="62507"/>
                </a:lnTo>
                <a:lnTo>
                  <a:pt x="80368" y="80367"/>
                </a:lnTo>
                <a:lnTo>
                  <a:pt x="89297" y="116086"/>
                </a:lnTo>
                <a:lnTo>
                  <a:pt x="98227" y="142875"/>
                </a:lnTo>
                <a:lnTo>
                  <a:pt x="107157" y="169664"/>
                </a:lnTo>
                <a:lnTo>
                  <a:pt x="116086" y="187523"/>
                </a:lnTo>
                <a:lnTo>
                  <a:pt x="125016" y="196453"/>
                </a:lnTo>
                <a:lnTo>
                  <a:pt x="133946" y="196453"/>
                </a:lnTo>
                <a:lnTo>
                  <a:pt x="142875" y="187523"/>
                </a:lnTo>
                <a:lnTo>
                  <a:pt x="160735" y="160734"/>
                </a:lnTo>
                <a:lnTo>
                  <a:pt x="169664" y="133945"/>
                </a:lnTo>
                <a:lnTo>
                  <a:pt x="169664" y="89297"/>
                </a:lnTo>
                <a:lnTo>
                  <a:pt x="169664" y="44649"/>
                </a:lnTo>
                <a:lnTo>
                  <a:pt x="169664" y="0"/>
                </a:lnTo>
                <a:lnTo>
                  <a:pt x="1696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7" name="Freeform 326"/>
          <p:cNvSpPr/>
          <p:nvPr/>
        </p:nvSpPr>
        <p:spPr bwMode="auto">
          <a:xfrm>
            <a:off x="7867055" y="2643188"/>
            <a:ext cx="98227" cy="232172"/>
          </a:xfrm>
          <a:custGeom>
            <a:avLst/>
            <a:gdLst/>
            <a:ahLst/>
            <a:cxnLst/>
            <a:rect l="0" t="0" r="0" b="0"/>
            <a:pathLst>
              <a:path w="98227" h="232172">
                <a:moveTo>
                  <a:pt x="0" y="0"/>
                </a:moveTo>
                <a:lnTo>
                  <a:pt x="0" y="0"/>
                </a:lnTo>
                <a:lnTo>
                  <a:pt x="8929" y="8929"/>
                </a:lnTo>
                <a:lnTo>
                  <a:pt x="8929" y="26789"/>
                </a:lnTo>
                <a:lnTo>
                  <a:pt x="17859" y="53578"/>
                </a:lnTo>
                <a:lnTo>
                  <a:pt x="35718" y="89296"/>
                </a:lnTo>
                <a:lnTo>
                  <a:pt x="44648" y="133945"/>
                </a:lnTo>
                <a:lnTo>
                  <a:pt x="62508" y="169663"/>
                </a:lnTo>
                <a:lnTo>
                  <a:pt x="71437" y="196452"/>
                </a:lnTo>
                <a:lnTo>
                  <a:pt x="80367" y="214312"/>
                </a:lnTo>
                <a:lnTo>
                  <a:pt x="89297" y="232171"/>
                </a:lnTo>
                <a:lnTo>
                  <a:pt x="89297" y="232171"/>
                </a:lnTo>
                <a:lnTo>
                  <a:pt x="89297" y="223241"/>
                </a:lnTo>
                <a:lnTo>
                  <a:pt x="98226" y="205382"/>
                </a:lnTo>
                <a:lnTo>
                  <a:pt x="89297" y="178593"/>
                </a:lnTo>
                <a:lnTo>
                  <a:pt x="80367" y="133945"/>
                </a:lnTo>
                <a:lnTo>
                  <a:pt x="80367" y="133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8" name="Freeform 327"/>
          <p:cNvSpPr/>
          <p:nvPr/>
        </p:nvSpPr>
        <p:spPr bwMode="auto">
          <a:xfrm>
            <a:off x="7920633" y="2589609"/>
            <a:ext cx="196454" cy="241103"/>
          </a:xfrm>
          <a:custGeom>
            <a:avLst/>
            <a:gdLst/>
            <a:ahLst/>
            <a:cxnLst/>
            <a:rect l="0" t="0" r="0" b="0"/>
            <a:pathLst>
              <a:path w="196454" h="241103">
                <a:moveTo>
                  <a:pt x="44648" y="0"/>
                </a:moveTo>
                <a:lnTo>
                  <a:pt x="44648" y="8930"/>
                </a:lnTo>
                <a:lnTo>
                  <a:pt x="35719" y="26789"/>
                </a:lnTo>
                <a:lnTo>
                  <a:pt x="26789" y="53579"/>
                </a:lnTo>
                <a:lnTo>
                  <a:pt x="17859" y="80368"/>
                </a:lnTo>
                <a:lnTo>
                  <a:pt x="0" y="116086"/>
                </a:lnTo>
                <a:lnTo>
                  <a:pt x="0" y="151805"/>
                </a:lnTo>
                <a:lnTo>
                  <a:pt x="0" y="187524"/>
                </a:lnTo>
                <a:lnTo>
                  <a:pt x="17859" y="214312"/>
                </a:lnTo>
                <a:lnTo>
                  <a:pt x="35719" y="232172"/>
                </a:lnTo>
                <a:lnTo>
                  <a:pt x="62508" y="241102"/>
                </a:lnTo>
                <a:lnTo>
                  <a:pt x="98226" y="241102"/>
                </a:lnTo>
                <a:lnTo>
                  <a:pt x="125015" y="223242"/>
                </a:lnTo>
                <a:lnTo>
                  <a:pt x="151805" y="205383"/>
                </a:lnTo>
                <a:lnTo>
                  <a:pt x="178594" y="187524"/>
                </a:lnTo>
                <a:lnTo>
                  <a:pt x="196453" y="160735"/>
                </a:lnTo>
                <a:lnTo>
                  <a:pt x="196453"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9" name="Freeform 328"/>
          <p:cNvSpPr/>
          <p:nvPr/>
        </p:nvSpPr>
        <p:spPr bwMode="auto">
          <a:xfrm>
            <a:off x="7974211" y="2616398"/>
            <a:ext cx="214313" cy="151806"/>
          </a:xfrm>
          <a:custGeom>
            <a:avLst/>
            <a:gdLst/>
            <a:ahLst/>
            <a:cxnLst/>
            <a:rect l="0" t="0" r="0" b="0"/>
            <a:pathLst>
              <a:path w="214313" h="151806">
                <a:moveTo>
                  <a:pt x="0" y="89297"/>
                </a:moveTo>
                <a:lnTo>
                  <a:pt x="0" y="89297"/>
                </a:lnTo>
                <a:lnTo>
                  <a:pt x="0" y="98227"/>
                </a:lnTo>
                <a:lnTo>
                  <a:pt x="8930" y="107157"/>
                </a:lnTo>
                <a:lnTo>
                  <a:pt x="17859" y="107157"/>
                </a:lnTo>
                <a:lnTo>
                  <a:pt x="26789" y="107157"/>
                </a:lnTo>
                <a:lnTo>
                  <a:pt x="44648" y="98227"/>
                </a:lnTo>
                <a:lnTo>
                  <a:pt x="71437" y="89297"/>
                </a:lnTo>
                <a:lnTo>
                  <a:pt x="89297" y="71438"/>
                </a:lnTo>
                <a:lnTo>
                  <a:pt x="107156" y="62508"/>
                </a:lnTo>
                <a:lnTo>
                  <a:pt x="116086" y="44649"/>
                </a:lnTo>
                <a:lnTo>
                  <a:pt x="125016" y="26790"/>
                </a:lnTo>
                <a:lnTo>
                  <a:pt x="116086" y="17860"/>
                </a:lnTo>
                <a:lnTo>
                  <a:pt x="98227" y="8930"/>
                </a:lnTo>
                <a:lnTo>
                  <a:pt x="80367" y="0"/>
                </a:lnTo>
                <a:lnTo>
                  <a:pt x="62508" y="8930"/>
                </a:lnTo>
                <a:lnTo>
                  <a:pt x="53578" y="26790"/>
                </a:lnTo>
                <a:lnTo>
                  <a:pt x="44648" y="44649"/>
                </a:lnTo>
                <a:lnTo>
                  <a:pt x="35719" y="71438"/>
                </a:lnTo>
                <a:lnTo>
                  <a:pt x="35719" y="98227"/>
                </a:lnTo>
                <a:lnTo>
                  <a:pt x="53578" y="125016"/>
                </a:lnTo>
                <a:lnTo>
                  <a:pt x="62508" y="142875"/>
                </a:lnTo>
                <a:lnTo>
                  <a:pt x="89297" y="151805"/>
                </a:lnTo>
                <a:lnTo>
                  <a:pt x="116086" y="142875"/>
                </a:lnTo>
                <a:lnTo>
                  <a:pt x="142875" y="133946"/>
                </a:lnTo>
                <a:lnTo>
                  <a:pt x="178594" y="116086"/>
                </a:lnTo>
                <a:lnTo>
                  <a:pt x="196453" y="89297"/>
                </a:lnTo>
                <a:lnTo>
                  <a:pt x="214312" y="62508"/>
                </a:lnTo>
                <a:lnTo>
                  <a:pt x="214312"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30" name="Freeform 329"/>
          <p:cNvSpPr/>
          <p:nvPr/>
        </p:nvSpPr>
        <p:spPr bwMode="auto">
          <a:xfrm>
            <a:off x="8108156" y="2402086"/>
            <a:ext cx="169665" cy="267892"/>
          </a:xfrm>
          <a:custGeom>
            <a:avLst/>
            <a:gdLst/>
            <a:ahLst/>
            <a:cxnLst/>
            <a:rect l="0" t="0" r="0" b="0"/>
            <a:pathLst>
              <a:path w="169665" h="267892">
                <a:moveTo>
                  <a:pt x="0" y="0"/>
                </a:moveTo>
                <a:lnTo>
                  <a:pt x="0" y="8929"/>
                </a:lnTo>
                <a:lnTo>
                  <a:pt x="17860" y="26789"/>
                </a:lnTo>
                <a:lnTo>
                  <a:pt x="35719" y="44648"/>
                </a:lnTo>
                <a:lnTo>
                  <a:pt x="53578" y="80367"/>
                </a:lnTo>
                <a:lnTo>
                  <a:pt x="80367" y="116086"/>
                </a:lnTo>
                <a:lnTo>
                  <a:pt x="107156" y="151805"/>
                </a:lnTo>
                <a:lnTo>
                  <a:pt x="125015" y="187523"/>
                </a:lnTo>
                <a:lnTo>
                  <a:pt x="142874" y="223242"/>
                </a:lnTo>
                <a:lnTo>
                  <a:pt x="151804" y="250031"/>
                </a:lnTo>
                <a:lnTo>
                  <a:pt x="160734" y="258961"/>
                </a:lnTo>
                <a:lnTo>
                  <a:pt x="169664" y="267891"/>
                </a:lnTo>
                <a:lnTo>
                  <a:pt x="169664" y="267891"/>
                </a:lnTo>
                <a:lnTo>
                  <a:pt x="160734" y="250031"/>
                </a:lnTo>
                <a:lnTo>
                  <a:pt x="160734" y="25003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31" name="Freeform 330"/>
          <p:cNvSpPr/>
          <p:nvPr/>
        </p:nvSpPr>
        <p:spPr bwMode="auto">
          <a:xfrm>
            <a:off x="8233171" y="2509242"/>
            <a:ext cx="26790" cy="89298"/>
          </a:xfrm>
          <a:custGeom>
            <a:avLst/>
            <a:gdLst/>
            <a:ahLst/>
            <a:cxnLst/>
            <a:rect l="0" t="0" r="0" b="0"/>
            <a:pathLst>
              <a:path w="26790" h="89298">
                <a:moveTo>
                  <a:pt x="26789" y="89297"/>
                </a:moveTo>
                <a:lnTo>
                  <a:pt x="17859" y="44649"/>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32" name="Freeform 331"/>
          <p:cNvSpPr/>
          <p:nvPr/>
        </p:nvSpPr>
        <p:spPr bwMode="auto">
          <a:xfrm>
            <a:off x="8188523" y="2277070"/>
            <a:ext cx="98227" cy="312540"/>
          </a:xfrm>
          <a:custGeom>
            <a:avLst/>
            <a:gdLst/>
            <a:ahLst/>
            <a:cxnLst/>
            <a:rect l="0" t="0" r="0" b="0"/>
            <a:pathLst>
              <a:path w="98227" h="312540">
                <a:moveTo>
                  <a:pt x="8929" y="0"/>
                </a:moveTo>
                <a:lnTo>
                  <a:pt x="0" y="8930"/>
                </a:lnTo>
                <a:lnTo>
                  <a:pt x="0" y="17859"/>
                </a:lnTo>
                <a:lnTo>
                  <a:pt x="0" y="35719"/>
                </a:lnTo>
                <a:lnTo>
                  <a:pt x="8929" y="62508"/>
                </a:lnTo>
                <a:lnTo>
                  <a:pt x="8929" y="89297"/>
                </a:lnTo>
                <a:lnTo>
                  <a:pt x="17859" y="133945"/>
                </a:lnTo>
                <a:lnTo>
                  <a:pt x="35718" y="169664"/>
                </a:lnTo>
                <a:lnTo>
                  <a:pt x="44648" y="205383"/>
                </a:lnTo>
                <a:lnTo>
                  <a:pt x="62507" y="232172"/>
                </a:lnTo>
                <a:lnTo>
                  <a:pt x="71437" y="258961"/>
                </a:lnTo>
                <a:lnTo>
                  <a:pt x="80367" y="276821"/>
                </a:lnTo>
                <a:lnTo>
                  <a:pt x="89297" y="294680"/>
                </a:lnTo>
                <a:lnTo>
                  <a:pt x="98226" y="303610"/>
                </a:lnTo>
                <a:lnTo>
                  <a:pt x="98226" y="312539"/>
                </a:lnTo>
                <a:lnTo>
                  <a:pt x="98226" y="312539"/>
                </a:lnTo>
                <a:lnTo>
                  <a:pt x="98226" y="312539"/>
                </a:lnTo>
                <a:lnTo>
                  <a:pt x="89297" y="303610"/>
                </a:lnTo>
                <a:lnTo>
                  <a:pt x="71437" y="294680"/>
                </a:lnTo>
                <a:lnTo>
                  <a:pt x="44648" y="285750"/>
                </a:lnTo>
                <a:lnTo>
                  <a:pt x="44648" y="28575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33" name="Freeform 332"/>
          <p:cNvSpPr/>
          <p:nvPr/>
        </p:nvSpPr>
        <p:spPr bwMode="auto">
          <a:xfrm>
            <a:off x="8072438" y="2437804"/>
            <a:ext cx="223242" cy="98228"/>
          </a:xfrm>
          <a:custGeom>
            <a:avLst/>
            <a:gdLst/>
            <a:ahLst/>
            <a:cxnLst/>
            <a:rect l="0" t="0" r="0" b="0"/>
            <a:pathLst>
              <a:path w="223242" h="98228">
                <a:moveTo>
                  <a:pt x="0" y="98227"/>
                </a:moveTo>
                <a:lnTo>
                  <a:pt x="8929" y="98227"/>
                </a:lnTo>
                <a:lnTo>
                  <a:pt x="26789" y="98227"/>
                </a:lnTo>
                <a:lnTo>
                  <a:pt x="53578" y="98227"/>
                </a:lnTo>
                <a:lnTo>
                  <a:pt x="80367" y="98227"/>
                </a:lnTo>
                <a:lnTo>
                  <a:pt x="116085" y="89298"/>
                </a:lnTo>
                <a:lnTo>
                  <a:pt x="133944" y="89298"/>
                </a:lnTo>
                <a:lnTo>
                  <a:pt x="160733" y="80368"/>
                </a:lnTo>
                <a:lnTo>
                  <a:pt x="169663" y="71438"/>
                </a:lnTo>
                <a:lnTo>
                  <a:pt x="187522" y="62509"/>
                </a:lnTo>
                <a:lnTo>
                  <a:pt x="187522" y="53579"/>
                </a:lnTo>
                <a:lnTo>
                  <a:pt x="187522" y="35719"/>
                </a:lnTo>
                <a:lnTo>
                  <a:pt x="187522" y="26790"/>
                </a:lnTo>
                <a:lnTo>
                  <a:pt x="178592" y="17860"/>
                </a:lnTo>
                <a:lnTo>
                  <a:pt x="178592" y="17860"/>
                </a:lnTo>
                <a:lnTo>
                  <a:pt x="178592" y="17860"/>
                </a:lnTo>
                <a:lnTo>
                  <a:pt x="178592" y="26790"/>
                </a:lnTo>
                <a:lnTo>
                  <a:pt x="178592" y="44649"/>
                </a:lnTo>
                <a:lnTo>
                  <a:pt x="178592" y="53579"/>
                </a:lnTo>
                <a:lnTo>
                  <a:pt x="178592" y="71438"/>
                </a:lnTo>
                <a:lnTo>
                  <a:pt x="178592" y="80368"/>
                </a:lnTo>
                <a:lnTo>
                  <a:pt x="187522" y="89298"/>
                </a:lnTo>
                <a:lnTo>
                  <a:pt x="196452" y="89298"/>
                </a:lnTo>
                <a:lnTo>
                  <a:pt x="205382" y="89298"/>
                </a:lnTo>
                <a:lnTo>
                  <a:pt x="214311" y="80368"/>
                </a:lnTo>
                <a:lnTo>
                  <a:pt x="214311" y="71438"/>
                </a:lnTo>
                <a:lnTo>
                  <a:pt x="223241" y="62509"/>
                </a:lnTo>
                <a:lnTo>
                  <a:pt x="214311" y="53579"/>
                </a:lnTo>
                <a:lnTo>
                  <a:pt x="205382" y="35719"/>
                </a:lnTo>
                <a:lnTo>
                  <a:pt x="196452" y="26790"/>
                </a:lnTo>
                <a:lnTo>
                  <a:pt x="187522" y="8930"/>
                </a:lnTo>
                <a:lnTo>
                  <a:pt x="178592" y="8930"/>
                </a:lnTo>
                <a:lnTo>
                  <a:pt x="169663" y="0"/>
                </a:lnTo>
                <a:lnTo>
                  <a:pt x="160733" y="8930"/>
                </a:lnTo>
                <a:lnTo>
                  <a:pt x="160733" y="8930"/>
                </a:lnTo>
                <a:lnTo>
                  <a:pt x="160733" y="17860"/>
                </a:lnTo>
                <a:lnTo>
                  <a:pt x="169663" y="17860"/>
                </a:lnTo>
                <a:lnTo>
                  <a:pt x="169663" y="17860"/>
                </a:lnTo>
                <a:lnTo>
                  <a:pt x="169663"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34" name="Freeform 333"/>
          <p:cNvSpPr/>
          <p:nvPr/>
        </p:nvSpPr>
        <p:spPr bwMode="auto">
          <a:xfrm>
            <a:off x="8268890" y="2339578"/>
            <a:ext cx="125016" cy="142876"/>
          </a:xfrm>
          <a:custGeom>
            <a:avLst/>
            <a:gdLst/>
            <a:ahLst/>
            <a:cxnLst/>
            <a:rect l="0" t="0" r="0" b="0"/>
            <a:pathLst>
              <a:path w="125016" h="142876">
                <a:moveTo>
                  <a:pt x="0" y="26789"/>
                </a:moveTo>
                <a:lnTo>
                  <a:pt x="0" y="26789"/>
                </a:lnTo>
                <a:lnTo>
                  <a:pt x="0" y="35719"/>
                </a:lnTo>
                <a:lnTo>
                  <a:pt x="8930" y="44648"/>
                </a:lnTo>
                <a:lnTo>
                  <a:pt x="8930" y="62508"/>
                </a:lnTo>
                <a:lnTo>
                  <a:pt x="8930" y="80367"/>
                </a:lnTo>
                <a:lnTo>
                  <a:pt x="17859" y="98226"/>
                </a:lnTo>
                <a:lnTo>
                  <a:pt x="17859" y="116086"/>
                </a:lnTo>
                <a:lnTo>
                  <a:pt x="17859" y="125016"/>
                </a:lnTo>
                <a:lnTo>
                  <a:pt x="26789" y="133945"/>
                </a:lnTo>
                <a:lnTo>
                  <a:pt x="26789" y="142875"/>
                </a:lnTo>
                <a:lnTo>
                  <a:pt x="26789" y="142875"/>
                </a:lnTo>
                <a:lnTo>
                  <a:pt x="26789" y="133945"/>
                </a:lnTo>
                <a:lnTo>
                  <a:pt x="26789" y="125016"/>
                </a:lnTo>
                <a:lnTo>
                  <a:pt x="26789" y="116086"/>
                </a:lnTo>
                <a:lnTo>
                  <a:pt x="26789" y="89297"/>
                </a:lnTo>
                <a:lnTo>
                  <a:pt x="26789" y="71437"/>
                </a:lnTo>
                <a:lnTo>
                  <a:pt x="26789" y="44648"/>
                </a:lnTo>
                <a:lnTo>
                  <a:pt x="26789" y="17859"/>
                </a:lnTo>
                <a:lnTo>
                  <a:pt x="26789" y="8930"/>
                </a:lnTo>
                <a:lnTo>
                  <a:pt x="26789" y="0"/>
                </a:lnTo>
                <a:lnTo>
                  <a:pt x="26789" y="8930"/>
                </a:lnTo>
                <a:lnTo>
                  <a:pt x="26789" y="17859"/>
                </a:lnTo>
                <a:lnTo>
                  <a:pt x="26789" y="35719"/>
                </a:lnTo>
                <a:lnTo>
                  <a:pt x="35719" y="53578"/>
                </a:lnTo>
                <a:lnTo>
                  <a:pt x="35719" y="71437"/>
                </a:lnTo>
                <a:lnTo>
                  <a:pt x="44648" y="89297"/>
                </a:lnTo>
                <a:lnTo>
                  <a:pt x="44648" y="98226"/>
                </a:lnTo>
                <a:lnTo>
                  <a:pt x="44648" y="107156"/>
                </a:lnTo>
                <a:lnTo>
                  <a:pt x="44648" y="107156"/>
                </a:lnTo>
                <a:lnTo>
                  <a:pt x="53578" y="98226"/>
                </a:lnTo>
                <a:lnTo>
                  <a:pt x="53578" y="89297"/>
                </a:lnTo>
                <a:lnTo>
                  <a:pt x="53578" y="71437"/>
                </a:lnTo>
                <a:lnTo>
                  <a:pt x="53578" y="44648"/>
                </a:lnTo>
                <a:lnTo>
                  <a:pt x="44648" y="26789"/>
                </a:lnTo>
                <a:lnTo>
                  <a:pt x="44648" y="8930"/>
                </a:lnTo>
                <a:lnTo>
                  <a:pt x="44648" y="0"/>
                </a:lnTo>
                <a:lnTo>
                  <a:pt x="53578" y="0"/>
                </a:lnTo>
                <a:lnTo>
                  <a:pt x="53578" y="17859"/>
                </a:lnTo>
                <a:lnTo>
                  <a:pt x="62508" y="44648"/>
                </a:lnTo>
                <a:lnTo>
                  <a:pt x="62508" y="62508"/>
                </a:lnTo>
                <a:lnTo>
                  <a:pt x="71437" y="89297"/>
                </a:lnTo>
                <a:lnTo>
                  <a:pt x="80367" y="107156"/>
                </a:lnTo>
                <a:lnTo>
                  <a:pt x="80367" y="125016"/>
                </a:lnTo>
                <a:lnTo>
                  <a:pt x="89297" y="125016"/>
                </a:lnTo>
                <a:lnTo>
                  <a:pt x="89297" y="125016"/>
                </a:lnTo>
                <a:lnTo>
                  <a:pt x="89297" y="107156"/>
                </a:lnTo>
                <a:lnTo>
                  <a:pt x="89297" y="89297"/>
                </a:lnTo>
                <a:lnTo>
                  <a:pt x="89297" y="62508"/>
                </a:lnTo>
                <a:lnTo>
                  <a:pt x="89297" y="35719"/>
                </a:lnTo>
                <a:lnTo>
                  <a:pt x="98226" y="17859"/>
                </a:lnTo>
                <a:lnTo>
                  <a:pt x="98226" y="17859"/>
                </a:lnTo>
                <a:lnTo>
                  <a:pt x="107156" y="17859"/>
                </a:lnTo>
                <a:lnTo>
                  <a:pt x="107156" y="17859"/>
                </a:lnTo>
                <a:lnTo>
                  <a:pt x="116086" y="26789"/>
                </a:lnTo>
                <a:lnTo>
                  <a:pt x="125015" y="35719"/>
                </a:lnTo>
                <a:lnTo>
                  <a:pt x="125015"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35" name="Freeform 334"/>
          <p:cNvSpPr/>
          <p:nvPr/>
        </p:nvSpPr>
        <p:spPr bwMode="auto">
          <a:xfrm>
            <a:off x="7116961" y="1464469"/>
            <a:ext cx="1535906" cy="1830586"/>
          </a:xfrm>
          <a:custGeom>
            <a:avLst/>
            <a:gdLst/>
            <a:ahLst/>
            <a:cxnLst/>
            <a:rect l="0" t="0" r="0" b="0"/>
            <a:pathLst>
              <a:path w="1535906" h="1830586">
                <a:moveTo>
                  <a:pt x="1312663" y="732234"/>
                </a:moveTo>
                <a:lnTo>
                  <a:pt x="1312663" y="714375"/>
                </a:lnTo>
                <a:lnTo>
                  <a:pt x="1312663" y="687585"/>
                </a:lnTo>
                <a:lnTo>
                  <a:pt x="1303734" y="634007"/>
                </a:lnTo>
                <a:lnTo>
                  <a:pt x="1303734" y="580429"/>
                </a:lnTo>
                <a:lnTo>
                  <a:pt x="1294804" y="526851"/>
                </a:lnTo>
                <a:lnTo>
                  <a:pt x="1285874" y="482203"/>
                </a:lnTo>
                <a:lnTo>
                  <a:pt x="1276944" y="428625"/>
                </a:lnTo>
                <a:lnTo>
                  <a:pt x="1268015" y="383976"/>
                </a:lnTo>
                <a:lnTo>
                  <a:pt x="1259085" y="330398"/>
                </a:lnTo>
                <a:lnTo>
                  <a:pt x="1250155" y="285750"/>
                </a:lnTo>
                <a:lnTo>
                  <a:pt x="1241226" y="250031"/>
                </a:lnTo>
                <a:lnTo>
                  <a:pt x="1232296" y="214312"/>
                </a:lnTo>
                <a:lnTo>
                  <a:pt x="1223366" y="187523"/>
                </a:lnTo>
                <a:lnTo>
                  <a:pt x="1205507" y="169664"/>
                </a:lnTo>
                <a:lnTo>
                  <a:pt x="1178718" y="169664"/>
                </a:lnTo>
                <a:lnTo>
                  <a:pt x="1142999" y="169664"/>
                </a:lnTo>
                <a:lnTo>
                  <a:pt x="1098351" y="196453"/>
                </a:lnTo>
                <a:lnTo>
                  <a:pt x="1017984" y="232171"/>
                </a:lnTo>
                <a:lnTo>
                  <a:pt x="928687" y="276820"/>
                </a:lnTo>
                <a:lnTo>
                  <a:pt x="830461" y="339328"/>
                </a:lnTo>
                <a:lnTo>
                  <a:pt x="723305" y="410765"/>
                </a:lnTo>
                <a:lnTo>
                  <a:pt x="625078" y="491132"/>
                </a:lnTo>
                <a:lnTo>
                  <a:pt x="526852" y="580429"/>
                </a:lnTo>
                <a:lnTo>
                  <a:pt x="428625" y="687585"/>
                </a:lnTo>
                <a:lnTo>
                  <a:pt x="330398" y="803671"/>
                </a:lnTo>
                <a:lnTo>
                  <a:pt x="241102" y="919757"/>
                </a:lnTo>
                <a:lnTo>
                  <a:pt x="160734" y="1053703"/>
                </a:lnTo>
                <a:lnTo>
                  <a:pt x="98227" y="1178719"/>
                </a:lnTo>
                <a:lnTo>
                  <a:pt x="53578" y="1312664"/>
                </a:lnTo>
                <a:lnTo>
                  <a:pt x="35719" y="1446609"/>
                </a:lnTo>
                <a:lnTo>
                  <a:pt x="44648" y="1562695"/>
                </a:lnTo>
                <a:lnTo>
                  <a:pt x="80367" y="1660921"/>
                </a:lnTo>
                <a:lnTo>
                  <a:pt x="125016" y="1741288"/>
                </a:lnTo>
                <a:lnTo>
                  <a:pt x="205383" y="1794867"/>
                </a:lnTo>
                <a:lnTo>
                  <a:pt x="294680" y="1821656"/>
                </a:lnTo>
                <a:lnTo>
                  <a:pt x="392906" y="1830585"/>
                </a:lnTo>
                <a:lnTo>
                  <a:pt x="508992" y="1821656"/>
                </a:lnTo>
                <a:lnTo>
                  <a:pt x="625078" y="1777007"/>
                </a:lnTo>
                <a:lnTo>
                  <a:pt x="767953" y="1723429"/>
                </a:lnTo>
                <a:lnTo>
                  <a:pt x="901898" y="1643062"/>
                </a:lnTo>
                <a:lnTo>
                  <a:pt x="1035844" y="1553765"/>
                </a:lnTo>
                <a:lnTo>
                  <a:pt x="1134069" y="1446609"/>
                </a:lnTo>
                <a:lnTo>
                  <a:pt x="1223366" y="1330523"/>
                </a:lnTo>
                <a:lnTo>
                  <a:pt x="1294804" y="1214437"/>
                </a:lnTo>
                <a:lnTo>
                  <a:pt x="1357312" y="1089422"/>
                </a:lnTo>
                <a:lnTo>
                  <a:pt x="1410890" y="964406"/>
                </a:lnTo>
                <a:lnTo>
                  <a:pt x="1446609" y="830460"/>
                </a:lnTo>
                <a:lnTo>
                  <a:pt x="1482327" y="741164"/>
                </a:lnTo>
                <a:lnTo>
                  <a:pt x="1518046" y="598289"/>
                </a:lnTo>
                <a:lnTo>
                  <a:pt x="1535905" y="473273"/>
                </a:lnTo>
                <a:lnTo>
                  <a:pt x="1535905" y="357187"/>
                </a:lnTo>
                <a:lnTo>
                  <a:pt x="1518046" y="250031"/>
                </a:lnTo>
                <a:lnTo>
                  <a:pt x="1491257" y="160734"/>
                </a:lnTo>
                <a:lnTo>
                  <a:pt x="1455538" y="80367"/>
                </a:lnTo>
                <a:lnTo>
                  <a:pt x="1419819" y="26789"/>
                </a:lnTo>
                <a:lnTo>
                  <a:pt x="1357312" y="0"/>
                </a:lnTo>
                <a:lnTo>
                  <a:pt x="1285874" y="0"/>
                </a:lnTo>
                <a:lnTo>
                  <a:pt x="1169788" y="35718"/>
                </a:lnTo>
                <a:lnTo>
                  <a:pt x="1017984" y="107156"/>
                </a:lnTo>
                <a:lnTo>
                  <a:pt x="848320" y="205382"/>
                </a:lnTo>
                <a:lnTo>
                  <a:pt x="651867" y="339328"/>
                </a:lnTo>
                <a:lnTo>
                  <a:pt x="464344" y="491132"/>
                </a:lnTo>
                <a:lnTo>
                  <a:pt x="294680" y="651867"/>
                </a:lnTo>
                <a:lnTo>
                  <a:pt x="133945" y="803671"/>
                </a:lnTo>
                <a:lnTo>
                  <a:pt x="0" y="937617"/>
                </a:lnTo>
                <a:lnTo>
                  <a:pt x="0" y="93761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36" name="Freeform 335"/>
          <p:cNvSpPr/>
          <p:nvPr/>
        </p:nvSpPr>
        <p:spPr bwMode="auto">
          <a:xfrm>
            <a:off x="7500938" y="4955977"/>
            <a:ext cx="1214437" cy="1839515"/>
          </a:xfrm>
          <a:custGeom>
            <a:avLst/>
            <a:gdLst/>
            <a:ahLst/>
            <a:cxnLst/>
            <a:rect l="0" t="0" r="0" b="0"/>
            <a:pathLst>
              <a:path w="1214437" h="1839515">
                <a:moveTo>
                  <a:pt x="1009053" y="214312"/>
                </a:moveTo>
                <a:lnTo>
                  <a:pt x="1000124" y="205382"/>
                </a:lnTo>
                <a:lnTo>
                  <a:pt x="1000124" y="205382"/>
                </a:lnTo>
                <a:lnTo>
                  <a:pt x="991194" y="196453"/>
                </a:lnTo>
                <a:lnTo>
                  <a:pt x="991194" y="196453"/>
                </a:lnTo>
                <a:lnTo>
                  <a:pt x="991194" y="196453"/>
                </a:lnTo>
                <a:lnTo>
                  <a:pt x="982264" y="205382"/>
                </a:lnTo>
                <a:lnTo>
                  <a:pt x="982264" y="214312"/>
                </a:lnTo>
                <a:lnTo>
                  <a:pt x="973335" y="223242"/>
                </a:lnTo>
                <a:lnTo>
                  <a:pt x="973335" y="250031"/>
                </a:lnTo>
                <a:lnTo>
                  <a:pt x="964405" y="285750"/>
                </a:lnTo>
                <a:lnTo>
                  <a:pt x="955475" y="321468"/>
                </a:lnTo>
                <a:lnTo>
                  <a:pt x="946546" y="375046"/>
                </a:lnTo>
                <a:lnTo>
                  <a:pt x="928686" y="428625"/>
                </a:lnTo>
                <a:lnTo>
                  <a:pt x="919757" y="491132"/>
                </a:lnTo>
                <a:lnTo>
                  <a:pt x="892967" y="562570"/>
                </a:lnTo>
                <a:lnTo>
                  <a:pt x="857249" y="642936"/>
                </a:lnTo>
                <a:lnTo>
                  <a:pt x="812600" y="723303"/>
                </a:lnTo>
                <a:lnTo>
                  <a:pt x="732233" y="821530"/>
                </a:lnTo>
                <a:lnTo>
                  <a:pt x="625078" y="928686"/>
                </a:lnTo>
                <a:lnTo>
                  <a:pt x="526851" y="1035843"/>
                </a:lnTo>
                <a:lnTo>
                  <a:pt x="419695" y="1151928"/>
                </a:lnTo>
                <a:lnTo>
                  <a:pt x="330398" y="1268014"/>
                </a:lnTo>
                <a:lnTo>
                  <a:pt x="258960" y="1384100"/>
                </a:lnTo>
                <a:lnTo>
                  <a:pt x="214312" y="1464468"/>
                </a:lnTo>
                <a:lnTo>
                  <a:pt x="178593" y="1526975"/>
                </a:lnTo>
                <a:lnTo>
                  <a:pt x="151804" y="1580553"/>
                </a:lnTo>
                <a:lnTo>
                  <a:pt x="125015" y="1616272"/>
                </a:lnTo>
                <a:lnTo>
                  <a:pt x="98226" y="1678780"/>
                </a:lnTo>
                <a:lnTo>
                  <a:pt x="62507" y="1732358"/>
                </a:lnTo>
                <a:lnTo>
                  <a:pt x="35718" y="1785936"/>
                </a:lnTo>
                <a:lnTo>
                  <a:pt x="17859" y="1821655"/>
                </a:lnTo>
                <a:lnTo>
                  <a:pt x="0" y="1839514"/>
                </a:lnTo>
                <a:lnTo>
                  <a:pt x="0" y="1830585"/>
                </a:lnTo>
                <a:lnTo>
                  <a:pt x="17859" y="1794866"/>
                </a:lnTo>
                <a:lnTo>
                  <a:pt x="53578" y="1723428"/>
                </a:lnTo>
                <a:lnTo>
                  <a:pt x="107156" y="1625202"/>
                </a:lnTo>
                <a:lnTo>
                  <a:pt x="169664" y="1518046"/>
                </a:lnTo>
                <a:lnTo>
                  <a:pt x="250031" y="1410889"/>
                </a:lnTo>
                <a:lnTo>
                  <a:pt x="339328" y="1285874"/>
                </a:lnTo>
                <a:lnTo>
                  <a:pt x="446484" y="1169788"/>
                </a:lnTo>
                <a:lnTo>
                  <a:pt x="571500" y="1044772"/>
                </a:lnTo>
                <a:lnTo>
                  <a:pt x="678656" y="928686"/>
                </a:lnTo>
                <a:lnTo>
                  <a:pt x="767952" y="803671"/>
                </a:lnTo>
                <a:lnTo>
                  <a:pt x="848319" y="687585"/>
                </a:lnTo>
                <a:lnTo>
                  <a:pt x="901897" y="571500"/>
                </a:lnTo>
                <a:lnTo>
                  <a:pt x="955475" y="464343"/>
                </a:lnTo>
                <a:lnTo>
                  <a:pt x="1009053" y="366117"/>
                </a:lnTo>
                <a:lnTo>
                  <a:pt x="1053702" y="276820"/>
                </a:lnTo>
                <a:lnTo>
                  <a:pt x="1098350" y="196453"/>
                </a:lnTo>
                <a:lnTo>
                  <a:pt x="1134069" y="142875"/>
                </a:lnTo>
                <a:lnTo>
                  <a:pt x="1160858" y="107156"/>
                </a:lnTo>
                <a:lnTo>
                  <a:pt x="1187647" y="89296"/>
                </a:lnTo>
                <a:lnTo>
                  <a:pt x="1205507" y="71437"/>
                </a:lnTo>
                <a:lnTo>
                  <a:pt x="1214436" y="62507"/>
                </a:lnTo>
                <a:lnTo>
                  <a:pt x="1196577" y="89296"/>
                </a:lnTo>
                <a:lnTo>
                  <a:pt x="1160858" y="125015"/>
                </a:lnTo>
                <a:lnTo>
                  <a:pt x="1125139" y="187523"/>
                </a:lnTo>
                <a:lnTo>
                  <a:pt x="1089421" y="276820"/>
                </a:lnTo>
                <a:lnTo>
                  <a:pt x="1044772" y="375046"/>
                </a:lnTo>
                <a:lnTo>
                  <a:pt x="991194" y="508992"/>
                </a:lnTo>
                <a:lnTo>
                  <a:pt x="928686" y="642936"/>
                </a:lnTo>
                <a:lnTo>
                  <a:pt x="839389" y="803671"/>
                </a:lnTo>
                <a:lnTo>
                  <a:pt x="732233" y="964405"/>
                </a:lnTo>
                <a:lnTo>
                  <a:pt x="616148" y="1134069"/>
                </a:lnTo>
                <a:lnTo>
                  <a:pt x="508992" y="1259085"/>
                </a:lnTo>
                <a:lnTo>
                  <a:pt x="455414" y="1366241"/>
                </a:lnTo>
                <a:lnTo>
                  <a:pt x="401835" y="1446608"/>
                </a:lnTo>
                <a:lnTo>
                  <a:pt x="366117" y="1518046"/>
                </a:lnTo>
                <a:lnTo>
                  <a:pt x="303609" y="1607343"/>
                </a:lnTo>
                <a:lnTo>
                  <a:pt x="241101" y="1687710"/>
                </a:lnTo>
                <a:lnTo>
                  <a:pt x="196453" y="1768077"/>
                </a:lnTo>
                <a:lnTo>
                  <a:pt x="169664" y="1821655"/>
                </a:lnTo>
                <a:lnTo>
                  <a:pt x="160734" y="1830585"/>
                </a:lnTo>
                <a:lnTo>
                  <a:pt x="169664" y="1794866"/>
                </a:lnTo>
                <a:lnTo>
                  <a:pt x="205382" y="1705569"/>
                </a:lnTo>
                <a:lnTo>
                  <a:pt x="285750" y="1571624"/>
                </a:lnTo>
                <a:lnTo>
                  <a:pt x="375046" y="1428749"/>
                </a:lnTo>
                <a:lnTo>
                  <a:pt x="491132" y="1276944"/>
                </a:lnTo>
                <a:lnTo>
                  <a:pt x="607218" y="1125139"/>
                </a:lnTo>
                <a:lnTo>
                  <a:pt x="714374" y="973335"/>
                </a:lnTo>
                <a:lnTo>
                  <a:pt x="803671" y="821530"/>
                </a:lnTo>
                <a:lnTo>
                  <a:pt x="875108" y="678655"/>
                </a:lnTo>
                <a:lnTo>
                  <a:pt x="928686" y="535781"/>
                </a:lnTo>
                <a:lnTo>
                  <a:pt x="982264" y="410765"/>
                </a:lnTo>
                <a:lnTo>
                  <a:pt x="1035842" y="294679"/>
                </a:lnTo>
                <a:lnTo>
                  <a:pt x="1080491" y="196453"/>
                </a:lnTo>
                <a:lnTo>
                  <a:pt x="1116210" y="116086"/>
                </a:lnTo>
                <a:lnTo>
                  <a:pt x="1142999" y="53578"/>
                </a:lnTo>
                <a:lnTo>
                  <a:pt x="1160858" y="17859"/>
                </a:lnTo>
                <a:lnTo>
                  <a:pt x="1169788" y="0"/>
                </a:lnTo>
                <a:lnTo>
                  <a:pt x="1160858" y="17859"/>
                </a:lnTo>
                <a:lnTo>
                  <a:pt x="1151928" y="62507"/>
                </a:lnTo>
                <a:lnTo>
                  <a:pt x="1125139" y="142875"/>
                </a:lnTo>
                <a:lnTo>
                  <a:pt x="1071561" y="250031"/>
                </a:lnTo>
                <a:lnTo>
                  <a:pt x="1026913" y="383976"/>
                </a:lnTo>
                <a:lnTo>
                  <a:pt x="955475" y="553640"/>
                </a:lnTo>
                <a:lnTo>
                  <a:pt x="875108" y="732233"/>
                </a:lnTo>
                <a:lnTo>
                  <a:pt x="767952" y="919757"/>
                </a:lnTo>
                <a:lnTo>
                  <a:pt x="634007" y="1116210"/>
                </a:lnTo>
                <a:lnTo>
                  <a:pt x="526851" y="1259085"/>
                </a:lnTo>
                <a:lnTo>
                  <a:pt x="455414" y="1366241"/>
                </a:lnTo>
                <a:lnTo>
                  <a:pt x="410765" y="1446608"/>
                </a:lnTo>
                <a:lnTo>
                  <a:pt x="366117" y="1509116"/>
                </a:lnTo>
                <a:lnTo>
                  <a:pt x="312539" y="1580553"/>
                </a:lnTo>
                <a:lnTo>
                  <a:pt x="258960" y="1660921"/>
                </a:lnTo>
                <a:lnTo>
                  <a:pt x="258960" y="166092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302331214"/>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a:t>
            </a:r>
            <a:endParaRPr lang="en-US" dirty="0"/>
          </a:p>
        </p:txBody>
      </p:sp>
      <p:sp>
        <p:nvSpPr>
          <p:cNvPr id="4" name="TextBox 3"/>
          <p:cNvSpPr txBox="1"/>
          <p:nvPr/>
        </p:nvSpPr>
        <p:spPr>
          <a:xfrm>
            <a:off x="1752600" y="6443538"/>
            <a:ext cx="3788217" cy="369332"/>
          </a:xfrm>
          <a:prstGeom prst="rect">
            <a:avLst/>
          </a:prstGeom>
          <a:noFill/>
        </p:spPr>
        <p:txBody>
          <a:bodyPr wrap="none" rtlCol="0">
            <a:spAutoFit/>
          </a:bodyPr>
          <a:lstStyle/>
          <a:p>
            <a:r>
              <a:rPr lang="en-US" dirty="0"/>
              <a:t>Essential Scrum by </a:t>
            </a:r>
            <a:r>
              <a:rPr lang="en-US" dirty="0" smtClean="0"/>
              <a:t>Rubin, </a:t>
            </a:r>
            <a:r>
              <a:rPr lang="en-US" dirty="0" err="1" smtClean="0"/>
              <a:t>Ch</a:t>
            </a:r>
            <a:r>
              <a:rPr lang="en-US" dirty="0" smtClean="0"/>
              <a:t> 07</a:t>
            </a:r>
            <a:endParaRPr lang="en-US" dirty="0"/>
          </a:p>
        </p:txBody>
      </p:sp>
    </p:spTree>
    <p:extLst>
      <p:ext uri="{BB962C8B-B14F-4D97-AF65-F5344CB8AC3E}">
        <p14:creationId xmlns:p14="http://schemas.microsoft.com/office/powerpoint/2010/main" val="367526289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Testing</a:t>
            </a:r>
            <a:endParaRPr lang="en-US" dirty="0"/>
          </a:p>
        </p:txBody>
      </p:sp>
      <p:sp>
        <p:nvSpPr>
          <p:cNvPr id="3" name="Content Placeholder 2"/>
          <p:cNvSpPr>
            <a:spLocks noGrp="1"/>
          </p:cNvSpPr>
          <p:nvPr>
            <p:ph idx="1"/>
          </p:nvPr>
        </p:nvSpPr>
        <p:spPr/>
        <p:txBody>
          <a:bodyPr/>
          <a:lstStyle/>
          <a:p>
            <a:r>
              <a:rPr lang="en-US" dirty="0"/>
              <a:t>$ </a:t>
            </a:r>
            <a:r>
              <a:rPr lang="en-US" dirty="0" err="1"/>
              <a:t>mkdir</a:t>
            </a:r>
            <a:r>
              <a:rPr lang="en-US" dirty="0"/>
              <a:t> spring-boot-web </a:t>
            </a:r>
            <a:endParaRPr lang="en-US" dirty="0" smtClean="0"/>
          </a:p>
          <a:p>
            <a:r>
              <a:rPr lang="en-US" dirty="0" smtClean="0"/>
              <a:t>$ </a:t>
            </a:r>
            <a:r>
              <a:rPr lang="en-US" dirty="0"/>
              <a:t>cd spring-boot-web </a:t>
            </a:r>
            <a:endParaRPr lang="en-US" dirty="0" smtClean="0"/>
          </a:p>
          <a:p>
            <a:r>
              <a:rPr lang="en-US" dirty="0" smtClean="0"/>
              <a:t>$ </a:t>
            </a:r>
            <a:r>
              <a:rPr lang="en-US" dirty="0"/>
              <a:t>spring </a:t>
            </a:r>
            <a:r>
              <a:rPr lang="en-US" dirty="0" err="1"/>
              <a:t>init</a:t>
            </a:r>
            <a:r>
              <a:rPr lang="en-US" dirty="0"/>
              <a:t> -d = web, </a:t>
            </a:r>
            <a:r>
              <a:rPr lang="en-US" dirty="0" err="1"/>
              <a:t>thymeleaf</a:t>
            </a:r>
            <a:r>
              <a:rPr lang="en-US" dirty="0"/>
              <a:t> --package = </a:t>
            </a:r>
            <a:r>
              <a:rPr lang="en-US" dirty="0" err="1"/>
              <a:t>com.apress.spring</a:t>
            </a:r>
            <a:r>
              <a:rPr lang="en-US" dirty="0"/>
              <a:t> -g = </a:t>
            </a:r>
            <a:r>
              <a:rPr lang="en-US" dirty="0" err="1"/>
              <a:t>com.apress.spring</a:t>
            </a:r>
            <a:r>
              <a:rPr lang="en-US" dirty="0"/>
              <a:t> -a = spring-boot-web -name = sprint-boot-web </a:t>
            </a:r>
            <a:r>
              <a:rPr lang="en-US" dirty="0" smtClean="0"/>
              <a:t>–x</a:t>
            </a:r>
          </a:p>
          <a:p>
            <a:endParaRPr lang="en-US" dirty="0"/>
          </a:p>
          <a:p>
            <a:pPr>
              <a:buFont typeface="Wingdings" panose="05000000000000000000" pitchFamily="2" charset="2"/>
              <a:buChar char="§"/>
            </a:pPr>
            <a:r>
              <a:rPr lang="en-US" dirty="0" err="1" smtClean="0"/>
              <a:t>Thymeleaf</a:t>
            </a:r>
            <a:r>
              <a:rPr lang="en-US" dirty="0" smtClean="0"/>
              <a:t> as the view engine</a:t>
            </a:r>
            <a:endParaRPr lang="en-US" dirty="0"/>
          </a:p>
          <a:p>
            <a:r>
              <a:rPr lang="en-US" dirty="0"/>
              <a:t>Gutierrez, Felipe. Pro Spring Boot (Kindle Locations 2414-2415). </a:t>
            </a:r>
            <a:r>
              <a:rPr lang="en-US" dirty="0" err="1"/>
              <a:t>Apress</a:t>
            </a:r>
            <a:r>
              <a:rPr lang="en-US" dirty="0"/>
              <a:t>. Kindle Edition. </a:t>
            </a:r>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06</a:t>
            </a:r>
            <a:endParaRPr lang="en-US" dirty="0"/>
          </a:p>
        </p:txBody>
      </p:sp>
      <p:sp>
        <p:nvSpPr>
          <p:cNvPr id="5" name="Freeform 4"/>
          <p:cNvSpPr/>
          <p:nvPr/>
        </p:nvSpPr>
        <p:spPr bwMode="auto">
          <a:xfrm>
            <a:off x="3536156" y="0"/>
            <a:ext cx="5143500" cy="3562946"/>
          </a:xfrm>
          <a:custGeom>
            <a:avLst/>
            <a:gdLst/>
            <a:ahLst/>
            <a:cxnLst/>
            <a:rect l="0" t="0" r="0" b="0"/>
            <a:pathLst>
              <a:path w="5143500" h="3562946">
                <a:moveTo>
                  <a:pt x="8930" y="0"/>
                </a:moveTo>
                <a:lnTo>
                  <a:pt x="0" y="0"/>
                </a:lnTo>
                <a:lnTo>
                  <a:pt x="0" y="0"/>
                </a:lnTo>
                <a:lnTo>
                  <a:pt x="0" y="0"/>
                </a:lnTo>
                <a:lnTo>
                  <a:pt x="0" y="0"/>
                </a:lnTo>
                <a:lnTo>
                  <a:pt x="0" y="0"/>
                </a:lnTo>
                <a:lnTo>
                  <a:pt x="0" y="0"/>
                </a:lnTo>
                <a:lnTo>
                  <a:pt x="0" y="0"/>
                </a:lnTo>
                <a:lnTo>
                  <a:pt x="0" y="0"/>
                </a:lnTo>
                <a:lnTo>
                  <a:pt x="0" y="0"/>
                </a:lnTo>
                <a:lnTo>
                  <a:pt x="8930" y="0"/>
                </a:lnTo>
                <a:lnTo>
                  <a:pt x="8930" y="0"/>
                </a:lnTo>
                <a:lnTo>
                  <a:pt x="17860" y="8930"/>
                </a:lnTo>
                <a:lnTo>
                  <a:pt x="17860" y="26789"/>
                </a:lnTo>
                <a:lnTo>
                  <a:pt x="26789" y="35719"/>
                </a:lnTo>
                <a:lnTo>
                  <a:pt x="35719" y="53578"/>
                </a:lnTo>
                <a:lnTo>
                  <a:pt x="35719" y="71437"/>
                </a:lnTo>
                <a:lnTo>
                  <a:pt x="44649" y="89297"/>
                </a:lnTo>
                <a:lnTo>
                  <a:pt x="53578" y="107156"/>
                </a:lnTo>
                <a:lnTo>
                  <a:pt x="62508" y="125016"/>
                </a:lnTo>
                <a:lnTo>
                  <a:pt x="71438" y="142875"/>
                </a:lnTo>
                <a:lnTo>
                  <a:pt x="98227" y="187523"/>
                </a:lnTo>
                <a:lnTo>
                  <a:pt x="125016" y="232172"/>
                </a:lnTo>
                <a:lnTo>
                  <a:pt x="142875" y="267891"/>
                </a:lnTo>
                <a:lnTo>
                  <a:pt x="169664" y="303609"/>
                </a:lnTo>
                <a:lnTo>
                  <a:pt x="187524" y="339328"/>
                </a:lnTo>
                <a:lnTo>
                  <a:pt x="205383" y="366117"/>
                </a:lnTo>
                <a:lnTo>
                  <a:pt x="223242" y="401836"/>
                </a:lnTo>
                <a:lnTo>
                  <a:pt x="241102" y="428625"/>
                </a:lnTo>
                <a:lnTo>
                  <a:pt x="258961" y="464344"/>
                </a:lnTo>
                <a:lnTo>
                  <a:pt x="276821" y="500062"/>
                </a:lnTo>
                <a:lnTo>
                  <a:pt x="294680" y="535781"/>
                </a:lnTo>
                <a:lnTo>
                  <a:pt x="312539" y="562570"/>
                </a:lnTo>
                <a:lnTo>
                  <a:pt x="330399" y="607219"/>
                </a:lnTo>
                <a:lnTo>
                  <a:pt x="357188" y="642938"/>
                </a:lnTo>
                <a:lnTo>
                  <a:pt x="366117" y="678656"/>
                </a:lnTo>
                <a:lnTo>
                  <a:pt x="383977" y="723305"/>
                </a:lnTo>
                <a:lnTo>
                  <a:pt x="401836" y="759023"/>
                </a:lnTo>
                <a:lnTo>
                  <a:pt x="419696" y="803672"/>
                </a:lnTo>
                <a:lnTo>
                  <a:pt x="428625" y="848320"/>
                </a:lnTo>
                <a:lnTo>
                  <a:pt x="455414" y="884039"/>
                </a:lnTo>
                <a:lnTo>
                  <a:pt x="473274" y="928687"/>
                </a:lnTo>
                <a:lnTo>
                  <a:pt x="491133" y="964406"/>
                </a:lnTo>
                <a:lnTo>
                  <a:pt x="508992" y="1009055"/>
                </a:lnTo>
                <a:lnTo>
                  <a:pt x="526852" y="1044773"/>
                </a:lnTo>
                <a:lnTo>
                  <a:pt x="544711" y="1080492"/>
                </a:lnTo>
                <a:lnTo>
                  <a:pt x="562571" y="1116211"/>
                </a:lnTo>
                <a:lnTo>
                  <a:pt x="580430" y="1151930"/>
                </a:lnTo>
                <a:lnTo>
                  <a:pt x="598289" y="1187648"/>
                </a:lnTo>
                <a:lnTo>
                  <a:pt x="625078" y="1214437"/>
                </a:lnTo>
                <a:lnTo>
                  <a:pt x="642938" y="1250156"/>
                </a:lnTo>
                <a:lnTo>
                  <a:pt x="669727" y="1276945"/>
                </a:lnTo>
                <a:lnTo>
                  <a:pt x="696516" y="1303734"/>
                </a:lnTo>
                <a:lnTo>
                  <a:pt x="723305" y="1330523"/>
                </a:lnTo>
                <a:lnTo>
                  <a:pt x="750094" y="1366242"/>
                </a:lnTo>
                <a:lnTo>
                  <a:pt x="785813" y="1393031"/>
                </a:lnTo>
                <a:lnTo>
                  <a:pt x="812602" y="1410890"/>
                </a:lnTo>
                <a:lnTo>
                  <a:pt x="839391" y="1437679"/>
                </a:lnTo>
                <a:lnTo>
                  <a:pt x="875110" y="1464469"/>
                </a:lnTo>
                <a:lnTo>
                  <a:pt x="910828" y="1491258"/>
                </a:lnTo>
                <a:lnTo>
                  <a:pt x="946547" y="1509117"/>
                </a:lnTo>
                <a:lnTo>
                  <a:pt x="982266" y="1535906"/>
                </a:lnTo>
                <a:lnTo>
                  <a:pt x="1017985" y="1553765"/>
                </a:lnTo>
                <a:lnTo>
                  <a:pt x="1053703" y="1571625"/>
                </a:lnTo>
                <a:lnTo>
                  <a:pt x="1089422" y="1598414"/>
                </a:lnTo>
                <a:lnTo>
                  <a:pt x="1134071" y="1607344"/>
                </a:lnTo>
                <a:lnTo>
                  <a:pt x="1169789" y="1634133"/>
                </a:lnTo>
                <a:lnTo>
                  <a:pt x="1214438" y="1651992"/>
                </a:lnTo>
                <a:lnTo>
                  <a:pt x="1250157" y="1669851"/>
                </a:lnTo>
                <a:lnTo>
                  <a:pt x="1294805" y="1696640"/>
                </a:lnTo>
                <a:lnTo>
                  <a:pt x="1339453" y="1714500"/>
                </a:lnTo>
                <a:lnTo>
                  <a:pt x="1375172" y="1741289"/>
                </a:lnTo>
                <a:lnTo>
                  <a:pt x="1419821" y="1768078"/>
                </a:lnTo>
                <a:lnTo>
                  <a:pt x="1464469" y="1785937"/>
                </a:lnTo>
                <a:lnTo>
                  <a:pt x="1518047" y="1803797"/>
                </a:lnTo>
                <a:lnTo>
                  <a:pt x="1562696" y="1821656"/>
                </a:lnTo>
                <a:lnTo>
                  <a:pt x="1607344" y="1839515"/>
                </a:lnTo>
                <a:lnTo>
                  <a:pt x="1660922" y="1857375"/>
                </a:lnTo>
                <a:lnTo>
                  <a:pt x="1705571" y="1875234"/>
                </a:lnTo>
                <a:lnTo>
                  <a:pt x="1750219" y="1893094"/>
                </a:lnTo>
                <a:lnTo>
                  <a:pt x="1803797" y="1910953"/>
                </a:lnTo>
                <a:lnTo>
                  <a:pt x="1848446" y="1928812"/>
                </a:lnTo>
                <a:lnTo>
                  <a:pt x="1902024" y="1955601"/>
                </a:lnTo>
                <a:lnTo>
                  <a:pt x="1946672" y="1973461"/>
                </a:lnTo>
                <a:lnTo>
                  <a:pt x="2000250" y="2000250"/>
                </a:lnTo>
                <a:lnTo>
                  <a:pt x="2044899" y="2009179"/>
                </a:lnTo>
                <a:lnTo>
                  <a:pt x="2089547" y="2027039"/>
                </a:lnTo>
                <a:lnTo>
                  <a:pt x="2143125" y="2044898"/>
                </a:lnTo>
                <a:lnTo>
                  <a:pt x="2196703" y="2053828"/>
                </a:lnTo>
                <a:lnTo>
                  <a:pt x="2259211" y="2062758"/>
                </a:lnTo>
                <a:lnTo>
                  <a:pt x="2312789" y="2062758"/>
                </a:lnTo>
                <a:lnTo>
                  <a:pt x="2366367" y="2071687"/>
                </a:lnTo>
                <a:lnTo>
                  <a:pt x="2428875" y="2071687"/>
                </a:lnTo>
                <a:lnTo>
                  <a:pt x="2482453" y="2080617"/>
                </a:lnTo>
                <a:lnTo>
                  <a:pt x="2536032" y="2089547"/>
                </a:lnTo>
                <a:lnTo>
                  <a:pt x="2598539" y="2089547"/>
                </a:lnTo>
                <a:lnTo>
                  <a:pt x="2652117" y="2089547"/>
                </a:lnTo>
                <a:lnTo>
                  <a:pt x="2705696" y="2089547"/>
                </a:lnTo>
                <a:lnTo>
                  <a:pt x="2768203" y="2089547"/>
                </a:lnTo>
                <a:lnTo>
                  <a:pt x="2830711" y="2089547"/>
                </a:lnTo>
                <a:lnTo>
                  <a:pt x="2893219" y="2089547"/>
                </a:lnTo>
                <a:lnTo>
                  <a:pt x="2955727" y="2089547"/>
                </a:lnTo>
                <a:lnTo>
                  <a:pt x="3018235" y="2089547"/>
                </a:lnTo>
                <a:lnTo>
                  <a:pt x="3071813" y="2089547"/>
                </a:lnTo>
                <a:lnTo>
                  <a:pt x="3134321" y="2089547"/>
                </a:lnTo>
                <a:lnTo>
                  <a:pt x="3187899" y="2089547"/>
                </a:lnTo>
                <a:lnTo>
                  <a:pt x="3250407" y="2089547"/>
                </a:lnTo>
                <a:lnTo>
                  <a:pt x="3303985" y="2098476"/>
                </a:lnTo>
                <a:lnTo>
                  <a:pt x="3366492" y="2098476"/>
                </a:lnTo>
                <a:lnTo>
                  <a:pt x="3420071" y="2107406"/>
                </a:lnTo>
                <a:lnTo>
                  <a:pt x="3473649" y="2107406"/>
                </a:lnTo>
                <a:lnTo>
                  <a:pt x="3536157" y="2116336"/>
                </a:lnTo>
                <a:lnTo>
                  <a:pt x="3589735" y="2116336"/>
                </a:lnTo>
                <a:lnTo>
                  <a:pt x="3643313" y="2125265"/>
                </a:lnTo>
                <a:lnTo>
                  <a:pt x="3696891" y="2134195"/>
                </a:lnTo>
                <a:lnTo>
                  <a:pt x="3750469" y="2143125"/>
                </a:lnTo>
                <a:lnTo>
                  <a:pt x="3795117" y="2152054"/>
                </a:lnTo>
                <a:lnTo>
                  <a:pt x="3848696" y="2169914"/>
                </a:lnTo>
                <a:lnTo>
                  <a:pt x="3884414" y="2187773"/>
                </a:lnTo>
                <a:lnTo>
                  <a:pt x="3929063" y="2205633"/>
                </a:lnTo>
                <a:lnTo>
                  <a:pt x="3964782" y="2223492"/>
                </a:lnTo>
                <a:lnTo>
                  <a:pt x="4000500" y="2241351"/>
                </a:lnTo>
                <a:lnTo>
                  <a:pt x="4036219" y="2259211"/>
                </a:lnTo>
                <a:lnTo>
                  <a:pt x="4063008" y="2277070"/>
                </a:lnTo>
                <a:lnTo>
                  <a:pt x="4089797" y="2294929"/>
                </a:lnTo>
                <a:lnTo>
                  <a:pt x="4116586" y="2321719"/>
                </a:lnTo>
                <a:lnTo>
                  <a:pt x="4134446" y="2339578"/>
                </a:lnTo>
                <a:lnTo>
                  <a:pt x="4161235" y="2366367"/>
                </a:lnTo>
                <a:lnTo>
                  <a:pt x="4188024" y="2384226"/>
                </a:lnTo>
                <a:lnTo>
                  <a:pt x="4205883" y="2411015"/>
                </a:lnTo>
                <a:lnTo>
                  <a:pt x="4223742" y="2437804"/>
                </a:lnTo>
                <a:lnTo>
                  <a:pt x="4232672" y="2473523"/>
                </a:lnTo>
                <a:lnTo>
                  <a:pt x="4250532" y="2500313"/>
                </a:lnTo>
                <a:lnTo>
                  <a:pt x="4259461" y="2536031"/>
                </a:lnTo>
                <a:lnTo>
                  <a:pt x="4268391" y="2562820"/>
                </a:lnTo>
                <a:lnTo>
                  <a:pt x="4277321" y="2598539"/>
                </a:lnTo>
                <a:lnTo>
                  <a:pt x="4295180" y="2625328"/>
                </a:lnTo>
                <a:lnTo>
                  <a:pt x="4304110" y="2652117"/>
                </a:lnTo>
                <a:lnTo>
                  <a:pt x="4313039" y="2678906"/>
                </a:lnTo>
                <a:lnTo>
                  <a:pt x="4330899" y="2705695"/>
                </a:lnTo>
                <a:lnTo>
                  <a:pt x="4339828" y="2732484"/>
                </a:lnTo>
                <a:lnTo>
                  <a:pt x="4357688" y="2759273"/>
                </a:lnTo>
                <a:lnTo>
                  <a:pt x="4366617" y="2786063"/>
                </a:lnTo>
                <a:lnTo>
                  <a:pt x="4375547" y="2812851"/>
                </a:lnTo>
                <a:lnTo>
                  <a:pt x="4393407" y="2839640"/>
                </a:lnTo>
                <a:lnTo>
                  <a:pt x="4402336" y="2875359"/>
                </a:lnTo>
                <a:lnTo>
                  <a:pt x="4411266" y="2902148"/>
                </a:lnTo>
                <a:lnTo>
                  <a:pt x="4420196" y="2928937"/>
                </a:lnTo>
                <a:lnTo>
                  <a:pt x="4429125" y="2955726"/>
                </a:lnTo>
                <a:lnTo>
                  <a:pt x="4438055" y="2973586"/>
                </a:lnTo>
                <a:lnTo>
                  <a:pt x="4446985" y="3000375"/>
                </a:lnTo>
                <a:lnTo>
                  <a:pt x="4455914" y="3027164"/>
                </a:lnTo>
                <a:lnTo>
                  <a:pt x="4464844" y="3053953"/>
                </a:lnTo>
                <a:lnTo>
                  <a:pt x="4482703" y="3071812"/>
                </a:lnTo>
                <a:lnTo>
                  <a:pt x="4500563" y="3089671"/>
                </a:lnTo>
                <a:lnTo>
                  <a:pt x="4518422" y="3116461"/>
                </a:lnTo>
                <a:lnTo>
                  <a:pt x="4536282" y="3134320"/>
                </a:lnTo>
                <a:lnTo>
                  <a:pt x="4554141" y="3161109"/>
                </a:lnTo>
                <a:lnTo>
                  <a:pt x="4572000" y="3178968"/>
                </a:lnTo>
                <a:lnTo>
                  <a:pt x="4598789" y="3205757"/>
                </a:lnTo>
                <a:lnTo>
                  <a:pt x="4616649" y="3223617"/>
                </a:lnTo>
                <a:lnTo>
                  <a:pt x="4643438" y="3241476"/>
                </a:lnTo>
                <a:lnTo>
                  <a:pt x="4661296" y="3259336"/>
                </a:lnTo>
                <a:lnTo>
                  <a:pt x="4688085" y="3277195"/>
                </a:lnTo>
                <a:lnTo>
                  <a:pt x="4705945" y="3295054"/>
                </a:lnTo>
                <a:lnTo>
                  <a:pt x="4732734" y="3312914"/>
                </a:lnTo>
                <a:lnTo>
                  <a:pt x="4750593" y="3321843"/>
                </a:lnTo>
                <a:lnTo>
                  <a:pt x="4768453" y="3348632"/>
                </a:lnTo>
                <a:lnTo>
                  <a:pt x="4777382" y="3357562"/>
                </a:lnTo>
                <a:lnTo>
                  <a:pt x="4795242" y="3375421"/>
                </a:lnTo>
                <a:lnTo>
                  <a:pt x="4813101" y="3402211"/>
                </a:lnTo>
                <a:lnTo>
                  <a:pt x="4830960" y="3420070"/>
                </a:lnTo>
                <a:lnTo>
                  <a:pt x="4848820" y="3429000"/>
                </a:lnTo>
                <a:lnTo>
                  <a:pt x="4866679" y="3455789"/>
                </a:lnTo>
                <a:lnTo>
                  <a:pt x="4884539" y="3464718"/>
                </a:lnTo>
                <a:lnTo>
                  <a:pt x="4911328" y="3482578"/>
                </a:lnTo>
                <a:lnTo>
                  <a:pt x="4929187" y="3491507"/>
                </a:lnTo>
                <a:lnTo>
                  <a:pt x="4955976" y="3500437"/>
                </a:lnTo>
                <a:lnTo>
                  <a:pt x="4982765" y="3509367"/>
                </a:lnTo>
                <a:lnTo>
                  <a:pt x="5009554" y="3518296"/>
                </a:lnTo>
                <a:lnTo>
                  <a:pt x="5027414" y="3518296"/>
                </a:lnTo>
                <a:lnTo>
                  <a:pt x="5054203" y="3527226"/>
                </a:lnTo>
                <a:lnTo>
                  <a:pt x="5080992" y="3536156"/>
                </a:lnTo>
                <a:lnTo>
                  <a:pt x="5107781" y="3545086"/>
                </a:lnTo>
                <a:lnTo>
                  <a:pt x="5125640" y="3554015"/>
                </a:lnTo>
                <a:lnTo>
                  <a:pt x="5143499" y="3562945"/>
                </a:lnTo>
                <a:lnTo>
                  <a:pt x="5143499" y="3562945"/>
                </a:lnTo>
                <a:lnTo>
                  <a:pt x="5143499" y="3562945"/>
                </a:lnTo>
                <a:lnTo>
                  <a:pt x="5143499" y="356294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 name="Freeform 5"/>
          <p:cNvSpPr/>
          <p:nvPr/>
        </p:nvSpPr>
        <p:spPr bwMode="auto">
          <a:xfrm>
            <a:off x="3964781" y="17859"/>
            <a:ext cx="178595" cy="312540"/>
          </a:xfrm>
          <a:custGeom>
            <a:avLst/>
            <a:gdLst/>
            <a:ahLst/>
            <a:cxnLst/>
            <a:rect l="0" t="0" r="0" b="0"/>
            <a:pathLst>
              <a:path w="178595" h="312540">
                <a:moveTo>
                  <a:pt x="133946" y="17860"/>
                </a:moveTo>
                <a:lnTo>
                  <a:pt x="142875" y="17860"/>
                </a:lnTo>
                <a:lnTo>
                  <a:pt x="142875" y="17860"/>
                </a:lnTo>
                <a:lnTo>
                  <a:pt x="142875" y="17860"/>
                </a:lnTo>
                <a:lnTo>
                  <a:pt x="142875" y="17860"/>
                </a:lnTo>
                <a:lnTo>
                  <a:pt x="142875" y="17860"/>
                </a:lnTo>
                <a:lnTo>
                  <a:pt x="151805" y="17860"/>
                </a:lnTo>
                <a:lnTo>
                  <a:pt x="151805" y="17860"/>
                </a:lnTo>
                <a:lnTo>
                  <a:pt x="151805" y="17860"/>
                </a:lnTo>
                <a:lnTo>
                  <a:pt x="142875" y="8930"/>
                </a:lnTo>
                <a:lnTo>
                  <a:pt x="142875" y="8930"/>
                </a:lnTo>
                <a:lnTo>
                  <a:pt x="142875" y="8930"/>
                </a:lnTo>
                <a:lnTo>
                  <a:pt x="133946" y="0"/>
                </a:lnTo>
                <a:lnTo>
                  <a:pt x="125016" y="0"/>
                </a:lnTo>
                <a:lnTo>
                  <a:pt x="116086" y="0"/>
                </a:lnTo>
                <a:lnTo>
                  <a:pt x="98227" y="0"/>
                </a:lnTo>
                <a:lnTo>
                  <a:pt x="89297" y="0"/>
                </a:lnTo>
                <a:lnTo>
                  <a:pt x="71438" y="0"/>
                </a:lnTo>
                <a:lnTo>
                  <a:pt x="53578" y="8930"/>
                </a:lnTo>
                <a:lnTo>
                  <a:pt x="35719" y="17860"/>
                </a:lnTo>
                <a:lnTo>
                  <a:pt x="26789" y="26789"/>
                </a:lnTo>
                <a:lnTo>
                  <a:pt x="8930" y="44649"/>
                </a:lnTo>
                <a:lnTo>
                  <a:pt x="0" y="53578"/>
                </a:lnTo>
                <a:lnTo>
                  <a:pt x="0" y="62508"/>
                </a:lnTo>
                <a:lnTo>
                  <a:pt x="0" y="80368"/>
                </a:lnTo>
                <a:lnTo>
                  <a:pt x="0" y="89297"/>
                </a:lnTo>
                <a:lnTo>
                  <a:pt x="17860" y="98227"/>
                </a:lnTo>
                <a:lnTo>
                  <a:pt x="26789" y="116086"/>
                </a:lnTo>
                <a:lnTo>
                  <a:pt x="44649" y="125016"/>
                </a:lnTo>
                <a:lnTo>
                  <a:pt x="62508" y="133946"/>
                </a:lnTo>
                <a:lnTo>
                  <a:pt x="116086" y="169664"/>
                </a:lnTo>
                <a:lnTo>
                  <a:pt x="151805" y="205383"/>
                </a:lnTo>
                <a:lnTo>
                  <a:pt x="169664" y="241102"/>
                </a:lnTo>
                <a:lnTo>
                  <a:pt x="178594" y="267891"/>
                </a:lnTo>
                <a:lnTo>
                  <a:pt x="169664" y="294680"/>
                </a:lnTo>
                <a:lnTo>
                  <a:pt x="142875" y="303610"/>
                </a:lnTo>
                <a:lnTo>
                  <a:pt x="116086" y="312539"/>
                </a:lnTo>
                <a:lnTo>
                  <a:pt x="89297" y="312539"/>
                </a:lnTo>
                <a:lnTo>
                  <a:pt x="62508" y="303610"/>
                </a:lnTo>
                <a:lnTo>
                  <a:pt x="53578" y="303610"/>
                </a:lnTo>
                <a:lnTo>
                  <a:pt x="44649" y="294680"/>
                </a:lnTo>
                <a:lnTo>
                  <a:pt x="35719" y="294680"/>
                </a:lnTo>
                <a:lnTo>
                  <a:pt x="26789" y="285750"/>
                </a:lnTo>
                <a:lnTo>
                  <a:pt x="17860" y="276821"/>
                </a:lnTo>
                <a:lnTo>
                  <a:pt x="17860" y="276821"/>
                </a:lnTo>
                <a:lnTo>
                  <a:pt x="26789" y="267891"/>
                </a:lnTo>
                <a:lnTo>
                  <a:pt x="26789"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4188023" y="232172"/>
            <a:ext cx="133947" cy="142876"/>
          </a:xfrm>
          <a:custGeom>
            <a:avLst/>
            <a:gdLst/>
            <a:ahLst/>
            <a:cxnLst/>
            <a:rect l="0" t="0" r="0" b="0"/>
            <a:pathLst>
              <a:path w="133947" h="142876">
                <a:moveTo>
                  <a:pt x="0" y="8930"/>
                </a:moveTo>
                <a:lnTo>
                  <a:pt x="0" y="17859"/>
                </a:lnTo>
                <a:lnTo>
                  <a:pt x="0" y="17859"/>
                </a:lnTo>
                <a:lnTo>
                  <a:pt x="0" y="17859"/>
                </a:lnTo>
                <a:lnTo>
                  <a:pt x="0" y="26789"/>
                </a:lnTo>
                <a:lnTo>
                  <a:pt x="0" y="26789"/>
                </a:lnTo>
                <a:lnTo>
                  <a:pt x="0" y="26789"/>
                </a:lnTo>
                <a:lnTo>
                  <a:pt x="0" y="35719"/>
                </a:lnTo>
                <a:lnTo>
                  <a:pt x="8930" y="35719"/>
                </a:lnTo>
                <a:lnTo>
                  <a:pt x="17860" y="35719"/>
                </a:lnTo>
                <a:lnTo>
                  <a:pt x="26790" y="35719"/>
                </a:lnTo>
                <a:lnTo>
                  <a:pt x="26790" y="35719"/>
                </a:lnTo>
                <a:lnTo>
                  <a:pt x="35719" y="26789"/>
                </a:lnTo>
                <a:lnTo>
                  <a:pt x="44649" y="26789"/>
                </a:lnTo>
                <a:lnTo>
                  <a:pt x="44649" y="17859"/>
                </a:lnTo>
                <a:lnTo>
                  <a:pt x="53579" y="8930"/>
                </a:lnTo>
                <a:lnTo>
                  <a:pt x="53579" y="8930"/>
                </a:lnTo>
                <a:lnTo>
                  <a:pt x="44649" y="0"/>
                </a:lnTo>
                <a:lnTo>
                  <a:pt x="35719" y="8930"/>
                </a:lnTo>
                <a:lnTo>
                  <a:pt x="26790" y="35719"/>
                </a:lnTo>
                <a:lnTo>
                  <a:pt x="17860" y="71437"/>
                </a:lnTo>
                <a:lnTo>
                  <a:pt x="17860" y="98226"/>
                </a:lnTo>
                <a:lnTo>
                  <a:pt x="26790" y="125015"/>
                </a:lnTo>
                <a:lnTo>
                  <a:pt x="35719" y="142875"/>
                </a:lnTo>
                <a:lnTo>
                  <a:pt x="53579" y="142875"/>
                </a:lnTo>
                <a:lnTo>
                  <a:pt x="80368" y="142875"/>
                </a:lnTo>
                <a:lnTo>
                  <a:pt x="98227" y="125015"/>
                </a:lnTo>
                <a:lnTo>
                  <a:pt x="116086" y="107156"/>
                </a:lnTo>
                <a:lnTo>
                  <a:pt x="125016" y="80367"/>
                </a:lnTo>
                <a:lnTo>
                  <a:pt x="133946" y="53578"/>
                </a:lnTo>
                <a:lnTo>
                  <a:pt x="133946"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4357688" y="8930"/>
            <a:ext cx="17860" cy="321469"/>
          </a:xfrm>
          <a:custGeom>
            <a:avLst/>
            <a:gdLst/>
            <a:ahLst/>
            <a:cxnLst/>
            <a:rect l="0" t="0" r="0" b="0"/>
            <a:pathLst>
              <a:path w="17860" h="321469">
                <a:moveTo>
                  <a:pt x="17859" y="17859"/>
                </a:moveTo>
                <a:lnTo>
                  <a:pt x="8929" y="8929"/>
                </a:lnTo>
                <a:lnTo>
                  <a:pt x="8929" y="8929"/>
                </a:lnTo>
                <a:lnTo>
                  <a:pt x="0" y="0"/>
                </a:lnTo>
                <a:lnTo>
                  <a:pt x="0" y="0"/>
                </a:lnTo>
                <a:lnTo>
                  <a:pt x="0" y="8929"/>
                </a:lnTo>
                <a:lnTo>
                  <a:pt x="0" y="17859"/>
                </a:lnTo>
                <a:lnTo>
                  <a:pt x="0" y="26789"/>
                </a:lnTo>
                <a:lnTo>
                  <a:pt x="0" y="89297"/>
                </a:lnTo>
                <a:lnTo>
                  <a:pt x="0" y="151804"/>
                </a:lnTo>
                <a:lnTo>
                  <a:pt x="0" y="223242"/>
                </a:lnTo>
                <a:lnTo>
                  <a:pt x="8929" y="276820"/>
                </a:lnTo>
                <a:lnTo>
                  <a:pt x="8929" y="303609"/>
                </a:lnTo>
                <a:lnTo>
                  <a:pt x="17859" y="321468"/>
                </a:lnTo>
                <a:lnTo>
                  <a:pt x="17859" y="321468"/>
                </a:lnTo>
                <a:lnTo>
                  <a:pt x="17859" y="312539"/>
                </a:lnTo>
                <a:lnTo>
                  <a:pt x="17859" y="285750"/>
                </a:lnTo>
                <a:lnTo>
                  <a:pt x="17859" y="267890"/>
                </a:lnTo>
                <a:lnTo>
                  <a:pt x="17859" y="26789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4402336" y="196453"/>
            <a:ext cx="98228" cy="125017"/>
          </a:xfrm>
          <a:custGeom>
            <a:avLst/>
            <a:gdLst/>
            <a:ahLst/>
            <a:cxnLst/>
            <a:rect l="0" t="0" r="0" b="0"/>
            <a:pathLst>
              <a:path w="98228" h="125017">
                <a:moveTo>
                  <a:pt x="8930" y="17859"/>
                </a:moveTo>
                <a:lnTo>
                  <a:pt x="8930" y="26789"/>
                </a:lnTo>
                <a:lnTo>
                  <a:pt x="0" y="26789"/>
                </a:lnTo>
                <a:lnTo>
                  <a:pt x="0" y="35719"/>
                </a:lnTo>
                <a:lnTo>
                  <a:pt x="0" y="35719"/>
                </a:lnTo>
                <a:lnTo>
                  <a:pt x="0" y="35719"/>
                </a:lnTo>
                <a:lnTo>
                  <a:pt x="8930" y="44649"/>
                </a:lnTo>
                <a:lnTo>
                  <a:pt x="8930" y="44649"/>
                </a:lnTo>
                <a:lnTo>
                  <a:pt x="17859" y="44649"/>
                </a:lnTo>
                <a:lnTo>
                  <a:pt x="17859" y="44649"/>
                </a:lnTo>
                <a:lnTo>
                  <a:pt x="26789" y="44649"/>
                </a:lnTo>
                <a:lnTo>
                  <a:pt x="35719" y="44649"/>
                </a:lnTo>
                <a:lnTo>
                  <a:pt x="44648" y="44649"/>
                </a:lnTo>
                <a:lnTo>
                  <a:pt x="53578" y="35719"/>
                </a:lnTo>
                <a:lnTo>
                  <a:pt x="62508" y="26789"/>
                </a:lnTo>
                <a:lnTo>
                  <a:pt x="62508" y="17859"/>
                </a:lnTo>
                <a:lnTo>
                  <a:pt x="62508" y="8930"/>
                </a:lnTo>
                <a:lnTo>
                  <a:pt x="62508" y="8930"/>
                </a:lnTo>
                <a:lnTo>
                  <a:pt x="62508" y="0"/>
                </a:lnTo>
                <a:lnTo>
                  <a:pt x="53578" y="8930"/>
                </a:lnTo>
                <a:lnTo>
                  <a:pt x="44648" y="26789"/>
                </a:lnTo>
                <a:lnTo>
                  <a:pt x="35719" y="62508"/>
                </a:lnTo>
                <a:lnTo>
                  <a:pt x="35719" y="89297"/>
                </a:lnTo>
                <a:lnTo>
                  <a:pt x="35719" y="107156"/>
                </a:lnTo>
                <a:lnTo>
                  <a:pt x="44648" y="116086"/>
                </a:lnTo>
                <a:lnTo>
                  <a:pt x="62508" y="125016"/>
                </a:lnTo>
                <a:lnTo>
                  <a:pt x="71437" y="116086"/>
                </a:lnTo>
                <a:lnTo>
                  <a:pt x="80367" y="107156"/>
                </a:lnTo>
                <a:lnTo>
                  <a:pt x="89297" y="98227"/>
                </a:lnTo>
                <a:lnTo>
                  <a:pt x="98227" y="80367"/>
                </a:lnTo>
                <a:lnTo>
                  <a:pt x="98227"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4589859" y="178594"/>
            <a:ext cx="107158" cy="142876"/>
          </a:xfrm>
          <a:custGeom>
            <a:avLst/>
            <a:gdLst/>
            <a:ahLst/>
            <a:cxnLst/>
            <a:rect l="0" t="0" r="0" b="0"/>
            <a:pathLst>
              <a:path w="107158" h="142876">
                <a:moveTo>
                  <a:pt x="0" y="0"/>
                </a:moveTo>
                <a:lnTo>
                  <a:pt x="8930" y="0"/>
                </a:lnTo>
                <a:lnTo>
                  <a:pt x="8930" y="0"/>
                </a:lnTo>
                <a:lnTo>
                  <a:pt x="8930" y="0"/>
                </a:lnTo>
                <a:lnTo>
                  <a:pt x="8930" y="8929"/>
                </a:lnTo>
                <a:lnTo>
                  <a:pt x="8930" y="8929"/>
                </a:lnTo>
                <a:lnTo>
                  <a:pt x="8930" y="17859"/>
                </a:lnTo>
                <a:lnTo>
                  <a:pt x="0" y="35718"/>
                </a:lnTo>
                <a:lnTo>
                  <a:pt x="0" y="62508"/>
                </a:lnTo>
                <a:lnTo>
                  <a:pt x="0" y="80367"/>
                </a:lnTo>
                <a:lnTo>
                  <a:pt x="0" y="107156"/>
                </a:lnTo>
                <a:lnTo>
                  <a:pt x="0" y="125015"/>
                </a:lnTo>
                <a:lnTo>
                  <a:pt x="0" y="133945"/>
                </a:lnTo>
                <a:lnTo>
                  <a:pt x="8930" y="142875"/>
                </a:lnTo>
                <a:lnTo>
                  <a:pt x="8930" y="133945"/>
                </a:lnTo>
                <a:lnTo>
                  <a:pt x="8930" y="125015"/>
                </a:lnTo>
                <a:lnTo>
                  <a:pt x="17860" y="116086"/>
                </a:lnTo>
                <a:lnTo>
                  <a:pt x="17860" y="107156"/>
                </a:lnTo>
                <a:lnTo>
                  <a:pt x="26789" y="89297"/>
                </a:lnTo>
                <a:lnTo>
                  <a:pt x="35719" y="71437"/>
                </a:lnTo>
                <a:lnTo>
                  <a:pt x="44649" y="62508"/>
                </a:lnTo>
                <a:lnTo>
                  <a:pt x="53579" y="53578"/>
                </a:lnTo>
                <a:lnTo>
                  <a:pt x="62508" y="44648"/>
                </a:lnTo>
                <a:lnTo>
                  <a:pt x="71438" y="53578"/>
                </a:lnTo>
                <a:lnTo>
                  <a:pt x="80368" y="62508"/>
                </a:lnTo>
                <a:lnTo>
                  <a:pt x="80368" y="89297"/>
                </a:lnTo>
                <a:lnTo>
                  <a:pt x="89297" y="116086"/>
                </a:lnTo>
                <a:lnTo>
                  <a:pt x="89297" y="133945"/>
                </a:lnTo>
                <a:lnTo>
                  <a:pt x="98227" y="142875"/>
                </a:lnTo>
                <a:lnTo>
                  <a:pt x="98227" y="142875"/>
                </a:lnTo>
                <a:lnTo>
                  <a:pt x="98227" y="133945"/>
                </a:lnTo>
                <a:lnTo>
                  <a:pt x="107157" y="116086"/>
                </a:lnTo>
                <a:lnTo>
                  <a:pt x="107157"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4723805" y="214312"/>
            <a:ext cx="44649" cy="116087"/>
          </a:xfrm>
          <a:custGeom>
            <a:avLst/>
            <a:gdLst/>
            <a:ahLst/>
            <a:cxnLst/>
            <a:rect l="0" t="0" r="0" b="0"/>
            <a:pathLst>
              <a:path w="44649" h="116087">
                <a:moveTo>
                  <a:pt x="35718" y="0"/>
                </a:moveTo>
                <a:lnTo>
                  <a:pt x="35718" y="0"/>
                </a:lnTo>
                <a:lnTo>
                  <a:pt x="35718" y="0"/>
                </a:lnTo>
                <a:lnTo>
                  <a:pt x="35718" y="17860"/>
                </a:lnTo>
                <a:lnTo>
                  <a:pt x="26789" y="26790"/>
                </a:lnTo>
                <a:lnTo>
                  <a:pt x="17859" y="53579"/>
                </a:lnTo>
                <a:lnTo>
                  <a:pt x="8929" y="71438"/>
                </a:lnTo>
                <a:lnTo>
                  <a:pt x="0" y="89297"/>
                </a:lnTo>
                <a:lnTo>
                  <a:pt x="0" y="98227"/>
                </a:lnTo>
                <a:lnTo>
                  <a:pt x="0" y="107157"/>
                </a:lnTo>
                <a:lnTo>
                  <a:pt x="8929" y="116086"/>
                </a:lnTo>
                <a:lnTo>
                  <a:pt x="26789" y="116086"/>
                </a:lnTo>
                <a:lnTo>
                  <a:pt x="35718" y="116086"/>
                </a:lnTo>
                <a:lnTo>
                  <a:pt x="44648" y="98227"/>
                </a:lnTo>
                <a:lnTo>
                  <a:pt x="44648" y="9822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4714875" y="71437"/>
            <a:ext cx="8931" cy="17861"/>
          </a:xfrm>
          <a:custGeom>
            <a:avLst/>
            <a:gdLst/>
            <a:ahLst/>
            <a:cxnLst/>
            <a:rect l="0" t="0" r="0" b="0"/>
            <a:pathLst>
              <a:path w="8931" h="17861">
                <a:moveTo>
                  <a:pt x="8930" y="17860"/>
                </a:moveTo>
                <a:lnTo>
                  <a:pt x="0" y="17860"/>
                </a:lnTo>
                <a:lnTo>
                  <a:pt x="0" y="8930"/>
                </a:lnTo>
                <a:lnTo>
                  <a:pt x="0" y="8930"/>
                </a:lnTo>
                <a:lnTo>
                  <a:pt x="0" y="8930"/>
                </a:lnTo>
                <a:lnTo>
                  <a:pt x="0" y="0"/>
                </a:lnTo>
                <a:lnTo>
                  <a:pt x="0" y="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4830961" y="151805"/>
            <a:ext cx="196454" cy="178594"/>
          </a:xfrm>
          <a:custGeom>
            <a:avLst/>
            <a:gdLst/>
            <a:ahLst/>
            <a:cxnLst/>
            <a:rect l="0" t="0" r="0" b="0"/>
            <a:pathLst>
              <a:path w="196454" h="178594">
                <a:moveTo>
                  <a:pt x="0" y="0"/>
                </a:moveTo>
                <a:lnTo>
                  <a:pt x="0" y="8929"/>
                </a:lnTo>
                <a:lnTo>
                  <a:pt x="8930" y="17859"/>
                </a:lnTo>
                <a:lnTo>
                  <a:pt x="8930" y="26789"/>
                </a:lnTo>
                <a:lnTo>
                  <a:pt x="8930" y="26789"/>
                </a:lnTo>
                <a:lnTo>
                  <a:pt x="8930" y="53578"/>
                </a:lnTo>
                <a:lnTo>
                  <a:pt x="8930" y="80367"/>
                </a:lnTo>
                <a:lnTo>
                  <a:pt x="8930" y="98226"/>
                </a:lnTo>
                <a:lnTo>
                  <a:pt x="8930" y="125015"/>
                </a:lnTo>
                <a:lnTo>
                  <a:pt x="8930" y="142875"/>
                </a:lnTo>
                <a:lnTo>
                  <a:pt x="8930" y="151804"/>
                </a:lnTo>
                <a:lnTo>
                  <a:pt x="8930" y="151804"/>
                </a:lnTo>
                <a:lnTo>
                  <a:pt x="8930" y="142875"/>
                </a:lnTo>
                <a:lnTo>
                  <a:pt x="8930" y="142875"/>
                </a:lnTo>
                <a:lnTo>
                  <a:pt x="8930" y="133945"/>
                </a:lnTo>
                <a:lnTo>
                  <a:pt x="17859" y="125015"/>
                </a:lnTo>
                <a:lnTo>
                  <a:pt x="17859" y="116086"/>
                </a:lnTo>
                <a:lnTo>
                  <a:pt x="26789" y="107156"/>
                </a:lnTo>
                <a:lnTo>
                  <a:pt x="35719" y="98226"/>
                </a:lnTo>
                <a:lnTo>
                  <a:pt x="35719" y="89297"/>
                </a:lnTo>
                <a:lnTo>
                  <a:pt x="44648" y="89297"/>
                </a:lnTo>
                <a:lnTo>
                  <a:pt x="44648" y="89297"/>
                </a:lnTo>
                <a:lnTo>
                  <a:pt x="53578" y="107156"/>
                </a:lnTo>
                <a:lnTo>
                  <a:pt x="44648" y="116086"/>
                </a:lnTo>
                <a:lnTo>
                  <a:pt x="44648" y="133945"/>
                </a:lnTo>
                <a:lnTo>
                  <a:pt x="44648" y="133945"/>
                </a:lnTo>
                <a:lnTo>
                  <a:pt x="44648" y="142875"/>
                </a:lnTo>
                <a:lnTo>
                  <a:pt x="53578" y="133945"/>
                </a:lnTo>
                <a:lnTo>
                  <a:pt x="53578" y="125015"/>
                </a:lnTo>
                <a:lnTo>
                  <a:pt x="62508" y="116086"/>
                </a:lnTo>
                <a:lnTo>
                  <a:pt x="71437" y="116086"/>
                </a:lnTo>
                <a:lnTo>
                  <a:pt x="80367" y="98226"/>
                </a:lnTo>
                <a:lnTo>
                  <a:pt x="89297" y="89297"/>
                </a:lnTo>
                <a:lnTo>
                  <a:pt x="98227" y="80367"/>
                </a:lnTo>
                <a:lnTo>
                  <a:pt x="107156" y="80367"/>
                </a:lnTo>
                <a:lnTo>
                  <a:pt x="107156" y="80367"/>
                </a:lnTo>
                <a:lnTo>
                  <a:pt x="116086" y="89297"/>
                </a:lnTo>
                <a:lnTo>
                  <a:pt x="107156" y="107156"/>
                </a:lnTo>
                <a:lnTo>
                  <a:pt x="107156" y="133945"/>
                </a:lnTo>
                <a:lnTo>
                  <a:pt x="107156" y="142875"/>
                </a:lnTo>
                <a:lnTo>
                  <a:pt x="107156" y="151804"/>
                </a:lnTo>
                <a:lnTo>
                  <a:pt x="107156" y="151804"/>
                </a:lnTo>
                <a:lnTo>
                  <a:pt x="107156" y="142875"/>
                </a:lnTo>
                <a:lnTo>
                  <a:pt x="116086" y="133945"/>
                </a:lnTo>
                <a:lnTo>
                  <a:pt x="125016" y="125015"/>
                </a:lnTo>
                <a:lnTo>
                  <a:pt x="133945" y="116086"/>
                </a:lnTo>
                <a:lnTo>
                  <a:pt x="142875" y="98226"/>
                </a:lnTo>
                <a:lnTo>
                  <a:pt x="151805" y="89297"/>
                </a:lnTo>
                <a:lnTo>
                  <a:pt x="169664" y="80367"/>
                </a:lnTo>
                <a:lnTo>
                  <a:pt x="178594" y="80367"/>
                </a:lnTo>
                <a:lnTo>
                  <a:pt x="187523" y="89297"/>
                </a:lnTo>
                <a:lnTo>
                  <a:pt x="196453" y="116086"/>
                </a:lnTo>
                <a:lnTo>
                  <a:pt x="196453" y="151804"/>
                </a:lnTo>
                <a:lnTo>
                  <a:pt x="187523" y="169664"/>
                </a:lnTo>
                <a:lnTo>
                  <a:pt x="187523" y="178593"/>
                </a:lnTo>
                <a:lnTo>
                  <a:pt x="187523" y="178593"/>
                </a:lnTo>
                <a:lnTo>
                  <a:pt x="187523" y="160734"/>
                </a:lnTo>
                <a:lnTo>
                  <a:pt x="196453" y="142875"/>
                </a:lnTo>
                <a:lnTo>
                  <a:pt x="196453"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5241727" y="0"/>
            <a:ext cx="133946" cy="303610"/>
          </a:xfrm>
          <a:custGeom>
            <a:avLst/>
            <a:gdLst/>
            <a:ahLst/>
            <a:cxnLst/>
            <a:rect l="0" t="0" r="0" b="0"/>
            <a:pathLst>
              <a:path w="133946" h="303610">
                <a:moveTo>
                  <a:pt x="62507" y="8930"/>
                </a:moveTo>
                <a:lnTo>
                  <a:pt x="62507" y="0"/>
                </a:lnTo>
                <a:lnTo>
                  <a:pt x="62507" y="0"/>
                </a:lnTo>
                <a:lnTo>
                  <a:pt x="62507" y="0"/>
                </a:lnTo>
                <a:lnTo>
                  <a:pt x="62507" y="0"/>
                </a:lnTo>
                <a:lnTo>
                  <a:pt x="53578" y="0"/>
                </a:lnTo>
                <a:lnTo>
                  <a:pt x="53578" y="8930"/>
                </a:lnTo>
                <a:lnTo>
                  <a:pt x="53578" y="26789"/>
                </a:lnTo>
                <a:lnTo>
                  <a:pt x="35718" y="98227"/>
                </a:lnTo>
                <a:lnTo>
                  <a:pt x="26789" y="160734"/>
                </a:lnTo>
                <a:lnTo>
                  <a:pt x="8929" y="214312"/>
                </a:lnTo>
                <a:lnTo>
                  <a:pt x="0" y="250031"/>
                </a:lnTo>
                <a:lnTo>
                  <a:pt x="0" y="267891"/>
                </a:lnTo>
                <a:lnTo>
                  <a:pt x="0" y="267891"/>
                </a:lnTo>
                <a:lnTo>
                  <a:pt x="0" y="258961"/>
                </a:lnTo>
                <a:lnTo>
                  <a:pt x="0" y="250031"/>
                </a:lnTo>
                <a:lnTo>
                  <a:pt x="0" y="232172"/>
                </a:lnTo>
                <a:lnTo>
                  <a:pt x="0" y="205383"/>
                </a:lnTo>
                <a:lnTo>
                  <a:pt x="8929" y="169664"/>
                </a:lnTo>
                <a:lnTo>
                  <a:pt x="8929" y="125016"/>
                </a:lnTo>
                <a:lnTo>
                  <a:pt x="17859" y="89297"/>
                </a:lnTo>
                <a:lnTo>
                  <a:pt x="26789" y="53578"/>
                </a:lnTo>
                <a:lnTo>
                  <a:pt x="26789" y="26789"/>
                </a:lnTo>
                <a:lnTo>
                  <a:pt x="35718" y="17859"/>
                </a:lnTo>
                <a:lnTo>
                  <a:pt x="35718" y="0"/>
                </a:lnTo>
                <a:lnTo>
                  <a:pt x="44648" y="0"/>
                </a:lnTo>
                <a:lnTo>
                  <a:pt x="53578" y="0"/>
                </a:lnTo>
                <a:lnTo>
                  <a:pt x="62507" y="0"/>
                </a:lnTo>
                <a:lnTo>
                  <a:pt x="71437" y="17859"/>
                </a:lnTo>
                <a:lnTo>
                  <a:pt x="98226" y="80367"/>
                </a:lnTo>
                <a:lnTo>
                  <a:pt x="107156" y="142875"/>
                </a:lnTo>
                <a:lnTo>
                  <a:pt x="116086" y="205383"/>
                </a:lnTo>
                <a:lnTo>
                  <a:pt x="125015" y="258961"/>
                </a:lnTo>
                <a:lnTo>
                  <a:pt x="133945" y="285750"/>
                </a:lnTo>
                <a:lnTo>
                  <a:pt x="133945" y="303609"/>
                </a:lnTo>
                <a:lnTo>
                  <a:pt x="125015" y="303609"/>
                </a:lnTo>
                <a:lnTo>
                  <a:pt x="116086" y="303609"/>
                </a:lnTo>
                <a:lnTo>
                  <a:pt x="116086" y="294680"/>
                </a:lnTo>
                <a:lnTo>
                  <a:pt x="107156" y="285750"/>
                </a:lnTo>
                <a:lnTo>
                  <a:pt x="98226" y="276820"/>
                </a:lnTo>
                <a:lnTo>
                  <a:pt x="98226"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5241727" y="214312"/>
            <a:ext cx="98227" cy="8931"/>
          </a:xfrm>
          <a:custGeom>
            <a:avLst/>
            <a:gdLst/>
            <a:ahLst/>
            <a:cxnLst/>
            <a:rect l="0" t="0" r="0" b="0"/>
            <a:pathLst>
              <a:path w="98227" h="8931">
                <a:moveTo>
                  <a:pt x="0" y="0"/>
                </a:moveTo>
                <a:lnTo>
                  <a:pt x="0" y="0"/>
                </a:lnTo>
                <a:lnTo>
                  <a:pt x="0" y="8930"/>
                </a:lnTo>
                <a:lnTo>
                  <a:pt x="0" y="8930"/>
                </a:lnTo>
                <a:lnTo>
                  <a:pt x="8929" y="8930"/>
                </a:lnTo>
                <a:lnTo>
                  <a:pt x="17859" y="8930"/>
                </a:lnTo>
                <a:lnTo>
                  <a:pt x="35718" y="8930"/>
                </a:lnTo>
                <a:lnTo>
                  <a:pt x="53578" y="8930"/>
                </a:lnTo>
                <a:lnTo>
                  <a:pt x="71437" y="8930"/>
                </a:lnTo>
                <a:lnTo>
                  <a:pt x="98226" y="0"/>
                </a:lnTo>
                <a:lnTo>
                  <a:pt x="9822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5456039" y="8930"/>
            <a:ext cx="17860" cy="285751"/>
          </a:xfrm>
          <a:custGeom>
            <a:avLst/>
            <a:gdLst/>
            <a:ahLst/>
            <a:cxnLst/>
            <a:rect l="0" t="0" r="0" b="0"/>
            <a:pathLst>
              <a:path w="17860" h="285751">
                <a:moveTo>
                  <a:pt x="8930" y="17859"/>
                </a:moveTo>
                <a:lnTo>
                  <a:pt x="8930" y="8929"/>
                </a:lnTo>
                <a:lnTo>
                  <a:pt x="0" y="0"/>
                </a:lnTo>
                <a:lnTo>
                  <a:pt x="0" y="8929"/>
                </a:lnTo>
                <a:lnTo>
                  <a:pt x="0" y="17859"/>
                </a:lnTo>
                <a:lnTo>
                  <a:pt x="0" y="26789"/>
                </a:lnTo>
                <a:lnTo>
                  <a:pt x="0" y="53578"/>
                </a:lnTo>
                <a:lnTo>
                  <a:pt x="0" y="71437"/>
                </a:lnTo>
                <a:lnTo>
                  <a:pt x="0" y="142875"/>
                </a:lnTo>
                <a:lnTo>
                  <a:pt x="8930" y="196453"/>
                </a:lnTo>
                <a:lnTo>
                  <a:pt x="8930" y="241101"/>
                </a:lnTo>
                <a:lnTo>
                  <a:pt x="8930" y="267890"/>
                </a:lnTo>
                <a:lnTo>
                  <a:pt x="17859" y="285750"/>
                </a:lnTo>
                <a:lnTo>
                  <a:pt x="17859" y="285750"/>
                </a:lnTo>
                <a:lnTo>
                  <a:pt x="8930" y="285750"/>
                </a:lnTo>
                <a:lnTo>
                  <a:pt x="8930" y="276820"/>
                </a:lnTo>
                <a:lnTo>
                  <a:pt x="8930" y="27682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5527477" y="0"/>
            <a:ext cx="71438" cy="241103"/>
          </a:xfrm>
          <a:custGeom>
            <a:avLst/>
            <a:gdLst/>
            <a:ahLst/>
            <a:cxnLst/>
            <a:rect l="0" t="0" r="0" b="0"/>
            <a:pathLst>
              <a:path w="71438" h="241103">
                <a:moveTo>
                  <a:pt x="35718" y="26789"/>
                </a:moveTo>
                <a:lnTo>
                  <a:pt x="53578" y="17859"/>
                </a:lnTo>
                <a:lnTo>
                  <a:pt x="53578" y="8930"/>
                </a:lnTo>
                <a:lnTo>
                  <a:pt x="53578" y="0"/>
                </a:lnTo>
                <a:lnTo>
                  <a:pt x="53578" y="0"/>
                </a:lnTo>
                <a:lnTo>
                  <a:pt x="53578" y="8930"/>
                </a:lnTo>
                <a:lnTo>
                  <a:pt x="44648" y="17859"/>
                </a:lnTo>
                <a:lnTo>
                  <a:pt x="35718" y="26789"/>
                </a:lnTo>
                <a:lnTo>
                  <a:pt x="26789" y="35719"/>
                </a:lnTo>
                <a:lnTo>
                  <a:pt x="17859" y="53578"/>
                </a:lnTo>
                <a:lnTo>
                  <a:pt x="8929" y="80367"/>
                </a:lnTo>
                <a:lnTo>
                  <a:pt x="0" y="98227"/>
                </a:lnTo>
                <a:lnTo>
                  <a:pt x="0" y="125016"/>
                </a:lnTo>
                <a:lnTo>
                  <a:pt x="0" y="151805"/>
                </a:lnTo>
                <a:lnTo>
                  <a:pt x="8929" y="169664"/>
                </a:lnTo>
                <a:lnTo>
                  <a:pt x="8929" y="196453"/>
                </a:lnTo>
                <a:lnTo>
                  <a:pt x="26789" y="214312"/>
                </a:lnTo>
                <a:lnTo>
                  <a:pt x="35718" y="223242"/>
                </a:lnTo>
                <a:lnTo>
                  <a:pt x="53578" y="232172"/>
                </a:lnTo>
                <a:lnTo>
                  <a:pt x="71437" y="241102"/>
                </a:lnTo>
                <a:lnTo>
                  <a:pt x="71437"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5652492" y="26789"/>
            <a:ext cx="116087" cy="267892"/>
          </a:xfrm>
          <a:custGeom>
            <a:avLst/>
            <a:gdLst/>
            <a:ahLst/>
            <a:cxnLst/>
            <a:rect l="0" t="0" r="0" b="0"/>
            <a:pathLst>
              <a:path w="116087" h="267892">
                <a:moveTo>
                  <a:pt x="26789" y="44648"/>
                </a:moveTo>
                <a:lnTo>
                  <a:pt x="26789" y="26789"/>
                </a:lnTo>
                <a:lnTo>
                  <a:pt x="26789" y="17859"/>
                </a:lnTo>
                <a:lnTo>
                  <a:pt x="26789" y="17859"/>
                </a:lnTo>
                <a:lnTo>
                  <a:pt x="26789" y="26789"/>
                </a:lnTo>
                <a:lnTo>
                  <a:pt x="26789" y="35719"/>
                </a:lnTo>
                <a:lnTo>
                  <a:pt x="17860" y="53578"/>
                </a:lnTo>
                <a:lnTo>
                  <a:pt x="17860" y="71438"/>
                </a:lnTo>
                <a:lnTo>
                  <a:pt x="8930" y="133945"/>
                </a:lnTo>
                <a:lnTo>
                  <a:pt x="8930" y="178594"/>
                </a:lnTo>
                <a:lnTo>
                  <a:pt x="0" y="223242"/>
                </a:lnTo>
                <a:lnTo>
                  <a:pt x="8930" y="250031"/>
                </a:lnTo>
                <a:lnTo>
                  <a:pt x="8930" y="258961"/>
                </a:lnTo>
                <a:lnTo>
                  <a:pt x="8930" y="258961"/>
                </a:lnTo>
                <a:lnTo>
                  <a:pt x="8930" y="258961"/>
                </a:lnTo>
                <a:lnTo>
                  <a:pt x="8930" y="250031"/>
                </a:lnTo>
                <a:lnTo>
                  <a:pt x="8930" y="232172"/>
                </a:lnTo>
                <a:lnTo>
                  <a:pt x="8930" y="205383"/>
                </a:lnTo>
                <a:lnTo>
                  <a:pt x="8930" y="169664"/>
                </a:lnTo>
                <a:lnTo>
                  <a:pt x="17860" y="133945"/>
                </a:lnTo>
                <a:lnTo>
                  <a:pt x="17860" y="89297"/>
                </a:lnTo>
                <a:lnTo>
                  <a:pt x="26789" y="53578"/>
                </a:lnTo>
                <a:lnTo>
                  <a:pt x="26789" y="35719"/>
                </a:lnTo>
                <a:lnTo>
                  <a:pt x="26789" y="17859"/>
                </a:lnTo>
                <a:lnTo>
                  <a:pt x="26789" y="8930"/>
                </a:lnTo>
                <a:lnTo>
                  <a:pt x="35719" y="0"/>
                </a:lnTo>
                <a:lnTo>
                  <a:pt x="35719" y="0"/>
                </a:lnTo>
                <a:lnTo>
                  <a:pt x="44649" y="0"/>
                </a:lnTo>
                <a:lnTo>
                  <a:pt x="53578" y="17859"/>
                </a:lnTo>
                <a:lnTo>
                  <a:pt x="53578" y="35719"/>
                </a:lnTo>
                <a:lnTo>
                  <a:pt x="62508" y="62508"/>
                </a:lnTo>
                <a:lnTo>
                  <a:pt x="71438" y="89297"/>
                </a:lnTo>
                <a:lnTo>
                  <a:pt x="89297" y="151805"/>
                </a:lnTo>
                <a:lnTo>
                  <a:pt x="98227" y="196453"/>
                </a:lnTo>
                <a:lnTo>
                  <a:pt x="107156" y="232172"/>
                </a:lnTo>
                <a:lnTo>
                  <a:pt x="116086" y="250031"/>
                </a:lnTo>
                <a:lnTo>
                  <a:pt x="107156" y="258961"/>
                </a:lnTo>
                <a:lnTo>
                  <a:pt x="107156" y="267891"/>
                </a:lnTo>
                <a:lnTo>
                  <a:pt x="98227" y="267891"/>
                </a:lnTo>
                <a:lnTo>
                  <a:pt x="89297" y="258961"/>
                </a:lnTo>
                <a:lnTo>
                  <a:pt x="89297" y="25896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5589984" y="214312"/>
            <a:ext cx="133947" cy="26791"/>
          </a:xfrm>
          <a:custGeom>
            <a:avLst/>
            <a:gdLst/>
            <a:ahLst/>
            <a:cxnLst/>
            <a:rect l="0" t="0" r="0" b="0"/>
            <a:pathLst>
              <a:path w="133947" h="26791">
                <a:moveTo>
                  <a:pt x="8930" y="26790"/>
                </a:moveTo>
                <a:lnTo>
                  <a:pt x="0" y="26790"/>
                </a:lnTo>
                <a:lnTo>
                  <a:pt x="0" y="17860"/>
                </a:lnTo>
                <a:lnTo>
                  <a:pt x="0" y="17860"/>
                </a:lnTo>
                <a:lnTo>
                  <a:pt x="8930" y="17860"/>
                </a:lnTo>
                <a:lnTo>
                  <a:pt x="17860" y="17860"/>
                </a:lnTo>
                <a:lnTo>
                  <a:pt x="35719" y="17860"/>
                </a:lnTo>
                <a:lnTo>
                  <a:pt x="44649" y="8930"/>
                </a:lnTo>
                <a:lnTo>
                  <a:pt x="71438" y="8930"/>
                </a:lnTo>
                <a:lnTo>
                  <a:pt x="89297" y="0"/>
                </a:lnTo>
                <a:lnTo>
                  <a:pt x="116086" y="0"/>
                </a:lnTo>
                <a:lnTo>
                  <a:pt x="133946" y="0"/>
                </a:lnTo>
                <a:lnTo>
                  <a:pt x="13394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6054328" y="8930"/>
            <a:ext cx="223243" cy="303610"/>
          </a:xfrm>
          <a:custGeom>
            <a:avLst/>
            <a:gdLst/>
            <a:ahLst/>
            <a:cxnLst/>
            <a:rect l="0" t="0" r="0" b="0"/>
            <a:pathLst>
              <a:path w="223243" h="303610">
                <a:moveTo>
                  <a:pt x="0" y="44648"/>
                </a:moveTo>
                <a:lnTo>
                  <a:pt x="0" y="35718"/>
                </a:lnTo>
                <a:lnTo>
                  <a:pt x="0" y="26789"/>
                </a:lnTo>
                <a:lnTo>
                  <a:pt x="0" y="26789"/>
                </a:lnTo>
                <a:lnTo>
                  <a:pt x="0" y="35718"/>
                </a:lnTo>
                <a:lnTo>
                  <a:pt x="8930" y="44648"/>
                </a:lnTo>
                <a:lnTo>
                  <a:pt x="8930" y="71437"/>
                </a:lnTo>
                <a:lnTo>
                  <a:pt x="17860" y="125015"/>
                </a:lnTo>
                <a:lnTo>
                  <a:pt x="26789" y="187523"/>
                </a:lnTo>
                <a:lnTo>
                  <a:pt x="35719" y="241101"/>
                </a:lnTo>
                <a:lnTo>
                  <a:pt x="53578" y="276820"/>
                </a:lnTo>
                <a:lnTo>
                  <a:pt x="62508" y="294679"/>
                </a:lnTo>
                <a:lnTo>
                  <a:pt x="71438" y="303609"/>
                </a:lnTo>
                <a:lnTo>
                  <a:pt x="71438" y="294679"/>
                </a:lnTo>
                <a:lnTo>
                  <a:pt x="80367" y="285750"/>
                </a:lnTo>
                <a:lnTo>
                  <a:pt x="80367" y="276820"/>
                </a:lnTo>
                <a:lnTo>
                  <a:pt x="89297" y="258961"/>
                </a:lnTo>
                <a:lnTo>
                  <a:pt x="89297" y="232172"/>
                </a:lnTo>
                <a:lnTo>
                  <a:pt x="98227" y="205382"/>
                </a:lnTo>
                <a:lnTo>
                  <a:pt x="98227" y="169664"/>
                </a:lnTo>
                <a:lnTo>
                  <a:pt x="98227" y="142875"/>
                </a:lnTo>
                <a:lnTo>
                  <a:pt x="98227" y="116086"/>
                </a:lnTo>
                <a:lnTo>
                  <a:pt x="98227" y="107156"/>
                </a:lnTo>
                <a:lnTo>
                  <a:pt x="98227" y="98226"/>
                </a:lnTo>
                <a:lnTo>
                  <a:pt x="98227" y="98226"/>
                </a:lnTo>
                <a:lnTo>
                  <a:pt x="107156" y="107156"/>
                </a:lnTo>
                <a:lnTo>
                  <a:pt x="107156" y="116086"/>
                </a:lnTo>
                <a:lnTo>
                  <a:pt x="107156" y="133945"/>
                </a:lnTo>
                <a:lnTo>
                  <a:pt x="116086" y="178593"/>
                </a:lnTo>
                <a:lnTo>
                  <a:pt x="125016" y="214312"/>
                </a:lnTo>
                <a:lnTo>
                  <a:pt x="133945" y="241101"/>
                </a:lnTo>
                <a:lnTo>
                  <a:pt x="151805" y="267890"/>
                </a:lnTo>
                <a:lnTo>
                  <a:pt x="178594" y="285750"/>
                </a:lnTo>
                <a:lnTo>
                  <a:pt x="196453" y="285750"/>
                </a:lnTo>
                <a:lnTo>
                  <a:pt x="214313" y="294679"/>
                </a:lnTo>
                <a:lnTo>
                  <a:pt x="223242" y="294679"/>
                </a:lnTo>
                <a:lnTo>
                  <a:pt x="223242" y="294679"/>
                </a:lnTo>
                <a:lnTo>
                  <a:pt x="223242" y="285750"/>
                </a:lnTo>
                <a:lnTo>
                  <a:pt x="223242" y="276820"/>
                </a:lnTo>
                <a:lnTo>
                  <a:pt x="223242" y="258961"/>
                </a:lnTo>
                <a:lnTo>
                  <a:pt x="223242" y="241101"/>
                </a:lnTo>
                <a:lnTo>
                  <a:pt x="214313" y="214312"/>
                </a:lnTo>
                <a:lnTo>
                  <a:pt x="214313" y="178593"/>
                </a:lnTo>
                <a:lnTo>
                  <a:pt x="205383" y="133945"/>
                </a:lnTo>
                <a:lnTo>
                  <a:pt x="196453" y="89297"/>
                </a:lnTo>
                <a:lnTo>
                  <a:pt x="196453" y="71437"/>
                </a:lnTo>
                <a:lnTo>
                  <a:pt x="187524" y="53578"/>
                </a:lnTo>
                <a:lnTo>
                  <a:pt x="187524" y="26789"/>
                </a:lnTo>
                <a:lnTo>
                  <a:pt x="187524" y="17859"/>
                </a:lnTo>
                <a:lnTo>
                  <a:pt x="187524" y="0"/>
                </a:lnTo>
                <a:lnTo>
                  <a:pt x="178594" y="0"/>
                </a:lnTo>
                <a:lnTo>
                  <a:pt x="178594" y="0"/>
                </a:lnTo>
                <a:lnTo>
                  <a:pt x="178594" y="8929"/>
                </a:lnTo>
                <a:lnTo>
                  <a:pt x="178594" y="17859"/>
                </a:lnTo>
                <a:lnTo>
                  <a:pt x="178594"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6313289" y="187523"/>
            <a:ext cx="133946" cy="133947"/>
          </a:xfrm>
          <a:custGeom>
            <a:avLst/>
            <a:gdLst/>
            <a:ahLst/>
            <a:cxnLst/>
            <a:rect l="0" t="0" r="0" b="0"/>
            <a:pathLst>
              <a:path w="133946" h="133947">
                <a:moveTo>
                  <a:pt x="35719" y="26789"/>
                </a:moveTo>
                <a:lnTo>
                  <a:pt x="26789" y="44649"/>
                </a:lnTo>
                <a:lnTo>
                  <a:pt x="17859" y="53579"/>
                </a:lnTo>
                <a:lnTo>
                  <a:pt x="8930" y="53579"/>
                </a:lnTo>
                <a:lnTo>
                  <a:pt x="0" y="62508"/>
                </a:lnTo>
                <a:lnTo>
                  <a:pt x="0" y="71438"/>
                </a:lnTo>
                <a:lnTo>
                  <a:pt x="0" y="71438"/>
                </a:lnTo>
                <a:lnTo>
                  <a:pt x="0" y="80368"/>
                </a:lnTo>
                <a:lnTo>
                  <a:pt x="0" y="80368"/>
                </a:lnTo>
                <a:lnTo>
                  <a:pt x="8930" y="80368"/>
                </a:lnTo>
                <a:lnTo>
                  <a:pt x="17859" y="80368"/>
                </a:lnTo>
                <a:lnTo>
                  <a:pt x="26789" y="71438"/>
                </a:lnTo>
                <a:lnTo>
                  <a:pt x="44649" y="62508"/>
                </a:lnTo>
                <a:lnTo>
                  <a:pt x="53578" y="53579"/>
                </a:lnTo>
                <a:lnTo>
                  <a:pt x="62508" y="35719"/>
                </a:lnTo>
                <a:lnTo>
                  <a:pt x="71438" y="26789"/>
                </a:lnTo>
                <a:lnTo>
                  <a:pt x="71438" y="8930"/>
                </a:lnTo>
                <a:lnTo>
                  <a:pt x="71438" y="0"/>
                </a:lnTo>
                <a:lnTo>
                  <a:pt x="62508" y="0"/>
                </a:lnTo>
                <a:lnTo>
                  <a:pt x="44649" y="8930"/>
                </a:lnTo>
                <a:lnTo>
                  <a:pt x="26789" y="35719"/>
                </a:lnTo>
                <a:lnTo>
                  <a:pt x="8930" y="71438"/>
                </a:lnTo>
                <a:lnTo>
                  <a:pt x="8930" y="98227"/>
                </a:lnTo>
                <a:lnTo>
                  <a:pt x="26789" y="125016"/>
                </a:lnTo>
                <a:lnTo>
                  <a:pt x="44649" y="133946"/>
                </a:lnTo>
                <a:lnTo>
                  <a:pt x="71438" y="125016"/>
                </a:lnTo>
                <a:lnTo>
                  <a:pt x="89297" y="125016"/>
                </a:lnTo>
                <a:lnTo>
                  <a:pt x="98227" y="116086"/>
                </a:lnTo>
                <a:lnTo>
                  <a:pt x="116086" y="107157"/>
                </a:lnTo>
                <a:lnTo>
                  <a:pt x="133945" y="80368"/>
                </a:lnTo>
                <a:lnTo>
                  <a:pt x="133945" y="8036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6465094" y="0"/>
            <a:ext cx="133946" cy="312540"/>
          </a:xfrm>
          <a:custGeom>
            <a:avLst/>
            <a:gdLst/>
            <a:ahLst/>
            <a:cxnLst/>
            <a:rect l="0" t="0" r="0" b="0"/>
            <a:pathLst>
              <a:path w="133946" h="312540">
                <a:moveTo>
                  <a:pt x="35719" y="0"/>
                </a:moveTo>
                <a:lnTo>
                  <a:pt x="35719" y="0"/>
                </a:lnTo>
                <a:lnTo>
                  <a:pt x="26789" y="0"/>
                </a:lnTo>
                <a:lnTo>
                  <a:pt x="26789" y="0"/>
                </a:lnTo>
                <a:lnTo>
                  <a:pt x="26789" y="0"/>
                </a:lnTo>
                <a:lnTo>
                  <a:pt x="17859" y="0"/>
                </a:lnTo>
                <a:lnTo>
                  <a:pt x="17859" y="26789"/>
                </a:lnTo>
                <a:lnTo>
                  <a:pt x="8929" y="89297"/>
                </a:lnTo>
                <a:lnTo>
                  <a:pt x="8929" y="160734"/>
                </a:lnTo>
                <a:lnTo>
                  <a:pt x="0" y="214312"/>
                </a:lnTo>
                <a:lnTo>
                  <a:pt x="0" y="267891"/>
                </a:lnTo>
                <a:lnTo>
                  <a:pt x="0" y="294680"/>
                </a:lnTo>
                <a:lnTo>
                  <a:pt x="0" y="294680"/>
                </a:lnTo>
                <a:lnTo>
                  <a:pt x="8929" y="294680"/>
                </a:lnTo>
                <a:lnTo>
                  <a:pt x="8929" y="294680"/>
                </a:lnTo>
                <a:lnTo>
                  <a:pt x="17859" y="285750"/>
                </a:lnTo>
                <a:lnTo>
                  <a:pt x="26789" y="267891"/>
                </a:lnTo>
                <a:lnTo>
                  <a:pt x="44648" y="250031"/>
                </a:lnTo>
                <a:lnTo>
                  <a:pt x="62508" y="232172"/>
                </a:lnTo>
                <a:lnTo>
                  <a:pt x="80367" y="214312"/>
                </a:lnTo>
                <a:lnTo>
                  <a:pt x="98226" y="196453"/>
                </a:lnTo>
                <a:lnTo>
                  <a:pt x="116086" y="187523"/>
                </a:lnTo>
                <a:lnTo>
                  <a:pt x="125015" y="187523"/>
                </a:lnTo>
                <a:lnTo>
                  <a:pt x="133945" y="196453"/>
                </a:lnTo>
                <a:lnTo>
                  <a:pt x="133945" y="214312"/>
                </a:lnTo>
                <a:lnTo>
                  <a:pt x="125015" y="241102"/>
                </a:lnTo>
                <a:lnTo>
                  <a:pt x="98226" y="267891"/>
                </a:lnTo>
                <a:lnTo>
                  <a:pt x="71437" y="294680"/>
                </a:lnTo>
                <a:lnTo>
                  <a:pt x="44648" y="312539"/>
                </a:lnTo>
                <a:lnTo>
                  <a:pt x="35719" y="312539"/>
                </a:lnTo>
                <a:lnTo>
                  <a:pt x="35719" y="303609"/>
                </a:lnTo>
                <a:lnTo>
                  <a:pt x="26789" y="294680"/>
                </a:lnTo>
                <a:lnTo>
                  <a:pt x="26789" y="29468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6599039" y="17859"/>
            <a:ext cx="17860" cy="241103"/>
          </a:xfrm>
          <a:custGeom>
            <a:avLst/>
            <a:gdLst/>
            <a:ahLst/>
            <a:cxnLst/>
            <a:rect l="0" t="0" r="0" b="0"/>
            <a:pathLst>
              <a:path w="17860" h="241103">
                <a:moveTo>
                  <a:pt x="0" y="17860"/>
                </a:moveTo>
                <a:lnTo>
                  <a:pt x="0" y="8930"/>
                </a:lnTo>
                <a:lnTo>
                  <a:pt x="0" y="0"/>
                </a:lnTo>
                <a:lnTo>
                  <a:pt x="0" y="0"/>
                </a:lnTo>
                <a:lnTo>
                  <a:pt x="0" y="0"/>
                </a:lnTo>
                <a:lnTo>
                  <a:pt x="0" y="8930"/>
                </a:lnTo>
                <a:lnTo>
                  <a:pt x="0" y="17860"/>
                </a:lnTo>
                <a:lnTo>
                  <a:pt x="0" y="35719"/>
                </a:lnTo>
                <a:lnTo>
                  <a:pt x="0" y="62508"/>
                </a:lnTo>
                <a:lnTo>
                  <a:pt x="8930" y="80368"/>
                </a:lnTo>
                <a:lnTo>
                  <a:pt x="8930" y="107157"/>
                </a:lnTo>
                <a:lnTo>
                  <a:pt x="8930" y="133946"/>
                </a:lnTo>
                <a:lnTo>
                  <a:pt x="8930" y="160735"/>
                </a:lnTo>
                <a:lnTo>
                  <a:pt x="17859" y="187524"/>
                </a:lnTo>
                <a:lnTo>
                  <a:pt x="17859" y="205383"/>
                </a:lnTo>
                <a:lnTo>
                  <a:pt x="17859" y="223243"/>
                </a:lnTo>
                <a:lnTo>
                  <a:pt x="17859" y="232172"/>
                </a:lnTo>
                <a:lnTo>
                  <a:pt x="17859" y="232172"/>
                </a:lnTo>
                <a:lnTo>
                  <a:pt x="17859" y="241102"/>
                </a:lnTo>
                <a:lnTo>
                  <a:pt x="17859" y="232172"/>
                </a:lnTo>
                <a:lnTo>
                  <a:pt x="17859"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6527602" y="17859"/>
            <a:ext cx="232172" cy="276822"/>
          </a:xfrm>
          <a:custGeom>
            <a:avLst/>
            <a:gdLst/>
            <a:ahLst/>
            <a:cxnLst/>
            <a:rect l="0" t="0" r="0" b="0"/>
            <a:pathLst>
              <a:path w="232172" h="276822">
                <a:moveTo>
                  <a:pt x="8929" y="26789"/>
                </a:moveTo>
                <a:lnTo>
                  <a:pt x="8929" y="17860"/>
                </a:lnTo>
                <a:lnTo>
                  <a:pt x="0" y="17860"/>
                </a:lnTo>
                <a:lnTo>
                  <a:pt x="0" y="8930"/>
                </a:lnTo>
                <a:lnTo>
                  <a:pt x="8929" y="8930"/>
                </a:lnTo>
                <a:lnTo>
                  <a:pt x="17859" y="8930"/>
                </a:lnTo>
                <a:lnTo>
                  <a:pt x="26789" y="0"/>
                </a:lnTo>
                <a:lnTo>
                  <a:pt x="44648" y="8930"/>
                </a:lnTo>
                <a:lnTo>
                  <a:pt x="71437" y="8930"/>
                </a:lnTo>
                <a:lnTo>
                  <a:pt x="98226" y="17860"/>
                </a:lnTo>
                <a:lnTo>
                  <a:pt x="125015" y="26789"/>
                </a:lnTo>
                <a:lnTo>
                  <a:pt x="151804" y="44649"/>
                </a:lnTo>
                <a:lnTo>
                  <a:pt x="178593" y="62508"/>
                </a:lnTo>
                <a:lnTo>
                  <a:pt x="205382" y="89297"/>
                </a:lnTo>
                <a:lnTo>
                  <a:pt x="214312" y="116086"/>
                </a:lnTo>
                <a:lnTo>
                  <a:pt x="232171" y="169664"/>
                </a:lnTo>
                <a:lnTo>
                  <a:pt x="223242" y="223243"/>
                </a:lnTo>
                <a:lnTo>
                  <a:pt x="196453" y="250032"/>
                </a:lnTo>
                <a:lnTo>
                  <a:pt x="169664" y="267891"/>
                </a:lnTo>
                <a:lnTo>
                  <a:pt x="151804" y="267891"/>
                </a:lnTo>
                <a:lnTo>
                  <a:pt x="142875" y="276821"/>
                </a:lnTo>
                <a:lnTo>
                  <a:pt x="116086" y="276821"/>
                </a:lnTo>
                <a:lnTo>
                  <a:pt x="98226" y="276821"/>
                </a:lnTo>
                <a:lnTo>
                  <a:pt x="89296" y="276821"/>
                </a:lnTo>
                <a:lnTo>
                  <a:pt x="80367" y="276821"/>
                </a:lnTo>
                <a:lnTo>
                  <a:pt x="80367" y="267891"/>
                </a:lnTo>
                <a:lnTo>
                  <a:pt x="89296" y="267891"/>
                </a:lnTo>
                <a:lnTo>
                  <a:pt x="98226" y="267891"/>
                </a:lnTo>
                <a:lnTo>
                  <a:pt x="98226"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6786563" y="187523"/>
            <a:ext cx="80368" cy="98228"/>
          </a:xfrm>
          <a:custGeom>
            <a:avLst/>
            <a:gdLst/>
            <a:ahLst/>
            <a:cxnLst/>
            <a:rect l="0" t="0" r="0" b="0"/>
            <a:pathLst>
              <a:path w="80368" h="98228">
                <a:moveTo>
                  <a:pt x="0" y="17860"/>
                </a:moveTo>
                <a:lnTo>
                  <a:pt x="0" y="17860"/>
                </a:lnTo>
                <a:lnTo>
                  <a:pt x="0" y="26789"/>
                </a:lnTo>
                <a:lnTo>
                  <a:pt x="0" y="26789"/>
                </a:lnTo>
                <a:lnTo>
                  <a:pt x="0" y="35719"/>
                </a:lnTo>
                <a:lnTo>
                  <a:pt x="0" y="44649"/>
                </a:lnTo>
                <a:lnTo>
                  <a:pt x="0" y="62508"/>
                </a:lnTo>
                <a:lnTo>
                  <a:pt x="0" y="80368"/>
                </a:lnTo>
                <a:lnTo>
                  <a:pt x="0" y="89297"/>
                </a:lnTo>
                <a:lnTo>
                  <a:pt x="8929" y="98227"/>
                </a:lnTo>
                <a:lnTo>
                  <a:pt x="8929" y="98227"/>
                </a:lnTo>
                <a:lnTo>
                  <a:pt x="17859" y="98227"/>
                </a:lnTo>
                <a:lnTo>
                  <a:pt x="17859" y="98227"/>
                </a:lnTo>
                <a:lnTo>
                  <a:pt x="17859" y="89297"/>
                </a:lnTo>
                <a:lnTo>
                  <a:pt x="26789" y="71438"/>
                </a:lnTo>
                <a:lnTo>
                  <a:pt x="35718" y="53579"/>
                </a:lnTo>
                <a:lnTo>
                  <a:pt x="35718" y="44649"/>
                </a:lnTo>
                <a:lnTo>
                  <a:pt x="44648" y="35719"/>
                </a:lnTo>
                <a:lnTo>
                  <a:pt x="44648" y="26789"/>
                </a:lnTo>
                <a:lnTo>
                  <a:pt x="53578" y="17860"/>
                </a:lnTo>
                <a:lnTo>
                  <a:pt x="62507" y="0"/>
                </a:lnTo>
                <a:lnTo>
                  <a:pt x="71437" y="0"/>
                </a:lnTo>
                <a:lnTo>
                  <a:pt x="80367" y="0"/>
                </a:lnTo>
                <a:lnTo>
                  <a:pt x="80367" y="0"/>
                </a:lnTo>
                <a:lnTo>
                  <a:pt x="803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6929438" y="223242"/>
            <a:ext cx="8930" cy="80368"/>
          </a:xfrm>
          <a:custGeom>
            <a:avLst/>
            <a:gdLst/>
            <a:ahLst/>
            <a:cxnLst/>
            <a:rect l="0" t="0" r="0" b="0"/>
            <a:pathLst>
              <a:path w="8930" h="80368">
                <a:moveTo>
                  <a:pt x="8929" y="0"/>
                </a:moveTo>
                <a:lnTo>
                  <a:pt x="8929" y="8930"/>
                </a:lnTo>
                <a:lnTo>
                  <a:pt x="8929" y="17860"/>
                </a:lnTo>
                <a:lnTo>
                  <a:pt x="8929" y="26789"/>
                </a:lnTo>
                <a:lnTo>
                  <a:pt x="8929" y="44649"/>
                </a:lnTo>
                <a:lnTo>
                  <a:pt x="8929" y="53578"/>
                </a:lnTo>
                <a:lnTo>
                  <a:pt x="8929" y="71438"/>
                </a:lnTo>
                <a:lnTo>
                  <a:pt x="0" y="80367"/>
                </a:lnTo>
                <a:lnTo>
                  <a:pt x="8929" y="80367"/>
                </a:lnTo>
                <a:lnTo>
                  <a:pt x="8929" y="80367"/>
                </a:lnTo>
                <a:lnTo>
                  <a:pt x="8929" y="71438"/>
                </a:lnTo>
                <a:lnTo>
                  <a:pt x="8929" y="62508"/>
                </a:lnTo>
                <a:lnTo>
                  <a:pt x="8929"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6920508" y="62508"/>
            <a:ext cx="26790" cy="53579"/>
          </a:xfrm>
          <a:custGeom>
            <a:avLst/>
            <a:gdLst/>
            <a:ahLst/>
            <a:cxnLst/>
            <a:rect l="0" t="0" r="0" b="0"/>
            <a:pathLst>
              <a:path w="26790" h="53579">
                <a:moveTo>
                  <a:pt x="26789" y="53578"/>
                </a:moveTo>
                <a:lnTo>
                  <a:pt x="17859" y="44648"/>
                </a:lnTo>
                <a:lnTo>
                  <a:pt x="8930" y="35719"/>
                </a:lnTo>
                <a:lnTo>
                  <a:pt x="8930" y="26789"/>
                </a:lnTo>
                <a:lnTo>
                  <a:pt x="8930" y="17859"/>
                </a:lnTo>
                <a:lnTo>
                  <a:pt x="0" y="17859"/>
                </a:lnTo>
                <a:lnTo>
                  <a:pt x="0" y="8929"/>
                </a:lnTo>
                <a:lnTo>
                  <a:pt x="0" y="8929"/>
                </a:lnTo>
                <a:lnTo>
                  <a:pt x="0" y="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7018734" y="142875"/>
            <a:ext cx="133947" cy="151806"/>
          </a:xfrm>
          <a:custGeom>
            <a:avLst/>
            <a:gdLst/>
            <a:ahLst/>
            <a:cxnLst/>
            <a:rect l="0" t="0" r="0" b="0"/>
            <a:pathLst>
              <a:path w="133947" h="151806">
                <a:moveTo>
                  <a:pt x="0" y="0"/>
                </a:moveTo>
                <a:lnTo>
                  <a:pt x="0" y="8930"/>
                </a:lnTo>
                <a:lnTo>
                  <a:pt x="0" y="8930"/>
                </a:lnTo>
                <a:lnTo>
                  <a:pt x="0" y="17859"/>
                </a:lnTo>
                <a:lnTo>
                  <a:pt x="0" y="17859"/>
                </a:lnTo>
                <a:lnTo>
                  <a:pt x="0" y="35719"/>
                </a:lnTo>
                <a:lnTo>
                  <a:pt x="0" y="44648"/>
                </a:lnTo>
                <a:lnTo>
                  <a:pt x="8930" y="71437"/>
                </a:lnTo>
                <a:lnTo>
                  <a:pt x="26789" y="107156"/>
                </a:lnTo>
                <a:lnTo>
                  <a:pt x="35719" y="133945"/>
                </a:lnTo>
                <a:lnTo>
                  <a:pt x="44649" y="151805"/>
                </a:lnTo>
                <a:lnTo>
                  <a:pt x="53579" y="151805"/>
                </a:lnTo>
                <a:lnTo>
                  <a:pt x="53579" y="151805"/>
                </a:lnTo>
                <a:lnTo>
                  <a:pt x="62508" y="142875"/>
                </a:lnTo>
                <a:lnTo>
                  <a:pt x="71438" y="133945"/>
                </a:lnTo>
                <a:lnTo>
                  <a:pt x="71438" y="125016"/>
                </a:lnTo>
                <a:lnTo>
                  <a:pt x="80368" y="107156"/>
                </a:lnTo>
                <a:lnTo>
                  <a:pt x="89297" y="89297"/>
                </a:lnTo>
                <a:lnTo>
                  <a:pt x="98227" y="71437"/>
                </a:lnTo>
                <a:lnTo>
                  <a:pt x="116086" y="53578"/>
                </a:lnTo>
                <a:lnTo>
                  <a:pt x="125016" y="35719"/>
                </a:lnTo>
                <a:lnTo>
                  <a:pt x="125016" y="26789"/>
                </a:lnTo>
                <a:lnTo>
                  <a:pt x="125016" y="26789"/>
                </a:lnTo>
                <a:lnTo>
                  <a:pt x="133946" y="17859"/>
                </a:lnTo>
                <a:lnTo>
                  <a:pt x="133946" y="17859"/>
                </a:lnTo>
                <a:lnTo>
                  <a:pt x="133946" y="17859"/>
                </a:lnTo>
                <a:lnTo>
                  <a:pt x="133946"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7143750" y="178594"/>
            <a:ext cx="294681" cy="133946"/>
          </a:xfrm>
          <a:custGeom>
            <a:avLst/>
            <a:gdLst/>
            <a:ahLst/>
            <a:cxnLst/>
            <a:rect l="0" t="0" r="0" b="0"/>
            <a:pathLst>
              <a:path w="294681" h="133946">
                <a:moveTo>
                  <a:pt x="0" y="80367"/>
                </a:moveTo>
                <a:lnTo>
                  <a:pt x="0" y="80367"/>
                </a:lnTo>
                <a:lnTo>
                  <a:pt x="0" y="89297"/>
                </a:lnTo>
                <a:lnTo>
                  <a:pt x="0" y="89297"/>
                </a:lnTo>
                <a:lnTo>
                  <a:pt x="0" y="89297"/>
                </a:lnTo>
                <a:lnTo>
                  <a:pt x="0" y="89297"/>
                </a:lnTo>
                <a:lnTo>
                  <a:pt x="0" y="89297"/>
                </a:lnTo>
                <a:lnTo>
                  <a:pt x="8930" y="89297"/>
                </a:lnTo>
                <a:lnTo>
                  <a:pt x="8930" y="89297"/>
                </a:lnTo>
                <a:lnTo>
                  <a:pt x="17859" y="89297"/>
                </a:lnTo>
                <a:lnTo>
                  <a:pt x="26789" y="89297"/>
                </a:lnTo>
                <a:lnTo>
                  <a:pt x="35719" y="89297"/>
                </a:lnTo>
                <a:lnTo>
                  <a:pt x="44648" y="80367"/>
                </a:lnTo>
                <a:lnTo>
                  <a:pt x="53578" y="71437"/>
                </a:lnTo>
                <a:lnTo>
                  <a:pt x="53578" y="62508"/>
                </a:lnTo>
                <a:lnTo>
                  <a:pt x="62508" y="53578"/>
                </a:lnTo>
                <a:lnTo>
                  <a:pt x="62508" y="44648"/>
                </a:lnTo>
                <a:lnTo>
                  <a:pt x="62508" y="44648"/>
                </a:lnTo>
                <a:lnTo>
                  <a:pt x="62508" y="35718"/>
                </a:lnTo>
                <a:lnTo>
                  <a:pt x="53578" y="44648"/>
                </a:lnTo>
                <a:lnTo>
                  <a:pt x="35719" y="53578"/>
                </a:lnTo>
                <a:lnTo>
                  <a:pt x="26789" y="80367"/>
                </a:lnTo>
                <a:lnTo>
                  <a:pt x="8930" y="98226"/>
                </a:lnTo>
                <a:lnTo>
                  <a:pt x="8930" y="125015"/>
                </a:lnTo>
                <a:lnTo>
                  <a:pt x="8930" y="133945"/>
                </a:lnTo>
                <a:lnTo>
                  <a:pt x="17859" y="133945"/>
                </a:lnTo>
                <a:lnTo>
                  <a:pt x="26789" y="133945"/>
                </a:lnTo>
                <a:lnTo>
                  <a:pt x="35719" y="125015"/>
                </a:lnTo>
                <a:lnTo>
                  <a:pt x="44648" y="125015"/>
                </a:lnTo>
                <a:lnTo>
                  <a:pt x="62508" y="116086"/>
                </a:lnTo>
                <a:lnTo>
                  <a:pt x="80367" y="98226"/>
                </a:lnTo>
                <a:lnTo>
                  <a:pt x="98227" y="80367"/>
                </a:lnTo>
                <a:lnTo>
                  <a:pt x="116086" y="62508"/>
                </a:lnTo>
                <a:lnTo>
                  <a:pt x="133945" y="44648"/>
                </a:lnTo>
                <a:lnTo>
                  <a:pt x="142875" y="35718"/>
                </a:lnTo>
                <a:lnTo>
                  <a:pt x="142875" y="35718"/>
                </a:lnTo>
                <a:lnTo>
                  <a:pt x="151805" y="26789"/>
                </a:lnTo>
                <a:lnTo>
                  <a:pt x="151805" y="35718"/>
                </a:lnTo>
                <a:lnTo>
                  <a:pt x="151805" y="35718"/>
                </a:lnTo>
                <a:lnTo>
                  <a:pt x="151805" y="44648"/>
                </a:lnTo>
                <a:lnTo>
                  <a:pt x="142875" y="62508"/>
                </a:lnTo>
                <a:lnTo>
                  <a:pt x="142875" y="71437"/>
                </a:lnTo>
                <a:lnTo>
                  <a:pt x="142875" y="80367"/>
                </a:lnTo>
                <a:lnTo>
                  <a:pt x="142875" y="89297"/>
                </a:lnTo>
                <a:lnTo>
                  <a:pt x="142875" y="89297"/>
                </a:lnTo>
                <a:lnTo>
                  <a:pt x="142875" y="89297"/>
                </a:lnTo>
                <a:lnTo>
                  <a:pt x="151805" y="89297"/>
                </a:lnTo>
                <a:lnTo>
                  <a:pt x="160734" y="80367"/>
                </a:lnTo>
                <a:lnTo>
                  <a:pt x="178594" y="62508"/>
                </a:lnTo>
                <a:lnTo>
                  <a:pt x="187523" y="53578"/>
                </a:lnTo>
                <a:lnTo>
                  <a:pt x="205383" y="44648"/>
                </a:lnTo>
                <a:lnTo>
                  <a:pt x="223242" y="26789"/>
                </a:lnTo>
                <a:lnTo>
                  <a:pt x="241102" y="17859"/>
                </a:lnTo>
                <a:lnTo>
                  <a:pt x="258961" y="8929"/>
                </a:lnTo>
                <a:lnTo>
                  <a:pt x="267891" y="8929"/>
                </a:lnTo>
                <a:lnTo>
                  <a:pt x="276820" y="8929"/>
                </a:lnTo>
                <a:lnTo>
                  <a:pt x="285750" y="0"/>
                </a:lnTo>
                <a:lnTo>
                  <a:pt x="294680" y="0"/>
                </a:lnTo>
                <a:lnTo>
                  <a:pt x="29468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4509492" y="589359"/>
            <a:ext cx="1134072" cy="419697"/>
          </a:xfrm>
          <a:custGeom>
            <a:avLst/>
            <a:gdLst/>
            <a:ahLst/>
            <a:cxnLst/>
            <a:rect l="0" t="0" r="0" b="0"/>
            <a:pathLst>
              <a:path w="1134072" h="419697">
                <a:moveTo>
                  <a:pt x="866180" y="17860"/>
                </a:moveTo>
                <a:lnTo>
                  <a:pt x="866180" y="17860"/>
                </a:lnTo>
                <a:lnTo>
                  <a:pt x="866180" y="17860"/>
                </a:lnTo>
                <a:lnTo>
                  <a:pt x="857250" y="17860"/>
                </a:lnTo>
                <a:lnTo>
                  <a:pt x="848321" y="17860"/>
                </a:lnTo>
                <a:lnTo>
                  <a:pt x="839391" y="17860"/>
                </a:lnTo>
                <a:lnTo>
                  <a:pt x="830461" y="17860"/>
                </a:lnTo>
                <a:lnTo>
                  <a:pt x="812602" y="17860"/>
                </a:lnTo>
                <a:lnTo>
                  <a:pt x="794742" y="26789"/>
                </a:lnTo>
                <a:lnTo>
                  <a:pt x="767953" y="26789"/>
                </a:lnTo>
                <a:lnTo>
                  <a:pt x="741164" y="26789"/>
                </a:lnTo>
                <a:lnTo>
                  <a:pt x="714375" y="26789"/>
                </a:lnTo>
                <a:lnTo>
                  <a:pt x="687586" y="26789"/>
                </a:lnTo>
                <a:lnTo>
                  <a:pt x="651867" y="26789"/>
                </a:lnTo>
                <a:lnTo>
                  <a:pt x="625078" y="26789"/>
                </a:lnTo>
                <a:lnTo>
                  <a:pt x="598289" y="26789"/>
                </a:lnTo>
                <a:lnTo>
                  <a:pt x="571500" y="26789"/>
                </a:lnTo>
                <a:lnTo>
                  <a:pt x="535781" y="26789"/>
                </a:lnTo>
                <a:lnTo>
                  <a:pt x="508992" y="26789"/>
                </a:lnTo>
                <a:lnTo>
                  <a:pt x="482203" y="35719"/>
                </a:lnTo>
                <a:lnTo>
                  <a:pt x="446485" y="35719"/>
                </a:lnTo>
                <a:lnTo>
                  <a:pt x="419696" y="44649"/>
                </a:lnTo>
                <a:lnTo>
                  <a:pt x="383977" y="53579"/>
                </a:lnTo>
                <a:lnTo>
                  <a:pt x="348258" y="62508"/>
                </a:lnTo>
                <a:lnTo>
                  <a:pt x="312539" y="71438"/>
                </a:lnTo>
                <a:lnTo>
                  <a:pt x="276821" y="80368"/>
                </a:lnTo>
                <a:lnTo>
                  <a:pt x="241102" y="98227"/>
                </a:lnTo>
                <a:lnTo>
                  <a:pt x="205383" y="107157"/>
                </a:lnTo>
                <a:lnTo>
                  <a:pt x="169664" y="125016"/>
                </a:lnTo>
                <a:lnTo>
                  <a:pt x="142875" y="133946"/>
                </a:lnTo>
                <a:lnTo>
                  <a:pt x="116086" y="151805"/>
                </a:lnTo>
                <a:lnTo>
                  <a:pt x="89297" y="169664"/>
                </a:lnTo>
                <a:lnTo>
                  <a:pt x="62508" y="187524"/>
                </a:lnTo>
                <a:lnTo>
                  <a:pt x="44649" y="205383"/>
                </a:lnTo>
                <a:lnTo>
                  <a:pt x="26789" y="223242"/>
                </a:lnTo>
                <a:lnTo>
                  <a:pt x="17860" y="241102"/>
                </a:lnTo>
                <a:lnTo>
                  <a:pt x="8930" y="258961"/>
                </a:lnTo>
                <a:lnTo>
                  <a:pt x="0" y="276821"/>
                </a:lnTo>
                <a:lnTo>
                  <a:pt x="0" y="285750"/>
                </a:lnTo>
                <a:lnTo>
                  <a:pt x="0" y="303610"/>
                </a:lnTo>
                <a:lnTo>
                  <a:pt x="8930" y="312539"/>
                </a:lnTo>
                <a:lnTo>
                  <a:pt x="17860" y="321469"/>
                </a:lnTo>
                <a:lnTo>
                  <a:pt x="35719" y="339328"/>
                </a:lnTo>
                <a:lnTo>
                  <a:pt x="44649" y="348258"/>
                </a:lnTo>
                <a:lnTo>
                  <a:pt x="62508" y="357188"/>
                </a:lnTo>
                <a:lnTo>
                  <a:pt x="80367" y="375047"/>
                </a:lnTo>
                <a:lnTo>
                  <a:pt x="98227" y="383977"/>
                </a:lnTo>
                <a:lnTo>
                  <a:pt x="116086" y="392907"/>
                </a:lnTo>
                <a:lnTo>
                  <a:pt x="142875" y="401836"/>
                </a:lnTo>
                <a:lnTo>
                  <a:pt x="160735" y="401836"/>
                </a:lnTo>
                <a:lnTo>
                  <a:pt x="187524" y="410766"/>
                </a:lnTo>
                <a:lnTo>
                  <a:pt x="214313" y="410766"/>
                </a:lnTo>
                <a:lnTo>
                  <a:pt x="241102" y="419696"/>
                </a:lnTo>
                <a:lnTo>
                  <a:pt x="276821" y="419696"/>
                </a:lnTo>
                <a:lnTo>
                  <a:pt x="312539" y="419696"/>
                </a:lnTo>
                <a:lnTo>
                  <a:pt x="339328" y="419696"/>
                </a:lnTo>
                <a:lnTo>
                  <a:pt x="375047" y="419696"/>
                </a:lnTo>
                <a:lnTo>
                  <a:pt x="410766" y="419696"/>
                </a:lnTo>
                <a:lnTo>
                  <a:pt x="446485" y="410766"/>
                </a:lnTo>
                <a:lnTo>
                  <a:pt x="482203" y="410766"/>
                </a:lnTo>
                <a:lnTo>
                  <a:pt x="517922" y="401836"/>
                </a:lnTo>
                <a:lnTo>
                  <a:pt x="553641" y="401836"/>
                </a:lnTo>
                <a:lnTo>
                  <a:pt x="598289" y="392907"/>
                </a:lnTo>
                <a:lnTo>
                  <a:pt x="625078" y="383977"/>
                </a:lnTo>
                <a:lnTo>
                  <a:pt x="660797" y="375047"/>
                </a:lnTo>
                <a:lnTo>
                  <a:pt x="696516" y="366117"/>
                </a:lnTo>
                <a:lnTo>
                  <a:pt x="732235" y="357188"/>
                </a:lnTo>
                <a:lnTo>
                  <a:pt x="767953" y="348258"/>
                </a:lnTo>
                <a:lnTo>
                  <a:pt x="803672" y="339328"/>
                </a:lnTo>
                <a:lnTo>
                  <a:pt x="839391" y="321469"/>
                </a:lnTo>
                <a:lnTo>
                  <a:pt x="866180" y="312539"/>
                </a:lnTo>
                <a:lnTo>
                  <a:pt x="901899" y="303610"/>
                </a:lnTo>
                <a:lnTo>
                  <a:pt x="928688" y="294680"/>
                </a:lnTo>
                <a:lnTo>
                  <a:pt x="955477" y="276821"/>
                </a:lnTo>
                <a:lnTo>
                  <a:pt x="982266" y="267891"/>
                </a:lnTo>
                <a:lnTo>
                  <a:pt x="1009055" y="258961"/>
                </a:lnTo>
                <a:lnTo>
                  <a:pt x="1035844" y="250032"/>
                </a:lnTo>
                <a:lnTo>
                  <a:pt x="1053703" y="241102"/>
                </a:lnTo>
                <a:lnTo>
                  <a:pt x="1071563" y="232172"/>
                </a:lnTo>
                <a:lnTo>
                  <a:pt x="1080492" y="223242"/>
                </a:lnTo>
                <a:lnTo>
                  <a:pt x="1098352" y="214313"/>
                </a:lnTo>
                <a:lnTo>
                  <a:pt x="1107281" y="214313"/>
                </a:lnTo>
                <a:lnTo>
                  <a:pt x="1116211" y="205383"/>
                </a:lnTo>
                <a:lnTo>
                  <a:pt x="1125141" y="196453"/>
                </a:lnTo>
                <a:lnTo>
                  <a:pt x="1125141" y="178594"/>
                </a:lnTo>
                <a:lnTo>
                  <a:pt x="1134071" y="169664"/>
                </a:lnTo>
                <a:lnTo>
                  <a:pt x="1134071" y="160735"/>
                </a:lnTo>
                <a:lnTo>
                  <a:pt x="1134071" y="151805"/>
                </a:lnTo>
                <a:lnTo>
                  <a:pt x="1134071" y="142875"/>
                </a:lnTo>
                <a:lnTo>
                  <a:pt x="1134071" y="133946"/>
                </a:lnTo>
                <a:lnTo>
                  <a:pt x="1125141" y="125016"/>
                </a:lnTo>
                <a:lnTo>
                  <a:pt x="1125141" y="116086"/>
                </a:lnTo>
                <a:lnTo>
                  <a:pt x="1116211" y="116086"/>
                </a:lnTo>
                <a:lnTo>
                  <a:pt x="1116211" y="107157"/>
                </a:lnTo>
                <a:lnTo>
                  <a:pt x="1107281" y="98227"/>
                </a:lnTo>
                <a:lnTo>
                  <a:pt x="1089422" y="89297"/>
                </a:lnTo>
                <a:lnTo>
                  <a:pt x="1089422" y="80368"/>
                </a:lnTo>
                <a:lnTo>
                  <a:pt x="1080492" y="80368"/>
                </a:lnTo>
                <a:lnTo>
                  <a:pt x="1062633" y="71438"/>
                </a:lnTo>
                <a:lnTo>
                  <a:pt x="1053703" y="62508"/>
                </a:lnTo>
                <a:lnTo>
                  <a:pt x="1035844" y="62508"/>
                </a:lnTo>
                <a:lnTo>
                  <a:pt x="1017985" y="53579"/>
                </a:lnTo>
                <a:lnTo>
                  <a:pt x="1000125" y="53579"/>
                </a:lnTo>
                <a:lnTo>
                  <a:pt x="973336" y="53579"/>
                </a:lnTo>
                <a:lnTo>
                  <a:pt x="955477" y="44649"/>
                </a:lnTo>
                <a:lnTo>
                  <a:pt x="937617" y="44649"/>
                </a:lnTo>
                <a:lnTo>
                  <a:pt x="919758" y="35719"/>
                </a:lnTo>
                <a:lnTo>
                  <a:pt x="892969" y="26789"/>
                </a:lnTo>
                <a:lnTo>
                  <a:pt x="875110" y="26789"/>
                </a:lnTo>
                <a:lnTo>
                  <a:pt x="848321" y="17860"/>
                </a:lnTo>
                <a:lnTo>
                  <a:pt x="830461" y="17860"/>
                </a:lnTo>
                <a:lnTo>
                  <a:pt x="803672" y="8930"/>
                </a:lnTo>
                <a:lnTo>
                  <a:pt x="776883" y="8930"/>
                </a:lnTo>
                <a:lnTo>
                  <a:pt x="750094" y="8930"/>
                </a:lnTo>
                <a:lnTo>
                  <a:pt x="732235" y="17860"/>
                </a:lnTo>
                <a:lnTo>
                  <a:pt x="705446" y="17860"/>
                </a:lnTo>
                <a:lnTo>
                  <a:pt x="687586" y="17860"/>
                </a:lnTo>
                <a:lnTo>
                  <a:pt x="669727" y="17860"/>
                </a:lnTo>
                <a:lnTo>
                  <a:pt x="651867" y="8930"/>
                </a:lnTo>
                <a:lnTo>
                  <a:pt x="642938" y="0"/>
                </a:lnTo>
                <a:lnTo>
                  <a:pt x="64293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4661297" y="767953"/>
            <a:ext cx="125017" cy="116087"/>
          </a:xfrm>
          <a:custGeom>
            <a:avLst/>
            <a:gdLst/>
            <a:ahLst/>
            <a:cxnLst/>
            <a:rect l="0" t="0" r="0" b="0"/>
            <a:pathLst>
              <a:path w="125017" h="116087">
                <a:moveTo>
                  <a:pt x="62508" y="17859"/>
                </a:moveTo>
                <a:lnTo>
                  <a:pt x="53578" y="17859"/>
                </a:lnTo>
                <a:lnTo>
                  <a:pt x="53578" y="17859"/>
                </a:lnTo>
                <a:lnTo>
                  <a:pt x="53578" y="17859"/>
                </a:lnTo>
                <a:lnTo>
                  <a:pt x="53578" y="17859"/>
                </a:lnTo>
                <a:lnTo>
                  <a:pt x="53578" y="8930"/>
                </a:lnTo>
                <a:lnTo>
                  <a:pt x="53578" y="8930"/>
                </a:lnTo>
                <a:lnTo>
                  <a:pt x="53578" y="8930"/>
                </a:lnTo>
                <a:lnTo>
                  <a:pt x="53578" y="8930"/>
                </a:lnTo>
                <a:lnTo>
                  <a:pt x="53578" y="8930"/>
                </a:lnTo>
                <a:lnTo>
                  <a:pt x="44648" y="0"/>
                </a:lnTo>
                <a:lnTo>
                  <a:pt x="44648" y="0"/>
                </a:lnTo>
                <a:lnTo>
                  <a:pt x="44648" y="0"/>
                </a:lnTo>
                <a:lnTo>
                  <a:pt x="44648" y="0"/>
                </a:lnTo>
                <a:lnTo>
                  <a:pt x="35719" y="0"/>
                </a:lnTo>
                <a:lnTo>
                  <a:pt x="26789" y="8930"/>
                </a:lnTo>
                <a:lnTo>
                  <a:pt x="26789" y="17859"/>
                </a:lnTo>
                <a:lnTo>
                  <a:pt x="17859" y="26789"/>
                </a:lnTo>
                <a:lnTo>
                  <a:pt x="8930" y="44648"/>
                </a:lnTo>
                <a:lnTo>
                  <a:pt x="8930" y="62508"/>
                </a:lnTo>
                <a:lnTo>
                  <a:pt x="0" y="80367"/>
                </a:lnTo>
                <a:lnTo>
                  <a:pt x="0" y="89297"/>
                </a:lnTo>
                <a:lnTo>
                  <a:pt x="8930" y="98227"/>
                </a:lnTo>
                <a:lnTo>
                  <a:pt x="17859" y="107156"/>
                </a:lnTo>
                <a:lnTo>
                  <a:pt x="35719" y="116086"/>
                </a:lnTo>
                <a:lnTo>
                  <a:pt x="53578" y="116086"/>
                </a:lnTo>
                <a:lnTo>
                  <a:pt x="71437" y="107156"/>
                </a:lnTo>
                <a:lnTo>
                  <a:pt x="98226" y="98227"/>
                </a:lnTo>
                <a:lnTo>
                  <a:pt x="116086" y="89297"/>
                </a:lnTo>
                <a:lnTo>
                  <a:pt x="125016" y="71438"/>
                </a:lnTo>
                <a:lnTo>
                  <a:pt x="125016" y="7143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 name="Freeform 31"/>
          <p:cNvSpPr/>
          <p:nvPr/>
        </p:nvSpPr>
        <p:spPr bwMode="auto">
          <a:xfrm>
            <a:off x="4768453" y="705445"/>
            <a:ext cx="107157" cy="160736"/>
          </a:xfrm>
          <a:custGeom>
            <a:avLst/>
            <a:gdLst/>
            <a:ahLst/>
            <a:cxnLst/>
            <a:rect l="0" t="0" r="0" b="0"/>
            <a:pathLst>
              <a:path w="107157" h="160736">
                <a:moveTo>
                  <a:pt x="0" y="0"/>
                </a:moveTo>
                <a:lnTo>
                  <a:pt x="0" y="0"/>
                </a:lnTo>
                <a:lnTo>
                  <a:pt x="0" y="8930"/>
                </a:lnTo>
                <a:lnTo>
                  <a:pt x="0" y="8930"/>
                </a:lnTo>
                <a:lnTo>
                  <a:pt x="0" y="17860"/>
                </a:lnTo>
                <a:lnTo>
                  <a:pt x="0" y="35719"/>
                </a:lnTo>
                <a:lnTo>
                  <a:pt x="0" y="53578"/>
                </a:lnTo>
                <a:lnTo>
                  <a:pt x="0" y="71438"/>
                </a:lnTo>
                <a:lnTo>
                  <a:pt x="0" y="98227"/>
                </a:lnTo>
                <a:lnTo>
                  <a:pt x="0" y="116086"/>
                </a:lnTo>
                <a:lnTo>
                  <a:pt x="8930" y="133946"/>
                </a:lnTo>
                <a:lnTo>
                  <a:pt x="8930" y="151805"/>
                </a:lnTo>
                <a:lnTo>
                  <a:pt x="8930" y="160735"/>
                </a:lnTo>
                <a:lnTo>
                  <a:pt x="17860" y="160735"/>
                </a:lnTo>
                <a:lnTo>
                  <a:pt x="17860" y="151805"/>
                </a:lnTo>
                <a:lnTo>
                  <a:pt x="17860" y="142875"/>
                </a:lnTo>
                <a:lnTo>
                  <a:pt x="17860" y="133946"/>
                </a:lnTo>
                <a:lnTo>
                  <a:pt x="26789" y="116086"/>
                </a:lnTo>
                <a:lnTo>
                  <a:pt x="35719" y="89297"/>
                </a:lnTo>
                <a:lnTo>
                  <a:pt x="35719" y="80367"/>
                </a:lnTo>
                <a:lnTo>
                  <a:pt x="44649" y="62508"/>
                </a:lnTo>
                <a:lnTo>
                  <a:pt x="53578" y="53578"/>
                </a:lnTo>
                <a:lnTo>
                  <a:pt x="62508" y="62508"/>
                </a:lnTo>
                <a:lnTo>
                  <a:pt x="71438" y="71438"/>
                </a:lnTo>
                <a:lnTo>
                  <a:pt x="80367" y="80367"/>
                </a:lnTo>
                <a:lnTo>
                  <a:pt x="89297" y="98227"/>
                </a:lnTo>
                <a:lnTo>
                  <a:pt x="98227" y="107156"/>
                </a:lnTo>
                <a:lnTo>
                  <a:pt x="98227" y="125016"/>
                </a:lnTo>
                <a:lnTo>
                  <a:pt x="98227" y="133946"/>
                </a:lnTo>
                <a:lnTo>
                  <a:pt x="107156" y="142875"/>
                </a:lnTo>
                <a:lnTo>
                  <a:pt x="107156" y="142875"/>
                </a:lnTo>
                <a:lnTo>
                  <a:pt x="107156" y="142875"/>
                </a:lnTo>
                <a:lnTo>
                  <a:pt x="107156"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3" name="Freeform 32"/>
          <p:cNvSpPr/>
          <p:nvPr/>
        </p:nvSpPr>
        <p:spPr bwMode="auto">
          <a:xfrm>
            <a:off x="4902398" y="705445"/>
            <a:ext cx="62509" cy="107157"/>
          </a:xfrm>
          <a:custGeom>
            <a:avLst/>
            <a:gdLst/>
            <a:ahLst/>
            <a:cxnLst/>
            <a:rect l="0" t="0" r="0" b="0"/>
            <a:pathLst>
              <a:path w="62509" h="107157">
                <a:moveTo>
                  <a:pt x="0" y="62508"/>
                </a:moveTo>
                <a:lnTo>
                  <a:pt x="0" y="62508"/>
                </a:lnTo>
                <a:lnTo>
                  <a:pt x="0" y="62508"/>
                </a:lnTo>
                <a:lnTo>
                  <a:pt x="0" y="71438"/>
                </a:lnTo>
                <a:lnTo>
                  <a:pt x="0" y="80367"/>
                </a:lnTo>
                <a:lnTo>
                  <a:pt x="0" y="89297"/>
                </a:lnTo>
                <a:lnTo>
                  <a:pt x="0" y="98227"/>
                </a:lnTo>
                <a:lnTo>
                  <a:pt x="0" y="98227"/>
                </a:lnTo>
                <a:lnTo>
                  <a:pt x="8930" y="107156"/>
                </a:lnTo>
                <a:lnTo>
                  <a:pt x="8930" y="107156"/>
                </a:lnTo>
                <a:lnTo>
                  <a:pt x="17860" y="98227"/>
                </a:lnTo>
                <a:lnTo>
                  <a:pt x="17860" y="98227"/>
                </a:lnTo>
                <a:lnTo>
                  <a:pt x="17860" y="80367"/>
                </a:lnTo>
                <a:lnTo>
                  <a:pt x="26790" y="62508"/>
                </a:lnTo>
                <a:lnTo>
                  <a:pt x="35719" y="44649"/>
                </a:lnTo>
                <a:lnTo>
                  <a:pt x="35719" y="26789"/>
                </a:lnTo>
                <a:lnTo>
                  <a:pt x="44649" y="8930"/>
                </a:lnTo>
                <a:lnTo>
                  <a:pt x="44649" y="0"/>
                </a:lnTo>
                <a:lnTo>
                  <a:pt x="44649" y="0"/>
                </a:lnTo>
                <a:lnTo>
                  <a:pt x="44649" y="8930"/>
                </a:lnTo>
                <a:lnTo>
                  <a:pt x="44649" y="17860"/>
                </a:lnTo>
                <a:lnTo>
                  <a:pt x="53579" y="26789"/>
                </a:lnTo>
                <a:lnTo>
                  <a:pt x="53579" y="35719"/>
                </a:lnTo>
                <a:lnTo>
                  <a:pt x="62508" y="44649"/>
                </a:lnTo>
                <a:lnTo>
                  <a:pt x="62508"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4" name="Freeform 33"/>
          <p:cNvSpPr/>
          <p:nvPr/>
        </p:nvSpPr>
        <p:spPr bwMode="auto">
          <a:xfrm>
            <a:off x="4947047" y="741164"/>
            <a:ext cx="98227" cy="62509"/>
          </a:xfrm>
          <a:custGeom>
            <a:avLst/>
            <a:gdLst/>
            <a:ahLst/>
            <a:cxnLst/>
            <a:rect l="0" t="0" r="0" b="0"/>
            <a:pathLst>
              <a:path w="98227" h="62509">
                <a:moveTo>
                  <a:pt x="26789" y="44648"/>
                </a:moveTo>
                <a:lnTo>
                  <a:pt x="26789" y="44648"/>
                </a:lnTo>
                <a:lnTo>
                  <a:pt x="26789" y="44648"/>
                </a:lnTo>
                <a:lnTo>
                  <a:pt x="17859" y="53578"/>
                </a:lnTo>
                <a:lnTo>
                  <a:pt x="17859" y="53578"/>
                </a:lnTo>
                <a:lnTo>
                  <a:pt x="26789" y="53578"/>
                </a:lnTo>
                <a:lnTo>
                  <a:pt x="26789" y="62508"/>
                </a:lnTo>
                <a:lnTo>
                  <a:pt x="35719" y="62508"/>
                </a:lnTo>
                <a:lnTo>
                  <a:pt x="53578" y="53578"/>
                </a:lnTo>
                <a:lnTo>
                  <a:pt x="62508" y="53578"/>
                </a:lnTo>
                <a:lnTo>
                  <a:pt x="80367" y="44648"/>
                </a:lnTo>
                <a:lnTo>
                  <a:pt x="89297" y="35719"/>
                </a:lnTo>
                <a:lnTo>
                  <a:pt x="98226" y="26789"/>
                </a:lnTo>
                <a:lnTo>
                  <a:pt x="89297" y="17859"/>
                </a:lnTo>
                <a:lnTo>
                  <a:pt x="89297" y="8930"/>
                </a:lnTo>
                <a:lnTo>
                  <a:pt x="71437" y="0"/>
                </a:lnTo>
                <a:lnTo>
                  <a:pt x="53578" y="0"/>
                </a:lnTo>
                <a:lnTo>
                  <a:pt x="35719" y="0"/>
                </a:lnTo>
                <a:lnTo>
                  <a:pt x="17859" y="0"/>
                </a:lnTo>
                <a:lnTo>
                  <a:pt x="0" y="8930"/>
                </a:lnTo>
                <a:lnTo>
                  <a:pt x="0" y="17859"/>
                </a:lnTo>
                <a:lnTo>
                  <a:pt x="0" y="26789"/>
                </a:lnTo>
                <a:lnTo>
                  <a:pt x="0" y="26789"/>
                </a:lnTo>
                <a:lnTo>
                  <a:pt x="17859" y="26789"/>
                </a:lnTo>
                <a:lnTo>
                  <a:pt x="35719" y="26789"/>
                </a:lnTo>
                <a:lnTo>
                  <a:pt x="62508" y="17859"/>
                </a:lnTo>
                <a:lnTo>
                  <a:pt x="62508"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5" name="Freeform 34"/>
          <p:cNvSpPr/>
          <p:nvPr/>
        </p:nvSpPr>
        <p:spPr bwMode="auto">
          <a:xfrm>
            <a:off x="5072063" y="696516"/>
            <a:ext cx="116086" cy="80368"/>
          </a:xfrm>
          <a:custGeom>
            <a:avLst/>
            <a:gdLst/>
            <a:ahLst/>
            <a:cxnLst/>
            <a:rect l="0" t="0" r="0" b="0"/>
            <a:pathLst>
              <a:path w="116086" h="80368">
                <a:moveTo>
                  <a:pt x="0" y="26789"/>
                </a:moveTo>
                <a:lnTo>
                  <a:pt x="0" y="26789"/>
                </a:lnTo>
                <a:lnTo>
                  <a:pt x="0" y="35718"/>
                </a:lnTo>
                <a:lnTo>
                  <a:pt x="0" y="35718"/>
                </a:lnTo>
                <a:lnTo>
                  <a:pt x="0" y="44648"/>
                </a:lnTo>
                <a:lnTo>
                  <a:pt x="0" y="53578"/>
                </a:lnTo>
                <a:lnTo>
                  <a:pt x="8929" y="53578"/>
                </a:lnTo>
                <a:lnTo>
                  <a:pt x="8929" y="62507"/>
                </a:lnTo>
                <a:lnTo>
                  <a:pt x="8929" y="71437"/>
                </a:lnTo>
                <a:lnTo>
                  <a:pt x="8929" y="80367"/>
                </a:lnTo>
                <a:lnTo>
                  <a:pt x="8929" y="80367"/>
                </a:lnTo>
                <a:lnTo>
                  <a:pt x="8929" y="80367"/>
                </a:lnTo>
                <a:lnTo>
                  <a:pt x="17859" y="80367"/>
                </a:lnTo>
                <a:lnTo>
                  <a:pt x="17859" y="71437"/>
                </a:lnTo>
                <a:lnTo>
                  <a:pt x="17859" y="62507"/>
                </a:lnTo>
                <a:lnTo>
                  <a:pt x="17859" y="53578"/>
                </a:lnTo>
                <a:lnTo>
                  <a:pt x="17859" y="44648"/>
                </a:lnTo>
                <a:lnTo>
                  <a:pt x="26789" y="26789"/>
                </a:lnTo>
                <a:lnTo>
                  <a:pt x="35718" y="17859"/>
                </a:lnTo>
                <a:lnTo>
                  <a:pt x="35718" y="8929"/>
                </a:lnTo>
                <a:lnTo>
                  <a:pt x="44648" y="0"/>
                </a:lnTo>
                <a:lnTo>
                  <a:pt x="44648" y="0"/>
                </a:lnTo>
                <a:lnTo>
                  <a:pt x="53578" y="8929"/>
                </a:lnTo>
                <a:lnTo>
                  <a:pt x="53578" y="17859"/>
                </a:lnTo>
                <a:lnTo>
                  <a:pt x="53578" y="26789"/>
                </a:lnTo>
                <a:lnTo>
                  <a:pt x="53578" y="35718"/>
                </a:lnTo>
                <a:lnTo>
                  <a:pt x="53578" y="44648"/>
                </a:lnTo>
                <a:lnTo>
                  <a:pt x="44648" y="62507"/>
                </a:lnTo>
                <a:lnTo>
                  <a:pt x="44648" y="62507"/>
                </a:lnTo>
                <a:lnTo>
                  <a:pt x="44648" y="71437"/>
                </a:lnTo>
                <a:lnTo>
                  <a:pt x="53578" y="62507"/>
                </a:lnTo>
                <a:lnTo>
                  <a:pt x="53578" y="62507"/>
                </a:lnTo>
                <a:lnTo>
                  <a:pt x="53578" y="53578"/>
                </a:lnTo>
                <a:lnTo>
                  <a:pt x="62507" y="35718"/>
                </a:lnTo>
                <a:lnTo>
                  <a:pt x="71437" y="26789"/>
                </a:lnTo>
                <a:lnTo>
                  <a:pt x="80367" y="8929"/>
                </a:lnTo>
                <a:lnTo>
                  <a:pt x="80367" y="8929"/>
                </a:lnTo>
                <a:lnTo>
                  <a:pt x="89296" y="8929"/>
                </a:lnTo>
                <a:lnTo>
                  <a:pt x="89296" y="8929"/>
                </a:lnTo>
                <a:lnTo>
                  <a:pt x="98226" y="17859"/>
                </a:lnTo>
                <a:lnTo>
                  <a:pt x="98226" y="26789"/>
                </a:lnTo>
                <a:lnTo>
                  <a:pt x="107156" y="35718"/>
                </a:lnTo>
                <a:lnTo>
                  <a:pt x="107156" y="44648"/>
                </a:lnTo>
                <a:lnTo>
                  <a:pt x="116085" y="53578"/>
                </a:lnTo>
                <a:lnTo>
                  <a:pt x="116085" y="53578"/>
                </a:lnTo>
                <a:lnTo>
                  <a:pt x="116085" y="53578"/>
                </a:lnTo>
                <a:lnTo>
                  <a:pt x="116085"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6" name="Freeform 35"/>
          <p:cNvSpPr/>
          <p:nvPr/>
        </p:nvSpPr>
        <p:spPr bwMode="auto">
          <a:xfrm>
            <a:off x="5188148" y="660797"/>
            <a:ext cx="107158" cy="62509"/>
          </a:xfrm>
          <a:custGeom>
            <a:avLst/>
            <a:gdLst/>
            <a:ahLst/>
            <a:cxnLst/>
            <a:rect l="0" t="0" r="0" b="0"/>
            <a:pathLst>
              <a:path w="107158" h="62509">
                <a:moveTo>
                  <a:pt x="8930" y="53578"/>
                </a:moveTo>
                <a:lnTo>
                  <a:pt x="0" y="53578"/>
                </a:lnTo>
                <a:lnTo>
                  <a:pt x="8930" y="53578"/>
                </a:lnTo>
                <a:lnTo>
                  <a:pt x="8930" y="53578"/>
                </a:lnTo>
                <a:lnTo>
                  <a:pt x="8930" y="53578"/>
                </a:lnTo>
                <a:lnTo>
                  <a:pt x="17860" y="53578"/>
                </a:lnTo>
                <a:lnTo>
                  <a:pt x="26790" y="53578"/>
                </a:lnTo>
                <a:lnTo>
                  <a:pt x="35719" y="53578"/>
                </a:lnTo>
                <a:lnTo>
                  <a:pt x="44649" y="44648"/>
                </a:lnTo>
                <a:lnTo>
                  <a:pt x="53579" y="35719"/>
                </a:lnTo>
                <a:lnTo>
                  <a:pt x="71438" y="35719"/>
                </a:lnTo>
                <a:lnTo>
                  <a:pt x="80368" y="17859"/>
                </a:lnTo>
                <a:lnTo>
                  <a:pt x="80368" y="8930"/>
                </a:lnTo>
                <a:lnTo>
                  <a:pt x="80368" y="0"/>
                </a:lnTo>
                <a:lnTo>
                  <a:pt x="80368" y="0"/>
                </a:lnTo>
                <a:lnTo>
                  <a:pt x="80368" y="0"/>
                </a:lnTo>
                <a:lnTo>
                  <a:pt x="71438" y="8930"/>
                </a:lnTo>
                <a:lnTo>
                  <a:pt x="62508" y="17859"/>
                </a:lnTo>
                <a:lnTo>
                  <a:pt x="53579" y="35719"/>
                </a:lnTo>
                <a:lnTo>
                  <a:pt x="53579" y="44648"/>
                </a:lnTo>
                <a:lnTo>
                  <a:pt x="53579" y="53578"/>
                </a:lnTo>
                <a:lnTo>
                  <a:pt x="53579" y="62508"/>
                </a:lnTo>
                <a:lnTo>
                  <a:pt x="62508" y="62508"/>
                </a:lnTo>
                <a:lnTo>
                  <a:pt x="80368" y="62508"/>
                </a:lnTo>
                <a:lnTo>
                  <a:pt x="89297" y="44648"/>
                </a:lnTo>
                <a:lnTo>
                  <a:pt x="107157" y="35719"/>
                </a:lnTo>
                <a:lnTo>
                  <a:pt x="107157"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7" name="Freeform 36"/>
          <p:cNvSpPr/>
          <p:nvPr/>
        </p:nvSpPr>
        <p:spPr bwMode="auto">
          <a:xfrm>
            <a:off x="5304234" y="482203"/>
            <a:ext cx="330400" cy="241103"/>
          </a:xfrm>
          <a:custGeom>
            <a:avLst/>
            <a:gdLst/>
            <a:ahLst/>
            <a:cxnLst/>
            <a:rect l="0" t="0" r="0" b="0"/>
            <a:pathLst>
              <a:path w="330400" h="241103">
                <a:moveTo>
                  <a:pt x="35719" y="196453"/>
                </a:moveTo>
                <a:lnTo>
                  <a:pt x="35719" y="196453"/>
                </a:lnTo>
                <a:lnTo>
                  <a:pt x="35719" y="187524"/>
                </a:lnTo>
                <a:lnTo>
                  <a:pt x="44649" y="187524"/>
                </a:lnTo>
                <a:lnTo>
                  <a:pt x="44649" y="178594"/>
                </a:lnTo>
                <a:lnTo>
                  <a:pt x="44649" y="169664"/>
                </a:lnTo>
                <a:lnTo>
                  <a:pt x="44649" y="160735"/>
                </a:lnTo>
                <a:lnTo>
                  <a:pt x="53579" y="142875"/>
                </a:lnTo>
                <a:lnTo>
                  <a:pt x="53579" y="133945"/>
                </a:lnTo>
                <a:lnTo>
                  <a:pt x="53579" y="125016"/>
                </a:lnTo>
                <a:lnTo>
                  <a:pt x="44649" y="125016"/>
                </a:lnTo>
                <a:lnTo>
                  <a:pt x="44649" y="133945"/>
                </a:lnTo>
                <a:lnTo>
                  <a:pt x="35719" y="142875"/>
                </a:lnTo>
                <a:lnTo>
                  <a:pt x="17860" y="160735"/>
                </a:lnTo>
                <a:lnTo>
                  <a:pt x="8930" y="178594"/>
                </a:lnTo>
                <a:lnTo>
                  <a:pt x="0" y="196453"/>
                </a:lnTo>
                <a:lnTo>
                  <a:pt x="0" y="223242"/>
                </a:lnTo>
                <a:lnTo>
                  <a:pt x="0" y="232172"/>
                </a:lnTo>
                <a:lnTo>
                  <a:pt x="0" y="241102"/>
                </a:lnTo>
                <a:lnTo>
                  <a:pt x="17860" y="241102"/>
                </a:lnTo>
                <a:lnTo>
                  <a:pt x="26789" y="241102"/>
                </a:lnTo>
                <a:lnTo>
                  <a:pt x="44649" y="232172"/>
                </a:lnTo>
                <a:lnTo>
                  <a:pt x="62508" y="214313"/>
                </a:lnTo>
                <a:lnTo>
                  <a:pt x="80368" y="196453"/>
                </a:lnTo>
                <a:lnTo>
                  <a:pt x="98227" y="169664"/>
                </a:lnTo>
                <a:lnTo>
                  <a:pt x="107157" y="142875"/>
                </a:lnTo>
                <a:lnTo>
                  <a:pt x="116086" y="116086"/>
                </a:lnTo>
                <a:lnTo>
                  <a:pt x="125016" y="89297"/>
                </a:lnTo>
                <a:lnTo>
                  <a:pt x="133946" y="53578"/>
                </a:lnTo>
                <a:lnTo>
                  <a:pt x="133946" y="35719"/>
                </a:lnTo>
                <a:lnTo>
                  <a:pt x="142875" y="17859"/>
                </a:lnTo>
                <a:lnTo>
                  <a:pt x="133946" y="8930"/>
                </a:lnTo>
                <a:lnTo>
                  <a:pt x="133946" y="0"/>
                </a:lnTo>
                <a:lnTo>
                  <a:pt x="125016" y="8930"/>
                </a:lnTo>
                <a:lnTo>
                  <a:pt x="116086" y="26789"/>
                </a:lnTo>
                <a:lnTo>
                  <a:pt x="107157" y="44649"/>
                </a:lnTo>
                <a:lnTo>
                  <a:pt x="98227" y="80367"/>
                </a:lnTo>
                <a:lnTo>
                  <a:pt x="89297" y="107156"/>
                </a:lnTo>
                <a:lnTo>
                  <a:pt x="89297" y="142875"/>
                </a:lnTo>
                <a:lnTo>
                  <a:pt x="89297" y="160735"/>
                </a:lnTo>
                <a:lnTo>
                  <a:pt x="98227" y="187524"/>
                </a:lnTo>
                <a:lnTo>
                  <a:pt x="116086" y="196453"/>
                </a:lnTo>
                <a:lnTo>
                  <a:pt x="133946" y="196453"/>
                </a:lnTo>
                <a:lnTo>
                  <a:pt x="142875" y="196453"/>
                </a:lnTo>
                <a:lnTo>
                  <a:pt x="160735" y="187524"/>
                </a:lnTo>
                <a:lnTo>
                  <a:pt x="178594" y="169664"/>
                </a:lnTo>
                <a:lnTo>
                  <a:pt x="196454" y="151805"/>
                </a:lnTo>
                <a:lnTo>
                  <a:pt x="205383" y="125016"/>
                </a:lnTo>
                <a:lnTo>
                  <a:pt x="214313" y="107156"/>
                </a:lnTo>
                <a:lnTo>
                  <a:pt x="223243" y="80367"/>
                </a:lnTo>
                <a:lnTo>
                  <a:pt x="232172" y="62508"/>
                </a:lnTo>
                <a:lnTo>
                  <a:pt x="232172" y="62508"/>
                </a:lnTo>
                <a:lnTo>
                  <a:pt x="232172" y="62508"/>
                </a:lnTo>
                <a:lnTo>
                  <a:pt x="223243" y="62508"/>
                </a:lnTo>
                <a:lnTo>
                  <a:pt x="223243" y="80367"/>
                </a:lnTo>
                <a:lnTo>
                  <a:pt x="223243" y="98227"/>
                </a:lnTo>
                <a:lnTo>
                  <a:pt x="223243" y="116086"/>
                </a:lnTo>
                <a:lnTo>
                  <a:pt x="223243" y="142875"/>
                </a:lnTo>
                <a:lnTo>
                  <a:pt x="223243" y="151805"/>
                </a:lnTo>
                <a:lnTo>
                  <a:pt x="223243" y="169664"/>
                </a:lnTo>
                <a:lnTo>
                  <a:pt x="223243" y="169664"/>
                </a:lnTo>
                <a:lnTo>
                  <a:pt x="232172" y="169664"/>
                </a:lnTo>
                <a:lnTo>
                  <a:pt x="241102" y="169664"/>
                </a:lnTo>
                <a:lnTo>
                  <a:pt x="241102" y="160735"/>
                </a:lnTo>
                <a:lnTo>
                  <a:pt x="250032" y="142875"/>
                </a:lnTo>
                <a:lnTo>
                  <a:pt x="258961" y="125016"/>
                </a:lnTo>
                <a:lnTo>
                  <a:pt x="267891" y="107156"/>
                </a:lnTo>
                <a:lnTo>
                  <a:pt x="285750" y="98227"/>
                </a:lnTo>
                <a:lnTo>
                  <a:pt x="294680" y="89297"/>
                </a:lnTo>
                <a:lnTo>
                  <a:pt x="312539" y="80367"/>
                </a:lnTo>
                <a:lnTo>
                  <a:pt x="321469" y="89297"/>
                </a:lnTo>
                <a:lnTo>
                  <a:pt x="330399" y="89297"/>
                </a:lnTo>
                <a:lnTo>
                  <a:pt x="330399" y="98227"/>
                </a:lnTo>
                <a:lnTo>
                  <a:pt x="330399" y="98227"/>
                </a:lnTo>
                <a:lnTo>
                  <a:pt x="330399" y="107156"/>
                </a:lnTo>
                <a:lnTo>
                  <a:pt x="330399" y="107156"/>
                </a:lnTo>
                <a:lnTo>
                  <a:pt x="330399" y="10715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8" name="Freeform 37"/>
          <p:cNvSpPr/>
          <p:nvPr/>
        </p:nvSpPr>
        <p:spPr bwMode="auto">
          <a:xfrm>
            <a:off x="5616773" y="589359"/>
            <a:ext cx="26791" cy="71439"/>
          </a:xfrm>
          <a:custGeom>
            <a:avLst/>
            <a:gdLst/>
            <a:ahLst/>
            <a:cxnLst/>
            <a:rect l="0" t="0" r="0" b="0"/>
            <a:pathLst>
              <a:path w="26791" h="71439">
                <a:moveTo>
                  <a:pt x="26790" y="0"/>
                </a:moveTo>
                <a:lnTo>
                  <a:pt x="17860" y="0"/>
                </a:lnTo>
                <a:lnTo>
                  <a:pt x="17860" y="8930"/>
                </a:lnTo>
                <a:lnTo>
                  <a:pt x="8930" y="26789"/>
                </a:lnTo>
                <a:lnTo>
                  <a:pt x="0" y="35719"/>
                </a:lnTo>
                <a:lnTo>
                  <a:pt x="0" y="53579"/>
                </a:lnTo>
                <a:lnTo>
                  <a:pt x="0" y="62508"/>
                </a:lnTo>
                <a:lnTo>
                  <a:pt x="0" y="62508"/>
                </a:lnTo>
                <a:lnTo>
                  <a:pt x="0" y="71438"/>
                </a:lnTo>
                <a:lnTo>
                  <a:pt x="8930" y="62508"/>
                </a:lnTo>
                <a:lnTo>
                  <a:pt x="17860" y="53579"/>
                </a:lnTo>
                <a:lnTo>
                  <a:pt x="26790" y="35719"/>
                </a:lnTo>
                <a:lnTo>
                  <a:pt x="26790" y="3571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9" name="Freeform 38"/>
          <p:cNvSpPr/>
          <p:nvPr/>
        </p:nvSpPr>
        <p:spPr bwMode="auto">
          <a:xfrm>
            <a:off x="5625703" y="482203"/>
            <a:ext cx="44650" cy="8931"/>
          </a:xfrm>
          <a:custGeom>
            <a:avLst/>
            <a:gdLst/>
            <a:ahLst/>
            <a:cxnLst/>
            <a:rect l="0" t="0" r="0" b="0"/>
            <a:pathLst>
              <a:path w="44650" h="8931">
                <a:moveTo>
                  <a:pt x="8930" y="0"/>
                </a:moveTo>
                <a:lnTo>
                  <a:pt x="0" y="0"/>
                </a:lnTo>
                <a:lnTo>
                  <a:pt x="0" y="0"/>
                </a:lnTo>
                <a:lnTo>
                  <a:pt x="0" y="0"/>
                </a:lnTo>
                <a:lnTo>
                  <a:pt x="0" y="0"/>
                </a:lnTo>
                <a:lnTo>
                  <a:pt x="0" y="0"/>
                </a:lnTo>
                <a:lnTo>
                  <a:pt x="8930" y="0"/>
                </a:lnTo>
                <a:lnTo>
                  <a:pt x="17860" y="0"/>
                </a:lnTo>
                <a:lnTo>
                  <a:pt x="26789" y="8930"/>
                </a:lnTo>
                <a:lnTo>
                  <a:pt x="44649" y="8930"/>
                </a:lnTo>
                <a:lnTo>
                  <a:pt x="4464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0" name="Freeform 39"/>
          <p:cNvSpPr/>
          <p:nvPr/>
        </p:nvSpPr>
        <p:spPr bwMode="auto">
          <a:xfrm>
            <a:off x="5688211" y="500062"/>
            <a:ext cx="133946" cy="116087"/>
          </a:xfrm>
          <a:custGeom>
            <a:avLst/>
            <a:gdLst/>
            <a:ahLst/>
            <a:cxnLst/>
            <a:rect l="0" t="0" r="0" b="0"/>
            <a:pathLst>
              <a:path w="133946" h="116087">
                <a:moveTo>
                  <a:pt x="8930" y="8930"/>
                </a:moveTo>
                <a:lnTo>
                  <a:pt x="8930" y="8930"/>
                </a:lnTo>
                <a:lnTo>
                  <a:pt x="0" y="8930"/>
                </a:lnTo>
                <a:lnTo>
                  <a:pt x="0" y="8930"/>
                </a:lnTo>
                <a:lnTo>
                  <a:pt x="0" y="17860"/>
                </a:lnTo>
                <a:lnTo>
                  <a:pt x="0" y="17860"/>
                </a:lnTo>
                <a:lnTo>
                  <a:pt x="8930" y="35719"/>
                </a:lnTo>
                <a:lnTo>
                  <a:pt x="8930" y="44649"/>
                </a:lnTo>
                <a:lnTo>
                  <a:pt x="17859" y="62508"/>
                </a:lnTo>
                <a:lnTo>
                  <a:pt x="26789" y="80368"/>
                </a:lnTo>
                <a:lnTo>
                  <a:pt x="26789" y="89297"/>
                </a:lnTo>
                <a:lnTo>
                  <a:pt x="26789" y="107157"/>
                </a:lnTo>
                <a:lnTo>
                  <a:pt x="26789" y="116086"/>
                </a:lnTo>
                <a:lnTo>
                  <a:pt x="35719" y="116086"/>
                </a:lnTo>
                <a:lnTo>
                  <a:pt x="44648" y="107157"/>
                </a:lnTo>
                <a:lnTo>
                  <a:pt x="53578" y="89297"/>
                </a:lnTo>
                <a:lnTo>
                  <a:pt x="62508" y="80368"/>
                </a:lnTo>
                <a:lnTo>
                  <a:pt x="80367" y="62508"/>
                </a:lnTo>
                <a:lnTo>
                  <a:pt x="98227" y="35719"/>
                </a:lnTo>
                <a:lnTo>
                  <a:pt x="107156" y="26790"/>
                </a:lnTo>
                <a:lnTo>
                  <a:pt x="125016" y="8930"/>
                </a:lnTo>
                <a:lnTo>
                  <a:pt x="125016" y="8930"/>
                </a:lnTo>
                <a:lnTo>
                  <a:pt x="133945" y="0"/>
                </a:lnTo>
                <a:lnTo>
                  <a:pt x="133945" y="0"/>
                </a:lnTo>
                <a:lnTo>
                  <a:pt x="13394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1" name="Freeform 40"/>
          <p:cNvSpPr/>
          <p:nvPr/>
        </p:nvSpPr>
        <p:spPr bwMode="auto">
          <a:xfrm>
            <a:off x="5795367" y="482203"/>
            <a:ext cx="214314" cy="116087"/>
          </a:xfrm>
          <a:custGeom>
            <a:avLst/>
            <a:gdLst/>
            <a:ahLst/>
            <a:cxnLst/>
            <a:rect l="0" t="0" r="0" b="0"/>
            <a:pathLst>
              <a:path w="214314" h="116087">
                <a:moveTo>
                  <a:pt x="0" y="80367"/>
                </a:moveTo>
                <a:lnTo>
                  <a:pt x="0" y="80367"/>
                </a:lnTo>
                <a:lnTo>
                  <a:pt x="0" y="80367"/>
                </a:lnTo>
                <a:lnTo>
                  <a:pt x="0" y="80367"/>
                </a:lnTo>
                <a:lnTo>
                  <a:pt x="8930" y="80367"/>
                </a:lnTo>
                <a:lnTo>
                  <a:pt x="17860" y="71438"/>
                </a:lnTo>
                <a:lnTo>
                  <a:pt x="26789" y="71438"/>
                </a:lnTo>
                <a:lnTo>
                  <a:pt x="35719" y="71438"/>
                </a:lnTo>
                <a:lnTo>
                  <a:pt x="44649" y="62508"/>
                </a:lnTo>
                <a:lnTo>
                  <a:pt x="53578" y="62508"/>
                </a:lnTo>
                <a:lnTo>
                  <a:pt x="62508" y="53578"/>
                </a:lnTo>
                <a:lnTo>
                  <a:pt x="71438" y="44649"/>
                </a:lnTo>
                <a:lnTo>
                  <a:pt x="71438" y="35719"/>
                </a:lnTo>
                <a:lnTo>
                  <a:pt x="71438" y="26789"/>
                </a:lnTo>
                <a:lnTo>
                  <a:pt x="71438" y="26789"/>
                </a:lnTo>
                <a:lnTo>
                  <a:pt x="71438" y="17859"/>
                </a:lnTo>
                <a:lnTo>
                  <a:pt x="62508" y="17859"/>
                </a:lnTo>
                <a:lnTo>
                  <a:pt x="53578" y="26789"/>
                </a:lnTo>
                <a:lnTo>
                  <a:pt x="44649" y="44649"/>
                </a:lnTo>
                <a:lnTo>
                  <a:pt x="35719" y="62508"/>
                </a:lnTo>
                <a:lnTo>
                  <a:pt x="26789" y="80367"/>
                </a:lnTo>
                <a:lnTo>
                  <a:pt x="17860" y="98227"/>
                </a:lnTo>
                <a:lnTo>
                  <a:pt x="17860" y="107156"/>
                </a:lnTo>
                <a:lnTo>
                  <a:pt x="17860" y="116086"/>
                </a:lnTo>
                <a:lnTo>
                  <a:pt x="17860" y="116086"/>
                </a:lnTo>
                <a:lnTo>
                  <a:pt x="26789" y="116086"/>
                </a:lnTo>
                <a:lnTo>
                  <a:pt x="35719" y="107156"/>
                </a:lnTo>
                <a:lnTo>
                  <a:pt x="53578" y="98227"/>
                </a:lnTo>
                <a:lnTo>
                  <a:pt x="71438" y="80367"/>
                </a:lnTo>
                <a:lnTo>
                  <a:pt x="89297" y="62508"/>
                </a:lnTo>
                <a:lnTo>
                  <a:pt x="98227" y="44649"/>
                </a:lnTo>
                <a:lnTo>
                  <a:pt x="116086" y="26789"/>
                </a:lnTo>
                <a:lnTo>
                  <a:pt x="125016" y="26789"/>
                </a:lnTo>
                <a:lnTo>
                  <a:pt x="125016" y="26789"/>
                </a:lnTo>
                <a:lnTo>
                  <a:pt x="125016" y="26789"/>
                </a:lnTo>
                <a:lnTo>
                  <a:pt x="125016" y="35719"/>
                </a:lnTo>
                <a:lnTo>
                  <a:pt x="125016" y="44649"/>
                </a:lnTo>
                <a:lnTo>
                  <a:pt x="116086" y="62508"/>
                </a:lnTo>
                <a:lnTo>
                  <a:pt x="107156" y="71438"/>
                </a:lnTo>
                <a:lnTo>
                  <a:pt x="107156" y="80367"/>
                </a:lnTo>
                <a:lnTo>
                  <a:pt x="98227" y="80367"/>
                </a:lnTo>
                <a:lnTo>
                  <a:pt x="107156" y="80367"/>
                </a:lnTo>
                <a:lnTo>
                  <a:pt x="116086" y="71438"/>
                </a:lnTo>
                <a:lnTo>
                  <a:pt x="125016" y="62508"/>
                </a:lnTo>
                <a:lnTo>
                  <a:pt x="133946" y="44649"/>
                </a:lnTo>
                <a:lnTo>
                  <a:pt x="151805" y="26789"/>
                </a:lnTo>
                <a:lnTo>
                  <a:pt x="169664" y="17859"/>
                </a:lnTo>
                <a:lnTo>
                  <a:pt x="187524" y="8930"/>
                </a:lnTo>
                <a:lnTo>
                  <a:pt x="196453" y="0"/>
                </a:lnTo>
                <a:lnTo>
                  <a:pt x="205383" y="0"/>
                </a:lnTo>
                <a:lnTo>
                  <a:pt x="214313" y="0"/>
                </a:lnTo>
                <a:lnTo>
                  <a:pt x="214313" y="0"/>
                </a:lnTo>
                <a:lnTo>
                  <a:pt x="214313" y="0"/>
                </a:lnTo>
                <a:lnTo>
                  <a:pt x="214313" y="0"/>
                </a:lnTo>
                <a:lnTo>
                  <a:pt x="21431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2" name="Freeform 41"/>
          <p:cNvSpPr/>
          <p:nvPr/>
        </p:nvSpPr>
        <p:spPr bwMode="auto">
          <a:xfrm>
            <a:off x="5589984" y="1134070"/>
            <a:ext cx="1303736" cy="651868"/>
          </a:xfrm>
          <a:custGeom>
            <a:avLst/>
            <a:gdLst/>
            <a:ahLst/>
            <a:cxnLst/>
            <a:rect l="0" t="0" r="0" b="0"/>
            <a:pathLst>
              <a:path w="1303736" h="651868">
                <a:moveTo>
                  <a:pt x="642938" y="35719"/>
                </a:moveTo>
                <a:lnTo>
                  <a:pt x="642938" y="26789"/>
                </a:lnTo>
                <a:lnTo>
                  <a:pt x="634008" y="26789"/>
                </a:lnTo>
                <a:lnTo>
                  <a:pt x="625079" y="26789"/>
                </a:lnTo>
                <a:lnTo>
                  <a:pt x="616149" y="17860"/>
                </a:lnTo>
                <a:lnTo>
                  <a:pt x="607219" y="17860"/>
                </a:lnTo>
                <a:lnTo>
                  <a:pt x="589360" y="17860"/>
                </a:lnTo>
                <a:lnTo>
                  <a:pt x="571500" y="17860"/>
                </a:lnTo>
                <a:lnTo>
                  <a:pt x="544711" y="26789"/>
                </a:lnTo>
                <a:lnTo>
                  <a:pt x="517922" y="35719"/>
                </a:lnTo>
                <a:lnTo>
                  <a:pt x="482204" y="44649"/>
                </a:lnTo>
                <a:lnTo>
                  <a:pt x="446485" y="53578"/>
                </a:lnTo>
                <a:lnTo>
                  <a:pt x="410766" y="71438"/>
                </a:lnTo>
                <a:lnTo>
                  <a:pt x="375047" y="89297"/>
                </a:lnTo>
                <a:lnTo>
                  <a:pt x="339329" y="107157"/>
                </a:lnTo>
                <a:lnTo>
                  <a:pt x="303610" y="133946"/>
                </a:lnTo>
                <a:lnTo>
                  <a:pt x="267891" y="151805"/>
                </a:lnTo>
                <a:lnTo>
                  <a:pt x="232172" y="178594"/>
                </a:lnTo>
                <a:lnTo>
                  <a:pt x="205383" y="205383"/>
                </a:lnTo>
                <a:lnTo>
                  <a:pt x="169664" y="232172"/>
                </a:lnTo>
                <a:lnTo>
                  <a:pt x="142875" y="258961"/>
                </a:lnTo>
                <a:lnTo>
                  <a:pt x="107157" y="285750"/>
                </a:lnTo>
                <a:lnTo>
                  <a:pt x="80368" y="321469"/>
                </a:lnTo>
                <a:lnTo>
                  <a:pt x="62508" y="357188"/>
                </a:lnTo>
                <a:lnTo>
                  <a:pt x="44649" y="383977"/>
                </a:lnTo>
                <a:lnTo>
                  <a:pt x="26789" y="419695"/>
                </a:lnTo>
                <a:lnTo>
                  <a:pt x="8930" y="446484"/>
                </a:lnTo>
                <a:lnTo>
                  <a:pt x="0" y="473274"/>
                </a:lnTo>
                <a:lnTo>
                  <a:pt x="0" y="500063"/>
                </a:lnTo>
                <a:lnTo>
                  <a:pt x="0" y="526852"/>
                </a:lnTo>
                <a:lnTo>
                  <a:pt x="8930" y="544711"/>
                </a:lnTo>
                <a:lnTo>
                  <a:pt x="8930" y="571500"/>
                </a:lnTo>
                <a:lnTo>
                  <a:pt x="26789" y="589359"/>
                </a:lnTo>
                <a:lnTo>
                  <a:pt x="44649" y="607219"/>
                </a:lnTo>
                <a:lnTo>
                  <a:pt x="71438" y="625078"/>
                </a:lnTo>
                <a:lnTo>
                  <a:pt x="89297" y="634008"/>
                </a:lnTo>
                <a:lnTo>
                  <a:pt x="116086" y="642938"/>
                </a:lnTo>
                <a:lnTo>
                  <a:pt x="142875" y="642938"/>
                </a:lnTo>
                <a:lnTo>
                  <a:pt x="169664" y="651867"/>
                </a:lnTo>
                <a:lnTo>
                  <a:pt x="205383" y="651867"/>
                </a:lnTo>
                <a:lnTo>
                  <a:pt x="232172" y="651867"/>
                </a:lnTo>
                <a:lnTo>
                  <a:pt x="267891" y="651867"/>
                </a:lnTo>
                <a:lnTo>
                  <a:pt x="303610" y="651867"/>
                </a:lnTo>
                <a:lnTo>
                  <a:pt x="339329" y="651867"/>
                </a:lnTo>
                <a:lnTo>
                  <a:pt x="383977" y="651867"/>
                </a:lnTo>
                <a:lnTo>
                  <a:pt x="419696" y="642938"/>
                </a:lnTo>
                <a:lnTo>
                  <a:pt x="464344" y="642938"/>
                </a:lnTo>
                <a:lnTo>
                  <a:pt x="500063" y="642938"/>
                </a:lnTo>
                <a:lnTo>
                  <a:pt x="544711" y="634008"/>
                </a:lnTo>
                <a:lnTo>
                  <a:pt x="580430" y="625078"/>
                </a:lnTo>
                <a:lnTo>
                  <a:pt x="625079" y="607219"/>
                </a:lnTo>
                <a:lnTo>
                  <a:pt x="669727" y="589359"/>
                </a:lnTo>
                <a:lnTo>
                  <a:pt x="714375" y="571500"/>
                </a:lnTo>
                <a:lnTo>
                  <a:pt x="759024" y="553641"/>
                </a:lnTo>
                <a:lnTo>
                  <a:pt x="803672" y="544711"/>
                </a:lnTo>
                <a:lnTo>
                  <a:pt x="857250" y="517922"/>
                </a:lnTo>
                <a:lnTo>
                  <a:pt x="901899" y="500063"/>
                </a:lnTo>
                <a:lnTo>
                  <a:pt x="955477" y="482203"/>
                </a:lnTo>
                <a:lnTo>
                  <a:pt x="1000125" y="464344"/>
                </a:lnTo>
                <a:lnTo>
                  <a:pt x="1044774" y="437555"/>
                </a:lnTo>
                <a:lnTo>
                  <a:pt x="1080493" y="410766"/>
                </a:lnTo>
                <a:lnTo>
                  <a:pt x="1125141" y="383977"/>
                </a:lnTo>
                <a:lnTo>
                  <a:pt x="1160860" y="357188"/>
                </a:lnTo>
                <a:lnTo>
                  <a:pt x="1196579" y="321469"/>
                </a:lnTo>
                <a:lnTo>
                  <a:pt x="1223368" y="294680"/>
                </a:lnTo>
                <a:lnTo>
                  <a:pt x="1250157" y="267891"/>
                </a:lnTo>
                <a:lnTo>
                  <a:pt x="1276946" y="241102"/>
                </a:lnTo>
                <a:lnTo>
                  <a:pt x="1285875" y="214313"/>
                </a:lnTo>
                <a:lnTo>
                  <a:pt x="1303735" y="196453"/>
                </a:lnTo>
                <a:lnTo>
                  <a:pt x="1303735" y="178594"/>
                </a:lnTo>
                <a:lnTo>
                  <a:pt x="1303735" y="160735"/>
                </a:lnTo>
                <a:lnTo>
                  <a:pt x="1303735" y="142875"/>
                </a:lnTo>
                <a:lnTo>
                  <a:pt x="1294805" y="125016"/>
                </a:lnTo>
                <a:lnTo>
                  <a:pt x="1285875" y="107157"/>
                </a:lnTo>
                <a:lnTo>
                  <a:pt x="1268016" y="80367"/>
                </a:lnTo>
                <a:lnTo>
                  <a:pt x="1250157" y="62508"/>
                </a:lnTo>
                <a:lnTo>
                  <a:pt x="1223368" y="44649"/>
                </a:lnTo>
                <a:lnTo>
                  <a:pt x="1187649" y="35719"/>
                </a:lnTo>
                <a:lnTo>
                  <a:pt x="1151930" y="17860"/>
                </a:lnTo>
                <a:lnTo>
                  <a:pt x="1116211" y="8930"/>
                </a:lnTo>
                <a:lnTo>
                  <a:pt x="1062633" y="8930"/>
                </a:lnTo>
                <a:lnTo>
                  <a:pt x="1017985" y="0"/>
                </a:lnTo>
                <a:lnTo>
                  <a:pt x="955477" y="0"/>
                </a:lnTo>
                <a:lnTo>
                  <a:pt x="901899" y="8930"/>
                </a:lnTo>
                <a:lnTo>
                  <a:pt x="848321" y="8930"/>
                </a:lnTo>
                <a:lnTo>
                  <a:pt x="785813" y="17860"/>
                </a:lnTo>
                <a:lnTo>
                  <a:pt x="732235" y="26789"/>
                </a:lnTo>
                <a:lnTo>
                  <a:pt x="678657" y="35719"/>
                </a:lnTo>
                <a:lnTo>
                  <a:pt x="625079" y="44649"/>
                </a:lnTo>
                <a:lnTo>
                  <a:pt x="571500" y="44649"/>
                </a:lnTo>
                <a:lnTo>
                  <a:pt x="526852" y="53578"/>
                </a:lnTo>
                <a:lnTo>
                  <a:pt x="491133" y="53578"/>
                </a:lnTo>
                <a:lnTo>
                  <a:pt x="491133"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3" name="Freeform 42"/>
          <p:cNvSpPr/>
          <p:nvPr/>
        </p:nvSpPr>
        <p:spPr bwMode="auto">
          <a:xfrm>
            <a:off x="5732859" y="1285875"/>
            <a:ext cx="267892" cy="276821"/>
          </a:xfrm>
          <a:custGeom>
            <a:avLst/>
            <a:gdLst/>
            <a:ahLst/>
            <a:cxnLst/>
            <a:rect l="0" t="0" r="0" b="0"/>
            <a:pathLst>
              <a:path w="267892" h="276821">
                <a:moveTo>
                  <a:pt x="178594" y="107156"/>
                </a:moveTo>
                <a:lnTo>
                  <a:pt x="178594" y="107156"/>
                </a:lnTo>
                <a:lnTo>
                  <a:pt x="187524" y="116086"/>
                </a:lnTo>
                <a:lnTo>
                  <a:pt x="196454" y="125015"/>
                </a:lnTo>
                <a:lnTo>
                  <a:pt x="205383" y="133945"/>
                </a:lnTo>
                <a:lnTo>
                  <a:pt x="214313" y="151804"/>
                </a:lnTo>
                <a:lnTo>
                  <a:pt x="223243" y="169664"/>
                </a:lnTo>
                <a:lnTo>
                  <a:pt x="223243" y="196453"/>
                </a:lnTo>
                <a:lnTo>
                  <a:pt x="223243" y="214312"/>
                </a:lnTo>
                <a:lnTo>
                  <a:pt x="214313" y="241101"/>
                </a:lnTo>
                <a:lnTo>
                  <a:pt x="196454" y="258961"/>
                </a:lnTo>
                <a:lnTo>
                  <a:pt x="178594" y="267890"/>
                </a:lnTo>
                <a:lnTo>
                  <a:pt x="160735" y="276820"/>
                </a:lnTo>
                <a:lnTo>
                  <a:pt x="142875" y="276820"/>
                </a:lnTo>
                <a:lnTo>
                  <a:pt x="125016" y="267890"/>
                </a:lnTo>
                <a:lnTo>
                  <a:pt x="98227" y="250031"/>
                </a:lnTo>
                <a:lnTo>
                  <a:pt x="71438" y="232172"/>
                </a:lnTo>
                <a:lnTo>
                  <a:pt x="44649" y="214312"/>
                </a:lnTo>
                <a:lnTo>
                  <a:pt x="26789" y="187523"/>
                </a:lnTo>
                <a:lnTo>
                  <a:pt x="8930" y="178594"/>
                </a:lnTo>
                <a:lnTo>
                  <a:pt x="0" y="160734"/>
                </a:lnTo>
                <a:lnTo>
                  <a:pt x="0" y="160734"/>
                </a:lnTo>
                <a:lnTo>
                  <a:pt x="8930" y="142875"/>
                </a:lnTo>
                <a:lnTo>
                  <a:pt x="35719" y="133945"/>
                </a:lnTo>
                <a:lnTo>
                  <a:pt x="71438" y="107156"/>
                </a:lnTo>
                <a:lnTo>
                  <a:pt x="116086" y="89297"/>
                </a:lnTo>
                <a:lnTo>
                  <a:pt x="160735" y="62508"/>
                </a:lnTo>
                <a:lnTo>
                  <a:pt x="205383" y="35719"/>
                </a:lnTo>
                <a:lnTo>
                  <a:pt x="241102" y="17859"/>
                </a:lnTo>
                <a:lnTo>
                  <a:pt x="267891" y="0"/>
                </a:lnTo>
                <a:lnTo>
                  <a:pt x="26789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4" name="Freeform 43"/>
          <p:cNvSpPr/>
          <p:nvPr/>
        </p:nvSpPr>
        <p:spPr bwMode="auto">
          <a:xfrm>
            <a:off x="5902523" y="1410890"/>
            <a:ext cx="133947" cy="196455"/>
          </a:xfrm>
          <a:custGeom>
            <a:avLst/>
            <a:gdLst/>
            <a:ahLst/>
            <a:cxnLst/>
            <a:rect l="0" t="0" r="0" b="0"/>
            <a:pathLst>
              <a:path w="133947" h="196455">
                <a:moveTo>
                  <a:pt x="44649" y="26789"/>
                </a:moveTo>
                <a:lnTo>
                  <a:pt x="44649" y="26789"/>
                </a:lnTo>
                <a:lnTo>
                  <a:pt x="44649" y="35719"/>
                </a:lnTo>
                <a:lnTo>
                  <a:pt x="44649" y="53579"/>
                </a:lnTo>
                <a:lnTo>
                  <a:pt x="35719" y="80368"/>
                </a:lnTo>
                <a:lnTo>
                  <a:pt x="35719" y="107157"/>
                </a:lnTo>
                <a:lnTo>
                  <a:pt x="26790" y="133946"/>
                </a:lnTo>
                <a:lnTo>
                  <a:pt x="26790" y="160735"/>
                </a:lnTo>
                <a:lnTo>
                  <a:pt x="17860" y="187524"/>
                </a:lnTo>
                <a:lnTo>
                  <a:pt x="17860" y="196454"/>
                </a:lnTo>
                <a:lnTo>
                  <a:pt x="8930" y="196454"/>
                </a:lnTo>
                <a:lnTo>
                  <a:pt x="8930" y="196454"/>
                </a:lnTo>
                <a:lnTo>
                  <a:pt x="0" y="178594"/>
                </a:lnTo>
                <a:lnTo>
                  <a:pt x="0" y="151805"/>
                </a:lnTo>
                <a:lnTo>
                  <a:pt x="0" y="125016"/>
                </a:lnTo>
                <a:lnTo>
                  <a:pt x="0" y="98227"/>
                </a:lnTo>
                <a:lnTo>
                  <a:pt x="8930" y="62508"/>
                </a:lnTo>
                <a:lnTo>
                  <a:pt x="26790" y="35719"/>
                </a:lnTo>
                <a:lnTo>
                  <a:pt x="35719" y="17860"/>
                </a:lnTo>
                <a:lnTo>
                  <a:pt x="53579" y="8930"/>
                </a:lnTo>
                <a:lnTo>
                  <a:pt x="71438" y="0"/>
                </a:lnTo>
                <a:lnTo>
                  <a:pt x="89297" y="0"/>
                </a:lnTo>
                <a:lnTo>
                  <a:pt x="98227" y="8930"/>
                </a:lnTo>
                <a:lnTo>
                  <a:pt x="116086" y="26789"/>
                </a:lnTo>
                <a:lnTo>
                  <a:pt x="125016" y="44649"/>
                </a:lnTo>
                <a:lnTo>
                  <a:pt x="133946" y="62508"/>
                </a:lnTo>
                <a:lnTo>
                  <a:pt x="133946" y="89297"/>
                </a:lnTo>
                <a:lnTo>
                  <a:pt x="125016" y="107157"/>
                </a:lnTo>
                <a:lnTo>
                  <a:pt x="125016" y="125016"/>
                </a:lnTo>
                <a:lnTo>
                  <a:pt x="116086" y="142875"/>
                </a:lnTo>
                <a:lnTo>
                  <a:pt x="116086"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5" name="Freeform 44"/>
          <p:cNvSpPr/>
          <p:nvPr/>
        </p:nvSpPr>
        <p:spPr bwMode="auto">
          <a:xfrm>
            <a:off x="5920383" y="1544836"/>
            <a:ext cx="1" cy="1"/>
          </a:xfrm>
          <a:custGeom>
            <a:avLst/>
            <a:gdLst/>
            <a:ahLst/>
            <a:cxnLst/>
            <a:rect l="0" t="0" r="0" b="0"/>
            <a:pathLst>
              <a:path w="1" h="1">
                <a:moveTo>
                  <a:pt x="0" y="0"/>
                </a:move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6" name="Freeform 45"/>
          <p:cNvSpPr/>
          <p:nvPr/>
        </p:nvSpPr>
        <p:spPr bwMode="auto">
          <a:xfrm>
            <a:off x="5929313" y="1491258"/>
            <a:ext cx="125016" cy="44649"/>
          </a:xfrm>
          <a:custGeom>
            <a:avLst/>
            <a:gdLst/>
            <a:ahLst/>
            <a:cxnLst/>
            <a:rect l="0" t="0" r="0" b="0"/>
            <a:pathLst>
              <a:path w="125016" h="44649">
                <a:moveTo>
                  <a:pt x="0" y="44648"/>
                </a:moveTo>
                <a:lnTo>
                  <a:pt x="17859" y="44648"/>
                </a:lnTo>
                <a:lnTo>
                  <a:pt x="35718" y="35718"/>
                </a:lnTo>
                <a:lnTo>
                  <a:pt x="53578" y="26789"/>
                </a:lnTo>
                <a:lnTo>
                  <a:pt x="80367" y="17859"/>
                </a:lnTo>
                <a:lnTo>
                  <a:pt x="98226" y="8929"/>
                </a:lnTo>
                <a:lnTo>
                  <a:pt x="107156" y="0"/>
                </a:lnTo>
                <a:lnTo>
                  <a:pt x="125015" y="0"/>
                </a:lnTo>
                <a:lnTo>
                  <a:pt x="12501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7" name="Freeform 46"/>
          <p:cNvSpPr/>
          <p:nvPr/>
        </p:nvSpPr>
        <p:spPr bwMode="auto">
          <a:xfrm>
            <a:off x="6072188" y="1366242"/>
            <a:ext cx="107157" cy="178595"/>
          </a:xfrm>
          <a:custGeom>
            <a:avLst/>
            <a:gdLst/>
            <a:ahLst/>
            <a:cxnLst/>
            <a:rect l="0" t="0" r="0" b="0"/>
            <a:pathLst>
              <a:path w="107157" h="178595">
                <a:moveTo>
                  <a:pt x="17859" y="44648"/>
                </a:moveTo>
                <a:lnTo>
                  <a:pt x="8929" y="53578"/>
                </a:lnTo>
                <a:lnTo>
                  <a:pt x="8929" y="62508"/>
                </a:lnTo>
                <a:lnTo>
                  <a:pt x="0" y="71437"/>
                </a:lnTo>
                <a:lnTo>
                  <a:pt x="0" y="89297"/>
                </a:lnTo>
                <a:lnTo>
                  <a:pt x="0" y="107156"/>
                </a:lnTo>
                <a:lnTo>
                  <a:pt x="0" y="133945"/>
                </a:lnTo>
                <a:lnTo>
                  <a:pt x="0" y="151805"/>
                </a:lnTo>
                <a:lnTo>
                  <a:pt x="8929" y="160734"/>
                </a:lnTo>
                <a:lnTo>
                  <a:pt x="8929" y="178594"/>
                </a:lnTo>
                <a:lnTo>
                  <a:pt x="17859" y="178594"/>
                </a:lnTo>
                <a:lnTo>
                  <a:pt x="17859" y="178594"/>
                </a:lnTo>
                <a:lnTo>
                  <a:pt x="26789" y="160734"/>
                </a:lnTo>
                <a:lnTo>
                  <a:pt x="35718" y="142875"/>
                </a:lnTo>
                <a:lnTo>
                  <a:pt x="44648" y="107156"/>
                </a:lnTo>
                <a:lnTo>
                  <a:pt x="53578" y="80367"/>
                </a:lnTo>
                <a:lnTo>
                  <a:pt x="71437" y="53578"/>
                </a:lnTo>
                <a:lnTo>
                  <a:pt x="80367" y="26789"/>
                </a:lnTo>
                <a:lnTo>
                  <a:pt x="98226" y="8930"/>
                </a:lnTo>
                <a:lnTo>
                  <a:pt x="98226" y="0"/>
                </a:lnTo>
                <a:lnTo>
                  <a:pt x="107156" y="8930"/>
                </a:lnTo>
                <a:lnTo>
                  <a:pt x="98226" y="17860"/>
                </a:lnTo>
                <a:lnTo>
                  <a:pt x="98226"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8" name="Freeform 47"/>
          <p:cNvSpPr/>
          <p:nvPr/>
        </p:nvSpPr>
        <p:spPr bwMode="auto">
          <a:xfrm>
            <a:off x="6125766" y="1393031"/>
            <a:ext cx="125016" cy="142876"/>
          </a:xfrm>
          <a:custGeom>
            <a:avLst/>
            <a:gdLst/>
            <a:ahLst/>
            <a:cxnLst/>
            <a:rect l="0" t="0" r="0" b="0"/>
            <a:pathLst>
              <a:path w="125016" h="142876">
                <a:moveTo>
                  <a:pt x="62507" y="0"/>
                </a:moveTo>
                <a:lnTo>
                  <a:pt x="62507" y="0"/>
                </a:lnTo>
                <a:lnTo>
                  <a:pt x="62507" y="0"/>
                </a:lnTo>
                <a:lnTo>
                  <a:pt x="53578" y="0"/>
                </a:lnTo>
                <a:lnTo>
                  <a:pt x="53578" y="0"/>
                </a:lnTo>
                <a:lnTo>
                  <a:pt x="44648" y="17859"/>
                </a:lnTo>
                <a:lnTo>
                  <a:pt x="35718" y="35719"/>
                </a:lnTo>
                <a:lnTo>
                  <a:pt x="26789" y="53578"/>
                </a:lnTo>
                <a:lnTo>
                  <a:pt x="8929" y="80367"/>
                </a:lnTo>
                <a:lnTo>
                  <a:pt x="8929" y="98227"/>
                </a:lnTo>
                <a:lnTo>
                  <a:pt x="0" y="116086"/>
                </a:lnTo>
                <a:lnTo>
                  <a:pt x="0" y="133945"/>
                </a:lnTo>
                <a:lnTo>
                  <a:pt x="0" y="142875"/>
                </a:lnTo>
                <a:lnTo>
                  <a:pt x="0" y="142875"/>
                </a:lnTo>
                <a:lnTo>
                  <a:pt x="8929" y="133945"/>
                </a:lnTo>
                <a:lnTo>
                  <a:pt x="17859" y="125016"/>
                </a:lnTo>
                <a:lnTo>
                  <a:pt x="35718" y="107156"/>
                </a:lnTo>
                <a:lnTo>
                  <a:pt x="53578" y="98227"/>
                </a:lnTo>
                <a:lnTo>
                  <a:pt x="71437" y="80367"/>
                </a:lnTo>
                <a:lnTo>
                  <a:pt x="80367" y="71438"/>
                </a:lnTo>
                <a:lnTo>
                  <a:pt x="89297" y="71438"/>
                </a:lnTo>
                <a:lnTo>
                  <a:pt x="98226" y="80367"/>
                </a:lnTo>
                <a:lnTo>
                  <a:pt x="107156" y="98227"/>
                </a:lnTo>
                <a:lnTo>
                  <a:pt x="107156" y="107156"/>
                </a:lnTo>
                <a:lnTo>
                  <a:pt x="116086" y="125016"/>
                </a:lnTo>
                <a:lnTo>
                  <a:pt x="125015" y="125016"/>
                </a:lnTo>
                <a:lnTo>
                  <a:pt x="125015" y="12501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49" name="Freeform 48"/>
          <p:cNvSpPr/>
          <p:nvPr/>
        </p:nvSpPr>
        <p:spPr bwMode="auto">
          <a:xfrm>
            <a:off x="6250781" y="1151930"/>
            <a:ext cx="392908" cy="312540"/>
          </a:xfrm>
          <a:custGeom>
            <a:avLst/>
            <a:gdLst/>
            <a:ahLst/>
            <a:cxnLst/>
            <a:rect l="0" t="0" r="0" b="0"/>
            <a:pathLst>
              <a:path w="392908" h="312540">
                <a:moveTo>
                  <a:pt x="98227" y="0"/>
                </a:moveTo>
                <a:lnTo>
                  <a:pt x="89297" y="0"/>
                </a:lnTo>
                <a:lnTo>
                  <a:pt x="89297" y="0"/>
                </a:lnTo>
                <a:lnTo>
                  <a:pt x="80367" y="0"/>
                </a:lnTo>
                <a:lnTo>
                  <a:pt x="71438" y="0"/>
                </a:lnTo>
                <a:lnTo>
                  <a:pt x="62508" y="0"/>
                </a:lnTo>
                <a:lnTo>
                  <a:pt x="62508" y="0"/>
                </a:lnTo>
                <a:lnTo>
                  <a:pt x="53578" y="0"/>
                </a:lnTo>
                <a:lnTo>
                  <a:pt x="44649" y="0"/>
                </a:lnTo>
                <a:lnTo>
                  <a:pt x="35719" y="0"/>
                </a:lnTo>
                <a:lnTo>
                  <a:pt x="35719" y="0"/>
                </a:lnTo>
                <a:lnTo>
                  <a:pt x="26789" y="0"/>
                </a:lnTo>
                <a:lnTo>
                  <a:pt x="26789" y="0"/>
                </a:lnTo>
                <a:lnTo>
                  <a:pt x="17860" y="0"/>
                </a:lnTo>
                <a:lnTo>
                  <a:pt x="17860" y="0"/>
                </a:lnTo>
                <a:lnTo>
                  <a:pt x="17860" y="0"/>
                </a:lnTo>
                <a:lnTo>
                  <a:pt x="8930" y="0"/>
                </a:lnTo>
                <a:lnTo>
                  <a:pt x="8930" y="8929"/>
                </a:lnTo>
                <a:lnTo>
                  <a:pt x="0" y="17859"/>
                </a:lnTo>
                <a:lnTo>
                  <a:pt x="0" y="35718"/>
                </a:lnTo>
                <a:lnTo>
                  <a:pt x="0" y="53578"/>
                </a:lnTo>
                <a:lnTo>
                  <a:pt x="8930" y="80367"/>
                </a:lnTo>
                <a:lnTo>
                  <a:pt x="17860" y="107156"/>
                </a:lnTo>
                <a:lnTo>
                  <a:pt x="26789" y="142875"/>
                </a:lnTo>
                <a:lnTo>
                  <a:pt x="44649" y="178593"/>
                </a:lnTo>
                <a:lnTo>
                  <a:pt x="71438" y="214312"/>
                </a:lnTo>
                <a:lnTo>
                  <a:pt x="98227" y="241101"/>
                </a:lnTo>
                <a:lnTo>
                  <a:pt x="133946" y="267890"/>
                </a:lnTo>
                <a:lnTo>
                  <a:pt x="178594" y="294679"/>
                </a:lnTo>
                <a:lnTo>
                  <a:pt x="232172" y="303609"/>
                </a:lnTo>
                <a:lnTo>
                  <a:pt x="285750" y="312539"/>
                </a:lnTo>
                <a:lnTo>
                  <a:pt x="339328" y="312539"/>
                </a:lnTo>
                <a:lnTo>
                  <a:pt x="375047" y="303609"/>
                </a:lnTo>
                <a:lnTo>
                  <a:pt x="392907" y="285749"/>
                </a:lnTo>
                <a:lnTo>
                  <a:pt x="392907" y="2857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0" name="Freeform 49"/>
          <p:cNvSpPr/>
          <p:nvPr/>
        </p:nvSpPr>
        <p:spPr bwMode="auto">
          <a:xfrm>
            <a:off x="6509742" y="1250156"/>
            <a:ext cx="8931" cy="1"/>
          </a:xfrm>
          <a:custGeom>
            <a:avLst/>
            <a:gdLst/>
            <a:ahLst/>
            <a:cxnLst/>
            <a:rect l="0" t="0" r="0" b="0"/>
            <a:pathLst>
              <a:path w="8931" h="1">
                <a:moveTo>
                  <a:pt x="8930" y="0"/>
                </a:moveTo>
                <a:lnTo>
                  <a:pt x="893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1" name="Freeform 50"/>
          <p:cNvSpPr/>
          <p:nvPr/>
        </p:nvSpPr>
        <p:spPr bwMode="auto">
          <a:xfrm>
            <a:off x="6447234" y="1250156"/>
            <a:ext cx="17861" cy="1"/>
          </a:xfrm>
          <a:custGeom>
            <a:avLst/>
            <a:gdLst/>
            <a:ahLst/>
            <a:cxnLst/>
            <a:rect l="0" t="0" r="0" b="0"/>
            <a:pathLst>
              <a:path w="17861" h="1">
                <a:moveTo>
                  <a:pt x="0" y="0"/>
                </a:moveTo>
                <a:lnTo>
                  <a:pt x="0" y="0"/>
                </a:lnTo>
                <a:lnTo>
                  <a:pt x="8930" y="0"/>
                </a:lnTo>
                <a:lnTo>
                  <a:pt x="8930" y="0"/>
                </a:lnTo>
                <a:lnTo>
                  <a:pt x="17860" y="0"/>
                </a:lnTo>
                <a:lnTo>
                  <a:pt x="1786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2" name="Freeform 51"/>
          <p:cNvSpPr/>
          <p:nvPr/>
        </p:nvSpPr>
        <p:spPr bwMode="auto">
          <a:xfrm>
            <a:off x="5509617" y="803672"/>
            <a:ext cx="1151931" cy="446485"/>
          </a:xfrm>
          <a:custGeom>
            <a:avLst/>
            <a:gdLst/>
            <a:ahLst/>
            <a:cxnLst/>
            <a:rect l="0" t="0" r="0" b="0"/>
            <a:pathLst>
              <a:path w="1151931" h="446485">
                <a:moveTo>
                  <a:pt x="973336" y="446484"/>
                </a:moveTo>
                <a:lnTo>
                  <a:pt x="982266" y="446484"/>
                </a:lnTo>
                <a:lnTo>
                  <a:pt x="991196" y="437555"/>
                </a:lnTo>
                <a:lnTo>
                  <a:pt x="1000125" y="437555"/>
                </a:lnTo>
                <a:lnTo>
                  <a:pt x="1009055" y="428625"/>
                </a:lnTo>
                <a:lnTo>
                  <a:pt x="1026914" y="419695"/>
                </a:lnTo>
                <a:lnTo>
                  <a:pt x="1044774" y="410765"/>
                </a:lnTo>
                <a:lnTo>
                  <a:pt x="1062633" y="392906"/>
                </a:lnTo>
                <a:lnTo>
                  <a:pt x="1080492" y="375047"/>
                </a:lnTo>
                <a:lnTo>
                  <a:pt x="1098352" y="357187"/>
                </a:lnTo>
                <a:lnTo>
                  <a:pt x="1116211" y="330398"/>
                </a:lnTo>
                <a:lnTo>
                  <a:pt x="1125141" y="312539"/>
                </a:lnTo>
                <a:lnTo>
                  <a:pt x="1143000" y="294679"/>
                </a:lnTo>
                <a:lnTo>
                  <a:pt x="1151930" y="267890"/>
                </a:lnTo>
                <a:lnTo>
                  <a:pt x="1151930" y="250031"/>
                </a:lnTo>
                <a:lnTo>
                  <a:pt x="1151930" y="232172"/>
                </a:lnTo>
                <a:lnTo>
                  <a:pt x="1151930" y="214312"/>
                </a:lnTo>
                <a:lnTo>
                  <a:pt x="1143000" y="196453"/>
                </a:lnTo>
                <a:lnTo>
                  <a:pt x="1134071" y="178594"/>
                </a:lnTo>
                <a:lnTo>
                  <a:pt x="1125141" y="160734"/>
                </a:lnTo>
                <a:lnTo>
                  <a:pt x="1116211" y="133945"/>
                </a:lnTo>
                <a:lnTo>
                  <a:pt x="1098352" y="116086"/>
                </a:lnTo>
                <a:lnTo>
                  <a:pt x="1080492" y="98226"/>
                </a:lnTo>
                <a:lnTo>
                  <a:pt x="1062633" y="80367"/>
                </a:lnTo>
                <a:lnTo>
                  <a:pt x="1035844" y="62508"/>
                </a:lnTo>
                <a:lnTo>
                  <a:pt x="1000125" y="53578"/>
                </a:lnTo>
                <a:lnTo>
                  <a:pt x="964406" y="35719"/>
                </a:lnTo>
                <a:lnTo>
                  <a:pt x="928688" y="26789"/>
                </a:lnTo>
                <a:lnTo>
                  <a:pt x="892969" y="26789"/>
                </a:lnTo>
                <a:lnTo>
                  <a:pt x="857250" y="17859"/>
                </a:lnTo>
                <a:lnTo>
                  <a:pt x="812602" y="17859"/>
                </a:lnTo>
                <a:lnTo>
                  <a:pt x="767953" y="8929"/>
                </a:lnTo>
                <a:lnTo>
                  <a:pt x="723305" y="8929"/>
                </a:lnTo>
                <a:lnTo>
                  <a:pt x="678656" y="8929"/>
                </a:lnTo>
                <a:lnTo>
                  <a:pt x="634008" y="8929"/>
                </a:lnTo>
                <a:lnTo>
                  <a:pt x="589360" y="8929"/>
                </a:lnTo>
                <a:lnTo>
                  <a:pt x="535781" y="0"/>
                </a:lnTo>
                <a:lnTo>
                  <a:pt x="491133" y="0"/>
                </a:lnTo>
                <a:lnTo>
                  <a:pt x="437555" y="0"/>
                </a:lnTo>
                <a:lnTo>
                  <a:pt x="392906" y="0"/>
                </a:lnTo>
                <a:lnTo>
                  <a:pt x="339328" y="8929"/>
                </a:lnTo>
                <a:lnTo>
                  <a:pt x="294680" y="8929"/>
                </a:lnTo>
                <a:lnTo>
                  <a:pt x="250031" y="17859"/>
                </a:lnTo>
                <a:lnTo>
                  <a:pt x="214313" y="26789"/>
                </a:lnTo>
                <a:lnTo>
                  <a:pt x="178594" y="26789"/>
                </a:lnTo>
                <a:lnTo>
                  <a:pt x="151805" y="35719"/>
                </a:lnTo>
                <a:lnTo>
                  <a:pt x="133946" y="35719"/>
                </a:lnTo>
                <a:lnTo>
                  <a:pt x="107156" y="35719"/>
                </a:lnTo>
                <a:lnTo>
                  <a:pt x="89297" y="35719"/>
                </a:lnTo>
                <a:lnTo>
                  <a:pt x="71438" y="35719"/>
                </a:lnTo>
                <a:lnTo>
                  <a:pt x="53578" y="35719"/>
                </a:lnTo>
                <a:lnTo>
                  <a:pt x="35719" y="35719"/>
                </a:lnTo>
                <a:lnTo>
                  <a:pt x="17860" y="35719"/>
                </a:lnTo>
                <a:lnTo>
                  <a:pt x="8930" y="44648"/>
                </a:lnTo>
                <a:lnTo>
                  <a:pt x="8930" y="44648"/>
                </a:lnTo>
                <a:lnTo>
                  <a:pt x="0" y="44648"/>
                </a:lnTo>
                <a:lnTo>
                  <a:pt x="8930" y="44648"/>
                </a:lnTo>
                <a:lnTo>
                  <a:pt x="8930" y="44648"/>
                </a:lnTo>
                <a:lnTo>
                  <a:pt x="8930"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3" name="Freeform 52"/>
          <p:cNvSpPr/>
          <p:nvPr/>
        </p:nvSpPr>
        <p:spPr bwMode="auto">
          <a:xfrm>
            <a:off x="5518547" y="794742"/>
            <a:ext cx="142876" cy="116087"/>
          </a:xfrm>
          <a:custGeom>
            <a:avLst/>
            <a:gdLst/>
            <a:ahLst/>
            <a:cxnLst/>
            <a:rect l="0" t="0" r="0" b="0"/>
            <a:pathLst>
              <a:path w="142876" h="116087">
                <a:moveTo>
                  <a:pt x="0" y="35719"/>
                </a:moveTo>
                <a:lnTo>
                  <a:pt x="0" y="26789"/>
                </a:lnTo>
                <a:lnTo>
                  <a:pt x="8930" y="26789"/>
                </a:lnTo>
                <a:lnTo>
                  <a:pt x="8930" y="26789"/>
                </a:lnTo>
                <a:lnTo>
                  <a:pt x="8930" y="35719"/>
                </a:lnTo>
                <a:lnTo>
                  <a:pt x="17859" y="44649"/>
                </a:lnTo>
                <a:lnTo>
                  <a:pt x="17859" y="53578"/>
                </a:lnTo>
                <a:lnTo>
                  <a:pt x="26789" y="62508"/>
                </a:lnTo>
                <a:lnTo>
                  <a:pt x="26789" y="80367"/>
                </a:lnTo>
                <a:lnTo>
                  <a:pt x="35719" y="89297"/>
                </a:lnTo>
                <a:lnTo>
                  <a:pt x="44648" y="98227"/>
                </a:lnTo>
                <a:lnTo>
                  <a:pt x="53578" y="107156"/>
                </a:lnTo>
                <a:lnTo>
                  <a:pt x="53578" y="116086"/>
                </a:lnTo>
                <a:lnTo>
                  <a:pt x="62508" y="116086"/>
                </a:lnTo>
                <a:lnTo>
                  <a:pt x="62508" y="107156"/>
                </a:lnTo>
                <a:lnTo>
                  <a:pt x="62508" y="107156"/>
                </a:lnTo>
                <a:lnTo>
                  <a:pt x="62508" y="98227"/>
                </a:lnTo>
                <a:lnTo>
                  <a:pt x="62508" y="89297"/>
                </a:lnTo>
                <a:lnTo>
                  <a:pt x="62508" y="80367"/>
                </a:lnTo>
                <a:lnTo>
                  <a:pt x="53578" y="71438"/>
                </a:lnTo>
                <a:lnTo>
                  <a:pt x="44648" y="62508"/>
                </a:lnTo>
                <a:lnTo>
                  <a:pt x="35719" y="53578"/>
                </a:lnTo>
                <a:lnTo>
                  <a:pt x="26789" y="44649"/>
                </a:lnTo>
                <a:lnTo>
                  <a:pt x="17859" y="35719"/>
                </a:lnTo>
                <a:lnTo>
                  <a:pt x="8930" y="35719"/>
                </a:lnTo>
                <a:lnTo>
                  <a:pt x="0" y="26789"/>
                </a:lnTo>
                <a:lnTo>
                  <a:pt x="0" y="26789"/>
                </a:lnTo>
                <a:lnTo>
                  <a:pt x="0" y="26789"/>
                </a:lnTo>
                <a:lnTo>
                  <a:pt x="0" y="26789"/>
                </a:lnTo>
                <a:lnTo>
                  <a:pt x="8930" y="26789"/>
                </a:lnTo>
                <a:lnTo>
                  <a:pt x="17859" y="26789"/>
                </a:lnTo>
                <a:lnTo>
                  <a:pt x="26789" y="26789"/>
                </a:lnTo>
                <a:lnTo>
                  <a:pt x="44648" y="17859"/>
                </a:lnTo>
                <a:lnTo>
                  <a:pt x="62508" y="17859"/>
                </a:lnTo>
                <a:lnTo>
                  <a:pt x="71437" y="8930"/>
                </a:lnTo>
                <a:lnTo>
                  <a:pt x="89297" y="8930"/>
                </a:lnTo>
                <a:lnTo>
                  <a:pt x="107156" y="8930"/>
                </a:lnTo>
                <a:lnTo>
                  <a:pt x="116086" y="0"/>
                </a:lnTo>
                <a:lnTo>
                  <a:pt x="125016" y="8930"/>
                </a:lnTo>
                <a:lnTo>
                  <a:pt x="133945" y="8930"/>
                </a:lnTo>
                <a:lnTo>
                  <a:pt x="142875" y="17859"/>
                </a:lnTo>
                <a:lnTo>
                  <a:pt x="142875" y="35719"/>
                </a:lnTo>
                <a:lnTo>
                  <a:pt x="142875" y="44649"/>
                </a:lnTo>
                <a:lnTo>
                  <a:pt x="142875" y="44649"/>
                </a:lnTo>
                <a:lnTo>
                  <a:pt x="142875"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4" name="Freeform 53"/>
          <p:cNvSpPr/>
          <p:nvPr/>
        </p:nvSpPr>
        <p:spPr bwMode="auto">
          <a:xfrm>
            <a:off x="5625703" y="500062"/>
            <a:ext cx="1937743" cy="178595"/>
          </a:xfrm>
          <a:custGeom>
            <a:avLst/>
            <a:gdLst/>
            <a:ahLst/>
            <a:cxnLst/>
            <a:rect l="0" t="0" r="0" b="0"/>
            <a:pathLst>
              <a:path w="1937743" h="178595">
                <a:moveTo>
                  <a:pt x="0" y="178594"/>
                </a:moveTo>
                <a:lnTo>
                  <a:pt x="0" y="178594"/>
                </a:lnTo>
                <a:lnTo>
                  <a:pt x="0" y="178594"/>
                </a:lnTo>
                <a:lnTo>
                  <a:pt x="0" y="178594"/>
                </a:lnTo>
                <a:lnTo>
                  <a:pt x="0" y="178594"/>
                </a:lnTo>
                <a:lnTo>
                  <a:pt x="0" y="178594"/>
                </a:lnTo>
                <a:lnTo>
                  <a:pt x="0" y="178594"/>
                </a:lnTo>
                <a:lnTo>
                  <a:pt x="0" y="178594"/>
                </a:lnTo>
                <a:lnTo>
                  <a:pt x="8930" y="178594"/>
                </a:lnTo>
                <a:lnTo>
                  <a:pt x="8930" y="178594"/>
                </a:lnTo>
                <a:lnTo>
                  <a:pt x="17860" y="178594"/>
                </a:lnTo>
                <a:lnTo>
                  <a:pt x="17860" y="178594"/>
                </a:lnTo>
                <a:lnTo>
                  <a:pt x="26789" y="178594"/>
                </a:lnTo>
                <a:lnTo>
                  <a:pt x="26789" y="169665"/>
                </a:lnTo>
                <a:lnTo>
                  <a:pt x="35719" y="169665"/>
                </a:lnTo>
                <a:lnTo>
                  <a:pt x="44649" y="169665"/>
                </a:lnTo>
                <a:lnTo>
                  <a:pt x="53578" y="169665"/>
                </a:lnTo>
                <a:lnTo>
                  <a:pt x="71438" y="160735"/>
                </a:lnTo>
                <a:lnTo>
                  <a:pt x="98227" y="160735"/>
                </a:lnTo>
                <a:lnTo>
                  <a:pt x="125016" y="151805"/>
                </a:lnTo>
                <a:lnTo>
                  <a:pt x="160735" y="142876"/>
                </a:lnTo>
                <a:lnTo>
                  <a:pt x="205383" y="142876"/>
                </a:lnTo>
                <a:lnTo>
                  <a:pt x="250031" y="133946"/>
                </a:lnTo>
                <a:lnTo>
                  <a:pt x="294680" y="125016"/>
                </a:lnTo>
                <a:lnTo>
                  <a:pt x="348258" y="125016"/>
                </a:lnTo>
                <a:lnTo>
                  <a:pt x="401836" y="116086"/>
                </a:lnTo>
                <a:lnTo>
                  <a:pt x="455414" y="116086"/>
                </a:lnTo>
                <a:lnTo>
                  <a:pt x="517922" y="107157"/>
                </a:lnTo>
                <a:lnTo>
                  <a:pt x="580430" y="98227"/>
                </a:lnTo>
                <a:lnTo>
                  <a:pt x="651867" y="98227"/>
                </a:lnTo>
                <a:lnTo>
                  <a:pt x="723305" y="89297"/>
                </a:lnTo>
                <a:lnTo>
                  <a:pt x="803672" y="89297"/>
                </a:lnTo>
                <a:lnTo>
                  <a:pt x="875110" y="80368"/>
                </a:lnTo>
                <a:lnTo>
                  <a:pt x="946547" y="80368"/>
                </a:lnTo>
                <a:lnTo>
                  <a:pt x="1026914" y="80368"/>
                </a:lnTo>
                <a:lnTo>
                  <a:pt x="1098352" y="71438"/>
                </a:lnTo>
                <a:lnTo>
                  <a:pt x="1169789" y="71438"/>
                </a:lnTo>
                <a:lnTo>
                  <a:pt x="1241227" y="71438"/>
                </a:lnTo>
                <a:lnTo>
                  <a:pt x="1312664" y="62508"/>
                </a:lnTo>
                <a:lnTo>
                  <a:pt x="1384102" y="62508"/>
                </a:lnTo>
                <a:lnTo>
                  <a:pt x="1455539" y="53579"/>
                </a:lnTo>
                <a:lnTo>
                  <a:pt x="1526977" y="35719"/>
                </a:lnTo>
                <a:lnTo>
                  <a:pt x="1589485" y="26790"/>
                </a:lnTo>
                <a:lnTo>
                  <a:pt x="1660922" y="26790"/>
                </a:lnTo>
                <a:lnTo>
                  <a:pt x="1723430" y="17860"/>
                </a:lnTo>
                <a:lnTo>
                  <a:pt x="1768078" y="8930"/>
                </a:lnTo>
                <a:lnTo>
                  <a:pt x="1812727" y="8930"/>
                </a:lnTo>
                <a:lnTo>
                  <a:pt x="1848445" y="8930"/>
                </a:lnTo>
                <a:lnTo>
                  <a:pt x="1875235" y="0"/>
                </a:lnTo>
                <a:lnTo>
                  <a:pt x="1902024" y="0"/>
                </a:lnTo>
                <a:lnTo>
                  <a:pt x="1910953" y="0"/>
                </a:lnTo>
                <a:lnTo>
                  <a:pt x="1928813" y="8930"/>
                </a:lnTo>
                <a:lnTo>
                  <a:pt x="1937742" y="8930"/>
                </a:lnTo>
                <a:lnTo>
                  <a:pt x="1937742" y="17860"/>
                </a:lnTo>
                <a:lnTo>
                  <a:pt x="1937742" y="17860"/>
                </a:lnTo>
                <a:lnTo>
                  <a:pt x="1937742" y="17860"/>
                </a:lnTo>
                <a:lnTo>
                  <a:pt x="1937742"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5" name="Freeform 54"/>
          <p:cNvSpPr/>
          <p:nvPr/>
        </p:nvSpPr>
        <p:spPr bwMode="auto">
          <a:xfrm>
            <a:off x="7358063" y="339328"/>
            <a:ext cx="1062633" cy="616149"/>
          </a:xfrm>
          <a:custGeom>
            <a:avLst/>
            <a:gdLst/>
            <a:ahLst/>
            <a:cxnLst/>
            <a:rect l="0" t="0" r="0" b="0"/>
            <a:pathLst>
              <a:path w="1062633" h="616149">
                <a:moveTo>
                  <a:pt x="767953" y="35719"/>
                </a:moveTo>
                <a:lnTo>
                  <a:pt x="767953" y="35719"/>
                </a:lnTo>
                <a:lnTo>
                  <a:pt x="776882" y="35719"/>
                </a:lnTo>
                <a:lnTo>
                  <a:pt x="776882" y="26789"/>
                </a:lnTo>
                <a:lnTo>
                  <a:pt x="785812" y="26789"/>
                </a:lnTo>
                <a:lnTo>
                  <a:pt x="785812" y="26789"/>
                </a:lnTo>
                <a:lnTo>
                  <a:pt x="776882" y="17859"/>
                </a:lnTo>
                <a:lnTo>
                  <a:pt x="776882" y="17859"/>
                </a:lnTo>
                <a:lnTo>
                  <a:pt x="759023" y="8930"/>
                </a:lnTo>
                <a:lnTo>
                  <a:pt x="732234" y="8930"/>
                </a:lnTo>
                <a:lnTo>
                  <a:pt x="705445" y="8930"/>
                </a:lnTo>
                <a:lnTo>
                  <a:pt x="669726" y="0"/>
                </a:lnTo>
                <a:lnTo>
                  <a:pt x="625078" y="0"/>
                </a:lnTo>
                <a:lnTo>
                  <a:pt x="580429" y="0"/>
                </a:lnTo>
                <a:lnTo>
                  <a:pt x="526851" y="8930"/>
                </a:lnTo>
                <a:lnTo>
                  <a:pt x="482203" y="8930"/>
                </a:lnTo>
                <a:lnTo>
                  <a:pt x="428625" y="17859"/>
                </a:lnTo>
                <a:lnTo>
                  <a:pt x="375046" y="35719"/>
                </a:lnTo>
                <a:lnTo>
                  <a:pt x="330398" y="44649"/>
                </a:lnTo>
                <a:lnTo>
                  <a:pt x="285750" y="62508"/>
                </a:lnTo>
                <a:lnTo>
                  <a:pt x="241101" y="80367"/>
                </a:lnTo>
                <a:lnTo>
                  <a:pt x="187523" y="107156"/>
                </a:lnTo>
                <a:lnTo>
                  <a:pt x="151804" y="133945"/>
                </a:lnTo>
                <a:lnTo>
                  <a:pt x="107156" y="160734"/>
                </a:lnTo>
                <a:lnTo>
                  <a:pt x="71437" y="196453"/>
                </a:lnTo>
                <a:lnTo>
                  <a:pt x="35718" y="232172"/>
                </a:lnTo>
                <a:lnTo>
                  <a:pt x="17859" y="267891"/>
                </a:lnTo>
                <a:lnTo>
                  <a:pt x="0" y="312539"/>
                </a:lnTo>
                <a:lnTo>
                  <a:pt x="0" y="357188"/>
                </a:lnTo>
                <a:lnTo>
                  <a:pt x="8929" y="401836"/>
                </a:lnTo>
                <a:lnTo>
                  <a:pt x="35718" y="446484"/>
                </a:lnTo>
                <a:lnTo>
                  <a:pt x="62507" y="482203"/>
                </a:lnTo>
                <a:lnTo>
                  <a:pt x="107156" y="517922"/>
                </a:lnTo>
                <a:lnTo>
                  <a:pt x="151804" y="544711"/>
                </a:lnTo>
                <a:lnTo>
                  <a:pt x="214312" y="562570"/>
                </a:lnTo>
                <a:lnTo>
                  <a:pt x="267890" y="580430"/>
                </a:lnTo>
                <a:lnTo>
                  <a:pt x="339328" y="598289"/>
                </a:lnTo>
                <a:lnTo>
                  <a:pt x="419695" y="607219"/>
                </a:lnTo>
                <a:lnTo>
                  <a:pt x="500062" y="616148"/>
                </a:lnTo>
                <a:lnTo>
                  <a:pt x="598289" y="616148"/>
                </a:lnTo>
                <a:lnTo>
                  <a:pt x="696515" y="607219"/>
                </a:lnTo>
                <a:lnTo>
                  <a:pt x="776882" y="598289"/>
                </a:lnTo>
                <a:lnTo>
                  <a:pt x="848319" y="580430"/>
                </a:lnTo>
                <a:lnTo>
                  <a:pt x="910827" y="553641"/>
                </a:lnTo>
                <a:lnTo>
                  <a:pt x="955475" y="517922"/>
                </a:lnTo>
                <a:lnTo>
                  <a:pt x="991194" y="482203"/>
                </a:lnTo>
                <a:lnTo>
                  <a:pt x="1017983" y="437555"/>
                </a:lnTo>
                <a:lnTo>
                  <a:pt x="1035842" y="392906"/>
                </a:lnTo>
                <a:lnTo>
                  <a:pt x="1053702" y="348258"/>
                </a:lnTo>
                <a:lnTo>
                  <a:pt x="1062632" y="294680"/>
                </a:lnTo>
                <a:lnTo>
                  <a:pt x="1053702" y="250031"/>
                </a:lnTo>
                <a:lnTo>
                  <a:pt x="1053702" y="205383"/>
                </a:lnTo>
                <a:lnTo>
                  <a:pt x="1044772" y="160734"/>
                </a:lnTo>
                <a:lnTo>
                  <a:pt x="1017983" y="125016"/>
                </a:lnTo>
                <a:lnTo>
                  <a:pt x="991194" y="89297"/>
                </a:lnTo>
                <a:lnTo>
                  <a:pt x="955475" y="62508"/>
                </a:lnTo>
                <a:lnTo>
                  <a:pt x="901897" y="44649"/>
                </a:lnTo>
                <a:lnTo>
                  <a:pt x="821531" y="26789"/>
                </a:lnTo>
                <a:lnTo>
                  <a:pt x="705445" y="17859"/>
                </a:lnTo>
                <a:lnTo>
                  <a:pt x="580429" y="17859"/>
                </a:lnTo>
                <a:lnTo>
                  <a:pt x="446484" y="17859"/>
                </a:lnTo>
                <a:lnTo>
                  <a:pt x="330398" y="26789"/>
                </a:lnTo>
                <a:lnTo>
                  <a:pt x="241101" y="35719"/>
                </a:lnTo>
                <a:lnTo>
                  <a:pt x="169664" y="53578"/>
                </a:lnTo>
                <a:lnTo>
                  <a:pt x="169664"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6" name="Freeform 55"/>
          <p:cNvSpPr/>
          <p:nvPr/>
        </p:nvSpPr>
        <p:spPr bwMode="auto">
          <a:xfrm>
            <a:off x="7509867" y="508992"/>
            <a:ext cx="26790" cy="214314"/>
          </a:xfrm>
          <a:custGeom>
            <a:avLst/>
            <a:gdLst/>
            <a:ahLst/>
            <a:cxnLst/>
            <a:rect l="0" t="0" r="0" b="0"/>
            <a:pathLst>
              <a:path w="26790" h="214314">
                <a:moveTo>
                  <a:pt x="17860" y="17860"/>
                </a:moveTo>
                <a:lnTo>
                  <a:pt x="17860" y="17860"/>
                </a:lnTo>
                <a:lnTo>
                  <a:pt x="17860" y="8930"/>
                </a:lnTo>
                <a:lnTo>
                  <a:pt x="17860" y="8930"/>
                </a:lnTo>
                <a:lnTo>
                  <a:pt x="26789" y="0"/>
                </a:lnTo>
                <a:lnTo>
                  <a:pt x="26789" y="0"/>
                </a:lnTo>
                <a:lnTo>
                  <a:pt x="26789" y="0"/>
                </a:lnTo>
                <a:lnTo>
                  <a:pt x="26789" y="8930"/>
                </a:lnTo>
                <a:lnTo>
                  <a:pt x="26789" y="17860"/>
                </a:lnTo>
                <a:lnTo>
                  <a:pt x="26789" y="35719"/>
                </a:lnTo>
                <a:lnTo>
                  <a:pt x="26789" y="53578"/>
                </a:lnTo>
                <a:lnTo>
                  <a:pt x="26789" y="80367"/>
                </a:lnTo>
                <a:lnTo>
                  <a:pt x="17860" y="98227"/>
                </a:lnTo>
                <a:lnTo>
                  <a:pt x="17860" y="133946"/>
                </a:lnTo>
                <a:lnTo>
                  <a:pt x="17860" y="160735"/>
                </a:lnTo>
                <a:lnTo>
                  <a:pt x="8930" y="187524"/>
                </a:lnTo>
                <a:lnTo>
                  <a:pt x="8930" y="205383"/>
                </a:lnTo>
                <a:lnTo>
                  <a:pt x="8930" y="214313"/>
                </a:lnTo>
                <a:lnTo>
                  <a:pt x="8930" y="214313"/>
                </a:lnTo>
                <a:lnTo>
                  <a:pt x="8930" y="205383"/>
                </a:lnTo>
                <a:lnTo>
                  <a:pt x="0" y="187524"/>
                </a:lnTo>
                <a:lnTo>
                  <a:pt x="0" y="160735"/>
                </a:lnTo>
                <a:lnTo>
                  <a:pt x="0" y="16073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7" name="Freeform 56"/>
          <p:cNvSpPr/>
          <p:nvPr/>
        </p:nvSpPr>
        <p:spPr bwMode="auto">
          <a:xfrm>
            <a:off x="7509867" y="464344"/>
            <a:ext cx="17861" cy="1"/>
          </a:xfrm>
          <a:custGeom>
            <a:avLst/>
            <a:gdLst/>
            <a:ahLst/>
            <a:cxnLst/>
            <a:rect l="0" t="0" r="0" b="0"/>
            <a:pathLst>
              <a:path w="17861" h="1">
                <a:moveTo>
                  <a:pt x="0" y="0"/>
                </a:moveTo>
                <a:lnTo>
                  <a:pt x="8930" y="0"/>
                </a:lnTo>
                <a:lnTo>
                  <a:pt x="8930" y="0"/>
                </a:lnTo>
                <a:lnTo>
                  <a:pt x="17860" y="0"/>
                </a:lnTo>
                <a:lnTo>
                  <a:pt x="17860" y="0"/>
                </a:lnTo>
                <a:lnTo>
                  <a:pt x="17860" y="0"/>
                </a:lnTo>
                <a:lnTo>
                  <a:pt x="17860" y="0"/>
                </a:lnTo>
                <a:lnTo>
                  <a:pt x="8930" y="0"/>
                </a:lnTo>
                <a:lnTo>
                  <a:pt x="8930" y="0"/>
                </a:lnTo>
                <a:lnTo>
                  <a:pt x="8930" y="0"/>
                </a:lnTo>
                <a:lnTo>
                  <a:pt x="8930" y="0"/>
                </a:lnTo>
                <a:lnTo>
                  <a:pt x="8930" y="0"/>
                </a:lnTo>
                <a:lnTo>
                  <a:pt x="8930" y="0"/>
                </a:lnTo>
                <a:lnTo>
                  <a:pt x="8930" y="0"/>
                </a:lnTo>
                <a:lnTo>
                  <a:pt x="8930" y="0"/>
                </a:lnTo>
                <a:lnTo>
                  <a:pt x="8930" y="0"/>
                </a:lnTo>
                <a:lnTo>
                  <a:pt x="8930" y="0"/>
                </a:lnTo>
                <a:lnTo>
                  <a:pt x="8930" y="0"/>
                </a:lnTo>
                <a:lnTo>
                  <a:pt x="893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8" name="Freeform 57"/>
          <p:cNvSpPr/>
          <p:nvPr/>
        </p:nvSpPr>
        <p:spPr bwMode="auto">
          <a:xfrm>
            <a:off x="7518797" y="473273"/>
            <a:ext cx="1" cy="1"/>
          </a:xfrm>
          <a:custGeom>
            <a:avLst/>
            <a:gdLst/>
            <a:ahLst/>
            <a:cxnLst/>
            <a:rect l="0" t="0" r="0" b="0"/>
            <a:pathLst>
              <a:path w="1" h="1">
                <a:moveTo>
                  <a:pt x="0" y="0"/>
                </a:moveTo>
                <a:lnTo>
                  <a:pt x="0" y="0"/>
                </a:lnTo>
                <a:lnTo>
                  <a:pt x="0" y="0"/>
                </a:lnTo>
                <a:lnTo>
                  <a:pt x="0" y="0"/>
                </a:lnTo>
                <a:lnTo>
                  <a:pt x="0" y="0"/>
                </a:lnTo>
                <a:lnTo>
                  <a:pt x="0" y="0"/>
                </a:lnTo>
                <a:lnTo>
                  <a:pt x="0" y="0"/>
                </a:lnTo>
                <a:lnTo>
                  <a:pt x="0" y="0"/>
                </a:ln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59" name="Freeform 58"/>
          <p:cNvSpPr/>
          <p:nvPr/>
        </p:nvSpPr>
        <p:spPr bwMode="auto">
          <a:xfrm>
            <a:off x="7411641" y="437555"/>
            <a:ext cx="223243" cy="276821"/>
          </a:xfrm>
          <a:custGeom>
            <a:avLst/>
            <a:gdLst/>
            <a:ahLst/>
            <a:cxnLst/>
            <a:rect l="0" t="0" r="0" b="0"/>
            <a:pathLst>
              <a:path w="223243" h="276821">
                <a:moveTo>
                  <a:pt x="8929" y="276820"/>
                </a:moveTo>
                <a:lnTo>
                  <a:pt x="0" y="276820"/>
                </a:lnTo>
                <a:lnTo>
                  <a:pt x="0" y="276820"/>
                </a:lnTo>
                <a:lnTo>
                  <a:pt x="0" y="267890"/>
                </a:lnTo>
                <a:lnTo>
                  <a:pt x="0" y="258961"/>
                </a:lnTo>
                <a:lnTo>
                  <a:pt x="0" y="250031"/>
                </a:lnTo>
                <a:lnTo>
                  <a:pt x="8929" y="232172"/>
                </a:lnTo>
                <a:lnTo>
                  <a:pt x="17859" y="223242"/>
                </a:lnTo>
                <a:lnTo>
                  <a:pt x="35718" y="205383"/>
                </a:lnTo>
                <a:lnTo>
                  <a:pt x="44648" y="187523"/>
                </a:lnTo>
                <a:lnTo>
                  <a:pt x="53578" y="169664"/>
                </a:lnTo>
                <a:lnTo>
                  <a:pt x="62507" y="160734"/>
                </a:lnTo>
                <a:lnTo>
                  <a:pt x="62507" y="142875"/>
                </a:lnTo>
                <a:lnTo>
                  <a:pt x="71437" y="133945"/>
                </a:lnTo>
                <a:lnTo>
                  <a:pt x="80367" y="133945"/>
                </a:lnTo>
                <a:lnTo>
                  <a:pt x="80367" y="125015"/>
                </a:lnTo>
                <a:lnTo>
                  <a:pt x="80367" y="125015"/>
                </a:lnTo>
                <a:lnTo>
                  <a:pt x="89297" y="133945"/>
                </a:lnTo>
                <a:lnTo>
                  <a:pt x="89297" y="151804"/>
                </a:lnTo>
                <a:lnTo>
                  <a:pt x="89297" y="178593"/>
                </a:lnTo>
                <a:lnTo>
                  <a:pt x="89297" y="196453"/>
                </a:lnTo>
                <a:lnTo>
                  <a:pt x="98226" y="223242"/>
                </a:lnTo>
                <a:lnTo>
                  <a:pt x="98226" y="250031"/>
                </a:lnTo>
                <a:lnTo>
                  <a:pt x="107156" y="267890"/>
                </a:lnTo>
                <a:lnTo>
                  <a:pt x="107156" y="276820"/>
                </a:lnTo>
                <a:lnTo>
                  <a:pt x="116086" y="276820"/>
                </a:lnTo>
                <a:lnTo>
                  <a:pt x="125015" y="276820"/>
                </a:lnTo>
                <a:lnTo>
                  <a:pt x="142875" y="258961"/>
                </a:lnTo>
                <a:lnTo>
                  <a:pt x="151804" y="232172"/>
                </a:lnTo>
                <a:lnTo>
                  <a:pt x="160734" y="205383"/>
                </a:lnTo>
                <a:lnTo>
                  <a:pt x="169664" y="178593"/>
                </a:lnTo>
                <a:lnTo>
                  <a:pt x="178593" y="142875"/>
                </a:lnTo>
                <a:lnTo>
                  <a:pt x="196453" y="107156"/>
                </a:lnTo>
                <a:lnTo>
                  <a:pt x="196453" y="80367"/>
                </a:lnTo>
                <a:lnTo>
                  <a:pt x="205382" y="53578"/>
                </a:lnTo>
                <a:lnTo>
                  <a:pt x="214312" y="35718"/>
                </a:lnTo>
                <a:lnTo>
                  <a:pt x="223242" y="17859"/>
                </a:lnTo>
                <a:lnTo>
                  <a:pt x="223242" y="8929"/>
                </a:lnTo>
                <a:lnTo>
                  <a:pt x="223242" y="0"/>
                </a:lnTo>
                <a:lnTo>
                  <a:pt x="223242" y="0"/>
                </a:lnTo>
                <a:lnTo>
                  <a:pt x="223242" y="8929"/>
                </a:lnTo>
                <a:lnTo>
                  <a:pt x="223242" y="8929"/>
                </a:lnTo>
                <a:lnTo>
                  <a:pt x="223242" y="17859"/>
                </a:lnTo>
                <a:lnTo>
                  <a:pt x="223242" y="17859"/>
                </a:lnTo>
                <a:lnTo>
                  <a:pt x="223242" y="1785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0" name="Freeform 59"/>
          <p:cNvSpPr/>
          <p:nvPr/>
        </p:nvSpPr>
        <p:spPr bwMode="auto">
          <a:xfrm>
            <a:off x="7554516" y="634008"/>
            <a:ext cx="8930" cy="8931"/>
          </a:xfrm>
          <a:custGeom>
            <a:avLst/>
            <a:gdLst/>
            <a:ahLst/>
            <a:cxnLst/>
            <a:rect l="0" t="0" r="0" b="0"/>
            <a:pathLst>
              <a:path w="8930" h="8931">
                <a:moveTo>
                  <a:pt x="8929" y="0"/>
                </a:moveTo>
                <a:lnTo>
                  <a:pt x="0" y="0"/>
                </a:lnTo>
                <a:lnTo>
                  <a:pt x="0" y="8930"/>
                </a:lnTo>
                <a:lnTo>
                  <a:pt x="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1" name="Freeform 60"/>
          <p:cNvSpPr/>
          <p:nvPr/>
        </p:nvSpPr>
        <p:spPr bwMode="auto">
          <a:xfrm>
            <a:off x="7545586" y="562570"/>
            <a:ext cx="142876" cy="133947"/>
          </a:xfrm>
          <a:custGeom>
            <a:avLst/>
            <a:gdLst/>
            <a:ahLst/>
            <a:cxnLst/>
            <a:rect l="0" t="0" r="0" b="0"/>
            <a:pathLst>
              <a:path w="142876" h="133947">
                <a:moveTo>
                  <a:pt x="0" y="80368"/>
                </a:moveTo>
                <a:lnTo>
                  <a:pt x="0" y="89297"/>
                </a:lnTo>
                <a:lnTo>
                  <a:pt x="0" y="89297"/>
                </a:lnTo>
                <a:lnTo>
                  <a:pt x="0" y="98227"/>
                </a:lnTo>
                <a:lnTo>
                  <a:pt x="8930" y="89297"/>
                </a:lnTo>
                <a:lnTo>
                  <a:pt x="17859" y="89297"/>
                </a:lnTo>
                <a:lnTo>
                  <a:pt x="35719" y="80368"/>
                </a:lnTo>
                <a:lnTo>
                  <a:pt x="44648" y="71438"/>
                </a:lnTo>
                <a:lnTo>
                  <a:pt x="53578" y="62508"/>
                </a:lnTo>
                <a:lnTo>
                  <a:pt x="62508" y="53578"/>
                </a:lnTo>
                <a:lnTo>
                  <a:pt x="71437" y="35719"/>
                </a:lnTo>
                <a:lnTo>
                  <a:pt x="71437" y="26789"/>
                </a:lnTo>
                <a:lnTo>
                  <a:pt x="71437" y="17860"/>
                </a:lnTo>
                <a:lnTo>
                  <a:pt x="62508" y="8930"/>
                </a:lnTo>
                <a:lnTo>
                  <a:pt x="62508" y="0"/>
                </a:lnTo>
                <a:lnTo>
                  <a:pt x="53578" y="8930"/>
                </a:lnTo>
                <a:lnTo>
                  <a:pt x="35719" y="17860"/>
                </a:lnTo>
                <a:lnTo>
                  <a:pt x="26789" y="35719"/>
                </a:lnTo>
                <a:lnTo>
                  <a:pt x="17859" y="62508"/>
                </a:lnTo>
                <a:lnTo>
                  <a:pt x="8930" y="89297"/>
                </a:lnTo>
                <a:lnTo>
                  <a:pt x="8930" y="107157"/>
                </a:lnTo>
                <a:lnTo>
                  <a:pt x="17859" y="125016"/>
                </a:lnTo>
                <a:lnTo>
                  <a:pt x="26789" y="133946"/>
                </a:lnTo>
                <a:lnTo>
                  <a:pt x="53578" y="133946"/>
                </a:lnTo>
                <a:lnTo>
                  <a:pt x="71437" y="125016"/>
                </a:lnTo>
                <a:lnTo>
                  <a:pt x="98227" y="116086"/>
                </a:lnTo>
                <a:lnTo>
                  <a:pt x="125016" y="98227"/>
                </a:lnTo>
                <a:lnTo>
                  <a:pt x="142875" y="80368"/>
                </a:lnTo>
                <a:lnTo>
                  <a:pt x="142875" y="8036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2" name="Freeform 61"/>
          <p:cNvSpPr/>
          <p:nvPr/>
        </p:nvSpPr>
        <p:spPr bwMode="auto">
          <a:xfrm>
            <a:off x="7643813" y="473273"/>
            <a:ext cx="160735" cy="241103"/>
          </a:xfrm>
          <a:custGeom>
            <a:avLst/>
            <a:gdLst/>
            <a:ahLst/>
            <a:cxnLst/>
            <a:rect l="0" t="0" r="0" b="0"/>
            <a:pathLst>
              <a:path w="160735" h="241103">
                <a:moveTo>
                  <a:pt x="17859" y="0"/>
                </a:moveTo>
                <a:lnTo>
                  <a:pt x="17859" y="0"/>
                </a:lnTo>
                <a:lnTo>
                  <a:pt x="17859" y="0"/>
                </a:lnTo>
                <a:lnTo>
                  <a:pt x="26789" y="8930"/>
                </a:lnTo>
                <a:lnTo>
                  <a:pt x="17859" y="26789"/>
                </a:lnTo>
                <a:lnTo>
                  <a:pt x="17859" y="53579"/>
                </a:lnTo>
                <a:lnTo>
                  <a:pt x="17859" y="89297"/>
                </a:lnTo>
                <a:lnTo>
                  <a:pt x="17859" y="125016"/>
                </a:lnTo>
                <a:lnTo>
                  <a:pt x="8929" y="160735"/>
                </a:lnTo>
                <a:lnTo>
                  <a:pt x="8929" y="187524"/>
                </a:lnTo>
                <a:lnTo>
                  <a:pt x="8929" y="214313"/>
                </a:lnTo>
                <a:lnTo>
                  <a:pt x="0" y="232172"/>
                </a:lnTo>
                <a:lnTo>
                  <a:pt x="8929" y="241102"/>
                </a:lnTo>
                <a:lnTo>
                  <a:pt x="8929" y="241102"/>
                </a:lnTo>
                <a:lnTo>
                  <a:pt x="17859" y="223243"/>
                </a:lnTo>
                <a:lnTo>
                  <a:pt x="26789" y="196454"/>
                </a:lnTo>
                <a:lnTo>
                  <a:pt x="35718" y="169665"/>
                </a:lnTo>
                <a:lnTo>
                  <a:pt x="53578" y="142875"/>
                </a:lnTo>
                <a:lnTo>
                  <a:pt x="71437" y="125016"/>
                </a:lnTo>
                <a:lnTo>
                  <a:pt x="98226" y="107157"/>
                </a:lnTo>
                <a:lnTo>
                  <a:pt x="116085" y="107157"/>
                </a:lnTo>
                <a:lnTo>
                  <a:pt x="142875" y="116086"/>
                </a:lnTo>
                <a:lnTo>
                  <a:pt x="151804" y="125016"/>
                </a:lnTo>
                <a:lnTo>
                  <a:pt x="160734" y="142875"/>
                </a:lnTo>
                <a:lnTo>
                  <a:pt x="160734" y="169665"/>
                </a:lnTo>
                <a:lnTo>
                  <a:pt x="142875" y="187524"/>
                </a:lnTo>
                <a:lnTo>
                  <a:pt x="125015" y="205383"/>
                </a:lnTo>
                <a:lnTo>
                  <a:pt x="98226" y="214313"/>
                </a:lnTo>
                <a:lnTo>
                  <a:pt x="71437" y="214313"/>
                </a:lnTo>
                <a:lnTo>
                  <a:pt x="53578" y="214313"/>
                </a:lnTo>
                <a:lnTo>
                  <a:pt x="44648" y="196454"/>
                </a:lnTo>
                <a:lnTo>
                  <a:pt x="44648" y="169665"/>
                </a:lnTo>
                <a:lnTo>
                  <a:pt x="62507" y="151805"/>
                </a:lnTo>
                <a:lnTo>
                  <a:pt x="80367" y="133946"/>
                </a:lnTo>
                <a:lnTo>
                  <a:pt x="80367"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3" name="Freeform 62"/>
          <p:cNvSpPr/>
          <p:nvPr/>
        </p:nvSpPr>
        <p:spPr bwMode="auto">
          <a:xfrm>
            <a:off x="7813477" y="455414"/>
            <a:ext cx="223243" cy="232173"/>
          </a:xfrm>
          <a:custGeom>
            <a:avLst/>
            <a:gdLst/>
            <a:ahLst/>
            <a:cxnLst/>
            <a:rect l="0" t="0" r="0" b="0"/>
            <a:pathLst>
              <a:path w="223243" h="232173">
                <a:moveTo>
                  <a:pt x="178593" y="44648"/>
                </a:moveTo>
                <a:lnTo>
                  <a:pt x="169664" y="44648"/>
                </a:lnTo>
                <a:lnTo>
                  <a:pt x="169664" y="35719"/>
                </a:lnTo>
                <a:lnTo>
                  <a:pt x="160734" y="35719"/>
                </a:lnTo>
                <a:lnTo>
                  <a:pt x="160734" y="26789"/>
                </a:lnTo>
                <a:lnTo>
                  <a:pt x="151804" y="17859"/>
                </a:lnTo>
                <a:lnTo>
                  <a:pt x="142875" y="8930"/>
                </a:lnTo>
                <a:lnTo>
                  <a:pt x="142875" y="0"/>
                </a:lnTo>
                <a:lnTo>
                  <a:pt x="133945" y="0"/>
                </a:lnTo>
                <a:lnTo>
                  <a:pt x="133945" y="0"/>
                </a:lnTo>
                <a:lnTo>
                  <a:pt x="125015" y="0"/>
                </a:lnTo>
                <a:lnTo>
                  <a:pt x="116086" y="0"/>
                </a:lnTo>
                <a:lnTo>
                  <a:pt x="107156" y="0"/>
                </a:lnTo>
                <a:lnTo>
                  <a:pt x="98226" y="8930"/>
                </a:lnTo>
                <a:lnTo>
                  <a:pt x="89296" y="8930"/>
                </a:lnTo>
                <a:lnTo>
                  <a:pt x="71437" y="26789"/>
                </a:lnTo>
                <a:lnTo>
                  <a:pt x="71437" y="35719"/>
                </a:lnTo>
                <a:lnTo>
                  <a:pt x="71437" y="53578"/>
                </a:lnTo>
                <a:lnTo>
                  <a:pt x="80367" y="62508"/>
                </a:lnTo>
                <a:lnTo>
                  <a:pt x="107156" y="80367"/>
                </a:lnTo>
                <a:lnTo>
                  <a:pt x="125015" y="89297"/>
                </a:lnTo>
                <a:lnTo>
                  <a:pt x="151804" y="107156"/>
                </a:lnTo>
                <a:lnTo>
                  <a:pt x="178593" y="125016"/>
                </a:lnTo>
                <a:lnTo>
                  <a:pt x="205382" y="142875"/>
                </a:lnTo>
                <a:lnTo>
                  <a:pt x="223242" y="160734"/>
                </a:lnTo>
                <a:lnTo>
                  <a:pt x="223242" y="178594"/>
                </a:lnTo>
                <a:lnTo>
                  <a:pt x="214312" y="196453"/>
                </a:lnTo>
                <a:lnTo>
                  <a:pt x="196453" y="205383"/>
                </a:lnTo>
                <a:lnTo>
                  <a:pt x="160734" y="223242"/>
                </a:lnTo>
                <a:lnTo>
                  <a:pt x="125015" y="223242"/>
                </a:lnTo>
                <a:lnTo>
                  <a:pt x="89296" y="232172"/>
                </a:lnTo>
                <a:lnTo>
                  <a:pt x="53578" y="223242"/>
                </a:lnTo>
                <a:lnTo>
                  <a:pt x="26789" y="223242"/>
                </a:lnTo>
                <a:lnTo>
                  <a:pt x="8929" y="223242"/>
                </a:lnTo>
                <a:lnTo>
                  <a:pt x="0" y="214313"/>
                </a:lnTo>
                <a:lnTo>
                  <a:pt x="0" y="214313"/>
                </a:lnTo>
                <a:lnTo>
                  <a:pt x="17859" y="205383"/>
                </a:lnTo>
                <a:lnTo>
                  <a:pt x="35718" y="196453"/>
                </a:lnTo>
                <a:lnTo>
                  <a:pt x="35718" y="19645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4" name="Freeform 63"/>
          <p:cNvSpPr/>
          <p:nvPr/>
        </p:nvSpPr>
        <p:spPr bwMode="auto">
          <a:xfrm>
            <a:off x="7956352" y="544711"/>
            <a:ext cx="214313" cy="125017"/>
          </a:xfrm>
          <a:custGeom>
            <a:avLst/>
            <a:gdLst/>
            <a:ahLst/>
            <a:cxnLst/>
            <a:rect l="0" t="0" r="0" b="0"/>
            <a:pathLst>
              <a:path w="214313" h="125017">
                <a:moveTo>
                  <a:pt x="8929" y="80367"/>
                </a:moveTo>
                <a:lnTo>
                  <a:pt x="8929" y="80367"/>
                </a:lnTo>
                <a:lnTo>
                  <a:pt x="8929" y="80367"/>
                </a:lnTo>
                <a:lnTo>
                  <a:pt x="8929" y="80367"/>
                </a:lnTo>
                <a:lnTo>
                  <a:pt x="8929" y="89297"/>
                </a:lnTo>
                <a:lnTo>
                  <a:pt x="26789" y="80367"/>
                </a:lnTo>
                <a:lnTo>
                  <a:pt x="35718" y="80367"/>
                </a:lnTo>
                <a:lnTo>
                  <a:pt x="53578" y="71437"/>
                </a:lnTo>
                <a:lnTo>
                  <a:pt x="71437" y="71437"/>
                </a:lnTo>
                <a:lnTo>
                  <a:pt x="89296" y="62508"/>
                </a:lnTo>
                <a:lnTo>
                  <a:pt x="98226" y="44648"/>
                </a:lnTo>
                <a:lnTo>
                  <a:pt x="107156" y="35719"/>
                </a:lnTo>
                <a:lnTo>
                  <a:pt x="107156" y="17859"/>
                </a:lnTo>
                <a:lnTo>
                  <a:pt x="107156" y="8930"/>
                </a:lnTo>
                <a:lnTo>
                  <a:pt x="98226" y="0"/>
                </a:lnTo>
                <a:lnTo>
                  <a:pt x="80367" y="0"/>
                </a:lnTo>
                <a:lnTo>
                  <a:pt x="62507" y="0"/>
                </a:lnTo>
                <a:lnTo>
                  <a:pt x="35718" y="17859"/>
                </a:lnTo>
                <a:lnTo>
                  <a:pt x="17859" y="35719"/>
                </a:lnTo>
                <a:lnTo>
                  <a:pt x="0" y="62508"/>
                </a:lnTo>
                <a:lnTo>
                  <a:pt x="0" y="80367"/>
                </a:lnTo>
                <a:lnTo>
                  <a:pt x="0" y="98227"/>
                </a:lnTo>
                <a:lnTo>
                  <a:pt x="8929" y="116086"/>
                </a:lnTo>
                <a:lnTo>
                  <a:pt x="26789" y="125016"/>
                </a:lnTo>
                <a:lnTo>
                  <a:pt x="62507" y="125016"/>
                </a:lnTo>
                <a:lnTo>
                  <a:pt x="98226" y="125016"/>
                </a:lnTo>
                <a:lnTo>
                  <a:pt x="133945" y="116086"/>
                </a:lnTo>
                <a:lnTo>
                  <a:pt x="169664" y="107156"/>
                </a:lnTo>
                <a:lnTo>
                  <a:pt x="196453" y="89297"/>
                </a:lnTo>
                <a:lnTo>
                  <a:pt x="214312" y="71437"/>
                </a:lnTo>
                <a:lnTo>
                  <a:pt x="214312" y="7143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5" name="Freeform 64"/>
          <p:cNvSpPr/>
          <p:nvPr/>
        </p:nvSpPr>
        <p:spPr bwMode="auto">
          <a:xfrm>
            <a:off x="8161734" y="562570"/>
            <a:ext cx="89297" cy="142876"/>
          </a:xfrm>
          <a:custGeom>
            <a:avLst/>
            <a:gdLst/>
            <a:ahLst/>
            <a:cxnLst/>
            <a:rect l="0" t="0" r="0" b="0"/>
            <a:pathLst>
              <a:path w="89297" h="142876">
                <a:moveTo>
                  <a:pt x="17860" y="0"/>
                </a:moveTo>
                <a:lnTo>
                  <a:pt x="8930" y="0"/>
                </a:lnTo>
                <a:lnTo>
                  <a:pt x="0" y="0"/>
                </a:lnTo>
                <a:lnTo>
                  <a:pt x="0" y="8930"/>
                </a:lnTo>
                <a:lnTo>
                  <a:pt x="0" y="17860"/>
                </a:lnTo>
                <a:lnTo>
                  <a:pt x="0" y="26789"/>
                </a:lnTo>
                <a:lnTo>
                  <a:pt x="8930" y="53578"/>
                </a:lnTo>
                <a:lnTo>
                  <a:pt x="8930" y="71438"/>
                </a:lnTo>
                <a:lnTo>
                  <a:pt x="8930" y="89297"/>
                </a:lnTo>
                <a:lnTo>
                  <a:pt x="8930" y="107157"/>
                </a:lnTo>
                <a:lnTo>
                  <a:pt x="8930" y="125016"/>
                </a:lnTo>
                <a:lnTo>
                  <a:pt x="8930" y="133946"/>
                </a:lnTo>
                <a:lnTo>
                  <a:pt x="8930" y="142875"/>
                </a:lnTo>
                <a:lnTo>
                  <a:pt x="8930" y="133946"/>
                </a:lnTo>
                <a:lnTo>
                  <a:pt x="8930" y="125016"/>
                </a:lnTo>
                <a:lnTo>
                  <a:pt x="8930" y="107157"/>
                </a:lnTo>
                <a:lnTo>
                  <a:pt x="17860" y="80368"/>
                </a:lnTo>
                <a:lnTo>
                  <a:pt x="26789" y="62508"/>
                </a:lnTo>
                <a:lnTo>
                  <a:pt x="35718" y="35719"/>
                </a:lnTo>
                <a:lnTo>
                  <a:pt x="53578" y="17860"/>
                </a:lnTo>
                <a:lnTo>
                  <a:pt x="62507" y="0"/>
                </a:lnTo>
                <a:lnTo>
                  <a:pt x="80367" y="0"/>
                </a:lnTo>
                <a:lnTo>
                  <a:pt x="80367" y="0"/>
                </a:lnTo>
                <a:lnTo>
                  <a:pt x="89296" y="0"/>
                </a:lnTo>
                <a:lnTo>
                  <a:pt x="89296" y="8930"/>
                </a:lnTo>
                <a:lnTo>
                  <a:pt x="89296" y="8930"/>
                </a:lnTo>
                <a:lnTo>
                  <a:pt x="89296"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6" name="Freeform 65"/>
          <p:cNvSpPr/>
          <p:nvPr/>
        </p:nvSpPr>
        <p:spPr bwMode="auto">
          <a:xfrm>
            <a:off x="8233171" y="571500"/>
            <a:ext cx="44650" cy="142876"/>
          </a:xfrm>
          <a:custGeom>
            <a:avLst/>
            <a:gdLst/>
            <a:ahLst/>
            <a:cxnLst/>
            <a:rect l="0" t="0" r="0" b="0"/>
            <a:pathLst>
              <a:path w="44650" h="142876">
                <a:moveTo>
                  <a:pt x="26789" y="0"/>
                </a:moveTo>
                <a:lnTo>
                  <a:pt x="17859" y="0"/>
                </a:lnTo>
                <a:lnTo>
                  <a:pt x="17859" y="8930"/>
                </a:lnTo>
                <a:lnTo>
                  <a:pt x="8930" y="17859"/>
                </a:lnTo>
                <a:lnTo>
                  <a:pt x="8930" y="26789"/>
                </a:lnTo>
                <a:lnTo>
                  <a:pt x="0" y="44648"/>
                </a:lnTo>
                <a:lnTo>
                  <a:pt x="0" y="53578"/>
                </a:lnTo>
                <a:lnTo>
                  <a:pt x="0" y="80367"/>
                </a:lnTo>
                <a:lnTo>
                  <a:pt x="0" y="98227"/>
                </a:lnTo>
                <a:lnTo>
                  <a:pt x="0" y="116086"/>
                </a:lnTo>
                <a:lnTo>
                  <a:pt x="8930" y="125016"/>
                </a:lnTo>
                <a:lnTo>
                  <a:pt x="8930" y="133945"/>
                </a:lnTo>
                <a:lnTo>
                  <a:pt x="8930" y="142875"/>
                </a:lnTo>
                <a:lnTo>
                  <a:pt x="17859" y="133945"/>
                </a:lnTo>
                <a:lnTo>
                  <a:pt x="17859" y="125016"/>
                </a:lnTo>
                <a:lnTo>
                  <a:pt x="26789" y="107156"/>
                </a:lnTo>
                <a:lnTo>
                  <a:pt x="26789" y="80367"/>
                </a:lnTo>
                <a:lnTo>
                  <a:pt x="35719" y="53578"/>
                </a:lnTo>
                <a:lnTo>
                  <a:pt x="35719" y="35719"/>
                </a:lnTo>
                <a:lnTo>
                  <a:pt x="35719" y="17859"/>
                </a:lnTo>
                <a:lnTo>
                  <a:pt x="44649" y="8930"/>
                </a:lnTo>
                <a:lnTo>
                  <a:pt x="44649" y="0"/>
                </a:lnTo>
                <a:lnTo>
                  <a:pt x="44649" y="0"/>
                </a:lnTo>
                <a:lnTo>
                  <a:pt x="44649" y="0"/>
                </a:lnTo>
                <a:lnTo>
                  <a:pt x="44649" y="0"/>
                </a:lnTo>
                <a:lnTo>
                  <a:pt x="44649" y="8930"/>
                </a:lnTo>
                <a:lnTo>
                  <a:pt x="44649"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7" name="Freeform 66"/>
          <p:cNvSpPr/>
          <p:nvPr/>
        </p:nvSpPr>
        <p:spPr bwMode="auto">
          <a:xfrm>
            <a:off x="8251030" y="589359"/>
            <a:ext cx="133947" cy="107158"/>
          </a:xfrm>
          <a:custGeom>
            <a:avLst/>
            <a:gdLst/>
            <a:ahLst/>
            <a:cxnLst/>
            <a:rect l="0" t="0" r="0" b="0"/>
            <a:pathLst>
              <a:path w="133947" h="107158">
                <a:moveTo>
                  <a:pt x="0" y="80368"/>
                </a:moveTo>
                <a:lnTo>
                  <a:pt x="0" y="71438"/>
                </a:lnTo>
                <a:lnTo>
                  <a:pt x="8930" y="71438"/>
                </a:lnTo>
                <a:lnTo>
                  <a:pt x="8930" y="62508"/>
                </a:lnTo>
                <a:lnTo>
                  <a:pt x="17860" y="53579"/>
                </a:lnTo>
                <a:lnTo>
                  <a:pt x="26790" y="44649"/>
                </a:lnTo>
                <a:lnTo>
                  <a:pt x="35719" y="35719"/>
                </a:lnTo>
                <a:lnTo>
                  <a:pt x="44649" y="17860"/>
                </a:lnTo>
                <a:lnTo>
                  <a:pt x="44649" y="8930"/>
                </a:lnTo>
                <a:lnTo>
                  <a:pt x="44649" y="8930"/>
                </a:lnTo>
                <a:lnTo>
                  <a:pt x="44649" y="0"/>
                </a:lnTo>
                <a:lnTo>
                  <a:pt x="44649" y="0"/>
                </a:lnTo>
                <a:lnTo>
                  <a:pt x="35719" y="8930"/>
                </a:lnTo>
                <a:lnTo>
                  <a:pt x="35719" y="26789"/>
                </a:lnTo>
                <a:lnTo>
                  <a:pt x="35719" y="35719"/>
                </a:lnTo>
                <a:lnTo>
                  <a:pt x="26790" y="62508"/>
                </a:lnTo>
                <a:lnTo>
                  <a:pt x="26790" y="80368"/>
                </a:lnTo>
                <a:lnTo>
                  <a:pt x="26790" y="89297"/>
                </a:lnTo>
                <a:lnTo>
                  <a:pt x="17860" y="107157"/>
                </a:lnTo>
                <a:lnTo>
                  <a:pt x="26790" y="107157"/>
                </a:lnTo>
                <a:lnTo>
                  <a:pt x="26790" y="107157"/>
                </a:lnTo>
                <a:lnTo>
                  <a:pt x="26790" y="98227"/>
                </a:lnTo>
                <a:lnTo>
                  <a:pt x="35719" y="98227"/>
                </a:lnTo>
                <a:lnTo>
                  <a:pt x="44649" y="80368"/>
                </a:lnTo>
                <a:lnTo>
                  <a:pt x="53579" y="71438"/>
                </a:lnTo>
                <a:lnTo>
                  <a:pt x="62508" y="62508"/>
                </a:lnTo>
                <a:lnTo>
                  <a:pt x="62508" y="53579"/>
                </a:lnTo>
                <a:lnTo>
                  <a:pt x="71438" y="44649"/>
                </a:lnTo>
                <a:lnTo>
                  <a:pt x="71438" y="44649"/>
                </a:lnTo>
                <a:lnTo>
                  <a:pt x="62508" y="53579"/>
                </a:lnTo>
                <a:lnTo>
                  <a:pt x="62508" y="71438"/>
                </a:lnTo>
                <a:lnTo>
                  <a:pt x="53579" y="80368"/>
                </a:lnTo>
                <a:lnTo>
                  <a:pt x="53579" y="98227"/>
                </a:lnTo>
                <a:lnTo>
                  <a:pt x="44649" y="107157"/>
                </a:lnTo>
                <a:lnTo>
                  <a:pt x="44649" y="107157"/>
                </a:lnTo>
                <a:lnTo>
                  <a:pt x="53579" y="107157"/>
                </a:lnTo>
                <a:lnTo>
                  <a:pt x="53579" y="107157"/>
                </a:lnTo>
                <a:lnTo>
                  <a:pt x="62508" y="89297"/>
                </a:lnTo>
                <a:lnTo>
                  <a:pt x="71438" y="71438"/>
                </a:lnTo>
                <a:lnTo>
                  <a:pt x="89297" y="53579"/>
                </a:lnTo>
                <a:lnTo>
                  <a:pt x="98227" y="35719"/>
                </a:lnTo>
                <a:lnTo>
                  <a:pt x="116086" y="26789"/>
                </a:lnTo>
                <a:lnTo>
                  <a:pt x="125016" y="26789"/>
                </a:lnTo>
                <a:lnTo>
                  <a:pt x="133946" y="17860"/>
                </a:lnTo>
                <a:lnTo>
                  <a:pt x="133946" y="1786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8" name="Freeform 67"/>
          <p:cNvSpPr/>
          <p:nvPr/>
        </p:nvSpPr>
        <p:spPr bwMode="auto">
          <a:xfrm>
            <a:off x="5616773" y="571500"/>
            <a:ext cx="1678783" cy="214313"/>
          </a:xfrm>
          <a:custGeom>
            <a:avLst/>
            <a:gdLst/>
            <a:ahLst/>
            <a:cxnLst/>
            <a:rect l="0" t="0" r="0" b="0"/>
            <a:pathLst>
              <a:path w="1678783" h="214313">
                <a:moveTo>
                  <a:pt x="1678782" y="17859"/>
                </a:moveTo>
                <a:lnTo>
                  <a:pt x="1678782" y="8930"/>
                </a:lnTo>
                <a:lnTo>
                  <a:pt x="1678782" y="8930"/>
                </a:lnTo>
                <a:lnTo>
                  <a:pt x="1678782" y="8930"/>
                </a:lnTo>
                <a:lnTo>
                  <a:pt x="1678782" y="8930"/>
                </a:lnTo>
                <a:lnTo>
                  <a:pt x="1678782" y="0"/>
                </a:lnTo>
                <a:lnTo>
                  <a:pt x="1669852" y="0"/>
                </a:lnTo>
                <a:lnTo>
                  <a:pt x="1660922" y="0"/>
                </a:lnTo>
                <a:lnTo>
                  <a:pt x="1651993" y="0"/>
                </a:lnTo>
                <a:lnTo>
                  <a:pt x="1643063" y="8930"/>
                </a:lnTo>
                <a:lnTo>
                  <a:pt x="1625204" y="8930"/>
                </a:lnTo>
                <a:lnTo>
                  <a:pt x="1598415" y="8930"/>
                </a:lnTo>
                <a:lnTo>
                  <a:pt x="1580555" y="8930"/>
                </a:lnTo>
                <a:lnTo>
                  <a:pt x="1553766" y="8930"/>
                </a:lnTo>
                <a:lnTo>
                  <a:pt x="1526977" y="8930"/>
                </a:lnTo>
                <a:lnTo>
                  <a:pt x="1500188" y="8930"/>
                </a:lnTo>
                <a:lnTo>
                  <a:pt x="1464469" y="8930"/>
                </a:lnTo>
                <a:lnTo>
                  <a:pt x="1428750" y="17859"/>
                </a:lnTo>
                <a:lnTo>
                  <a:pt x="1393032" y="17859"/>
                </a:lnTo>
                <a:lnTo>
                  <a:pt x="1348383" y="17859"/>
                </a:lnTo>
                <a:lnTo>
                  <a:pt x="1303735" y="17859"/>
                </a:lnTo>
                <a:lnTo>
                  <a:pt x="1259086" y="17859"/>
                </a:lnTo>
                <a:lnTo>
                  <a:pt x="1214438" y="17859"/>
                </a:lnTo>
                <a:lnTo>
                  <a:pt x="1160860" y="17859"/>
                </a:lnTo>
                <a:lnTo>
                  <a:pt x="1116211" y="17859"/>
                </a:lnTo>
                <a:lnTo>
                  <a:pt x="1062633" y="17859"/>
                </a:lnTo>
                <a:lnTo>
                  <a:pt x="1017985" y="17859"/>
                </a:lnTo>
                <a:lnTo>
                  <a:pt x="973336" y="26789"/>
                </a:lnTo>
                <a:lnTo>
                  <a:pt x="919758" y="35719"/>
                </a:lnTo>
                <a:lnTo>
                  <a:pt x="875110" y="44648"/>
                </a:lnTo>
                <a:lnTo>
                  <a:pt x="830461" y="53578"/>
                </a:lnTo>
                <a:lnTo>
                  <a:pt x="794743" y="62508"/>
                </a:lnTo>
                <a:lnTo>
                  <a:pt x="750094" y="71438"/>
                </a:lnTo>
                <a:lnTo>
                  <a:pt x="714375" y="71438"/>
                </a:lnTo>
                <a:lnTo>
                  <a:pt x="678657" y="80367"/>
                </a:lnTo>
                <a:lnTo>
                  <a:pt x="642938" y="80367"/>
                </a:lnTo>
                <a:lnTo>
                  <a:pt x="616149" y="80367"/>
                </a:lnTo>
                <a:lnTo>
                  <a:pt x="580430" y="80367"/>
                </a:lnTo>
                <a:lnTo>
                  <a:pt x="553641" y="89297"/>
                </a:lnTo>
                <a:lnTo>
                  <a:pt x="517922" y="98227"/>
                </a:lnTo>
                <a:lnTo>
                  <a:pt x="491133" y="107156"/>
                </a:lnTo>
                <a:lnTo>
                  <a:pt x="464344" y="116086"/>
                </a:lnTo>
                <a:lnTo>
                  <a:pt x="428625" y="125016"/>
                </a:lnTo>
                <a:lnTo>
                  <a:pt x="401836" y="133945"/>
                </a:lnTo>
                <a:lnTo>
                  <a:pt x="375047" y="142875"/>
                </a:lnTo>
                <a:lnTo>
                  <a:pt x="348258" y="151805"/>
                </a:lnTo>
                <a:lnTo>
                  <a:pt x="312540" y="151805"/>
                </a:lnTo>
                <a:lnTo>
                  <a:pt x="285750" y="160734"/>
                </a:lnTo>
                <a:lnTo>
                  <a:pt x="258961" y="169664"/>
                </a:lnTo>
                <a:lnTo>
                  <a:pt x="241102" y="169664"/>
                </a:lnTo>
                <a:lnTo>
                  <a:pt x="214313" y="178594"/>
                </a:lnTo>
                <a:lnTo>
                  <a:pt x="187524" y="178594"/>
                </a:lnTo>
                <a:lnTo>
                  <a:pt x="169665" y="187523"/>
                </a:lnTo>
                <a:lnTo>
                  <a:pt x="142875" y="187523"/>
                </a:lnTo>
                <a:lnTo>
                  <a:pt x="125016" y="196453"/>
                </a:lnTo>
                <a:lnTo>
                  <a:pt x="107157" y="196453"/>
                </a:lnTo>
                <a:lnTo>
                  <a:pt x="89297" y="205383"/>
                </a:lnTo>
                <a:lnTo>
                  <a:pt x="71438" y="205383"/>
                </a:lnTo>
                <a:lnTo>
                  <a:pt x="62508" y="205383"/>
                </a:lnTo>
                <a:lnTo>
                  <a:pt x="53579" y="205383"/>
                </a:lnTo>
                <a:lnTo>
                  <a:pt x="35719" y="205383"/>
                </a:lnTo>
                <a:lnTo>
                  <a:pt x="26790" y="205383"/>
                </a:lnTo>
                <a:lnTo>
                  <a:pt x="17860" y="205383"/>
                </a:lnTo>
                <a:lnTo>
                  <a:pt x="8930" y="205383"/>
                </a:lnTo>
                <a:lnTo>
                  <a:pt x="8930" y="205383"/>
                </a:lnTo>
                <a:lnTo>
                  <a:pt x="0" y="205383"/>
                </a:lnTo>
                <a:lnTo>
                  <a:pt x="0" y="205383"/>
                </a:lnTo>
                <a:lnTo>
                  <a:pt x="0" y="205383"/>
                </a:lnTo>
                <a:lnTo>
                  <a:pt x="0" y="214312"/>
                </a:lnTo>
                <a:lnTo>
                  <a:pt x="0" y="214312"/>
                </a:lnTo>
                <a:lnTo>
                  <a:pt x="0" y="214312"/>
                </a:lnTo>
                <a:lnTo>
                  <a:pt x="0" y="214312"/>
                </a:lnTo>
                <a:lnTo>
                  <a:pt x="0" y="214312"/>
                </a:lnTo>
                <a:lnTo>
                  <a:pt x="0" y="214312"/>
                </a:lnTo>
                <a:lnTo>
                  <a:pt x="0" y="205383"/>
                </a:lnTo>
                <a:lnTo>
                  <a:pt x="8930" y="205383"/>
                </a:lnTo>
                <a:lnTo>
                  <a:pt x="8930" y="205383"/>
                </a:lnTo>
                <a:lnTo>
                  <a:pt x="17860" y="205383"/>
                </a:lnTo>
                <a:lnTo>
                  <a:pt x="17860"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69" name="Freeform 68"/>
          <p:cNvSpPr/>
          <p:nvPr/>
        </p:nvSpPr>
        <p:spPr bwMode="auto">
          <a:xfrm>
            <a:off x="5357813" y="910828"/>
            <a:ext cx="482204" cy="330400"/>
          </a:xfrm>
          <a:custGeom>
            <a:avLst/>
            <a:gdLst/>
            <a:ahLst/>
            <a:cxnLst/>
            <a:rect l="0" t="0" r="0" b="0"/>
            <a:pathLst>
              <a:path w="482204" h="330400">
                <a:moveTo>
                  <a:pt x="0" y="17859"/>
                </a:moveTo>
                <a:lnTo>
                  <a:pt x="0" y="17859"/>
                </a:lnTo>
                <a:lnTo>
                  <a:pt x="8929" y="17859"/>
                </a:lnTo>
                <a:lnTo>
                  <a:pt x="8929" y="8930"/>
                </a:lnTo>
                <a:lnTo>
                  <a:pt x="17859" y="8930"/>
                </a:lnTo>
                <a:lnTo>
                  <a:pt x="17859" y="8930"/>
                </a:lnTo>
                <a:lnTo>
                  <a:pt x="26789" y="0"/>
                </a:lnTo>
                <a:lnTo>
                  <a:pt x="26789" y="0"/>
                </a:lnTo>
                <a:lnTo>
                  <a:pt x="26789" y="0"/>
                </a:lnTo>
                <a:lnTo>
                  <a:pt x="26789" y="0"/>
                </a:lnTo>
                <a:lnTo>
                  <a:pt x="26789" y="0"/>
                </a:lnTo>
                <a:lnTo>
                  <a:pt x="35718" y="0"/>
                </a:lnTo>
                <a:lnTo>
                  <a:pt x="35718" y="0"/>
                </a:lnTo>
                <a:lnTo>
                  <a:pt x="35718" y="0"/>
                </a:lnTo>
                <a:lnTo>
                  <a:pt x="35718" y="0"/>
                </a:lnTo>
                <a:lnTo>
                  <a:pt x="26789" y="0"/>
                </a:lnTo>
                <a:lnTo>
                  <a:pt x="26789" y="0"/>
                </a:lnTo>
                <a:lnTo>
                  <a:pt x="26789" y="0"/>
                </a:lnTo>
                <a:lnTo>
                  <a:pt x="26789" y="8930"/>
                </a:lnTo>
                <a:lnTo>
                  <a:pt x="26789" y="8930"/>
                </a:lnTo>
                <a:lnTo>
                  <a:pt x="26789" y="8930"/>
                </a:lnTo>
                <a:lnTo>
                  <a:pt x="35718" y="17859"/>
                </a:lnTo>
                <a:lnTo>
                  <a:pt x="44648" y="26789"/>
                </a:lnTo>
                <a:lnTo>
                  <a:pt x="53578" y="44648"/>
                </a:lnTo>
                <a:lnTo>
                  <a:pt x="71437" y="53578"/>
                </a:lnTo>
                <a:lnTo>
                  <a:pt x="98226" y="80367"/>
                </a:lnTo>
                <a:lnTo>
                  <a:pt x="116085" y="98227"/>
                </a:lnTo>
                <a:lnTo>
                  <a:pt x="142875" y="116086"/>
                </a:lnTo>
                <a:lnTo>
                  <a:pt x="160734" y="142875"/>
                </a:lnTo>
                <a:lnTo>
                  <a:pt x="187523" y="160734"/>
                </a:lnTo>
                <a:lnTo>
                  <a:pt x="223242" y="187523"/>
                </a:lnTo>
                <a:lnTo>
                  <a:pt x="250031" y="214313"/>
                </a:lnTo>
                <a:lnTo>
                  <a:pt x="285750" y="241102"/>
                </a:lnTo>
                <a:lnTo>
                  <a:pt x="330398" y="258961"/>
                </a:lnTo>
                <a:lnTo>
                  <a:pt x="366117" y="285750"/>
                </a:lnTo>
                <a:lnTo>
                  <a:pt x="401835" y="303609"/>
                </a:lnTo>
                <a:lnTo>
                  <a:pt x="428625" y="312539"/>
                </a:lnTo>
                <a:lnTo>
                  <a:pt x="455414" y="321469"/>
                </a:lnTo>
                <a:lnTo>
                  <a:pt x="473273" y="330399"/>
                </a:lnTo>
                <a:lnTo>
                  <a:pt x="482203" y="330399"/>
                </a:lnTo>
                <a:lnTo>
                  <a:pt x="482203" y="330399"/>
                </a:lnTo>
                <a:lnTo>
                  <a:pt x="482203" y="330399"/>
                </a:lnTo>
                <a:lnTo>
                  <a:pt x="482203" y="330399"/>
                </a:lnTo>
                <a:lnTo>
                  <a:pt x="482203" y="330399"/>
                </a:lnTo>
                <a:lnTo>
                  <a:pt x="482203" y="321469"/>
                </a:lnTo>
                <a:lnTo>
                  <a:pt x="482203" y="321469"/>
                </a:lnTo>
                <a:lnTo>
                  <a:pt x="482203" y="3214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0" name="Freeform 69"/>
          <p:cNvSpPr/>
          <p:nvPr/>
        </p:nvSpPr>
        <p:spPr bwMode="auto">
          <a:xfrm>
            <a:off x="5572125" y="928687"/>
            <a:ext cx="723306" cy="223244"/>
          </a:xfrm>
          <a:custGeom>
            <a:avLst/>
            <a:gdLst/>
            <a:ahLst/>
            <a:cxnLst/>
            <a:rect l="0" t="0" r="0" b="0"/>
            <a:pathLst>
              <a:path w="723306" h="223244">
                <a:moveTo>
                  <a:pt x="8930" y="205383"/>
                </a:moveTo>
                <a:lnTo>
                  <a:pt x="8930" y="205383"/>
                </a:lnTo>
                <a:lnTo>
                  <a:pt x="0" y="205383"/>
                </a:lnTo>
                <a:lnTo>
                  <a:pt x="0" y="205383"/>
                </a:lnTo>
                <a:lnTo>
                  <a:pt x="0" y="205383"/>
                </a:lnTo>
                <a:lnTo>
                  <a:pt x="0" y="205383"/>
                </a:lnTo>
                <a:lnTo>
                  <a:pt x="0" y="205383"/>
                </a:lnTo>
                <a:lnTo>
                  <a:pt x="0" y="205383"/>
                </a:lnTo>
                <a:lnTo>
                  <a:pt x="0" y="205383"/>
                </a:lnTo>
                <a:lnTo>
                  <a:pt x="8930" y="214313"/>
                </a:lnTo>
                <a:lnTo>
                  <a:pt x="8930" y="214313"/>
                </a:lnTo>
                <a:lnTo>
                  <a:pt x="17859" y="223243"/>
                </a:lnTo>
                <a:lnTo>
                  <a:pt x="17859" y="223243"/>
                </a:lnTo>
                <a:lnTo>
                  <a:pt x="26789" y="223243"/>
                </a:lnTo>
                <a:lnTo>
                  <a:pt x="35719" y="223243"/>
                </a:lnTo>
                <a:lnTo>
                  <a:pt x="44648" y="214313"/>
                </a:lnTo>
                <a:lnTo>
                  <a:pt x="53578" y="214313"/>
                </a:lnTo>
                <a:lnTo>
                  <a:pt x="71438" y="205383"/>
                </a:lnTo>
                <a:lnTo>
                  <a:pt x="80367" y="205383"/>
                </a:lnTo>
                <a:lnTo>
                  <a:pt x="98227" y="205383"/>
                </a:lnTo>
                <a:lnTo>
                  <a:pt x="107156" y="196454"/>
                </a:lnTo>
                <a:lnTo>
                  <a:pt x="116086" y="196454"/>
                </a:lnTo>
                <a:lnTo>
                  <a:pt x="133945" y="196454"/>
                </a:lnTo>
                <a:lnTo>
                  <a:pt x="142875" y="187524"/>
                </a:lnTo>
                <a:lnTo>
                  <a:pt x="151805" y="187524"/>
                </a:lnTo>
                <a:lnTo>
                  <a:pt x="169664" y="178594"/>
                </a:lnTo>
                <a:lnTo>
                  <a:pt x="187523" y="160735"/>
                </a:lnTo>
                <a:lnTo>
                  <a:pt x="196453" y="142875"/>
                </a:lnTo>
                <a:lnTo>
                  <a:pt x="214313" y="133946"/>
                </a:lnTo>
                <a:lnTo>
                  <a:pt x="232172" y="116086"/>
                </a:lnTo>
                <a:lnTo>
                  <a:pt x="250031" y="98227"/>
                </a:lnTo>
                <a:lnTo>
                  <a:pt x="267891" y="80368"/>
                </a:lnTo>
                <a:lnTo>
                  <a:pt x="294680" y="71438"/>
                </a:lnTo>
                <a:lnTo>
                  <a:pt x="303609" y="62508"/>
                </a:lnTo>
                <a:lnTo>
                  <a:pt x="330398" y="53579"/>
                </a:lnTo>
                <a:lnTo>
                  <a:pt x="348258" y="53579"/>
                </a:lnTo>
                <a:lnTo>
                  <a:pt x="366117" y="44649"/>
                </a:lnTo>
                <a:lnTo>
                  <a:pt x="392906" y="35719"/>
                </a:lnTo>
                <a:lnTo>
                  <a:pt x="419695" y="26789"/>
                </a:lnTo>
                <a:lnTo>
                  <a:pt x="455414" y="26789"/>
                </a:lnTo>
                <a:lnTo>
                  <a:pt x="482203" y="17860"/>
                </a:lnTo>
                <a:lnTo>
                  <a:pt x="500063" y="8930"/>
                </a:lnTo>
                <a:lnTo>
                  <a:pt x="526852" y="8930"/>
                </a:lnTo>
                <a:lnTo>
                  <a:pt x="544711" y="0"/>
                </a:lnTo>
                <a:lnTo>
                  <a:pt x="553641" y="0"/>
                </a:lnTo>
                <a:lnTo>
                  <a:pt x="571500" y="0"/>
                </a:lnTo>
                <a:lnTo>
                  <a:pt x="580430" y="8930"/>
                </a:lnTo>
                <a:lnTo>
                  <a:pt x="598289" y="8930"/>
                </a:lnTo>
                <a:lnTo>
                  <a:pt x="607219" y="17860"/>
                </a:lnTo>
                <a:lnTo>
                  <a:pt x="625078" y="17860"/>
                </a:lnTo>
                <a:lnTo>
                  <a:pt x="634008" y="26789"/>
                </a:lnTo>
                <a:lnTo>
                  <a:pt x="651867" y="26789"/>
                </a:lnTo>
                <a:lnTo>
                  <a:pt x="660797" y="26789"/>
                </a:lnTo>
                <a:lnTo>
                  <a:pt x="669727" y="26789"/>
                </a:lnTo>
                <a:lnTo>
                  <a:pt x="678656" y="26789"/>
                </a:lnTo>
                <a:lnTo>
                  <a:pt x="687586" y="26789"/>
                </a:lnTo>
                <a:lnTo>
                  <a:pt x="696516" y="35719"/>
                </a:lnTo>
                <a:lnTo>
                  <a:pt x="696516" y="35719"/>
                </a:lnTo>
                <a:lnTo>
                  <a:pt x="696516" y="44649"/>
                </a:lnTo>
                <a:lnTo>
                  <a:pt x="705445" y="53579"/>
                </a:lnTo>
                <a:lnTo>
                  <a:pt x="705445" y="62508"/>
                </a:lnTo>
                <a:lnTo>
                  <a:pt x="714375" y="80368"/>
                </a:lnTo>
                <a:lnTo>
                  <a:pt x="714375" y="89297"/>
                </a:lnTo>
                <a:lnTo>
                  <a:pt x="714375" y="89297"/>
                </a:lnTo>
                <a:lnTo>
                  <a:pt x="714375" y="98227"/>
                </a:lnTo>
                <a:lnTo>
                  <a:pt x="723305" y="98227"/>
                </a:lnTo>
                <a:lnTo>
                  <a:pt x="723305" y="107157"/>
                </a:lnTo>
                <a:lnTo>
                  <a:pt x="723305" y="107157"/>
                </a:lnTo>
                <a:lnTo>
                  <a:pt x="714375" y="116086"/>
                </a:lnTo>
                <a:lnTo>
                  <a:pt x="714375" y="125016"/>
                </a:lnTo>
                <a:lnTo>
                  <a:pt x="714375" y="142875"/>
                </a:lnTo>
                <a:lnTo>
                  <a:pt x="714375" y="151805"/>
                </a:lnTo>
                <a:lnTo>
                  <a:pt x="714375" y="160735"/>
                </a:lnTo>
                <a:lnTo>
                  <a:pt x="714375" y="169664"/>
                </a:lnTo>
                <a:lnTo>
                  <a:pt x="714375" y="169664"/>
                </a:lnTo>
                <a:lnTo>
                  <a:pt x="714375" y="169664"/>
                </a:lnTo>
                <a:lnTo>
                  <a:pt x="714375" y="160735"/>
                </a:lnTo>
                <a:lnTo>
                  <a:pt x="714375" y="151805"/>
                </a:lnTo>
                <a:lnTo>
                  <a:pt x="714375" y="142875"/>
                </a:lnTo>
                <a:lnTo>
                  <a:pt x="714375" y="133946"/>
                </a:lnTo>
                <a:lnTo>
                  <a:pt x="714375"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1" name="Freeform 70"/>
          <p:cNvSpPr/>
          <p:nvPr/>
        </p:nvSpPr>
        <p:spPr bwMode="auto">
          <a:xfrm>
            <a:off x="6188273" y="1017984"/>
            <a:ext cx="142876" cy="116087"/>
          </a:xfrm>
          <a:custGeom>
            <a:avLst/>
            <a:gdLst/>
            <a:ahLst/>
            <a:cxnLst/>
            <a:rect l="0" t="0" r="0" b="0"/>
            <a:pathLst>
              <a:path w="142876" h="116087">
                <a:moveTo>
                  <a:pt x="8930" y="44649"/>
                </a:moveTo>
                <a:lnTo>
                  <a:pt x="8930" y="35719"/>
                </a:lnTo>
                <a:lnTo>
                  <a:pt x="8930" y="35719"/>
                </a:lnTo>
                <a:lnTo>
                  <a:pt x="0" y="35719"/>
                </a:lnTo>
                <a:lnTo>
                  <a:pt x="0" y="35719"/>
                </a:lnTo>
                <a:lnTo>
                  <a:pt x="0" y="35719"/>
                </a:lnTo>
                <a:lnTo>
                  <a:pt x="0" y="35719"/>
                </a:lnTo>
                <a:lnTo>
                  <a:pt x="0" y="35719"/>
                </a:lnTo>
                <a:lnTo>
                  <a:pt x="0" y="35719"/>
                </a:lnTo>
                <a:lnTo>
                  <a:pt x="0" y="44649"/>
                </a:lnTo>
                <a:lnTo>
                  <a:pt x="0" y="44649"/>
                </a:lnTo>
                <a:lnTo>
                  <a:pt x="0" y="44649"/>
                </a:lnTo>
                <a:lnTo>
                  <a:pt x="0" y="44649"/>
                </a:lnTo>
                <a:lnTo>
                  <a:pt x="0" y="44649"/>
                </a:lnTo>
                <a:lnTo>
                  <a:pt x="0" y="44649"/>
                </a:lnTo>
                <a:lnTo>
                  <a:pt x="0" y="35719"/>
                </a:lnTo>
                <a:lnTo>
                  <a:pt x="0" y="35719"/>
                </a:lnTo>
                <a:lnTo>
                  <a:pt x="0" y="35719"/>
                </a:lnTo>
                <a:lnTo>
                  <a:pt x="0" y="26789"/>
                </a:lnTo>
                <a:lnTo>
                  <a:pt x="0" y="26789"/>
                </a:lnTo>
                <a:lnTo>
                  <a:pt x="0" y="26789"/>
                </a:lnTo>
                <a:lnTo>
                  <a:pt x="0" y="26789"/>
                </a:lnTo>
                <a:lnTo>
                  <a:pt x="0" y="26789"/>
                </a:lnTo>
                <a:lnTo>
                  <a:pt x="0" y="26789"/>
                </a:lnTo>
                <a:lnTo>
                  <a:pt x="0" y="26789"/>
                </a:lnTo>
                <a:lnTo>
                  <a:pt x="0" y="26789"/>
                </a:lnTo>
                <a:lnTo>
                  <a:pt x="0" y="26789"/>
                </a:lnTo>
                <a:lnTo>
                  <a:pt x="0" y="26789"/>
                </a:lnTo>
                <a:lnTo>
                  <a:pt x="0" y="26789"/>
                </a:lnTo>
                <a:lnTo>
                  <a:pt x="8930" y="35719"/>
                </a:lnTo>
                <a:lnTo>
                  <a:pt x="8930" y="35719"/>
                </a:lnTo>
                <a:lnTo>
                  <a:pt x="17860" y="53578"/>
                </a:lnTo>
                <a:lnTo>
                  <a:pt x="17860" y="62508"/>
                </a:lnTo>
                <a:lnTo>
                  <a:pt x="26790" y="71438"/>
                </a:lnTo>
                <a:lnTo>
                  <a:pt x="35719" y="80367"/>
                </a:lnTo>
                <a:lnTo>
                  <a:pt x="35719" y="89297"/>
                </a:lnTo>
                <a:lnTo>
                  <a:pt x="44649" y="98227"/>
                </a:lnTo>
                <a:lnTo>
                  <a:pt x="44649" y="107157"/>
                </a:lnTo>
                <a:lnTo>
                  <a:pt x="44649" y="107157"/>
                </a:lnTo>
                <a:lnTo>
                  <a:pt x="53579" y="116086"/>
                </a:lnTo>
                <a:lnTo>
                  <a:pt x="53579" y="116086"/>
                </a:lnTo>
                <a:lnTo>
                  <a:pt x="53579" y="116086"/>
                </a:lnTo>
                <a:lnTo>
                  <a:pt x="53579" y="116086"/>
                </a:lnTo>
                <a:lnTo>
                  <a:pt x="62508" y="107157"/>
                </a:lnTo>
                <a:lnTo>
                  <a:pt x="62508" y="98227"/>
                </a:lnTo>
                <a:lnTo>
                  <a:pt x="62508" y="80367"/>
                </a:lnTo>
                <a:lnTo>
                  <a:pt x="62508" y="71438"/>
                </a:lnTo>
                <a:lnTo>
                  <a:pt x="62508" y="53578"/>
                </a:lnTo>
                <a:lnTo>
                  <a:pt x="80368" y="35719"/>
                </a:lnTo>
                <a:lnTo>
                  <a:pt x="89297" y="17860"/>
                </a:lnTo>
                <a:lnTo>
                  <a:pt x="107157" y="8930"/>
                </a:lnTo>
                <a:lnTo>
                  <a:pt x="125016" y="8930"/>
                </a:lnTo>
                <a:lnTo>
                  <a:pt x="133946" y="0"/>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2" name="Freeform 71"/>
          <p:cNvSpPr/>
          <p:nvPr/>
        </p:nvSpPr>
        <p:spPr bwMode="auto">
          <a:xfrm>
            <a:off x="4804172" y="1071562"/>
            <a:ext cx="1946673" cy="759025"/>
          </a:xfrm>
          <a:custGeom>
            <a:avLst/>
            <a:gdLst/>
            <a:ahLst/>
            <a:cxnLst/>
            <a:rect l="0" t="0" r="0" b="0"/>
            <a:pathLst>
              <a:path w="1946673" h="759025">
                <a:moveTo>
                  <a:pt x="8930" y="0"/>
                </a:moveTo>
                <a:lnTo>
                  <a:pt x="0" y="0"/>
                </a:lnTo>
                <a:lnTo>
                  <a:pt x="0" y="0"/>
                </a:lnTo>
                <a:lnTo>
                  <a:pt x="0" y="0"/>
                </a:lnTo>
                <a:lnTo>
                  <a:pt x="0" y="0"/>
                </a:lnTo>
                <a:lnTo>
                  <a:pt x="0" y="0"/>
                </a:lnTo>
                <a:lnTo>
                  <a:pt x="0" y="0"/>
                </a:lnTo>
                <a:lnTo>
                  <a:pt x="0" y="0"/>
                </a:lnTo>
                <a:lnTo>
                  <a:pt x="0" y="0"/>
                </a:lnTo>
                <a:lnTo>
                  <a:pt x="0" y="8930"/>
                </a:lnTo>
                <a:lnTo>
                  <a:pt x="8930" y="17860"/>
                </a:lnTo>
                <a:lnTo>
                  <a:pt x="8930" y="26789"/>
                </a:lnTo>
                <a:lnTo>
                  <a:pt x="8930" y="35719"/>
                </a:lnTo>
                <a:lnTo>
                  <a:pt x="8930" y="53579"/>
                </a:lnTo>
                <a:lnTo>
                  <a:pt x="8930" y="80368"/>
                </a:lnTo>
                <a:lnTo>
                  <a:pt x="17859" y="107157"/>
                </a:lnTo>
                <a:lnTo>
                  <a:pt x="17859" y="142875"/>
                </a:lnTo>
                <a:lnTo>
                  <a:pt x="17859" y="169665"/>
                </a:lnTo>
                <a:lnTo>
                  <a:pt x="26789" y="205383"/>
                </a:lnTo>
                <a:lnTo>
                  <a:pt x="26789" y="241102"/>
                </a:lnTo>
                <a:lnTo>
                  <a:pt x="35719" y="267891"/>
                </a:lnTo>
                <a:lnTo>
                  <a:pt x="44648" y="294680"/>
                </a:lnTo>
                <a:lnTo>
                  <a:pt x="44648" y="321469"/>
                </a:lnTo>
                <a:lnTo>
                  <a:pt x="62508" y="357188"/>
                </a:lnTo>
                <a:lnTo>
                  <a:pt x="71437" y="383977"/>
                </a:lnTo>
                <a:lnTo>
                  <a:pt x="89297" y="410766"/>
                </a:lnTo>
                <a:lnTo>
                  <a:pt x="107156" y="437555"/>
                </a:lnTo>
                <a:lnTo>
                  <a:pt x="125016" y="464344"/>
                </a:lnTo>
                <a:lnTo>
                  <a:pt x="142875" y="491133"/>
                </a:lnTo>
                <a:lnTo>
                  <a:pt x="169664" y="517922"/>
                </a:lnTo>
                <a:lnTo>
                  <a:pt x="196453" y="544711"/>
                </a:lnTo>
                <a:lnTo>
                  <a:pt x="223242" y="562571"/>
                </a:lnTo>
                <a:lnTo>
                  <a:pt x="258961" y="580430"/>
                </a:lnTo>
                <a:lnTo>
                  <a:pt x="285750" y="598289"/>
                </a:lnTo>
                <a:lnTo>
                  <a:pt x="321469" y="616149"/>
                </a:lnTo>
                <a:lnTo>
                  <a:pt x="357187" y="625078"/>
                </a:lnTo>
                <a:lnTo>
                  <a:pt x="392906" y="634008"/>
                </a:lnTo>
                <a:lnTo>
                  <a:pt x="428625" y="642938"/>
                </a:lnTo>
                <a:lnTo>
                  <a:pt x="473273" y="651867"/>
                </a:lnTo>
                <a:lnTo>
                  <a:pt x="508992" y="660797"/>
                </a:lnTo>
                <a:lnTo>
                  <a:pt x="553641" y="669727"/>
                </a:lnTo>
                <a:lnTo>
                  <a:pt x="589359" y="687586"/>
                </a:lnTo>
                <a:lnTo>
                  <a:pt x="642937" y="696516"/>
                </a:lnTo>
                <a:lnTo>
                  <a:pt x="687586" y="705446"/>
                </a:lnTo>
                <a:lnTo>
                  <a:pt x="732234" y="714375"/>
                </a:lnTo>
                <a:lnTo>
                  <a:pt x="776883" y="714375"/>
                </a:lnTo>
                <a:lnTo>
                  <a:pt x="821531" y="723305"/>
                </a:lnTo>
                <a:lnTo>
                  <a:pt x="875109" y="723305"/>
                </a:lnTo>
                <a:lnTo>
                  <a:pt x="919758" y="723305"/>
                </a:lnTo>
                <a:lnTo>
                  <a:pt x="973336" y="732235"/>
                </a:lnTo>
                <a:lnTo>
                  <a:pt x="1017984" y="732235"/>
                </a:lnTo>
                <a:lnTo>
                  <a:pt x="1071562" y="741164"/>
                </a:lnTo>
                <a:lnTo>
                  <a:pt x="1125141" y="741164"/>
                </a:lnTo>
                <a:lnTo>
                  <a:pt x="1178719" y="750094"/>
                </a:lnTo>
                <a:lnTo>
                  <a:pt x="1232297" y="750094"/>
                </a:lnTo>
                <a:lnTo>
                  <a:pt x="1276945" y="759024"/>
                </a:lnTo>
                <a:lnTo>
                  <a:pt x="1330523" y="759024"/>
                </a:lnTo>
                <a:lnTo>
                  <a:pt x="1384101" y="759024"/>
                </a:lnTo>
                <a:lnTo>
                  <a:pt x="1428750" y="759024"/>
                </a:lnTo>
                <a:lnTo>
                  <a:pt x="1482328" y="759024"/>
                </a:lnTo>
                <a:lnTo>
                  <a:pt x="1526976" y="750094"/>
                </a:lnTo>
                <a:lnTo>
                  <a:pt x="1580555" y="750094"/>
                </a:lnTo>
                <a:lnTo>
                  <a:pt x="1625203" y="750094"/>
                </a:lnTo>
                <a:lnTo>
                  <a:pt x="1678781" y="741164"/>
                </a:lnTo>
                <a:lnTo>
                  <a:pt x="1723430" y="741164"/>
                </a:lnTo>
                <a:lnTo>
                  <a:pt x="1768078" y="741164"/>
                </a:lnTo>
                <a:lnTo>
                  <a:pt x="1803797" y="741164"/>
                </a:lnTo>
                <a:lnTo>
                  <a:pt x="1839516" y="750094"/>
                </a:lnTo>
                <a:lnTo>
                  <a:pt x="1866305" y="750094"/>
                </a:lnTo>
                <a:lnTo>
                  <a:pt x="1893094" y="750094"/>
                </a:lnTo>
                <a:lnTo>
                  <a:pt x="1910953" y="750094"/>
                </a:lnTo>
                <a:lnTo>
                  <a:pt x="1928812" y="750094"/>
                </a:lnTo>
                <a:lnTo>
                  <a:pt x="1937742" y="750094"/>
                </a:lnTo>
                <a:lnTo>
                  <a:pt x="1946672" y="759024"/>
                </a:lnTo>
                <a:lnTo>
                  <a:pt x="1946672" y="759024"/>
                </a:lnTo>
                <a:lnTo>
                  <a:pt x="1946672" y="759024"/>
                </a:lnTo>
                <a:lnTo>
                  <a:pt x="1946672" y="75902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3" name="Freeform 72"/>
          <p:cNvSpPr/>
          <p:nvPr/>
        </p:nvSpPr>
        <p:spPr bwMode="auto">
          <a:xfrm>
            <a:off x="6875859" y="1678781"/>
            <a:ext cx="35720" cy="250032"/>
          </a:xfrm>
          <a:custGeom>
            <a:avLst/>
            <a:gdLst/>
            <a:ahLst/>
            <a:cxnLst/>
            <a:rect l="0" t="0" r="0" b="0"/>
            <a:pathLst>
              <a:path w="35720" h="250032">
                <a:moveTo>
                  <a:pt x="17860" y="0"/>
                </a:moveTo>
                <a:lnTo>
                  <a:pt x="17860" y="0"/>
                </a:lnTo>
                <a:lnTo>
                  <a:pt x="8930" y="0"/>
                </a:lnTo>
                <a:lnTo>
                  <a:pt x="8930" y="8930"/>
                </a:lnTo>
                <a:lnTo>
                  <a:pt x="0" y="8930"/>
                </a:lnTo>
                <a:lnTo>
                  <a:pt x="0" y="17859"/>
                </a:lnTo>
                <a:lnTo>
                  <a:pt x="0" y="26789"/>
                </a:lnTo>
                <a:lnTo>
                  <a:pt x="0" y="53578"/>
                </a:lnTo>
                <a:lnTo>
                  <a:pt x="0" y="80367"/>
                </a:lnTo>
                <a:lnTo>
                  <a:pt x="0" y="116086"/>
                </a:lnTo>
                <a:lnTo>
                  <a:pt x="0" y="151805"/>
                </a:lnTo>
                <a:lnTo>
                  <a:pt x="0" y="187523"/>
                </a:lnTo>
                <a:lnTo>
                  <a:pt x="0" y="214313"/>
                </a:lnTo>
                <a:lnTo>
                  <a:pt x="8930" y="232172"/>
                </a:lnTo>
                <a:lnTo>
                  <a:pt x="8930" y="250031"/>
                </a:lnTo>
                <a:lnTo>
                  <a:pt x="8930" y="250031"/>
                </a:lnTo>
                <a:lnTo>
                  <a:pt x="8930" y="241102"/>
                </a:lnTo>
                <a:lnTo>
                  <a:pt x="17860" y="223242"/>
                </a:lnTo>
                <a:lnTo>
                  <a:pt x="17860" y="196453"/>
                </a:lnTo>
                <a:lnTo>
                  <a:pt x="35719" y="160734"/>
                </a:lnTo>
                <a:lnTo>
                  <a:pt x="35719"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4" name="Freeform 73"/>
          <p:cNvSpPr/>
          <p:nvPr/>
        </p:nvSpPr>
        <p:spPr bwMode="auto">
          <a:xfrm>
            <a:off x="6911578" y="1607344"/>
            <a:ext cx="89298" cy="357188"/>
          </a:xfrm>
          <a:custGeom>
            <a:avLst/>
            <a:gdLst/>
            <a:ahLst/>
            <a:cxnLst/>
            <a:rect l="0" t="0" r="0" b="0"/>
            <a:pathLst>
              <a:path w="89298" h="357188">
                <a:moveTo>
                  <a:pt x="89297" y="0"/>
                </a:moveTo>
                <a:lnTo>
                  <a:pt x="89297" y="8929"/>
                </a:lnTo>
                <a:lnTo>
                  <a:pt x="89297" y="8929"/>
                </a:lnTo>
                <a:lnTo>
                  <a:pt x="80367" y="26789"/>
                </a:lnTo>
                <a:lnTo>
                  <a:pt x="71438" y="44648"/>
                </a:lnTo>
                <a:lnTo>
                  <a:pt x="71438" y="80367"/>
                </a:lnTo>
                <a:lnTo>
                  <a:pt x="62508" y="116085"/>
                </a:lnTo>
                <a:lnTo>
                  <a:pt x="62508" y="160734"/>
                </a:lnTo>
                <a:lnTo>
                  <a:pt x="62508" y="205382"/>
                </a:lnTo>
                <a:lnTo>
                  <a:pt x="71438" y="250031"/>
                </a:lnTo>
                <a:lnTo>
                  <a:pt x="71438" y="294679"/>
                </a:lnTo>
                <a:lnTo>
                  <a:pt x="80367" y="321468"/>
                </a:lnTo>
                <a:lnTo>
                  <a:pt x="80367" y="339328"/>
                </a:lnTo>
                <a:lnTo>
                  <a:pt x="80367" y="357187"/>
                </a:lnTo>
                <a:lnTo>
                  <a:pt x="80367" y="357187"/>
                </a:lnTo>
                <a:lnTo>
                  <a:pt x="71438" y="348257"/>
                </a:lnTo>
                <a:lnTo>
                  <a:pt x="62508" y="339328"/>
                </a:lnTo>
                <a:lnTo>
                  <a:pt x="44649" y="303609"/>
                </a:lnTo>
                <a:lnTo>
                  <a:pt x="17860" y="267890"/>
                </a:lnTo>
                <a:lnTo>
                  <a:pt x="0" y="232171"/>
                </a:lnTo>
                <a:lnTo>
                  <a:pt x="0" y="23217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5" name="Freeform 74"/>
          <p:cNvSpPr/>
          <p:nvPr/>
        </p:nvSpPr>
        <p:spPr bwMode="auto">
          <a:xfrm>
            <a:off x="6813352" y="1777008"/>
            <a:ext cx="285751" cy="53579"/>
          </a:xfrm>
          <a:custGeom>
            <a:avLst/>
            <a:gdLst/>
            <a:ahLst/>
            <a:cxnLst/>
            <a:rect l="0" t="0" r="0" b="0"/>
            <a:pathLst>
              <a:path w="285751" h="53579">
                <a:moveTo>
                  <a:pt x="0" y="35718"/>
                </a:moveTo>
                <a:lnTo>
                  <a:pt x="0" y="35718"/>
                </a:lnTo>
                <a:lnTo>
                  <a:pt x="0" y="44648"/>
                </a:lnTo>
                <a:lnTo>
                  <a:pt x="0" y="53578"/>
                </a:lnTo>
                <a:lnTo>
                  <a:pt x="17859" y="53578"/>
                </a:lnTo>
                <a:lnTo>
                  <a:pt x="35718" y="53578"/>
                </a:lnTo>
                <a:lnTo>
                  <a:pt x="62507" y="44648"/>
                </a:lnTo>
                <a:lnTo>
                  <a:pt x="98226" y="44648"/>
                </a:lnTo>
                <a:lnTo>
                  <a:pt x="133945" y="35718"/>
                </a:lnTo>
                <a:lnTo>
                  <a:pt x="169664" y="26789"/>
                </a:lnTo>
                <a:lnTo>
                  <a:pt x="205382" y="26789"/>
                </a:lnTo>
                <a:lnTo>
                  <a:pt x="241101" y="17859"/>
                </a:lnTo>
                <a:lnTo>
                  <a:pt x="267890" y="8929"/>
                </a:lnTo>
                <a:lnTo>
                  <a:pt x="285750" y="0"/>
                </a:lnTo>
                <a:lnTo>
                  <a:pt x="28575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6" name="Freeform 75"/>
          <p:cNvSpPr/>
          <p:nvPr/>
        </p:nvSpPr>
        <p:spPr bwMode="auto">
          <a:xfrm>
            <a:off x="7063383" y="1705570"/>
            <a:ext cx="116087" cy="223243"/>
          </a:xfrm>
          <a:custGeom>
            <a:avLst/>
            <a:gdLst/>
            <a:ahLst/>
            <a:cxnLst/>
            <a:rect l="0" t="0" r="0" b="0"/>
            <a:pathLst>
              <a:path w="116087" h="223243">
                <a:moveTo>
                  <a:pt x="8930" y="0"/>
                </a:moveTo>
                <a:lnTo>
                  <a:pt x="8930" y="8930"/>
                </a:lnTo>
                <a:lnTo>
                  <a:pt x="8930" y="8930"/>
                </a:lnTo>
                <a:lnTo>
                  <a:pt x="8930" y="17859"/>
                </a:lnTo>
                <a:lnTo>
                  <a:pt x="8930" y="35719"/>
                </a:lnTo>
                <a:lnTo>
                  <a:pt x="8930" y="53578"/>
                </a:lnTo>
                <a:lnTo>
                  <a:pt x="0" y="80367"/>
                </a:lnTo>
                <a:lnTo>
                  <a:pt x="0" y="107156"/>
                </a:lnTo>
                <a:lnTo>
                  <a:pt x="0" y="133945"/>
                </a:lnTo>
                <a:lnTo>
                  <a:pt x="0" y="160734"/>
                </a:lnTo>
                <a:lnTo>
                  <a:pt x="0" y="187524"/>
                </a:lnTo>
                <a:lnTo>
                  <a:pt x="8930" y="205383"/>
                </a:lnTo>
                <a:lnTo>
                  <a:pt x="26789" y="214313"/>
                </a:lnTo>
                <a:lnTo>
                  <a:pt x="44648" y="223242"/>
                </a:lnTo>
                <a:lnTo>
                  <a:pt x="62508" y="223242"/>
                </a:lnTo>
                <a:lnTo>
                  <a:pt x="80367" y="223242"/>
                </a:lnTo>
                <a:lnTo>
                  <a:pt x="98226" y="214313"/>
                </a:lnTo>
                <a:lnTo>
                  <a:pt x="107156" y="196453"/>
                </a:lnTo>
                <a:lnTo>
                  <a:pt x="107156" y="187524"/>
                </a:lnTo>
                <a:lnTo>
                  <a:pt x="116086" y="169664"/>
                </a:lnTo>
                <a:lnTo>
                  <a:pt x="116086" y="16966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7" name="Freeform 76"/>
          <p:cNvSpPr/>
          <p:nvPr/>
        </p:nvSpPr>
        <p:spPr bwMode="auto">
          <a:xfrm>
            <a:off x="7045523" y="1741289"/>
            <a:ext cx="133947" cy="62509"/>
          </a:xfrm>
          <a:custGeom>
            <a:avLst/>
            <a:gdLst/>
            <a:ahLst/>
            <a:cxnLst/>
            <a:rect l="0" t="0" r="0" b="0"/>
            <a:pathLst>
              <a:path w="133947" h="62509">
                <a:moveTo>
                  <a:pt x="0" y="62508"/>
                </a:moveTo>
                <a:lnTo>
                  <a:pt x="0" y="62508"/>
                </a:lnTo>
                <a:lnTo>
                  <a:pt x="0" y="62508"/>
                </a:lnTo>
                <a:lnTo>
                  <a:pt x="0" y="62508"/>
                </a:lnTo>
                <a:lnTo>
                  <a:pt x="8930" y="62508"/>
                </a:lnTo>
                <a:lnTo>
                  <a:pt x="17860" y="62508"/>
                </a:lnTo>
                <a:lnTo>
                  <a:pt x="35719" y="53578"/>
                </a:lnTo>
                <a:lnTo>
                  <a:pt x="53579" y="53578"/>
                </a:lnTo>
                <a:lnTo>
                  <a:pt x="80368" y="44648"/>
                </a:lnTo>
                <a:lnTo>
                  <a:pt x="98227" y="35719"/>
                </a:lnTo>
                <a:lnTo>
                  <a:pt x="116086" y="26789"/>
                </a:lnTo>
                <a:lnTo>
                  <a:pt x="133946" y="17859"/>
                </a:lnTo>
                <a:lnTo>
                  <a:pt x="125016" y="8930"/>
                </a:lnTo>
                <a:lnTo>
                  <a:pt x="125016" y="0"/>
                </a:lnTo>
                <a:lnTo>
                  <a:pt x="12501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8" name="Freeform 77"/>
          <p:cNvSpPr/>
          <p:nvPr/>
        </p:nvSpPr>
        <p:spPr bwMode="auto">
          <a:xfrm>
            <a:off x="6938367" y="1669851"/>
            <a:ext cx="223243" cy="17861"/>
          </a:xfrm>
          <a:custGeom>
            <a:avLst/>
            <a:gdLst/>
            <a:ahLst/>
            <a:cxnLst/>
            <a:rect l="0" t="0" r="0" b="0"/>
            <a:pathLst>
              <a:path w="223243" h="17861">
                <a:moveTo>
                  <a:pt x="0" y="17860"/>
                </a:moveTo>
                <a:lnTo>
                  <a:pt x="0" y="17860"/>
                </a:lnTo>
                <a:lnTo>
                  <a:pt x="8930" y="17860"/>
                </a:lnTo>
                <a:lnTo>
                  <a:pt x="26789" y="17860"/>
                </a:lnTo>
                <a:lnTo>
                  <a:pt x="53578" y="17860"/>
                </a:lnTo>
                <a:lnTo>
                  <a:pt x="80367" y="17860"/>
                </a:lnTo>
                <a:lnTo>
                  <a:pt x="116086" y="8930"/>
                </a:lnTo>
                <a:lnTo>
                  <a:pt x="151805" y="8930"/>
                </a:lnTo>
                <a:lnTo>
                  <a:pt x="187524" y="0"/>
                </a:lnTo>
                <a:lnTo>
                  <a:pt x="223242" y="0"/>
                </a:lnTo>
                <a:lnTo>
                  <a:pt x="22324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9" name="Freeform 78"/>
          <p:cNvSpPr/>
          <p:nvPr/>
        </p:nvSpPr>
        <p:spPr bwMode="auto">
          <a:xfrm>
            <a:off x="7179469" y="1660922"/>
            <a:ext cx="125016" cy="285751"/>
          </a:xfrm>
          <a:custGeom>
            <a:avLst/>
            <a:gdLst/>
            <a:ahLst/>
            <a:cxnLst/>
            <a:rect l="0" t="0" r="0" b="0"/>
            <a:pathLst>
              <a:path w="125016" h="285751">
                <a:moveTo>
                  <a:pt x="26789" y="17859"/>
                </a:moveTo>
                <a:lnTo>
                  <a:pt x="35719" y="17859"/>
                </a:lnTo>
                <a:lnTo>
                  <a:pt x="35719" y="26789"/>
                </a:lnTo>
                <a:lnTo>
                  <a:pt x="44648" y="26789"/>
                </a:lnTo>
                <a:lnTo>
                  <a:pt x="44648" y="44648"/>
                </a:lnTo>
                <a:lnTo>
                  <a:pt x="44648" y="62507"/>
                </a:lnTo>
                <a:lnTo>
                  <a:pt x="35719" y="98226"/>
                </a:lnTo>
                <a:lnTo>
                  <a:pt x="35719" y="133945"/>
                </a:lnTo>
                <a:lnTo>
                  <a:pt x="26789" y="169664"/>
                </a:lnTo>
                <a:lnTo>
                  <a:pt x="17859" y="205382"/>
                </a:lnTo>
                <a:lnTo>
                  <a:pt x="8929" y="232172"/>
                </a:lnTo>
                <a:lnTo>
                  <a:pt x="0" y="250031"/>
                </a:lnTo>
                <a:lnTo>
                  <a:pt x="0" y="267890"/>
                </a:lnTo>
                <a:lnTo>
                  <a:pt x="0" y="276820"/>
                </a:lnTo>
                <a:lnTo>
                  <a:pt x="0" y="267890"/>
                </a:lnTo>
                <a:lnTo>
                  <a:pt x="0" y="250031"/>
                </a:lnTo>
                <a:lnTo>
                  <a:pt x="8929" y="223242"/>
                </a:lnTo>
                <a:lnTo>
                  <a:pt x="8929" y="178593"/>
                </a:lnTo>
                <a:lnTo>
                  <a:pt x="17859" y="133945"/>
                </a:lnTo>
                <a:lnTo>
                  <a:pt x="17859" y="89297"/>
                </a:lnTo>
                <a:lnTo>
                  <a:pt x="26789" y="44648"/>
                </a:lnTo>
                <a:lnTo>
                  <a:pt x="26789" y="17859"/>
                </a:lnTo>
                <a:lnTo>
                  <a:pt x="35719" y="0"/>
                </a:lnTo>
                <a:lnTo>
                  <a:pt x="44648" y="0"/>
                </a:lnTo>
                <a:lnTo>
                  <a:pt x="44648" y="8929"/>
                </a:lnTo>
                <a:lnTo>
                  <a:pt x="53578" y="26789"/>
                </a:lnTo>
                <a:lnTo>
                  <a:pt x="71437" y="53578"/>
                </a:lnTo>
                <a:lnTo>
                  <a:pt x="80367" y="89297"/>
                </a:lnTo>
                <a:lnTo>
                  <a:pt x="89297" y="125015"/>
                </a:lnTo>
                <a:lnTo>
                  <a:pt x="98226" y="151804"/>
                </a:lnTo>
                <a:lnTo>
                  <a:pt x="107156" y="187523"/>
                </a:lnTo>
                <a:lnTo>
                  <a:pt x="116086" y="214312"/>
                </a:lnTo>
                <a:lnTo>
                  <a:pt x="116086" y="241101"/>
                </a:lnTo>
                <a:lnTo>
                  <a:pt x="125015" y="258961"/>
                </a:lnTo>
                <a:lnTo>
                  <a:pt x="125015" y="276820"/>
                </a:lnTo>
                <a:lnTo>
                  <a:pt x="125015" y="285750"/>
                </a:lnTo>
                <a:lnTo>
                  <a:pt x="116086" y="276820"/>
                </a:lnTo>
                <a:lnTo>
                  <a:pt x="116086" y="267890"/>
                </a:lnTo>
                <a:lnTo>
                  <a:pt x="98226" y="250031"/>
                </a:lnTo>
                <a:lnTo>
                  <a:pt x="80367" y="223242"/>
                </a:lnTo>
                <a:lnTo>
                  <a:pt x="80367" y="22324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0" name="Freeform 79"/>
          <p:cNvSpPr/>
          <p:nvPr/>
        </p:nvSpPr>
        <p:spPr bwMode="auto">
          <a:xfrm>
            <a:off x="7099102" y="1812726"/>
            <a:ext cx="276821" cy="35720"/>
          </a:xfrm>
          <a:custGeom>
            <a:avLst/>
            <a:gdLst/>
            <a:ahLst/>
            <a:cxnLst/>
            <a:rect l="0" t="0" r="0" b="0"/>
            <a:pathLst>
              <a:path w="276821" h="35720">
                <a:moveTo>
                  <a:pt x="0" y="0"/>
                </a:moveTo>
                <a:lnTo>
                  <a:pt x="8929" y="8930"/>
                </a:lnTo>
                <a:lnTo>
                  <a:pt x="8929" y="17860"/>
                </a:lnTo>
                <a:lnTo>
                  <a:pt x="26789" y="26789"/>
                </a:lnTo>
                <a:lnTo>
                  <a:pt x="44648" y="35719"/>
                </a:lnTo>
                <a:lnTo>
                  <a:pt x="71437" y="35719"/>
                </a:lnTo>
                <a:lnTo>
                  <a:pt x="107156" y="26789"/>
                </a:lnTo>
                <a:lnTo>
                  <a:pt x="151804" y="26789"/>
                </a:lnTo>
                <a:lnTo>
                  <a:pt x="187523" y="17860"/>
                </a:lnTo>
                <a:lnTo>
                  <a:pt x="214312" y="17860"/>
                </a:lnTo>
                <a:lnTo>
                  <a:pt x="250031" y="8930"/>
                </a:lnTo>
                <a:lnTo>
                  <a:pt x="276820" y="0"/>
                </a:lnTo>
                <a:lnTo>
                  <a:pt x="27682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1" name="Freeform 80"/>
          <p:cNvSpPr/>
          <p:nvPr/>
        </p:nvSpPr>
        <p:spPr bwMode="auto">
          <a:xfrm>
            <a:off x="7340203" y="1669851"/>
            <a:ext cx="17861" cy="258962"/>
          </a:xfrm>
          <a:custGeom>
            <a:avLst/>
            <a:gdLst/>
            <a:ahLst/>
            <a:cxnLst/>
            <a:rect l="0" t="0" r="0" b="0"/>
            <a:pathLst>
              <a:path w="17861" h="258962">
                <a:moveTo>
                  <a:pt x="8930" y="0"/>
                </a:moveTo>
                <a:lnTo>
                  <a:pt x="8930" y="0"/>
                </a:lnTo>
                <a:lnTo>
                  <a:pt x="8930" y="8930"/>
                </a:lnTo>
                <a:lnTo>
                  <a:pt x="8930" y="26789"/>
                </a:lnTo>
                <a:lnTo>
                  <a:pt x="8930" y="44649"/>
                </a:lnTo>
                <a:lnTo>
                  <a:pt x="8930" y="80368"/>
                </a:lnTo>
                <a:lnTo>
                  <a:pt x="8930" y="107157"/>
                </a:lnTo>
                <a:lnTo>
                  <a:pt x="8930" y="142875"/>
                </a:lnTo>
                <a:lnTo>
                  <a:pt x="8930" y="178594"/>
                </a:lnTo>
                <a:lnTo>
                  <a:pt x="8930" y="205383"/>
                </a:lnTo>
                <a:lnTo>
                  <a:pt x="8930" y="232172"/>
                </a:lnTo>
                <a:lnTo>
                  <a:pt x="8930" y="250032"/>
                </a:lnTo>
                <a:lnTo>
                  <a:pt x="8930" y="258961"/>
                </a:lnTo>
                <a:lnTo>
                  <a:pt x="8930" y="250032"/>
                </a:lnTo>
                <a:lnTo>
                  <a:pt x="17860" y="241102"/>
                </a:lnTo>
                <a:lnTo>
                  <a:pt x="17860" y="214313"/>
                </a:lnTo>
                <a:lnTo>
                  <a:pt x="8930" y="178594"/>
                </a:lnTo>
                <a:lnTo>
                  <a:pt x="0" y="133946"/>
                </a:lnTo>
                <a:lnTo>
                  <a:pt x="0" y="13394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2" name="Freeform 81"/>
          <p:cNvSpPr/>
          <p:nvPr/>
        </p:nvSpPr>
        <p:spPr bwMode="auto">
          <a:xfrm>
            <a:off x="7286625" y="1643062"/>
            <a:ext cx="1" cy="1"/>
          </a:xfrm>
          <a:custGeom>
            <a:avLst/>
            <a:gdLst/>
            <a:ahLst/>
            <a:cxnLst/>
            <a:rect l="0" t="0" r="0" b="0"/>
            <a:pathLst>
              <a:path w="1" h="1">
                <a:moveTo>
                  <a:pt x="0" y="0"/>
                </a:moveTo>
                <a:close/>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3" name="Freeform 82"/>
          <p:cNvSpPr/>
          <p:nvPr/>
        </p:nvSpPr>
        <p:spPr bwMode="auto">
          <a:xfrm>
            <a:off x="7286625" y="1643062"/>
            <a:ext cx="205384" cy="312540"/>
          </a:xfrm>
          <a:custGeom>
            <a:avLst/>
            <a:gdLst/>
            <a:ahLst/>
            <a:cxnLst/>
            <a:rect l="0" t="0" r="0" b="0"/>
            <a:pathLst>
              <a:path w="205384" h="312540">
                <a:moveTo>
                  <a:pt x="0" y="0"/>
                </a:moveTo>
                <a:lnTo>
                  <a:pt x="0" y="8930"/>
                </a:lnTo>
                <a:lnTo>
                  <a:pt x="8930" y="17860"/>
                </a:lnTo>
                <a:lnTo>
                  <a:pt x="17859" y="17860"/>
                </a:lnTo>
                <a:lnTo>
                  <a:pt x="35719" y="26789"/>
                </a:lnTo>
                <a:lnTo>
                  <a:pt x="62508" y="35719"/>
                </a:lnTo>
                <a:lnTo>
                  <a:pt x="98227" y="44649"/>
                </a:lnTo>
                <a:lnTo>
                  <a:pt x="125016" y="62508"/>
                </a:lnTo>
                <a:lnTo>
                  <a:pt x="151805" y="80367"/>
                </a:lnTo>
                <a:lnTo>
                  <a:pt x="178594" y="98227"/>
                </a:lnTo>
                <a:lnTo>
                  <a:pt x="196453" y="133946"/>
                </a:lnTo>
                <a:lnTo>
                  <a:pt x="205383" y="169664"/>
                </a:lnTo>
                <a:lnTo>
                  <a:pt x="205383" y="214313"/>
                </a:lnTo>
                <a:lnTo>
                  <a:pt x="187523" y="250032"/>
                </a:lnTo>
                <a:lnTo>
                  <a:pt x="169664" y="276821"/>
                </a:lnTo>
                <a:lnTo>
                  <a:pt x="133945" y="303610"/>
                </a:lnTo>
                <a:lnTo>
                  <a:pt x="107156" y="312539"/>
                </a:lnTo>
                <a:lnTo>
                  <a:pt x="89297" y="312539"/>
                </a:lnTo>
                <a:lnTo>
                  <a:pt x="71438" y="294680"/>
                </a:lnTo>
                <a:lnTo>
                  <a:pt x="62508" y="267891"/>
                </a:lnTo>
                <a:lnTo>
                  <a:pt x="62508" y="26789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4" name="Freeform 83"/>
          <p:cNvSpPr/>
          <p:nvPr/>
        </p:nvSpPr>
        <p:spPr bwMode="auto">
          <a:xfrm>
            <a:off x="7500938" y="1634133"/>
            <a:ext cx="151805" cy="258962"/>
          </a:xfrm>
          <a:custGeom>
            <a:avLst/>
            <a:gdLst/>
            <a:ahLst/>
            <a:cxnLst/>
            <a:rect l="0" t="0" r="0" b="0"/>
            <a:pathLst>
              <a:path w="151805" h="258962">
                <a:moveTo>
                  <a:pt x="26789" y="0"/>
                </a:moveTo>
                <a:lnTo>
                  <a:pt x="26789" y="0"/>
                </a:lnTo>
                <a:lnTo>
                  <a:pt x="35718" y="8929"/>
                </a:lnTo>
                <a:lnTo>
                  <a:pt x="35718" y="8929"/>
                </a:lnTo>
                <a:lnTo>
                  <a:pt x="26789" y="26789"/>
                </a:lnTo>
                <a:lnTo>
                  <a:pt x="26789" y="44648"/>
                </a:lnTo>
                <a:lnTo>
                  <a:pt x="17859" y="71437"/>
                </a:lnTo>
                <a:lnTo>
                  <a:pt x="8929" y="98226"/>
                </a:lnTo>
                <a:lnTo>
                  <a:pt x="0" y="133945"/>
                </a:lnTo>
                <a:lnTo>
                  <a:pt x="0" y="160734"/>
                </a:lnTo>
                <a:lnTo>
                  <a:pt x="0" y="187523"/>
                </a:lnTo>
                <a:lnTo>
                  <a:pt x="0" y="214312"/>
                </a:lnTo>
                <a:lnTo>
                  <a:pt x="17859" y="241101"/>
                </a:lnTo>
                <a:lnTo>
                  <a:pt x="35718" y="250031"/>
                </a:lnTo>
                <a:lnTo>
                  <a:pt x="62507" y="258961"/>
                </a:lnTo>
                <a:lnTo>
                  <a:pt x="80367" y="258961"/>
                </a:lnTo>
                <a:lnTo>
                  <a:pt x="107156" y="258961"/>
                </a:lnTo>
                <a:lnTo>
                  <a:pt x="125015" y="241101"/>
                </a:lnTo>
                <a:lnTo>
                  <a:pt x="142875" y="223242"/>
                </a:lnTo>
                <a:lnTo>
                  <a:pt x="151804" y="205382"/>
                </a:lnTo>
                <a:lnTo>
                  <a:pt x="151804" y="178593"/>
                </a:lnTo>
                <a:lnTo>
                  <a:pt x="151804" y="151804"/>
                </a:lnTo>
                <a:lnTo>
                  <a:pt x="151804"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5" name="Freeform 84"/>
          <p:cNvSpPr/>
          <p:nvPr/>
        </p:nvSpPr>
        <p:spPr bwMode="auto">
          <a:xfrm>
            <a:off x="7599164" y="1678781"/>
            <a:ext cx="89298" cy="241103"/>
          </a:xfrm>
          <a:custGeom>
            <a:avLst/>
            <a:gdLst/>
            <a:ahLst/>
            <a:cxnLst/>
            <a:rect l="0" t="0" r="0" b="0"/>
            <a:pathLst>
              <a:path w="89298" h="241103">
                <a:moveTo>
                  <a:pt x="0" y="8930"/>
                </a:moveTo>
                <a:lnTo>
                  <a:pt x="0" y="0"/>
                </a:lnTo>
                <a:lnTo>
                  <a:pt x="0" y="0"/>
                </a:lnTo>
                <a:lnTo>
                  <a:pt x="0" y="8930"/>
                </a:lnTo>
                <a:lnTo>
                  <a:pt x="0" y="17859"/>
                </a:lnTo>
                <a:lnTo>
                  <a:pt x="8930" y="35719"/>
                </a:lnTo>
                <a:lnTo>
                  <a:pt x="8930" y="53578"/>
                </a:lnTo>
                <a:lnTo>
                  <a:pt x="8930" y="80367"/>
                </a:lnTo>
                <a:lnTo>
                  <a:pt x="8930" y="116086"/>
                </a:lnTo>
                <a:lnTo>
                  <a:pt x="17859" y="142875"/>
                </a:lnTo>
                <a:lnTo>
                  <a:pt x="17859" y="169664"/>
                </a:lnTo>
                <a:lnTo>
                  <a:pt x="26789" y="196453"/>
                </a:lnTo>
                <a:lnTo>
                  <a:pt x="35719" y="214313"/>
                </a:lnTo>
                <a:lnTo>
                  <a:pt x="44649" y="232172"/>
                </a:lnTo>
                <a:lnTo>
                  <a:pt x="53578" y="241102"/>
                </a:lnTo>
                <a:lnTo>
                  <a:pt x="62508" y="232172"/>
                </a:lnTo>
                <a:lnTo>
                  <a:pt x="71438" y="223242"/>
                </a:lnTo>
                <a:lnTo>
                  <a:pt x="80367" y="205383"/>
                </a:lnTo>
                <a:lnTo>
                  <a:pt x="80367" y="178594"/>
                </a:lnTo>
                <a:lnTo>
                  <a:pt x="89297" y="151805"/>
                </a:lnTo>
                <a:lnTo>
                  <a:pt x="89297" y="15180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6" name="Freeform 85"/>
          <p:cNvSpPr/>
          <p:nvPr/>
        </p:nvSpPr>
        <p:spPr bwMode="auto">
          <a:xfrm>
            <a:off x="7572375" y="1732359"/>
            <a:ext cx="98228" cy="71439"/>
          </a:xfrm>
          <a:custGeom>
            <a:avLst/>
            <a:gdLst/>
            <a:ahLst/>
            <a:cxnLst/>
            <a:rect l="0" t="0" r="0" b="0"/>
            <a:pathLst>
              <a:path w="98228" h="71439">
                <a:moveTo>
                  <a:pt x="0" y="71438"/>
                </a:moveTo>
                <a:lnTo>
                  <a:pt x="0" y="62508"/>
                </a:lnTo>
                <a:lnTo>
                  <a:pt x="0" y="62508"/>
                </a:lnTo>
                <a:lnTo>
                  <a:pt x="8930" y="53578"/>
                </a:lnTo>
                <a:lnTo>
                  <a:pt x="17859" y="44649"/>
                </a:lnTo>
                <a:lnTo>
                  <a:pt x="35719" y="35719"/>
                </a:lnTo>
                <a:lnTo>
                  <a:pt x="44648" y="35719"/>
                </a:lnTo>
                <a:lnTo>
                  <a:pt x="62508" y="26789"/>
                </a:lnTo>
                <a:lnTo>
                  <a:pt x="71438" y="26789"/>
                </a:lnTo>
                <a:lnTo>
                  <a:pt x="80367" y="17860"/>
                </a:lnTo>
                <a:lnTo>
                  <a:pt x="89297" y="17860"/>
                </a:lnTo>
                <a:lnTo>
                  <a:pt x="98227" y="17860"/>
                </a:lnTo>
                <a:lnTo>
                  <a:pt x="89297" y="8930"/>
                </a:lnTo>
                <a:lnTo>
                  <a:pt x="89297" y="0"/>
                </a:lnTo>
                <a:lnTo>
                  <a:pt x="8929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7" name="Freeform 86"/>
          <p:cNvSpPr/>
          <p:nvPr/>
        </p:nvSpPr>
        <p:spPr bwMode="auto">
          <a:xfrm>
            <a:off x="7545586" y="1660922"/>
            <a:ext cx="107157" cy="17860"/>
          </a:xfrm>
          <a:custGeom>
            <a:avLst/>
            <a:gdLst/>
            <a:ahLst/>
            <a:cxnLst/>
            <a:rect l="0" t="0" r="0" b="0"/>
            <a:pathLst>
              <a:path w="107157" h="17860">
                <a:moveTo>
                  <a:pt x="0" y="8929"/>
                </a:moveTo>
                <a:lnTo>
                  <a:pt x="0" y="8929"/>
                </a:lnTo>
                <a:lnTo>
                  <a:pt x="0" y="8929"/>
                </a:lnTo>
                <a:lnTo>
                  <a:pt x="0" y="17859"/>
                </a:lnTo>
                <a:lnTo>
                  <a:pt x="8930" y="17859"/>
                </a:lnTo>
                <a:lnTo>
                  <a:pt x="26789" y="17859"/>
                </a:lnTo>
                <a:lnTo>
                  <a:pt x="44648" y="17859"/>
                </a:lnTo>
                <a:lnTo>
                  <a:pt x="62508" y="8929"/>
                </a:lnTo>
                <a:lnTo>
                  <a:pt x="89297" y="8929"/>
                </a:lnTo>
                <a:lnTo>
                  <a:pt x="107156" y="0"/>
                </a:lnTo>
                <a:lnTo>
                  <a:pt x="107156"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8" name="Freeform 87"/>
          <p:cNvSpPr/>
          <p:nvPr/>
        </p:nvSpPr>
        <p:spPr bwMode="auto">
          <a:xfrm>
            <a:off x="7697391" y="1634133"/>
            <a:ext cx="133946" cy="187524"/>
          </a:xfrm>
          <a:custGeom>
            <a:avLst/>
            <a:gdLst/>
            <a:ahLst/>
            <a:cxnLst/>
            <a:rect l="0" t="0" r="0" b="0"/>
            <a:pathLst>
              <a:path w="133946" h="187524">
                <a:moveTo>
                  <a:pt x="98226" y="8929"/>
                </a:moveTo>
                <a:lnTo>
                  <a:pt x="98226" y="8929"/>
                </a:lnTo>
                <a:lnTo>
                  <a:pt x="98226" y="8929"/>
                </a:lnTo>
                <a:lnTo>
                  <a:pt x="89297" y="0"/>
                </a:lnTo>
                <a:lnTo>
                  <a:pt x="80367" y="0"/>
                </a:lnTo>
                <a:lnTo>
                  <a:pt x="71437" y="0"/>
                </a:lnTo>
                <a:lnTo>
                  <a:pt x="53578" y="0"/>
                </a:lnTo>
                <a:lnTo>
                  <a:pt x="44648" y="8929"/>
                </a:lnTo>
                <a:lnTo>
                  <a:pt x="26789" y="17859"/>
                </a:lnTo>
                <a:lnTo>
                  <a:pt x="17859" y="26789"/>
                </a:lnTo>
                <a:lnTo>
                  <a:pt x="17859" y="44648"/>
                </a:lnTo>
                <a:lnTo>
                  <a:pt x="17859" y="53578"/>
                </a:lnTo>
                <a:lnTo>
                  <a:pt x="26789" y="71437"/>
                </a:lnTo>
                <a:lnTo>
                  <a:pt x="35718" y="80367"/>
                </a:lnTo>
                <a:lnTo>
                  <a:pt x="53578" y="89296"/>
                </a:lnTo>
                <a:lnTo>
                  <a:pt x="71437" y="98226"/>
                </a:lnTo>
                <a:lnTo>
                  <a:pt x="89297" y="107156"/>
                </a:lnTo>
                <a:lnTo>
                  <a:pt x="116086" y="116086"/>
                </a:lnTo>
                <a:lnTo>
                  <a:pt x="125015" y="125015"/>
                </a:lnTo>
                <a:lnTo>
                  <a:pt x="133945" y="142875"/>
                </a:lnTo>
                <a:lnTo>
                  <a:pt x="133945" y="151804"/>
                </a:lnTo>
                <a:lnTo>
                  <a:pt x="133945" y="160734"/>
                </a:lnTo>
                <a:lnTo>
                  <a:pt x="116086" y="178593"/>
                </a:lnTo>
                <a:lnTo>
                  <a:pt x="98226" y="187523"/>
                </a:lnTo>
                <a:lnTo>
                  <a:pt x="71437" y="187523"/>
                </a:lnTo>
                <a:lnTo>
                  <a:pt x="53578" y="187523"/>
                </a:lnTo>
                <a:lnTo>
                  <a:pt x="35718" y="187523"/>
                </a:lnTo>
                <a:lnTo>
                  <a:pt x="17859" y="178593"/>
                </a:lnTo>
                <a:lnTo>
                  <a:pt x="8929" y="169664"/>
                </a:lnTo>
                <a:lnTo>
                  <a:pt x="0" y="151804"/>
                </a:lnTo>
                <a:lnTo>
                  <a:pt x="0" y="15180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9" name="Freeform 88"/>
          <p:cNvSpPr/>
          <p:nvPr/>
        </p:nvSpPr>
        <p:spPr bwMode="auto">
          <a:xfrm>
            <a:off x="7858125" y="1607344"/>
            <a:ext cx="169665" cy="187524"/>
          </a:xfrm>
          <a:custGeom>
            <a:avLst/>
            <a:gdLst/>
            <a:ahLst/>
            <a:cxnLst/>
            <a:rect l="0" t="0" r="0" b="0"/>
            <a:pathLst>
              <a:path w="169665" h="187524">
                <a:moveTo>
                  <a:pt x="169664" y="0"/>
                </a:moveTo>
                <a:lnTo>
                  <a:pt x="160734" y="0"/>
                </a:lnTo>
                <a:lnTo>
                  <a:pt x="151805" y="0"/>
                </a:lnTo>
                <a:lnTo>
                  <a:pt x="142875" y="0"/>
                </a:lnTo>
                <a:lnTo>
                  <a:pt x="125016" y="0"/>
                </a:lnTo>
                <a:lnTo>
                  <a:pt x="98227" y="0"/>
                </a:lnTo>
                <a:lnTo>
                  <a:pt x="80367" y="8929"/>
                </a:lnTo>
                <a:lnTo>
                  <a:pt x="53578" y="17859"/>
                </a:lnTo>
                <a:lnTo>
                  <a:pt x="26789" y="26789"/>
                </a:lnTo>
                <a:lnTo>
                  <a:pt x="17859" y="44648"/>
                </a:lnTo>
                <a:lnTo>
                  <a:pt x="8930" y="53578"/>
                </a:lnTo>
                <a:lnTo>
                  <a:pt x="8930" y="71437"/>
                </a:lnTo>
                <a:lnTo>
                  <a:pt x="17859" y="80367"/>
                </a:lnTo>
                <a:lnTo>
                  <a:pt x="35719" y="89296"/>
                </a:lnTo>
                <a:lnTo>
                  <a:pt x="62508" y="107156"/>
                </a:lnTo>
                <a:lnTo>
                  <a:pt x="89297" y="116085"/>
                </a:lnTo>
                <a:lnTo>
                  <a:pt x="116086" y="125015"/>
                </a:lnTo>
                <a:lnTo>
                  <a:pt x="133945" y="142875"/>
                </a:lnTo>
                <a:lnTo>
                  <a:pt x="151805" y="151804"/>
                </a:lnTo>
                <a:lnTo>
                  <a:pt x="160734" y="160734"/>
                </a:lnTo>
                <a:lnTo>
                  <a:pt x="160734" y="169664"/>
                </a:lnTo>
                <a:lnTo>
                  <a:pt x="142875" y="178593"/>
                </a:lnTo>
                <a:lnTo>
                  <a:pt x="125016" y="187523"/>
                </a:lnTo>
                <a:lnTo>
                  <a:pt x="98227" y="187523"/>
                </a:lnTo>
                <a:lnTo>
                  <a:pt x="71438" y="187523"/>
                </a:lnTo>
                <a:lnTo>
                  <a:pt x="44648" y="187523"/>
                </a:lnTo>
                <a:lnTo>
                  <a:pt x="17859" y="178593"/>
                </a:lnTo>
                <a:lnTo>
                  <a:pt x="0" y="178593"/>
                </a:lnTo>
                <a:lnTo>
                  <a:pt x="0" y="17859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0" name="Freeform 89"/>
          <p:cNvSpPr/>
          <p:nvPr/>
        </p:nvSpPr>
        <p:spPr bwMode="auto">
          <a:xfrm>
            <a:off x="6732984" y="1928812"/>
            <a:ext cx="1268017" cy="89298"/>
          </a:xfrm>
          <a:custGeom>
            <a:avLst/>
            <a:gdLst/>
            <a:ahLst/>
            <a:cxnLst/>
            <a:rect l="0" t="0" r="0" b="0"/>
            <a:pathLst>
              <a:path w="1268017" h="89298">
                <a:moveTo>
                  <a:pt x="169664" y="35719"/>
                </a:moveTo>
                <a:lnTo>
                  <a:pt x="151805" y="35719"/>
                </a:lnTo>
                <a:lnTo>
                  <a:pt x="133946" y="35719"/>
                </a:lnTo>
                <a:lnTo>
                  <a:pt x="107157" y="44649"/>
                </a:lnTo>
                <a:lnTo>
                  <a:pt x="80368" y="44649"/>
                </a:lnTo>
                <a:lnTo>
                  <a:pt x="44649" y="53578"/>
                </a:lnTo>
                <a:lnTo>
                  <a:pt x="26789" y="53578"/>
                </a:lnTo>
                <a:lnTo>
                  <a:pt x="8930" y="62508"/>
                </a:lnTo>
                <a:lnTo>
                  <a:pt x="0" y="62508"/>
                </a:lnTo>
                <a:lnTo>
                  <a:pt x="0" y="62508"/>
                </a:lnTo>
                <a:lnTo>
                  <a:pt x="17860" y="71438"/>
                </a:lnTo>
                <a:lnTo>
                  <a:pt x="26789" y="71438"/>
                </a:lnTo>
                <a:lnTo>
                  <a:pt x="53579" y="71438"/>
                </a:lnTo>
                <a:lnTo>
                  <a:pt x="89297" y="80367"/>
                </a:lnTo>
                <a:lnTo>
                  <a:pt x="125016" y="80367"/>
                </a:lnTo>
                <a:lnTo>
                  <a:pt x="169664" y="89297"/>
                </a:lnTo>
                <a:lnTo>
                  <a:pt x="223243" y="89297"/>
                </a:lnTo>
                <a:lnTo>
                  <a:pt x="285750" y="80367"/>
                </a:lnTo>
                <a:lnTo>
                  <a:pt x="348258" y="80367"/>
                </a:lnTo>
                <a:lnTo>
                  <a:pt x="428625" y="71438"/>
                </a:lnTo>
                <a:lnTo>
                  <a:pt x="508993" y="53578"/>
                </a:lnTo>
                <a:lnTo>
                  <a:pt x="589360" y="44649"/>
                </a:lnTo>
                <a:lnTo>
                  <a:pt x="678657" y="35719"/>
                </a:lnTo>
                <a:lnTo>
                  <a:pt x="759024" y="26789"/>
                </a:lnTo>
                <a:lnTo>
                  <a:pt x="839391" y="26789"/>
                </a:lnTo>
                <a:lnTo>
                  <a:pt x="910829" y="17860"/>
                </a:lnTo>
                <a:lnTo>
                  <a:pt x="982266" y="17860"/>
                </a:lnTo>
                <a:lnTo>
                  <a:pt x="1053704" y="8930"/>
                </a:lnTo>
                <a:lnTo>
                  <a:pt x="1107282" y="8930"/>
                </a:lnTo>
                <a:lnTo>
                  <a:pt x="1160860" y="8930"/>
                </a:lnTo>
                <a:lnTo>
                  <a:pt x="1205508" y="8930"/>
                </a:lnTo>
                <a:lnTo>
                  <a:pt x="1241227" y="8930"/>
                </a:lnTo>
                <a:lnTo>
                  <a:pt x="1259086" y="0"/>
                </a:lnTo>
                <a:lnTo>
                  <a:pt x="1268016" y="0"/>
                </a:lnTo>
                <a:lnTo>
                  <a:pt x="1268016" y="0"/>
                </a:lnTo>
                <a:lnTo>
                  <a:pt x="1259086" y="0"/>
                </a:lnTo>
                <a:lnTo>
                  <a:pt x="1241227" y="0"/>
                </a:lnTo>
                <a:lnTo>
                  <a:pt x="1214438" y="0"/>
                </a:lnTo>
                <a:lnTo>
                  <a:pt x="121443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1" name="Freeform 90"/>
          <p:cNvSpPr/>
          <p:nvPr/>
        </p:nvSpPr>
        <p:spPr bwMode="auto">
          <a:xfrm>
            <a:off x="1178719" y="2143125"/>
            <a:ext cx="2089548" cy="89298"/>
          </a:xfrm>
          <a:custGeom>
            <a:avLst/>
            <a:gdLst/>
            <a:ahLst/>
            <a:cxnLst/>
            <a:rect l="0" t="0" r="0" b="0"/>
            <a:pathLst>
              <a:path w="2089548" h="89298">
                <a:moveTo>
                  <a:pt x="0" y="26789"/>
                </a:moveTo>
                <a:lnTo>
                  <a:pt x="0" y="26789"/>
                </a:lnTo>
                <a:lnTo>
                  <a:pt x="0" y="26789"/>
                </a:lnTo>
                <a:lnTo>
                  <a:pt x="0" y="26789"/>
                </a:lnTo>
                <a:lnTo>
                  <a:pt x="8930" y="26789"/>
                </a:lnTo>
                <a:lnTo>
                  <a:pt x="8930" y="26789"/>
                </a:lnTo>
                <a:lnTo>
                  <a:pt x="8930" y="26789"/>
                </a:lnTo>
                <a:lnTo>
                  <a:pt x="17859" y="26789"/>
                </a:lnTo>
                <a:lnTo>
                  <a:pt x="17859" y="26789"/>
                </a:lnTo>
                <a:lnTo>
                  <a:pt x="26789" y="26789"/>
                </a:lnTo>
                <a:lnTo>
                  <a:pt x="26789" y="26789"/>
                </a:lnTo>
                <a:lnTo>
                  <a:pt x="44648" y="35719"/>
                </a:lnTo>
                <a:lnTo>
                  <a:pt x="53578" y="35719"/>
                </a:lnTo>
                <a:lnTo>
                  <a:pt x="62508" y="44648"/>
                </a:lnTo>
                <a:lnTo>
                  <a:pt x="80367" y="44648"/>
                </a:lnTo>
                <a:lnTo>
                  <a:pt x="98226" y="53578"/>
                </a:lnTo>
                <a:lnTo>
                  <a:pt x="125015" y="53578"/>
                </a:lnTo>
                <a:lnTo>
                  <a:pt x="142875" y="53578"/>
                </a:lnTo>
                <a:lnTo>
                  <a:pt x="169664" y="53578"/>
                </a:lnTo>
                <a:lnTo>
                  <a:pt x="196453" y="44648"/>
                </a:lnTo>
                <a:lnTo>
                  <a:pt x="223242" y="44648"/>
                </a:lnTo>
                <a:lnTo>
                  <a:pt x="250031" y="35719"/>
                </a:lnTo>
                <a:lnTo>
                  <a:pt x="276820" y="26789"/>
                </a:lnTo>
                <a:lnTo>
                  <a:pt x="294679" y="26789"/>
                </a:lnTo>
                <a:lnTo>
                  <a:pt x="321469" y="26789"/>
                </a:lnTo>
                <a:lnTo>
                  <a:pt x="348258" y="26789"/>
                </a:lnTo>
                <a:lnTo>
                  <a:pt x="375047" y="35719"/>
                </a:lnTo>
                <a:lnTo>
                  <a:pt x="401836" y="44648"/>
                </a:lnTo>
                <a:lnTo>
                  <a:pt x="428625" y="53578"/>
                </a:lnTo>
                <a:lnTo>
                  <a:pt x="455414" y="53578"/>
                </a:lnTo>
                <a:lnTo>
                  <a:pt x="482203" y="62508"/>
                </a:lnTo>
                <a:lnTo>
                  <a:pt x="508992" y="62508"/>
                </a:lnTo>
                <a:lnTo>
                  <a:pt x="544711" y="62508"/>
                </a:lnTo>
                <a:lnTo>
                  <a:pt x="571500" y="62508"/>
                </a:lnTo>
                <a:lnTo>
                  <a:pt x="598289" y="62508"/>
                </a:lnTo>
                <a:lnTo>
                  <a:pt x="634008" y="62508"/>
                </a:lnTo>
                <a:lnTo>
                  <a:pt x="660797" y="62508"/>
                </a:lnTo>
                <a:lnTo>
                  <a:pt x="687586" y="71437"/>
                </a:lnTo>
                <a:lnTo>
                  <a:pt x="714375" y="71437"/>
                </a:lnTo>
                <a:lnTo>
                  <a:pt x="732234" y="71437"/>
                </a:lnTo>
                <a:lnTo>
                  <a:pt x="759023" y="80367"/>
                </a:lnTo>
                <a:lnTo>
                  <a:pt x="794742" y="80367"/>
                </a:lnTo>
                <a:lnTo>
                  <a:pt x="821531" y="89297"/>
                </a:lnTo>
                <a:lnTo>
                  <a:pt x="848320" y="80367"/>
                </a:lnTo>
                <a:lnTo>
                  <a:pt x="875109" y="80367"/>
                </a:lnTo>
                <a:lnTo>
                  <a:pt x="901898" y="80367"/>
                </a:lnTo>
                <a:lnTo>
                  <a:pt x="928687" y="71437"/>
                </a:lnTo>
                <a:lnTo>
                  <a:pt x="946547" y="71437"/>
                </a:lnTo>
                <a:lnTo>
                  <a:pt x="973336" y="62508"/>
                </a:lnTo>
                <a:lnTo>
                  <a:pt x="1000125" y="53578"/>
                </a:lnTo>
                <a:lnTo>
                  <a:pt x="1026914" y="53578"/>
                </a:lnTo>
                <a:lnTo>
                  <a:pt x="1044773" y="44648"/>
                </a:lnTo>
                <a:lnTo>
                  <a:pt x="1062633" y="44648"/>
                </a:lnTo>
                <a:lnTo>
                  <a:pt x="1089422" y="44648"/>
                </a:lnTo>
                <a:lnTo>
                  <a:pt x="1125140" y="44648"/>
                </a:lnTo>
                <a:lnTo>
                  <a:pt x="1151929" y="44648"/>
                </a:lnTo>
                <a:lnTo>
                  <a:pt x="1178719" y="44648"/>
                </a:lnTo>
                <a:lnTo>
                  <a:pt x="1205508" y="44648"/>
                </a:lnTo>
                <a:lnTo>
                  <a:pt x="1241226" y="44648"/>
                </a:lnTo>
                <a:lnTo>
                  <a:pt x="1276945" y="44648"/>
                </a:lnTo>
                <a:lnTo>
                  <a:pt x="1303734" y="35719"/>
                </a:lnTo>
                <a:lnTo>
                  <a:pt x="1339453" y="35719"/>
                </a:lnTo>
                <a:lnTo>
                  <a:pt x="1366242" y="35719"/>
                </a:lnTo>
                <a:lnTo>
                  <a:pt x="1401961" y="26789"/>
                </a:lnTo>
                <a:lnTo>
                  <a:pt x="1428750" y="26789"/>
                </a:lnTo>
                <a:lnTo>
                  <a:pt x="1455539" y="26789"/>
                </a:lnTo>
                <a:lnTo>
                  <a:pt x="1482328" y="17859"/>
                </a:lnTo>
                <a:lnTo>
                  <a:pt x="1509117" y="17859"/>
                </a:lnTo>
                <a:lnTo>
                  <a:pt x="1535906" y="17859"/>
                </a:lnTo>
                <a:lnTo>
                  <a:pt x="1562695" y="17859"/>
                </a:lnTo>
                <a:lnTo>
                  <a:pt x="1589484" y="17859"/>
                </a:lnTo>
                <a:lnTo>
                  <a:pt x="1616273" y="17859"/>
                </a:lnTo>
                <a:lnTo>
                  <a:pt x="1643062" y="26789"/>
                </a:lnTo>
                <a:lnTo>
                  <a:pt x="1669851" y="26789"/>
                </a:lnTo>
                <a:lnTo>
                  <a:pt x="1687711" y="17859"/>
                </a:lnTo>
                <a:lnTo>
                  <a:pt x="1714500" y="17859"/>
                </a:lnTo>
                <a:lnTo>
                  <a:pt x="1741289" y="17859"/>
                </a:lnTo>
                <a:lnTo>
                  <a:pt x="1768078" y="17859"/>
                </a:lnTo>
                <a:lnTo>
                  <a:pt x="1785937" y="8929"/>
                </a:lnTo>
                <a:lnTo>
                  <a:pt x="1812726" y="8929"/>
                </a:lnTo>
                <a:lnTo>
                  <a:pt x="1839515" y="0"/>
                </a:lnTo>
                <a:lnTo>
                  <a:pt x="1866304" y="0"/>
                </a:lnTo>
                <a:lnTo>
                  <a:pt x="1893094" y="0"/>
                </a:lnTo>
                <a:lnTo>
                  <a:pt x="1919883" y="0"/>
                </a:lnTo>
                <a:lnTo>
                  <a:pt x="1946672" y="8929"/>
                </a:lnTo>
                <a:lnTo>
                  <a:pt x="1964531" y="8929"/>
                </a:lnTo>
                <a:lnTo>
                  <a:pt x="1982390" y="8929"/>
                </a:lnTo>
                <a:lnTo>
                  <a:pt x="2000250" y="8929"/>
                </a:lnTo>
                <a:lnTo>
                  <a:pt x="2018109" y="8929"/>
                </a:lnTo>
                <a:lnTo>
                  <a:pt x="2035969" y="8929"/>
                </a:lnTo>
                <a:lnTo>
                  <a:pt x="2044898" y="17859"/>
                </a:lnTo>
                <a:lnTo>
                  <a:pt x="2053828" y="17859"/>
                </a:lnTo>
                <a:lnTo>
                  <a:pt x="2071687" y="26789"/>
                </a:lnTo>
                <a:lnTo>
                  <a:pt x="2080617" y="26789"/>
                </a:lnTo>
                <a:lnTo>
                  <a:pt x="2089547" y="35719"/>
                </a:lnTo>
                <a:lnTo>
                  <a:pt x="2089547" y="44648"/>
                </a:lnTo>
                <a:lnTo>
                  <a:pt x="2080617" y="62508"/>
                </a:lnTo>
                <a:lnTo>
                  <a:pt x="2080617"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2" name="Freeform 91"/>
          <p:cNvSpPr/>
          <p:nvPr/>
        </p:nvSpPr>
        <p:spPr bwMode="auto">
          <a:xfrm>
            <a:off x="3303984" y="2223492"/>
            <a:ext cx="267892" cy="89298"/>
          </a:xfrm>
          <a:custGeom>
            <a:avLst/>
            <a:gdLst/>
            <a:ahLst/>
            <a:cxnLst/>
            <a:rect l="0" t="0" r="0" b="0"/>
            <a:pathLst>
              <a:path w="267892" h="89298">
                <a:moveTo>
                  <a:pt x="8930" y="80367"/>
                </a:moveTo>
                <a:lnTo>
                  <a:pt x="0" y="80367"/>
                </a:lnTo>
                <a:lnTo>
                  <a:pt x="0" y="80367"/>
                </a:lnTo>
                <a:lnTo>
                  <a:pt x="0" y="80367"/>
                </a:lnTo>
                <a:lnTo>
                  <a:pt x="0" y="89297"/>
                </a:lnTo>
                <a:lnTo>
                  <a:pt x="8930" y="89297"/>
                </a:lnTo>
                <a:lnTo>
                  <a:pt x="17860" y="89297"/>
                </a:lnTo>
                <a:lnTo>
                  <a:pt x="26789" y="89297"/>
                </a:lnTo>
                <a:lnTo>
                  <a:pt x="62508" y="80367"/>
                </a:lnTo>
                <a:lnTo>
                  <a:pt x="89297" y="71437"/>
                </a:lnTo>
                <a:lnTo>
                  <a:pt x="133946" y="62508"/>
                </a:lnTo>
                <a:lnTo>
                  <a:pt x="178594" y="44648"/>
                </a:lnTo>
                <a:lnTo>
                  <a:pt x="223243" y="26789"/>
                </a:lnTo>
                <a:lnTo>
                  <a:pt x="267891" y="0"/>
                </a:lnTo>
                <a:lnTo>
                  <a:pt x="26789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3" name="Freeform 92"/>
          <p:cNvSpPr/>
          <p:nvPr/>
        </p:nvSpPr>
        <p:spPr bwMode="auto">
          <a:xfrm>
            <a:off x="3670102" y="2018109"/>
            <a:ext cx="232172" cy="214314"/>
          </a:xfrm>
          <a:custGeom>
            <a:avLst/>
            <a:gdLst/>
            <a:ahLst/>
            <a:cxnLst/>
            <a:rect l="0" t="0" r="0" b="0"/>
            <a:pathLst>
              <a:path w="232172" h="214314">
                <a:moveTo>
                  <a:pt x="107156" y="62508"/>
                </a:moveTo>
                <a:lnTo>
                  <a:pt x="107156" y="53578"/>
                </a:lnTo>
                <a:lnTo>
                  <a:pt x="116086" y="44649"/>
                </a:lnTo>
                <a:lnTo>
                  <a:pt x="116086" y="44649"/>
                </a:lnTo>
                <a:lnTo>
                  <a:pt x="125015" y="26789"/>
                </a:lnTo>
                <a:lnTo>
                  <a:pt x="125015" y="17860"/>
                </a:lnTo>
                <a:lnTo>
                  <a:pt x="116086" y="8930"/>
                </a:lnTo>
                <a:lnTo>
                  <a:pt x="116086" y="8930"/>
                </a:lnTo>
                <a:lnTo>
                  <a:pt x="107156" y="0"/>
                </a:lnTo>
                <a:lnTo>
                  <a:pt x="98226" y="0"/>
                </a:lnTo>
                <a:lnTo>
                  <a:pt x="80367" y="0"/>
                </a:lnTo>
                <a:lnTo>
                  <a:pt x="62507" y="8930"/>
                </a:lnTo>
                <a:lnTo>
                  <a:pt x="44648" y="17860"/>
                </a:lnTo>
                <a:lnTo>
                  <a:pt x="26789" y="44649"/>
                </a:lnTo>
                <a:lnTo>
                  <a:pt x="8929" y="71438"/>
                </a:lnTo>
                <a:lnTo>
                  <a:pt x="0" y="98227"/>
                </a:lnTo>
                <a:lnTo>
                  <a:pt x="0" y="133945"/>
                </a:lnTo>
                <a:lnTo>
                  <a:pt x="17859" y="160735"/>
                </a:lnTo>
                <a:lnTo>
                  <a:pt x="35718" y="187524"/>
                </a:lnTo>
                <a:lnTo>
                  <a:pt x="62507" y="205383"/>
                </a:lnTo>
                <a:lnTo>
                  <a:pt x="107156" y="214313"/>
                </a:lnTo>
                <a:lnTo>
                  <a:pt x="142875" y="205383"/>
                </a:lnTo>
                <a:lnTo>
                  <a:pt x="187523" y="196453"/>
                </a:lnTo>
                <a:lnTo>
                  <a:pt x="232171" y="178594"/>
                </a:lnTo>
                <a:lnTo>
                  <a:pt x="232171" y="17859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4" name="Freeform 93"/>
          <p:cNvSpPr/>
          <p:nvPr/>
        </p:nvSpPr>
        <p:spPr bwMode="auto">
          <a:xfrm>
            <a:off x="3946922" y="1937742"/>
            <a:ext cx="241102" cy="232173"/>
          </a:xfrm>
          <a:custGeom>
            <a:avLst/>
            <a:gdLst/>
            <a:ahLst/>
            <a:cxnLst/>
            <a:rect l="0" t="0" r="0" b="0"/>
            <a:pathLst>
              <a:path w="241102" h="232173">
                <a:moveTo>
                  <a:pt x="53578" y="0"/>
                </a:moveTo>
                <a:lnTo>
                  <a:pt x="44648" y="0"/>
                </a:lnTo>
                <a:lnTo>
                  <a:pt x="44648" y="0"/>
                </a:lnTo>
                <a:lnTo>
                  <a:pt x="35719" y="8930"/>
                </a:lnTo>
                <a:lnTo>
                  <a:pt x="35719" y="17859"/>
                </a:lnTo>
                <a:lnTo>
                  <a:pt x="26789" y="35719"/>
                </a:lnTo>
                <a:lnTo>
                  <a:pt x="26789" y="62508"/>
                </a:lnTo>
                <a:lnTo>
                  <a:pt x="17859" y="89297"/>
                </a:lnTo>
                <a:lnTo>
                  <a:pt x="8930" y="116086"/>
                </a:lnTo>
                <a:lnTo>
                  <a:pt x="0" y="142875"/>
                </a:lnTo>
                <a:lnTo>
                  <a:pt x="0" y="178594"/>
                </a:lnTo>
                <a:lnTo>
                  <a:pt x="8930" y="196453"/>
                </a:lnTo>
                <a:lnTo>
                  <a:pt x="17859" y="214312"/>
                </a:lnTo>
                <a:lnTo>
                  <a:pt x="26789" y="232172"/>
                </a:lnTo>
                <a:lnTo>
                  <a:pt x="53578" y="232172"/>
                </a:lnTo>
                <a:lnTo>
                  <a:pt x="89297" y="223242"/>
                </a:lnTo>
                <a:lnTo>
                  <a:pt x="133945" y="205383"/>
                </a:lnTo>
                <a:lnTo>
                  <a:pt x="169664" y="187523"/>
                </a:lnTo>
                <a:lnTo>
                  <a:pt x="214312" y="160734"/>
                </a:lnTo>
                <a:lnTo>
                  <a:pt x="241101" y="142875"/>
                </a:lnTo>
                <a:lnTo>
                  <a:pt x="241101" y="14287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5" name="Freeform 94"/>
          <p:cNvSpPr/>
          <p:nvPr/>
        </p:nvSpPr>
        <p:spPr bwMode="auto">
          <a:xfrm>
            <a:off x="4304109" y="1848445"/>
            <a:ext cx="26790" cy="241103"/>
          </a:xfrm>
          <a:custGeom>
            <a:avLst/>
            <a:gdLst/>
            <a:ahLst/>
            <a:cxnLst/>
            <a:rect l="0" t="0" r="0" b="0"/>
            <a:pathLst>
              <a:path w="26790" h="241103">
                <a:moveTo>
                  <a:pt x="0" y="0"/>
                </a:moveTo>
                <a:lnTo>
                  <a:pt x="0" y="0"/>
                </a:lnTo>
                <a:lnTo>
                  <a:pt x="0" y="8930"/>
                </a:lnTo>
                <a:lnTo>
                  <a:pt x="0" y="26789"/>
                </a:lnTo>
                <a:lnTo>
                  <a:pt x="8930" y="53578"/>
                </a:lnTo>
                <a:lnTo>
                  <a:pt x="8930" y="80367"/>
                </a:lnTo>
                <a:lnTo>
                  <a:pt x="8930" y="107156"/>
                </a:lnTo>
                <a:lnTo>
                  <a:pt x="8930" y="142875"/>
                </a:lnTo>
                <a:lnTo>
                  <a:pt x="8930" y="178594"/>
                </a:lnTo>
                <a:lnTo>
                  <a:pt x="17860" y="205383"/>
                </a:lnTo>
                <a:lnTo>
                  <a:pt x="17860" y="223242"/>
                </a:lnTo>
                <a:lnTo>
                  <a:pt x="26789" y="241102"/>
                </a:lnTo>
                <a:lnTo>
                  <a:pt x="26789" y="24110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6" name="Freeform 95"/>
          <p:cNvSpPr/>
          <p:nvPr/>
        </p:nvSpPr>
        <p:spPr bwMode="auto">
          <a:xfrm>
            <a:off x="4196953" y="2009179"/>
            <a:ext cx="250032" cy="71439"/>
          </a:xfrm>
          <a:custGeom>
            <a:avLst/>
            <a:gdLst/>
            <a:ahLst/>
            <a:cxnLst/>
            <a:rect l="0" t="0" r="0" b="0"/>
            <a:pathLst>
              <a:path w="250032" h="71439">
                <a:moveTo>
                  <a:pt x="0" y="71438"/>
                </a:moveTo>
                <a:lnTo>
                  <a:pt x="8930" y="71438"/>
                </a:lnTo>
                <a:lnTo>
                  <a:pt x="26789" y="71438"/>
                </a:lnTo>
                <a:lnTo>
                  <a:pt x="44649" y="62508"/>
                </a:lnTo>
                <a:lnTo>
                  <a:pt x="71438" y="62508"/>
                </a:lnTo>
                <a:lnTo>
                  <a:pt x="107156" y="62508"/>
                </a:lnTo>
                <a:lnTo>
                  <a:pt x="142875" y="53579"/>
                </a:lnTo>
                <a:lnTo>
                  <a:pt x="169664" y="53579"/>
                </a:lnTo>
                <a:lnTo>
                  <a:pt x="196453" y="44649"/>
                </a:lnTo>
                <a:lnTo>
                  <a:pt x="223242" y="26790"/>
                </a:lnTo>
                <a:lnTo>
                  <a:pt x="241102" y="17860"/>
                </a:lnTo>
                <a:lnTo>
                  <a:pt x="250031" y="0"/>
                </a:lnTo>
                <a:lnTo>
                  <a:pt x="25003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7" name="Freeform 96"/>
          <p:cNvSpPr/>
          <p:nvPr/>
        </p:nvSpPr>
        <p:spPr bwMode="auto">
          <a:xfrm>
            <a:off x="4143375" y="1785937"/>
            <a:ext cx="232173" cy="35720"/>
          </a:xfrm>
          <a:custGeom>
            <a:avLst/>
            <a:gdLst/>
            <a:ahLst/>
            <a:cxnLst/>
            <a:rect l="0" t="0" r="0" b="0"/>
            <a:pathLst>
              <a:path w="232173" h="35720">
                <a:moveTo>
                  <a:pt x="0" y="35719"/>
                </a:moveTo>
                <a:lnTo>
                  <a:pt x="8930" y="35719"/>
                </a:lnTo>
                <a:lnTo>
                  <a:pt x="35719" y="26789"/>
                </a:lnTo>
                <a:lnTo>
                  <a:pt x="62508" y="17860"/>
                </a:lnTo>
                <a:lnTo>
                  <a:pt x="107156" y="8930"/>
                </a:lnTo>
                <a:lnTo>
                  <a:pt x="151805" y="8930"/>
                </a:lnTo>
                <a:lnTo>
                  <a:pt x="196453" y="0"/>
                </a:lnTo>
                <a:lnTo>
                  <a:pt x="232172" y="0"/>
                </a:lnTo>
                <a:lnTo>
                  <a:pt x="23217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8" name="Freeform 97"/>
          <p:cNvSpPr/>
          <p:nvPr/>
        </p:nvSpPr>
        <p:spPr bwMode="auto">
          <a:xfrm>
            <a:off x="7483078" y="4455914"/>
            <a:ext cx="642939" cy="928689"/>
          </a:xfrm>
          <a:custGeom>
            <a:avLst/>
            <a:gdLst/>
            <a:ahLst/>
            <a:cxnLst/>
            <a:rect l="0" t="0" r="0" b="0"/>
            <a:pathLst>
              <a:path w="642939" h="928689">
                <a:moveTo>
                  <a:pt x="330399" y="0"/>
                </a:moveTo>
                <a:lnTo>
                  <a:pt x="321469" y="0"/>
                </a:lnTo>
                <a:lnTo>
                  <a:pt x="312539" y="0"/>
                </a:lnTo>
                <a:lnTo>
                  <a:pt x="312539" y="8929"/>
                </a:lnTo>
                <a:lnTo>
                  <a:pt x="303610" y="8929"/>
                </a:lnTo>
                <a:lnTo>
                  <a:pt x="303610" y="8929"/>
                </a:lnTo>
                <a:lnTo>
                  <a:pt x="294680" y="8929"/>
                </a:lnTo>
                <a:lnTo>
                  <a:pt x="294680" y="8929"/>
                </a:lnTo>
                <a:lnTo>
                  <a:pt x="303610" y="8929"/>
                </a:lnTo>
                <a:lnTo>
                  <a:pt x="303610" y="8929"/>
                </a:lnTo>
                <a:lnTo>
                  <a:pt x="321469" y="8929"/>
                </a:lnTo>
                <a:lnTo>
                  <a:pt x="339328" y="8929"/>
                </a:lnTo>
                <a:lnTo>
                  <a:pt x="357188" y="17859"/>
                </a:lnTo>
                <a:lnTo>
                  <a:pt x="383977" y="26789"/>
                </a:lnTo>
                <a:lnTo>
                  <a:pt x="419695" y="35718"/>
                </a:lnTo>
                <a:lnTo>
                  <a:pt x="446485" y="44648"/>
                </a:lnTo>
                <a:lnTo>
                  <a:pt x="482203" y="53578"/>
                </a:lnTo>
                <a:lnTo>
                  <a:pt x="508992" y="62507"/>
                </a:lnTo>
                <a:lnTo>
                  <a:pt x="526852" y="62507"/>
                </a:lnTo>
                <a:lnTo>
                  <a:pt x="544711" y="71437"/>
                </a:lnTo>
                <a:lnTo>
                  <a:pt x="553641" y="80367"/>
                </a:lnTo>
                <a:lnTo>
                  <a:pt x="562570" y="89297"/>
                </a:lnTo>
                <a:lnTo>
                  <a:pt x="562570" y="107156"/>
                </a:lnTo>
                <a:lnTo>
                  <a:pt x="562570" y="133945"/>
                </a:lnTo>
                <a:lnTo>
                  <a:pt x="553641" y="169664"/>
                </a:lnTo>
                <a:lnTo>
                  <a:pt x="544711" y="205382"/>
                </a:lnTo>
                <a:lnTo>
                  <a:pt x="544711" y="258961"/>
                </a:lnTo>
                <a:lnTo>
                  <a:pt x="535781" y="303609"/>
                </a:lnTo>
                <a:lnTo>
                  <a:pt x="535781" y="357187"/>
                </a:lnTo>
                <a:lnTo>
                  <a:pt x="526852" y="401836"/>
                </a:lnTo>
                <a:lnTo>
                  <a:pt x="526852" y="446484"/>
                </a:lnTo>
                <a:lnTo>
                  <a:pt x="526852" y="482203"/>
                </a:lnTo>
                <a:lnTo>
                  <a:pt x="535781" y="526852"/>
                </a:lnTo>
                <a:lnTo>
                  <a:pt x="535781" y="580430"/>
                </a:lnTo>
                <a:lnTo>
                  <a:pt x="544711" y="625078"/>
                </a:lnTo>
                <a:lnTo>
                  <a:pt x="553641" y="660797"/>
                </a:lnTo>
                <a:lnTo>
                  <a:pt x="562570" y="705445"/>
                </a:lnTo>
                <a:lnTo>
                  <a:pt x="580430" y="741164"/>
                </a:lnTo>
                <a:lnTo>
                  <a:pt x="598289" y="767953"/>
                </a:lnTo>
                <a:lnTo>
                  <a:pt x="616149" y="794742"/>
                </a:lnTo>
                <a:lnTo>
                  <a:pt x="634008" y="812602"/>
                </a:lnTo>
                <a:lnTo>
                  <a:pt x="642938" y="821531"/>
                </a:lnTo>
                <a:lnTo>
                  <a:pt x="642938" y="830461"/>
                </a:lnTo>
                <a:lnTo>
                  <a:pt x="642938" y="830461"/>
                </a:lnTo>
                <a:lnTo>
                  <a:pt x="625078" y="839391"/>
                </a:lnTo>
                <a:lnTo>
                  <a:pt x="598289" y="848320"/>
                </a:lnTo>
                <a:lnTo>
                  <a:pt x="562570" y="848320"/>
                </a:lnTo>
                <a:lnTo>
                  <a:pt x="517922" y="857250"/>
                </a:lnTo>
                <a:lnTo>
                  <a:pt x="464344" y="875109"/>
                </a:lnTo>
                <a:lnTo>
                  <a:pt x="401836" y="884039"/>
                </a:lnTo>
                <a:lnTo>
                  <a:pt x="330399" y="901899"/>
                </a:lnTo>
                <a:lnTo>
                  <a:pt x="258961" y="910828"/>
                </a:lnTo>
                <a:lnTo>
                  <a:pt x="178594" y="928688"/>
                </a:lnTo>
                <a:lnTo>
                  <a:pt x="107156" y="928688"/>
                </a:lnTo>
                <a:lnTo>
                  <a:pt x="44649" y="910828"/>
                </a:lnTo>
                <a:lnTo>
                  <a:pt x="0" y="875109"/>
                </a:lnTo>
                <a:lnTo>
                  <a:pt x="0" y="87510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9" name="Freeform 98"/>
          <p:cNvSpPr/>
          <p:nvPr/>
        </p:nvSpPr>
        <p:spPr bwMode="auto">
          <a:xfrm>
            <a:off x="2455664" y="2571750"/>
            <a:ext cx="89298" cy="89298"/>
          </a:xfrm>
          <a:custGeom>
            <a:avLst/>
            <a:gdLst/>
            <a:ahLst/>
            <a:cxnLst/>
            <a:rect l="0" t="0" r="0" b="0"/>
            <a:pathLst>
              <a:path w="89298" h="89298">
                <a:moveTo>
                  <a:pt x="0" y="26789"/>
                </a:moveTo>
                <a:lnTo>
                  <a:pt x="0" y="26789"/>
                </a:lnTo>
                <a:lnTo>
                  <a:pt x="0" y="26789"/>
                </a:lnTo>
                <a:lnTo>
                  <a:pt x="0" y="26789"/>
                </a:lnTo>
                <a:lnTo>
                  <a:pt x="0" y="26789"/>
                </a:lnTo>
                <a:lnTo>
                  <a:pt x="0" y="26789"/>
                </a:lnTo>
                <a:lnTo>
                  <a:pt x="0" y="26789"/>
                </a:lnTo>
                <a:lnTo>
                  <a:pt x="0" y="26789"/>
                </a:lnTo>
                <a:lnTo>
                  <a:pt x="0" y="35719"/>
                </a:lnTo>
                <a:lnTo>
                  <a:pt x="0" y="35719"/>
                </a:lnTo>
                <a:lnTo>
                  <a:pt x="0" y="44648"/>
                </a:lnTo>
                <a:lnTo>
                  <a:pt x="0" y="53578"/>
                </a:lnTo>
                <a:lnTo>
                  <a:pt x="0" y="62508"/>
                </a:lnTo>
                <a:lnTo>
                  <a:pt x="0" y="71438"/>
                </a:lnTo>
                <a:lnTo>
                  <a:pt x="0" y="80367"/>
                </a:lnTo>
                <a:lnTo>
                  <a:pt x="0" y="80367"/>
                </a:lnTo>
                <a:lnTo>
                  <a:pt x="0" y="89297"/>
                </a:lnTo>
                <a:lnTo>
                  <a:pt x="0" y="89297"/>
                </a:lnTo>
                <a:lnTo>
                  <a:pt x="8930" y="80367"/>
                </a:lnTo>
                <a:lnTo>
                  <a:pt x="8930" y="80367"/>
                </a:lnTo>
                <a:lnTo>
                  <a:pt x="17859" y="71438"/>
                </a:lnTo>
                <a:lnTo>
                  <a:pt x="26789" y="71438"/>
                </a:lnTo>
                <a:lnTo>
                  <a:pt x="35719" y="71438"/>
                </a:lnTo>
                <a:lnTo>
                  <a:pt x="44649" y="71438"/>
                </a:lnTo>
                <a:lnTo>
                  <a:pt x="53578" y="80367"/>
                </a:lnTo>
                <a:lnTo>
                  <a:pt x="62508" y="80367"/>
                </a:lnTo>
                <a:lnTo>
                  <a:pt x="62508" y="80367"/>
                </a:lnTo>
                <a:lnTo>
                  <a:pt x="71438" y="89297"/>
                </a:lnTo>
                <a:lnTo>
                  <a:pt x="80367" y="89297"/>
                </a:lnTo>
                <a:lnTo>
                  <a:pt x="80367" y="80367"/>
                </a:lnTo>
                <a:lnTo>
                  <a:pt x="80367" y="71438"/>
                </a:lnTo>
                <a:lnTo>
                  <a:pt x="89297" y="62508"/>
                </a:lnTo>
                <a:lnTo>
                  <a:pt x="89297" y="53578"/>
                </a:lnTo>
                <a:lnTo>
                  <a:pt x="89297" y="35719"/>
                </a:lnTo>
                <a:lnTo>
                  <a:pt x="89297" y="26789"/>
                </a:lnTo>
                <a:lnTo>
                  <a:pt x="89297" y="17859"/>
                </a:lnTo>
                <a:lnTo>
                  <a:pt x="89297" y="17859"/>
                </a:lnTo>
                <a:lnTo>
                  <a:pt x="89297" y="8930"/>
                </a:lnTo>
                <a:lnTo>
                  <a:pt x="89297" y="8930"/>
                </a:lnTo>
                <a:lnTo>
                  <a:pt x="89297" y="8930"/>
                </a:lnTo>
                <a:lnTo>
                  <a:pt x="80367" y="17859"/>
                </a:lnTo>
                <a:lnTo>
                  <a:pt x="80367" y="17859"/>
                </a:lnTo>
                <a:lnTo>
                  <a:pt x="80367" y="17859"/>
                </a:lnTo>
                <a:lnTo>
                  <a:pt x="80367" y="8930"/>
                </a:lnTo>
                <a:lnTo>
                  <a:pt x="80367" y="8930"/>
                </a:lnTo>
                <a:lnTo>
                  <a:pt x="80367" y="0"/>
                </a:lnTo>
                <a:lnTo>
                  <a:pt x="8036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0" name="Freeform 99"/>
          <p:cNvSpPr/>
          <p:nvPr/>
        </p:nvSpPr>
        <p:spPr bwMode="auto">
          <a:xfrm>
            <a:off x="2732484" y="2553891"/>
            <a:ext cx="125017" cy="125016"/>
          </a:xfrm>
          <a:custGeom>
            <a:avLst/>
            <a:gdLst/>
            <a:ahLst/>
            <a:cxnLst/>
            <a:rect l="0" t="0" r="0" b="0"/>
            <a:pathLst>
              <a:path w="125017" h="125016">
                <a:moveTo>
                  <a:pt x="8930" y="17859"/>
                </a:moveTo>
                <a:lnTo>
                  <a:pt x="8930" y="17859"/>
                </a:lnTo>
                <a:lnTo>
                  <a:pt x="8930" y="17859"/>
                </a:lnTo>
                <a:lnTo>
                  <a:pt x="8930" y="17859"/>
                </a:lnTo>
                <a:lnTo>
                  <a:pt x="8930" y="17859"/>
                </a:lnTo>
                <a:lnTo>
                  <a:pt x="8930" y="17859"/>
                </a:lnTo>
                <a:lnTo>
                  <a:pt x="8930" y="26789"/>
                </a:lnTo>
                <a:lnTo>
                  <a:pt x="0" y="35718"/>
                </a:lnTo>
                <a:lnTo>
                  <a:pt x="0" y="53578"/>
                </a:lnTo>
                <a:lnTo>
                  <a:pt x="0" y="62507"/>
                </a:lnTo>
                <a:lnTo>
                  <a:pt x="0" y="80367"/>
                </a:lnTo>
                <a:lnTo>
                  <a:pt x="0" y="89297"/>
                </a:lnTo>
                <a:lnTo>
                  <a:pt x="0" y="98226"/>
                </a:lnTo>
                <a:lnTo>
                  <a:pt x="0" y="98226"/>
                </a:lnTo>
                <a:lnTo>
                  <a:pt x="0" y="107156"/>
                </a:lnTo>
                <a:lnTo>
                  <a:pt x="8930" y="98226"/>
                </a:lnTo>
                <a:lnTo>
                  <a:pt x="8930" y="98226"/>
                </a:lnTo>
                <a:lnTo>
                  <a:pt x="17860" y="98226"/>
                </a:lnTo>
                <a:lnTo>
                  <a:pt x="26789" y="89297"/>
                </a:lnTo>
                <a:lnTo>
                  <a:pt x="44649" y="89297"/>
                </a:lnTo>
                <a:lnTo>
                  <a:pt x="53579" y="98226"/>
                </a:lnTo>
                <a:lnTo>
                  <a:pt x="71438" y="98226"/>
                </a:lnTo>
                <a:lnTo>
                  <a:pt x="89297" y="107156"/>
                </a:lnTo>
                <a:lnTo>
                  <a:pt x="107157" y="116086"/>
                </a:lnTo>
                <a:lnTo>
                  <a:pt x="116086" y="125015"/>
                </a:lnTo>
                <a:lnTo>
                  <a:pt x="125016" y="125015"/>
                </a:lnTo>
                <a:lnTo>
                  <a:pt x="125016" y="116086"/>
                </a:lnTo>
                <a:lnTo>
                  <a:pt x="125016" y="107156"/>
                </a:lnTo>
                <a:lnTo>
                  <a:pt x="125016" y="98226"/>
                </a:lnTo>
                <a:lnTo>
                  <a:pt x="116086" y="71437"/>
                </a:lnTo>
                <a:lnTo>
                  <a:pt x="107157" y="62507"/>
                </a:lnTo>
                <a:lnTo>
                  <a:pt x="98227" y="44648"/>
                </a:lnTo>
                <a:lnTo>
                  <a:pt x="98227" y="35718"/>
                </a:lnTo>
                <a:lnTo>
                  <a:pt x="98227" y="26789"/>
                </a:lnTo>
                <a:lnTo>
                  <a:pt x="98227" y="17859"/>
                </a:lnTo>
                <a:lnTo>
                  <a:pt x="98227" y="17859"/>
                </a:lnTo>
                <a:lnTo>
                  <a:pt x="98227" y="17859"/>
                </a:lnTo>
                <a:lnTo>
                  <a:pt x="98227" y="17859"/>
                </a:lnTo>
                <a:lnTo>
                  <a:pt x="98227" y="17859"/>
                </a:lnTo>
                <a:lnTo>
                  <a:pt x="89297" y="17859"/>
                </a:lnTo>
                <a:lnTo>
                  <a:pt x="89297" y="8929"/>
                </a:lnTo>
                <a:lnTo>
                  <a:pt x="80368" y="0"/>
                </a:lnTo>
                <a:lnTo>
                  <a:pt x="80368"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1" name="Freeform 100"/>
          <p:cNvSpPr/>
          <p:nvPr/>
        </p:nvSpPr>
        <p:spPr bwMode="auto">
          <a:xfrm>
            <a:off x="6429375" y="2518172"/>
            <a:ext cx="107157" cy="107157"/>
          </a:xfrm>
          <a:custGeom>
            <a:avLst/>
            <a:gdLst/>
            <a:ahLst/>
            <a:cxnLst/>
            <a:rect l="0" t="0" r="0" b="0"/>
            <a:pathLst>
              <a:path w="107157" h="107157">
                <a:moveTo>
                  <a:pt x="0" y="0"/>
                </a:moveTo>
                <a:lnTo>
                  <a:pt x="0" y="0"/>
                </a:lnTo>
                <a:lnTo>
                  <a:pt x="0" y="0"/>
                </a:lnTo>
                <a:lnTo>
                  <a:pt x="0" y="8930"/>
                </a:lnTo>
                <a:lnTo>
                  <a:pt x="0" y="17859"/>
                </a:lnTo>
                <a:lnTo>
                  <a:pt x="0" y="26789"/>
                </a:lnTo>
                <a:lnTo>
                  <a:pt x="0" y="44648"/>
                </a:lnTo>
                <a:lnTo>
                  <a:pt x="0" y="53578"/>
                </a:lnTo>
                <a:lnTo>
                  <a:pt x="0" y="62508"/>
                </a:lnTo>
                <a:lnTo>
                  <a:pt x="0" y="71437"/>
                </a:lnTo>
                <a:lnTo>
                  <a:pt x="0" y="71437"/>
                </a:lnTo>
                <a:lnTo>
                  <a:pt x="0" y="80367"/>
                </a:lnTo>
                <a:lnTo>
                  <a:pt x="0" y="80367"/>
                </a:lnTo>
                <a:lnTo>
                  <a:pt x="8930" y="71437"/>
                </a:lnTo>
                <a:lnTo>
                  <a:pt x="17859" y="71437"/>
                </a:lnTo>
                <a:lnTo>
                  <a:pt x="26789" y="71437"/>
                </a:lnTo>
                <a:lnTo>
                  <a:pt x="44648" y="71437"/>
                </a:lnTo>
                <a:lnTo>
                  <a:pt x="53578" y="80367"/>
                </a:lnTo>
                <a:lnTo>
                  <a:pt x="71438" y="89297"/>
                </a:lnTo>
                <a:lnTo>
                  <a:pt x="89297" y="98226"/>
                </a:lnTo>
                <a:lnTo>
                  <a:pt x="98227" y="107156"/>
                </a:lnTo>
                <a:lnTo>
                  <a:pt x="107156" y="107156"/>
                </a:lnTo>
                <a:lnTo>
                  <a:pt x="107156" y="98226"/>
                </a:lnTo>
                <a:lnTo>
                  <a:pt x="98227" y="80367"/>
                </a:lnTo>
                <a:lnTo>
                  <a:pt x="98227" y="8036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2" name="Freeform 101"/>
          <p:cNvSpPr/>
          <p:nvPr/>
        </p:nvSpPr>
        <p:spPr bwMode="auto">
          <a:xfrm>
            <a:off x="6518672" y="2464594"/>
            <a:ext cx="35720" cy="8930"/>
          </a:xfrm>
          <a:custGeom>
            <a:avLst/>
            <a:gdLst/>
            <a:ahLst/>
            <a:cxnLst/>
            <a:rect l="0" t="0" r="0" b="0"/>
            <a:pathLst>
              <a:path w="35720" h="8930">
                <a:moveTo>
                  <a:pt x="35719" y="0"/>
                </a:moveTo>
                <a:lnTo>
                  <a:pt x="35719" y="0"/>
                </a:lnTo>
                <a:lnTo>
                  <a:pt x="26789" y="8929"/>
                </a:lnTo>
                <a:lnTo>
                  <a:pt x="26789" y="8929"/>
                </a:lnTo>
                <a:lnTo>
                  <a:pt x="17859" y="8929"/>
                </a:lnTo>
                <a:lnTo>
                  <a:pt x="0" y="8929"/>
                </a:lnTo>
                <a:lnTo>
                  <a:pt x="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3" name="Freeform 102"/>
          <p:cNvSpPr/>
          <p:nvPr/>
        </p:nvSpPr>
        <p:spPr bwMode="auto">
          <a:xfrm>
            <a:off x="6715125" y="2518172"/>
            <a:ext cx="160735" cy="71438"/>
          </a:xfrm>
          <a:custGeom>
            <a:avLst/>
            <a:gdLst/>
            <a:ahLst/>
            <a:cxnLst/>
            <a:rect l="0" t="0" r="0" b="0"/>
            <a:pathLst>
              <a:path w="160735" h="71438">
                <a:moveTo>
                  <a:pt x="17859" y="0"/>
                </a:moveTo>
                <a:lnTo>
                  <a:pt x="17859" y="0"/>
                </a:lnTo>
                <a:lnTo>
                  <a:pt x="8930" y="0"/>
                </a:lnTo>
                <a:lnTo>
                  <a:pt x="8930" y="0"/>
                </a:lnTo>
                <a:lnTo>
                  <a:pt x="8930" y="8930"/>
                </a:lnTo>
                <a:lnTo>
                  <a:pt x="8930" y="17859"/>
                </a:lnTo>
                <a:lnTo>
                  <a:pt x="0" y="26789"/>
                </a:lnTo>
                <a:lnTo>
                  <a:pt x="0" y="35719"/>
                </a:lnTo>
                <a:lnTo>
                  <a:pt x="0" y="44648"/>
                </a:lnTo>
                <a:lnTo>
                  <a:pt x="0" y="53578"/>
                </a:lnTo>
                <a:lnTo>
                  <a:pt x="8930" y="62508"/>
                </a:lnTo>
                <a:lnTo>
                  <a:pt x="8930" y="62508"/>
                </a:lnTo>
                <a:lnTo>
                  <a:pt x="26789" y="71437"/>
                </a:lnTo>
                <a:lnTo>
                  <a:pt x="35719" y="62508"/>
                </a:lnTo>
                <a:lnTo>
                  <a:pt x="53578" y="62508"/>
                </a:lnTo>
                <a:lnTo>
                  <a:pt x="71438" y="53578"/>
                </a:lnTo>
                <a:lnTo>
                  <a:pt x="89297" y="44648"/>
                </a:lnTo>
                <a:lnTo>
                  <a:pt x="107156" y="35719"/>
                </a:lnTo>
                <a:lnTo>
                  <a:pt x="125016" y="35719"/>
                </a:lnTo>
                <a:lnTo>
                  <a:pt x="142875" y="44648"/>
                </a:lnTo>
                <a:lnTo>
                  <a:pt x="160734" y="53578"/>
                </a:lnTo>
                <a:lnTo>
                  <a:pt x="160734" y="62508"/>
                </a:lnTo>
                <a:lnTo>
                  <a:pt x="160734"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4" name="Freeform 103"/>
          <p:cNvSpPr/>
          <p:nvPr/>
        </p:nvSpPr>
        <p:spPr bwMode="auto">
          <a:xfrm>
            <a:off x="6822281" y="2491383"/>
            <a:ext cx="17861" cy="53579"/>
          </a:xfrm>
          <a:custGeom>
            <a:avLst/>
            <a:gdLst/>
            <a:ahLst/>
            <a:cxnLst/>
            <a:rect l="0" t="0" r="0" b="0"/>
            <a:pathLst>
              <a:path w="17861" h="53579">
                <a:moveTo>
                  <a:pt x="8930" y="0"/>
                </a:moveTo>
                <a:lnTo>
                  <a:pt x="8930" y="0"/>
                </a:lnTo>
                <a:lnTo>
                  <a:pt x="8930" y="0"/>
                </a:lnTo>
                <a:lnTo>
                  <a:pt x="8930" y="8930"/>
                </a:lnTo>
                <a:lnTo>
                  <a:pt x="0" y="17859"/>
                </a:lnTo>
                <a:lnTo>
                  <a:pt x="0" y="17859"/>
                </a:lnTo>
                <a:lnTo>
                  <a:pt x="0" y="26789"/>
                </a:lnTo>
                <a:lnTo>
                  <a:pt x="0" y="26789"/>
                </a:lnTo>
                <a:lnTo>
                  <a:pt x="8930" y="44648"/>
                </a:lnTo>
                <a:lnTo>
                  <a:pt x="17860" y="53578"/>
                </a:lnTo>
                <a:lnTo>
                  <a:pt x="17860" y="5357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5" name="Freeform 104"/>
          <p:cNvSpPr/>
          <p:nvPr/>
        </p:nvSpPr>
        <p:spPr bwMode="auto">
          <a:xfrm>
            <a:off x="3518297" y="2652117"/>
            <a:ext cx="26790" cy="1"/>
          </a:xfrm>
          <a:custGeom>
            <a:avLst/>
            <a:gdLst/>
            <a:ahLst/>
            <a:cxnLst/>
            <a:rect l="0" t="0" r="0" b="0"/>
            <a:pathLst>
              <a:path w="26790" h="1">
                <a:moveTo>
                  <a:pt x="26789" y="0"/>
                </a:moveTo>
                <a:lnTo>
                  <a:pt x="17859" y="0"/>
                </a:lnTo>
                <a:lnTo>
                  <a:pt x="17859" y="0"/>
                </a:lnTo>
                <a:lnTo>
                  <a:pt x="17859" y="0"/>
                </a:lnTo>
                <a:lnTo>
                  <a:pt x="8930" y="0"/>
                </a:lnTo>
                <a:lnTo>
                  <a:pt x="8930" y="0"/>
                </a:lnTo>
                <a:lnTo>
                  <a:pt x="8930" y="0"/>
                </a:lnTo>
                <a:lnTo>
                  <a:pt x="0" y="0"/>
                </a:lnTo>
                <a:lnTo>
                  <a:pt x="0" y="0"/>
                </a:lnTo>
                <a:lnTo>
                  <a:pt x="0" y="0"/>
                </a:lnTo>
                <a:lnTo>
                  <a:pt x="0" y="0"/>
                </a:lnTo>
                <a:lnTo>
                  <a:pt x="0" y="0"/>
                </a:lnTo>
                <a:lnTo>
                  <a:pt x="0"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6" name="Freeform 105"/>
          <p:cNvSpPr/>
          <p:nvPr/>
        </p:nvSpPr>
        <p:spPr bwMode="auto">
          <a:xfrm>
            <a:off x="3518297" y="2536031"/>
            <a:ext cx="133946" cy="160736"/>
          </a:xfrm>
          <a:custGeom>
            <a:avLst/>
            <a:gdLst/>
            <a:ahLst/>
            <a:cxnLst/>
            <a:rect l="0" t="0" r="0" b="0"/>
            <a:pathLst>
              <a:path w="133946" h="160736">
                <a:moveTo>
                  <a:pt x="0" y="80367"/>
                </a:moveTo>
                <a:lnTo>
                  <a:pt x="0" y="80367"/>
                </a:lnTo>
                <a:lnTo>
                  <a:pt x="0" y="80367"/>
                </a:lnTo>
                <a:lnTo>
                  <a:pt x="0" y="71438"/>
                </a:lnTo>
                <a:lnTo>
                  <a:pt x="0" y="71438"/>
                </a:lnTo>
                <a:lnTo>
                  <a:pt x="0" y="71438"/>
                </a:lnTo>
                <a:lnTo>
                  <a:pt x="0" y="71438"/>
                </a:lnTo>
                <a:lnTo>
                  <a:pt x="0" y="71438"/>
                </a:lnTo>
                <a:lnTo>
                  <a:pt x="0" y="71438"/>
                </a:lnTo>
                <a:lnTo>
                  <a:pt x="0" y="71438"/>
                </a:lnTo>
                <a:lnTo>
                  <a:pt x="0" y="80367"/>
                </a:lnTo>
                <a:lnTo>
                  <a:pt x="0" y="80367"/>
                </a:lnTo>
                <a:lnTo>
                  <a:pt x="0" y="80367"/>
                </a:lnTo>
                <a:lnTo>
                  <a:pt x="0" y="80367"/>
                </a:lnTo>
                <a:lnTo>
                  <a:pt x="0" y="89297"/>
                </a:lnTo>
                <a:lnTo>
                  <a:pt x="8930" y="89297"/>
                </a:lnTo>
                <a:lnTo>
                  <a:pt x="8930" y="89297"/>
                </a:lnTo>
                <a:lnTo>
                  <a:pt x="8930" y="98227"/>
                </a:lnTo>
                <a:lnTo>
                  <a:pt x="8930" y="98227"/>
                </a:lnTo>
                <a:lnTo>
                  <a:pt x="8930" y="107157"/>
                </a:lnTo>
                <a:lnTo>
                  <a:pt x="0" y="116086"/>
                </a:lnTo>
                <a:lnTo>
                  <a:pt x="0" y="125016"/>
                </a:lnTo>
                <a:lnTo>
                  <a:pt x="0" y="133946"/>
                </a:lnTo>
                <a:lnTo>
                  <a:pt x="0" y="142875"/>
                </a:lnTo>
                <a:lnTo>
                  <a:pt x="0" y="142875"/>
                </a:lnTo>
                <a:lnTo>
                  <a:pt x="0" y="151805"/>
                </a:lnTo>
                <a:lnTo>
                  <a:pt x="0" y="151805"/>
                </a:lnTo>
                <a:lnTo>
                  <a:pt x="0" y="151805"/>
                </a:lnTo>
                <a:lnTo>
                  <a:pt x="0" y="151805"/>
                </a:lnTo>
                <a:lnTo>
                  <a:pt x="0" y="151805"/>
                </a:lnTo>
                <a:lnTo>
                  <a:pt x="0" y="151805"/>
                </a:lnTo>
                <a:lnTo>
                  <a:pt x="8930" y="151805"/>
                </a:lnTo>
                <a:lnTo>
                  <a:pt x="17859" y="151805"/>
                </a:lnTo>
                <a:lnTo>
                  <a:pt x="17859" y="160735"/>
                </a:lnTo>
                <a:lnTo>
                  <a:pt x="26789" y="160735"/>
                </a:lnTo>
                <a:lnTo>
                  <a:pt x="35719" y="160735"/>
                </a:lnTo>
                <a:lnTo>
                  <a:pt x="44648" y="160735"/>
                </a:lnTo>
                <a:lnTo>
                  <a:pt x="62508" y="151805"/>
                </a:lnTo>
                <a:lnTo>
                  <a:pt x="62508" y="151805"/>
                </a:lnTo>
                <a:lnTo>
                  <a:pt x="71437" y="142875"/>
                </a:lnTo>
                <a:lnTo>
                  <a:pt x="80367" y="133946"/>
                </a:lnTo>
                <a:lnTo>
                  <a:pt x="89297" y="133946"/>
                </a:lnTo>
                <a:lnTo>
                  <a:pt x="89297" y="125016"/>
                </a:lnTo>
                <a:lnTo>
                  <a:pt x="98226" y="125016"/>
                </a:lnTo>
                <a:lnTo>
                  <a:pt x="98226" y="125016"/>
                </a:lnTo>
                <a:lnTo>
                  <a:pt x="98226" y="125016"/>
                </a:lnTo>
                <a:lnTo>
                  <a:pt x="98226" y="125016"/>
                </a:lnTo>
                <a:lnTo>
                  <a:pt x="98226" y="125016"/>
                </a:lnTo>
                <a:lnTo>
                  <a:pt x="98226" y="125016"/>
                </a:lnTo>
                <a:lnTo>
                  <a:pt x="98226" y="125016"/>
                </a:lnTo>
                <a:lnTo>
                  <a:pt x="98226" y="125016"/>
                </a:lnTo>
                <a:lnTo>
                  <a:pt x="98226" y="125016"/>
                </a:lnTo>
                <a:lnTo>
                  <a:pt x="98226" y="116086"/>
                </a:lnTo>
                <a:lnTo>
                  <a:pt x="98226" y="116086"/>
                </a:lnTo>
                <a:lnTo>
                  <a:pt x="98226" y="116086"/>
                </a:lnTo>
                <a:lnTo>
                  <a:pt x="98226" y="107157"/>
                </a:lnTo>
                <a:lnTo>
                  <a:pt x="98226" y="107157"/>
                </a:lnTo>
                <a:lnTo>
                  <a:pt x="98226" y="98227"/>
                </a:lnTo>
                <a:lnTo>
                  <a:pt x="98226" y="98227"/>
                </a:lnTo>
                <a:lnTo>
                  <a:pt x="98226" y="89297"/>
                </a:lnTo>
                <a:lnTo>
                  <a:pt x="98226" y="80367"/>
                </a:lnTo>
                <a:lnTo>
                  <a:pt x="107156" y="71438"/>
                </a:lnTo>
                <a:lnTo>
                  <a:pt x="116086" y="53578"/>
                </a:lnTo>
                <a:lnTo>
                  <a:pt x="125016" y="35719"/>
                </a:lnTo>
                <a:lnTo>
                  <a:pt x="133945" y="17860"/>
                </a:lnTo>
                <a:lnTo>
                  <a:pt x="133945" y="8930"/>
                </a:lnTo>
                <a:lnTo>
                  <a:pt x="125016" y="0"/>
                </a:lnTo>
                <a:lnTo>
                  <a:pt x="116086" y="8930"/>
                </a:lnTo>
                <a:lnTo>
                  <a:pt x="116086"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7" name="Freeform 106"/>
          <p:cNvSpPr/>
          <p:nvPr/>
        </p:nvSpPr>
        <p:spPr bwMode="auto">
          <a:xfrm>
            <a:off x="3071813" y="2616398"/>
            <a:ext cx="205383" cy="53580"/>
          </a:xfrm>
          <a:custGeom>
            <a:avLst/>
            <a:gdLst/>
            <a:ahLst/>
            <a:cxnLst/>
            <a:rect l="0" t="0" r="0" b="0"/>
            <a:pathLst>
              <a:path w="205383" h="53580">
                <a:moveTo>
                  <a:pt x="0" y="53579"/>
                </a:moveTo>
                <a:lnTo>
                  <a:pt x="0" y="53579"/>
                </a:lnTo>
                <a:lnTo>
                  <a:pt x="0" y="44649"/>
                </a:lnTo>
                <a:lnTo>
                  <a:pt x="8929" y="44649"/>
                </a:lnTo>
                <a:lnTo>
                  <a:pt x="26789" y="44649"/>
                </a:lnTo>
                <a:lnTo>
                  <a:pt x="44648" y="35719"/>
                </a:lnTo>
                <a:lnTo>
                  <a:pt x="71437" y="35719"/>
                </a:lnTo>
                <a:lnTo>
                  <a:pt x="98226" y="26790"/>
                </a:lnTo>
                <a:lnTo>
                  <a:pt x="125015" y="17860"/>
                </a:lnTo>
                <a:lnTo>
                  <a:pt x="151804" y="17860"/>
                </a:lnTo>
                <a:lnTo>
                  <a:pt x="178593" y="8930"/>
                </a:lnTo>
                <a:lnTo>
                  <a:pt x="205382" y="0"/>
                </a:lnTo>
                <a:lnTo>
                  <a:pt x="205382"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8" name="Freeform 107"/>
          <p:cNvSpPr/>
          <p:nvPr/>
        </p:nvSpPr>
        <p:spPr bwMode="auto">
          <a:xfrm>
            <a:off x="3768328" y="2634258"/>
            <a:ext cx="973337" cy="71438"/>
          </a:xfrm>
          <a:custGeom>
            <a:avLst/>
            <a:gdLst/>
            <a:ahLst/>
            <a:cxnLst/>
            <a:rect l="0" t="0" r="0" b="0"/>
            <a:pathLst>
              <a:path w="973337" h="71438">
                <a:moveTo>
                  <a:pt x="0" y="71437"/>
                </a:moveTo>
                <a:lnTo>
                  <a:pt x="8930" y="62508"/>
                </a:lnTo>
                <a:lnTo>
                  <a:pt x="26789" y="62508"/>
                </a:lnTo>
                <a:lnTo>
                  <a:pt x="44649" y="62508"/>
                </a:lnTo>
                <a:lnTo>
                  <a:pt x="71438" y="53578"/>
                </a:lnTo>
                <a:lnTo>
                  <a:pt x="107156" y="53578"/>
                </a:lnTo>
                <a:lnTo>
                  <a:pt x="151805" y="44648"/>
                </a:lnTo>
                <a:lnTo>
                  <a:pt x="196453" y="35719"/>
                </a:lnTo>
                <a:lnTo>
                  <a:pt x="241102" y="26789"/>
                </a:lnTo>
                <a:lnTo>
                  <a:pt x="294680" y="17859"/>
                </a:lnTo>
                <a:lnTo>
                  <a:pt x="348258" y="17859"/>
                </a:lnTo>
                <a:lnTo>
                  <a:pt x="410766" y="8930"/>
                </a:lnTo>
                <a:lnTo>
                  <a:pt x="464344" y="0"/>
                </a:lnTo>
                <a:lnTo>
                  <a:pt x="535781" y="0"/>
                </a:lnTo>
                <a:lnTo>
                  <a:pt x="607219" y="8930"/>
                </a:lnTo>
                <a:lnTo>
                  <a:pt x="678656" y="17859"/>
                </a:lnTo>
                <a:lnTo>
                  <a:pt x="759024" y="26789"/>
                </a:lnTo>
                <a:lnTo>
                  <a:pt x="830461" y="26789"/>
                </a:lnTo>
                <a:lnTo>
                  <a:pt x="901899" y="35719"/>
                </a:lnTo>
                <a:lnTo>
                  <a:pt x="973336" y="26789"/>
                </a:lnTo>
                <a:lnTo>
                  <a:pt x="973336"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4045914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Pom.xml  - </a:t>
            </a:r>
            <a:r>
              <a:rPr lang="en-US" dirty="0" err="1" smtClean="0"/>
              <a:t>thymeleaf</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06</a:t>
            </a:r>
            <a:endParaRPr lang="en-US" dirty="0"/>
          </a:p>
        </p:txBody>
      </p:sp>
      <p:pic>
        <p:nvPicPr>
          <p:cNvPr id="5" name="Picture 4"/>
          <p:cNvPicPr>
            <a:picLocks noChangeAspect="1"/>
          </p:cNvPicPr>
          <p:nvPr/>
        </p:nvPicPr>
        <p:blipFill>
          <a:blip r:embed="rId2"/>
          <a:stretch>
            <a:fillRect/>
          </a:stretch>
        </p:blipFill>
        <p:spPr>
          <a:xfrm>
            <a:off x="290514" y="1643062"/>
            <a:ext cx="8896882" cy="4800476"/>
          </a:xfrm>
          <a:prstGeom prst="rect">
            <a:avLst/>
          </a:prstGeom>
        </p:spPr>
      </p:pic>
      <p:sp>
        <p:nvSpPr>
          <p:cNvPr id="6" name="Freeform 5"/>
          <p:cNvSpPr/>
          <p:nvPr/>
        </p:nvSpPr>
        <p:spPr bwMode="auto">
          <a:xfrm>
            <a:off x="2794992" y="4107656"/>
            <a:ext cx="3937993" cy="89298"/>
          </a:xfrm>
          <a:custGeom>
            <a:avLst/>
            <a:gdLst/>
            <a:ahLst/>
            <a:cxnLst/>
            <a:rect l="0" t="0" r="0" b="0"/>
            <a:pathLst>
              <a:path w="3937993" h="89298">
                <a:moveTo>
                  <a:pt x="8930" y="53578"/>
                </a:moveTo>
                <a:lnTo>
                  <a:pt x="8930" y="53578"/>
                </a:lnTo>
                <a:lnTo>
                  <a:pt x="0" y="53578"/>
                </a:lnTo>
                <a:lnTo>
                  <a:pt x="0" y="53578"/>
                </a:lnTo>
                <a:lnTo>
                  <a:pt x="0" y="53578"/>
                </a:lnTo>
                <a:lnTo>
                  <a:pt x="0" y="53578"/>
                </a:lnTo>
                <a:lnTo>
                  <a:pt x="0" y="53578"/>
                </a:lnTo>
                <a:lnTo>
                  <a:pt x="8930" y="44648"/>
                </a:lnTo>
                <a:lnTo>
                  <a:pt x="17860" y="44648"/>
                </a:lnTo>
                <a:lnTo>
                  <a:pt x="26789" y="35719"/>
                </a:lnTo>
                <a:lnTo>
                  <a:pt x="35719" y="26789"/>
                </a:lnTo>
                <a:lnTo>
                  <a:pt x="53578" y="17859"/>
                </a:lnTo>
                <a:lnTo>
                  <a:pt x="62508" y="17859"/>
                </a:lnTo>
                <a:lnTo>
                  <a:pt x="71438" y="17859"/>
                </a:lnTo>
                <a:lnTo>
                  <a:pt x="89297" y="17859"/>
                </a:lnTo>
                <a:lnTo>
                  <a:pt x="98227" y="17859"/>
                </a:lnTo>
                <a:lnTo>
                  <a:pt x="107156" y="26789"/>
                </a:lnTo>
                <a:lnTo>
                  <a:pt x="125016" y="26789"/>
                </a:lnTo>
                <a:lnTo>
                  <a:pt x="142875" y="35719"/>
                </a:lnTo>
                <a:lnTo>
                  <a:pt x="160735" y="35719"/>
                </a:lnTo>
                <a:lnTo>
                  <a:pt x="187524" y="35719"/>
                </a:lnTo>
                <a:lnTo>
                  <a:pt x="205383" y="35719"/>
                </a:lnTo>
                <a:lnTo>
                  <a:pt x="232172" y="26789"/>
                </a:lnTo>
                <a:lnTo>
                  <a:pt x="258961" y="26789"/>
                </a:lnTo>
                <a:lnTo>
                  <a:pt x="285750" y="17859"/>
                </a:lnTo>
                <a:lnTo>
                  <a:pt x="312539" y="17859"/>
                </a:lnTo>
                <a:lnTo>
                  <a:pt x="339328" y="17859"/>
                </a:lnTo>
                <a:lnTo>
                  <a:pt x="366117" y="17859"/>
                </a:lnTo>
                <a:lnTo>
                  <a:pt x="401836" y="17859"/>
                </a:lnTo>
                <a:lnTo>
                  <a:pt x="428625" y="26789"/>
                </a:lnTo>
                <a:lnTo>
                  <a:pt x="464344" y="26789"/>
                </a:lnTo>
                <a:lnTo>
                  <a:pt x="491133" y="35719"/>
                </a:lnTo>
                <a:lnTo>
                  <a:pt x="535781" y="35719"/>
                </a:lnTo>
                <a:lnTo>
                  <a:pt x="571500" y="35719"/>
                </a:lnTo>
                <a:lnTo>
                  <a:pt x="616149" y="35719"/>
                </a:lnTo>
                <a:lnTo>
                  <a:pt x="651867" y="44648"/>
                </a:lnTo>
                <a:lnTo>
                  <a:pt x="696516" y="44648"/>
                </a:lnTo>
                <a:lnTo>
                  <a:pt x="741164" y="44648"/>
                </a:lnTo>
                <a:lnTo>
                  <a:pt x="785813" y="44648"/>
                </a:lnTo>
                <a:lnTo>
                  <a:pt x="839391" y="53578"/>
                </a:lnTo>
                <a:lnTo>
                  <a:pt x="884039" y="62508"/>
                </a:lnTo>
                <a:lnTo>
                  <a:pt x="937617" y="62508"/>
                </a:lnTo>
                <a:lnTo>
                  <a:pt x="991196" y="71437"/>
                </a:lnTo>
                <a:lnTo>
                  <a:pt x="1044774" y="80367"/>
                </a:lnTo>
                <a:lnTo>
                  <a:pt x="1098352" y="80367"/>
                </a:lnTo>
                <a:lnTo>
                  <a:pt x="1151930" y="80367"/>
                </a:lnTo>
                <a:lnTo>
                  <a:pt x="1205508" y="89297"/>
                </a:lnTo>
                <a:lnTo>
                  <a:pt x="1259086" y="89297"/>
                </a:lnTo>
                <a:lnTo>
                  <a:pt x="1312664" y="80367"/>
                </a:lnTo>
                <a:lnTo>
                  <a:pt x="1366242" y="80367"/>
                </a:lnTo>
                <a:lnTo>
                  <a:pt x="1410891" y="80367"/>
                </a:lnTo>
                <a:lnTo>
                  <a:pt x="1455539" y="71437"/>
                </a:lnTo>
                <a:lnTo>
                  <a:pt x="1509117" y="71437"/>
                </a:lnTo>
                <a:lnTo>
                  <a:pt x="1544836" y="80367"/>
                </a:lnTo>
                <a:lnTo>
                  <a:pt x="1589485" y="80367"/>
                </a:lnTo>
                <a:lnTo>
                  <a:pt x="1634133" y="89297"/>
                </a:lnTo>
                <a:lnTo>
                  <a:pt x="1678781" y="89297"/>
                </a:lnTo>
                <a:lnTo>
                  <a:pt x="1723430" y="89297"/>
                </a:lnTo>
                <a:lnTo>
                  <a:pt x="1777008" y="89297"/>
                </a:lnTo>
                <a:lnTo>
                  <a:pt x="1830586" y="89297"/>
                </a:lnTo>
                <a:lnTo>
                  <a:pt x="1875235" y="89297"/>
                </a:lnTo>
                <a:lnTo>
                  <a:pt x="1928813" y="80367"/>
                </a:lnTo>
                <a:lnTo>
                  <a:pt x="1982391" y="80367"/>
                </a:lnTo>
                <a:lnTo>
                  <a:pt x="2035969" y="71437"/>
                </a:lnTo>
                <a:lnTo>
                  <a:pt x="2089547" y="71437"/>
                </a:lnTo>
                <a:lnTo>
                  <a:pt x="2152055" y="71437"/>
                </a:lnTo>
                <a:lnTo>
                  <a:pt x="2205633" y="71437"/>
                </a:lnTo>
                <a:lnTo>
                  <a:pt x="2268141" y="62508"/>
                </a:lnTo>
                <a:lnTo>
                  <a:pt x="2330649" y="71437"/>
                </a:lnTo>
                <a:lnTo>
                  <a:pt x="2393156" y="71437"/>
                </a:lnTo>
                <a:lnTo>
                  <a:pt x="2455664" y="62508"/>
                </a:lnTo>
                <a:lnTo>
                  <a:pt x="2509242" y="62508"/>
                </a:lnTo>
                <a:lnTo>
                  <a:pt x="2580680" y="53578"/>
                </a:lnTo>
                <a:lnTo>
                  <a:pt x="2643188" y="53578"/>
                </a:lnTo>
                <a:lnTo>
                  <a:pt x="2705696" y="44648"/>
                </a:lnTo>
                <a:lnTo>
                  <a:pt x="2777133" y="35719"/>
                </a:lnTo>
                <a:lnTo>
                  <a:pt x="2839641" y="35719"/>
                </a:lnTo>
                <a:lnTo>
                  <a:pt x="2902149" y="35719"/>
                </a:lnTo>
                <a:lnTo>
                  <a:pt x="2964656" y="26789"/>
                </a:lnTo>
                <a:lnTo>
                  <a:pt x="3027164" y="35719"/>
                </a:lnTo>
                <a:lnTo>
                  <a:pt x="3080742" y="35719"/>
                </a:lnTo>
                <a:lnTo>
                  <a:pt x="3143250" y="35719"/>
                </a:lnTo>
                <a:lnTo>
                  <a:pt x="3196828" y="44648"/>
                </a:lnTo>
                <a:lnTo>
                  <a:pt x="3250406" y="44648"/>
                </a:lnTo>
                <a:lnTo>
                  <a:pt x="3312914" y="44648"/>
                </a:lnTo>
                <a:lnTo>
                  <a:pt x="3366492" y="35719"/>
                </a:lnTo>
                <a:lnTo>
                  <a:pt x="3420071" y="26789"/>
                </a:lnTo>
                <a:lnTo>
                  <a:pt x="3473649" y="26789"/>
                </a:lnTo>
                <a:lnTo>
                  <a:pt x="3518297" y="17859"/>
                </a:lnTo>
                <a:lnTo>
                  <a:pt x="3571875" y="8930"/>
                </a:lnTo>
                <a:lnTo>
                  <a:pt x="3616524" y="0"/>
                </a:lnTo>
                <a:lnTo>
                  <a:pt x="3661172" y="0"/>
                </a:lnTo>
                <a:lnTo>
                  <a:pt x="3705821" y="0"/>
                </a:lnTo>
                <a:lnTo>
                  <a:pt x="3750469" y="0"/>
                </a:lnTo>
                <a:lnTo>
                  <a:pt x="3786188" y="8930"/>
                </a:lnTo>
                <a:lnTo>
                  <a:pt x="3821906" y="8930"/>
                </a:lnTo>
                <a:lnTo>
                  <a:pt x="3848696" y="17859"/>
                </a:lnTo>
                <a:lnTo>
                  <a:pt x="3875485" y="17859"/>
                </a:lnTo>
                <a:lnTo>
                  <a:pt x="3893344" y="17859"/>
                </a:lnTo>
                <a:lnTo>
                  <a:pt x="3911203" y="26789"/>
                </a:lnTo>
                <a:lnTo>
                  <a:pt x="3920133" y="35719"/>
                </a:lnTo>
                <a:lnTo>
                  <a:pt x="3937992" y="35719"/>
                </a:lnTo>
                <a:lnTo>
                  <a:pt x="3937992" y="44648"/>
                </a:lnTo>
                <a:lnTo>
                  <a:pt x="3937992" y="44648"/>
                </a:lnTo>
                <a:lnTo>
                  <a:pt x="3937992"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741164" y="1053703"/>
            <a:ext cx="44650" cy="35720"/>
          </a:xfrm>
          <a:custGeom>
            <a:avLst/>
            <a:gdLst/>
            <a:ahLst/>
            <a:cxnLst/>
            <a:rect l="0" t="0" r="0" b="0"/>
            <a:pathLst>
              <a:path w="44650" h="35720">
                <a:moveTo>
                  <a:pt x="44649" y="8930"/>
                </a:moveTo>
                <a:lnTo>
                  <a:pt x="35719" y="17859"/>
                </a:lnTo>
                <a:lnTo>
                  <a:pt x="26789" y="17859"/>
                </a:lnTo>
                <a:lnTo>
                  <a:pt x="17860" y="17859"/>
                </a:lnTo>
                <a:lnTo>
                  <a:pt x="8930" y="26789"/>
                </a:lnTo>
                <a:lnTo>
                  <a:pt x="0" y="26789"/>
                </a:lnTo>
                <a:lnTo>
                  <a:pt x="0" y="35719"/>
                </a:lnTo>
                <a:lnTo>
                  <a:pt x="0" y="26789"/>
                </a:lnTo>
                <a:lnTo>
                  <a:pt x="8930" y="26789"/>
                </a:lnTo>
                <a:lnTo>
                  <a:pt x="17860" y="17859"/>
                </a:lnTo>
                <a:lnTo>
                  <a:pt x="26789" y="8930"/>
                </a:lnTo>
                <a:lnTo>
                  <a:pt x="44649" y="0"/>
                </a:lnTo>
                <a:lnTo>
                  <a:pt x="44649"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776883" y="1285875"/>
            <a:ext cx="26790" cy="62509"/>
          </a:xfrm>
          <a:custGeom>
            <a:avLst/>
            <a:gdLst/>
            <a:ahLst/>
            <a:cxnLst/>
            <a:rect l="0" t="0" r="0" b="0"/>
            <a:pathLst>
              <a:path w="26790" h="62509">
                <a:moveTo>
                  <a:pt x="26789" y="0"/>
                </a:moveTo>
                <a:lnTo>
                  <a:pt x="26789" y="0"/>
                </a:lnTo>
                <a:lnTo>
                  <a:pt x="17859" y="8930"/>
                </a:lnTo>
                <a:lnTo>
                  <a:pt x="8930" y="26789"/>
                </a:lnTo>
                <a:lnTo>
                  <a:pt x="0" y="35719"/>
                </a:lnTo>
                <a:lnTo>
                  <a:pt x="0" y="44648"/>
                </a:lnTo>
                <a:lnTo>
                  <a:pt x="0" y="53578"/>
                </a:lnTo>
                <a:lnTo>
                  <a:pt x="8930" y="62508"/>
                </a:lnTo>
                <a:lnTo>
                  <a:pt x="8930" y="6250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750094" y="1482328"/>
            <a:ext cx="17860" cy="17860"/>
          </a:xfrm>
          <a:custGeom>
            <a:avLst/>
            <a:gdLst/>
            <a:ahLst/>
            <a:cxnLst/>
            <a:rect l="0" t="0" r="0" b="0"/>
            <a:pathLst>
              <a:path w="17860" h="17860">
                <a:moveTo>
                  <a:pt x="17859" y="17859"/>
                </a:moveTo>
                <a:lnTo>
                  <a:pt x="8930" y="17859"/>
                </a:lnTo>
                <a:lnTo>
                  <a:pt x="8930" y="17859"/>
                </a:lnTo>
                <a:lnTo>
                  <a:pt x="0" y="17859"/>
                </a:lnTo>
                <a:lnTo>
                  <a:pt x="0" y="17859"/>
                </a:lnTo>
                <a:lnTo>
                  <a:pt x="0" y="8930"/>
                </a:lnTo>
                <a:lnTo>
                  <a:pt x="0" y="893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741164" y="1553765"/>
            <a:ext cx="35720" cy="53580"/>
          </a:xfrm>
          <a:custGeom>
            <a:avLst/>
            <a:gdLst/>
            <a:ahLst/>
            <a:cxnLst/>
            <a:rect l="0" t="0" r="0" b="0"/>
            <a:pathLst>
              <a:path w="35720" h="53580">
                <a:moveTo>
                  <a:pt x="35719" y="0"/>
                </a:moveTo>
                <a:lnTo>
                  <a:pt x="26789" y="8930"/>
                </a:lnTo>
                <a:lnTo>
                  <a:pt x="17860" y="17860"/>
                </a:lnTo>
                <a:lnTo>
                  <a:pt x="8930" y="35719"/>
                </a:lnTo>
                <a:lnTo>
                  <a:pt x="0" y="44649"/>
                </a:lnTo>
                <a:lnTo>
                  <a:pt x="8930" y="53579"/>
                </a:lnTo>
                <a:lnTo>
                  <a:pt x="17860" y="53579"/>
                </a:lnTo>
                <a:lnTo>
                  <a:pt x="26789" y="44649"/>
                </a:lnTo>
                <a:lnTo>
                  <a:pt x="26789" y="4464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6027539" y="2116336"/>
            <a:ext cx="294681" cy="348259"/>
          </a:xfrm>
          <a:custGeom>
            <a:avLst/>
            <a:gdLst/>
            <a:ahLst/>
            <a:cxnLst/>
            <a:rect l="0" t="0" r="0" b="0"/>
            <a:pathLst>
              <a:path w="294681" h="348259">
                <a:moveTo>
                  <a:pt x="0" y="294679"/>
                </a:moveTo>
                <a:lnTo>
                  <a:pt x="0" y="294679"/>
                </a:lnTo>
                <a:lnTo>
                  <a:pt x="0" y="294679"/>
                </a:lnTo>
                <a:lnTo>
                  <a:pt x="0" y="294679"/>
                </a:lnTo>
                <a:lnTo>
                  <a:pt x="0" y="285750"/>
                </a:lnTo>
                <a:lnTo>
                  <a:pt x="0" y="285750"/>
                </a:lnTo>
                <a:lnTo>
                  <a:pt x="0" y="285750"/>
                </a:lnTo>
                <a:lnTo>
                  <a:pt x="0" y="285750"/>
                </a:lnTo>
                <a:lnTo>
                  <a:pt x="0" y="294679"/>
                </a:lnTo>
                <a:lnTo>
                  <a:pt x="8930" y="312539"/>
                </a:lnTo>
                <a:lnTo>
                  <a:pt x="17859" y="330398"/>
                </a:lnTo>
                <a:lnTo>
                  <a:pt x="26789" y="348258"/>
                </a:lnTo>
                <a:lnTo>
                  <a:pt x="44649" y="348258"/>
                </a:lnTo>
                <a:lnTo>
                  <a:pt x="71438" y="321468"/>
                </a:lnTo>
                <a:lnTo>
                  <a:pt x="116086" y="276820"/>
                </a:lnTo>
                <a:lnTo>
                  <a:pt x="178594" y="196453"/>
                </a:lnTo>
                <a:lnTo>
                  <a:pt x="232172" y="107156"/>
                </a:lnTo>
                <a:lnTo>
                  <a:pt x="294680" y="0"/>
                </a:lnTo>
                <a:lnTo>
                  <a:pt x="29468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5848945" y="4884539"/>
            <a:ext cx="759025" cy="660798"/>
          </a:xfrm>
          <a:custGeom>
            <a:avLst/>
            <a:gdLst/>
            <a:ahLst/>
            <a:cxnLst/>
            <a:rect l="0" t="0" r="0" b="0"/>
            <a:pathLst>
              <a:path w="759025" h="660798">
                <a:moveTo>
                  <a:pt x="0" y="660797"/>
                </a:moveTo>
                <a:lnTo>
                  <a:pt x="0" y="660797"/>
                </a:lnTo>
                <a:lnTo>
                  <a:pt x="0" y="660797"/>
                </a:lnTo>
                <a:lnTo>
                  <a:pt x="0" y="660797"/>
                </a:lnTo>
                <a:lnTo>
                  <a:pt x="0" y="660797"/>
                </a:lnTo>
                <a:lnTo>
                  <a:pt x="0" y="660797"/>
                </a:lnTo>
                <a:lnTo>
                  <a:pt x="0" y="651867"/>
                </a:lnTo>
                <a:lnTo>
                  <a:pt x="0" y="651867"/>
                </a:lnTo>
                <a:lnTo>
                  <a:pt x="0" y="651867"/>
                </a:lnTo>
                <a:lnTo>
                  <a:pt x="0" y="651867"/>
                </a:lnTo>
                <a:lnTo>
                  <a:pt x="0" y="651867"/>
                </a:lnTo>
                <a:lnTo>
                  <a:pt x="0" y="642938"/>
                </a:lnTo>
                <a:lnTo>
                  <a:pt x="0" y="642938"/>
                </a:lnTo>
                <a:lnTo>
                  <a:pt x="8930" y="642938"/>
                </a:lnTo>
                <a:lnTo>
                  <a:pt x="8930" y="634008"/>
                </a:lnTo>
                <a:lnTo>
                  <a:pt x="17860" y="625078"/>
                </a:lnTo>
                <a:lnTo>
                  <a:pt x="26789" y="616149"/>
                </a:lnTo>
                <a:lnTo>
                  <a:pt x="35719" y="598289"/>
                </a:lnTo>
                <a:lnTo>
                  <a:pt x="62508" y="571500"/>
                </a:lnTo>
                <a:lnTo>
                  <a:pt x="89297" y="535781"/>
                </a:lnTo>
                <a:lnTo>
                  <a:pt x="125016" y="508992"/>
                </a:lnTo>
                <a:lnTo>
                  <a:pt x="169664" y="464344"/>
                </a:lnTo>
                <a:lnTo>
                  <a:pt x="214313" y="419695"/>
                </a:lnTo>
                <a:lnTo>
                  <a:pt x="276821" y="366117"/>
                </a:lnTo>
                <a:lnTo>
                  <a:pt x="348258" y="303609"/>
                </a:lnTo>
                <a:lnTo>
                  <a:pt x="428625" y="241102"/>
                </a:lnTo>
                <a:lnTo>
                  <a:pt x="508993" y="178594"/>
                </a:lnTo>
                <a:lnTo>
                  <a:pt x="589360" y="116086"/>
                </a:lnTo>
                <a:lnTo>
                  <a:pt x="669727" y="53578"/>
                </a:lnTo>
                <a:lnTo>
                  <a:pt x="759024" y="0"/>
                </a:lnTo>
                <a:lnTo>
                  <a:pt x="75902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5759648" y="5197078"/>
            <a:ext cx="258962" cy="339329"/>
          </a:xfrm>
          <a:custGeom>
            <a:avLst/>
            <a:gdLst/>
            <a:ahLst/>
            <a:cxnLst/>
            <a:rect l="0" t="0" r="0" b="0"/>
            <a:pathLst>
              <a:path w="258962" h="339329">
                <a:moveTo>
                  <a:pt x="80368" y="133945"/>
                </a:moveTo>
                <a:lnTo>
                  <a:pt x="80368" y="133945"/>
                </a:lnTo>
                <a:lnTo>
                  <a:pt x="80368" y="125016"/>
                </a:lnTo>
                <a:lnTo>
                  <a:pt x="71438" y="125016"/>
                </a:lnTo>
                <a:lnTo>
                  <a:pt x="71438" y="125016"/>
                </a:lnTo>
                <a:lnTo>
                  <a:pt x="62508" y="125016"/>
                </a:lnTo>
                <a:lnTo>
                  <a:pt x="62508" y="116086"/>
                </a:lnTo>
                <a:lnTo>
                  <a:pt x="62508" y="116086"/>
                </a:lnTo>
                <a:lnTo>
                  <a:pt x="53579" y="116086"/>
                </a:lnTo>
                <a:lnTo>
                  <a:pt x="53579" y="116086"/>
                </a:lnTo>
                <a:lnTo>
                  <a:pt x="62508" y="125016"/>
                </a:lnTo>
                <a:lnTo>
                  <a:pt x="62508" y="133945"/>
                </a:lnTo>
                <a:lnTo>
                  <a:pt x="62508" y="142875"/>
                </a:lnTo>
                <a:lnTo>
                  <a:pt x="71438" y="169664"/>
                </a:lnTo>
                <a:lnTo>
                  <a:pt x="71438" y="187524"/>
                </a:lnTo>
                <a:lnTo>
                  <a:pt x="71438" y="214313"/>
                </a:lnTo>
                <a:lnTo>
                  <a:pt x="71438" y="232172"/>
                </a:lnTo>
                <a:lnTo>
                  <a:pt x="62508" y="250031"/>
                </a:lnTo>
                <a:lnTo>
                  <a:pt x="53579" y="267891"/>
                </a:lnTo>
                <a:lnTo>
                  <a:pt x="44649" y="285750"/>
                </a:lnTo>
                <a:lnTo>
                  <a:pt x="26790" y="294680"/>
                </a:lnTo>
                <a:lnTo>
                  <a:pt x="17860" y="312539"/>
                </a:lnTo>
                <a:lnTo>
                  <a:pt x="8930" y="321469"/>
                </a:lnTo>
                <a:lnTo>
                  <a:pt x="0" y="321469"/>
                </a:lnTo>
                <a:lnTo>
                  <a:pt x="0" y="330399"/>
                </a:lnTo>
                <a:lnTo>
                  <a:pt x="0" y="330399"/>
                </a:lnTo>
                <a:lnTo>
                  <a:pt x="8930" y="339328"/>
                </a:lnTo>
                <a:lnTo>
                  <a:pt x="8930" y="339328"/>
                </a:lnTo>
                <a:lnTo>
                  <a:pt x="26790" y="339328"/>
                </a:lnTo>
                <a:lnTo>
                  <a:pt x="44649" y="339328"/>
                </a:lnTo>
                <a:lnTo>
                  <a:pt x="62508" y="339328"/>
                </a:lnTo>
                <a:lnTo>
                  <a:pt x="80368" y="330399"/>
                </a:lnTo>
                <a:lnTo>
                  <a:pt x="107157" y="321469"/>
                </a:lnTo>
                <a:lnTo>
                  <a:pt x="125016" y="312539"/>
                </a:lnTo>
                <a:lnTo>
                  <a:pt x="151805" y="294680"/>
                </a:lnTo>
                <a:lnTo>
                  <a:pt x="169665" y="276820"/>
                </a:lnTo>
                <a:lnTo>
                  <a:pt x="187524" y="267891"/>
                </a:lnTo>
                <a:lnTo>
                  <a:pt x="205383" y="250031"/>
                </a:lnTo>
                <a:lnTo>
                  <a:pt x="214313" y="241102"/>
                </a:lnTo>
                <a:lnTo>
                  <a:pt x="232172" y="232172"/>
                </a:lnTo>
                <a:lnTo>
                  <a:pt x="241102" y="223242"/>
                </a:lnTo>
                <a:lnTo>
                  <a:pt x="250032" y="223242"/>
                </a:lnTo>
                <a:lnTo>
                  <a:pt x="258961" y="223242"/>
                </a:lnTo>
                <a:lnTo>
                  <a:pt x="258961" y="241102"/>
                </a:lnTo>
                <a:lnTo>
                  <a:pt x="250032" y="250031"/>
                </a:lnTo>
                <a:lnTo>
                  <a:pt x="241102" y="258961"/>
                </a:lnTo>
                <a:lnTo>
                  <a:pt x="232172" y="267891"/>
                </a:lnTo>
                <a:lnTo>
                  <a:pt x="214313" y="267891"/>
                </a:lnTo>
                <a:lnTo>
                  <a:pt x="187524" y="267891"/>
                </a:lnTo>
                <a:lnTo>
                  <a:pt x="178594" y="241102"/>
                </a:lnTo>
                <a:lnTo>
                  <a:pt x="160735" y="205383"/>
                </a:lnTo>
                <a:lnTo>
                  <a:pt x="151805" y="151805"/>
                </a:lnTo>
                <a:lnTo>
                  <a:pt x="151805" y="80367"/>
                </a:lnTo>
                <a:lnTo>
                  <a:pt x="142875" y="0"/>
                </a:lnTo>
                <a:lnTo>
                  <a:pt x="14287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3324467441"/>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06</a:t>
            </a:r>
            <a:endParaRPr lang="en-US" dirty="0"/>
          </a:p>
        </p:txBody>
      </p:sp>
      <p:pic>
        <p:nvPicPr>
          <p:cNvPr id="5" name="Picture 4"/>
          <p:cNvPicPr>
            <a:picLocks noChangeAspect="1"/>
          </p:cNvPicPr>
          <p:nvPr/>
        </p:nvPicPr>
        <p:blipFill>
          <a:blip r:embed="rId2"/>
          <a:stretch>
            <a:fillRect/>
          </a:stretch>
        </p:blipFill>
        <p:spPr>
          <a:xfrm>
            <a:off x="185150" y="1828800"/>
            <a:ext cx="9492250" cy="3124200"/>
          </a:xfrm>
          <a:prstGeom prst="rect">
            <a:avLst/>
          </a:prstGeom>
        </p:spPr>
      </p:pic>
      <p:sp>
        <p:nvSpPr>
          <p:cNvPr id="6" name="Freeform 5"/>
          <p:cNvSpPr/>
          <p:nvPr/>
        </p:nvSpPr>
        <p:spPr bwMode="auto">
          <a:xfrm>
            <a:off x="562570" y="1125141"/>
            <a:ext cx="26790" cy="35719"/>
          </a:xfrm>
          <a:custGeom>
            <a:avLst/>
            <a:gdLst/>
            <a:ahLst/>
            <a:cxnLst/>
            <a:rect l="0" t="0" r="0" b="0"/>
            <a:pathLst>
              <a:path w="26790" h="35719">
                <a:moveTo>
                  <a:pt x="26789" y="0"/>
                </a:moveTo>
                <a:lnTo>
                  <a:pt x="17860" y="0"/>
                </a:lnTo>
                <a:lnTo>
                  <a:pt x="17860" y="8929"/>
                </a:lnTo>
                <a:lnTo>
                  <a:pt x="17860" y="8929"/>
                </a:lnTo>
                <a:lnTo>
                  <a:pt x="8930" y="8929"/>
                </a:lnTo>
                <a:lnTo>
                  <a:pt x="0" y="8929"/>
                </a:lnTo>
                <a:lnTo>
                  <a:pt x="0" y="17859"/>
                </a:lnTo>
                <a:lnTo>
                  <a:pt x="0" y="17859"/>
                </a:lnTo>
                <a:lnTo>
                  <a:pt x="0" y="26789"/>
                </a:lnTo>
                <a:lnTo>
                  <a:pt x="0" y="26789"/>
                </a:lnTo>
                <a:lnTo>
                  <a:pt x="8930" y="35718"/>
                </a:lnTo>
                <a:lnTo>
                  <a:pt x="17860" y="35718"/>
                </a:lnTo>
                <a:lnTo>
                  <a:pt x="17860" y="3571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607219" y="1401961"/>
            <a:ext cx="8931" cy="44649"/>
          </a:xfrm>
          <a:custGeom>
            <a:avLst/>
            <a:gdLst/>
            <a:ahLst/>
            <a:cxnLst/>
            <a:rect l="0" t="0" r="0" b="0"/>
            <a:pathLst>
              <a:path w="8931" h="44649">
                <a:moveTo>
                  <a:pt x="8930" y="0"/>
                </a:moveTo>
                <a:lnTo>
                  <a:pt x="8930" y="0"/>
                </a:lnTo>
                <a:lnTo>
                  <a:pt x="8930" y="0"/>
                </a:lnTo>
                <a:lnTo>
                  <a:pt x="0" y="8929"/>
                </a:lnTo>
                <a:lnTo>
                  <a:pt x="0" y="17859"/>
                </a:lnTo>
                <a:lnTo>
                  <a:pt x="0" y="17859"/>
                </a:lnTo>
                <a:lnTo>
                  <a:pt x="0" y="26789"/>
                </a:lnTo>
                <a:lnTo>
                  <a:pt x="0" y="35718"/>
                </a:lnTo>
                <a:lnTo>
                  <a:pt x="0" y="44648"/>
                </a:lnTo>
                <a:lnTo>
                  <a:pt x="8930" y="44648"/>
                </a:lnTo>
                <a:lnTo>
                  <a:pt x="8930" y="4464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598289" y="1544836"/>
            <a:ext cx="35720" cy="89298"/>
          </a:xfrm>
          <a:custGeom>
            <a:avLst/>
            <a:gdLst/>
            <a:ahLst/>
            <a:cxnLst/>
            <a:rect l="0" t="0" r="0" b="0"/>
            <a:pathLst>
              <a:path w="35720" h="89298">
                <a:moveTo>
                  <a:pt x="35719" y="0"/>
                </a:moveTo>
                <a:lnTo>
                  <a:pt x="26789" y="8929"/>
                </a:lnTo>
                <a:lnTo>
                  <a:pt x="17860" y="17859"/>
                </a:lnTo>
                <a:lnTo>
                  <a:pt x="17860" y="35718"/>
                </a:lnTo>
                <a:lnTo>
                  <a:pt x="8930" y="53578"/>
                </a:lnTo>
                <a:lnTo>
                  <a:pt x="0" y="62508"/>
                </a:lnTo>
                <a:lnTo>
                  <a:pt x="0" y="71437"/>
                </a:lnTo>
                <a:lnTo>
                  <a:pt x="0" y="80367"/>
                </a:lnTo>
                <a:lnTo>
                  <a:pt x="0" y="80367"/>
                </a:lnTo>
                <a:lnTo>
                  <a:pt x="8930" y="89297"/>
                </a:lnTo>
                <a:lnTo>
                  <a:pt x="8930" y="892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759024" y="482203"/>
            <a:ext cx="89297" cy="500064"/>
          </a:xfrm>
          <a:custGeom>
            <a:avLst/>
            <a:gdLst/>
            <a:ahLst/>
            <a:cxnLst/>
            <a:rect l="0" t="0" r="0" b="0"/>
            <a:pathLst>
              <a:path w="89297" h="500064">
                <a:moveTo>
                  <a:pt x="35718" y="0"/>
                </a:moveTo>
                <a:lnTo>
                  <a:pt x="35718" y="0"/>
                </a:lnTo>
                <a:lnTo>
                  <a:pt x="26789" y="8930"/>
                </a:lnTo>
                <a:lnTo>
                  <a:pt x="17859" y="8930"/>
                </a:lnTo>
                <a:lnTo>
                  <a:pt x="8929" y="8930"/>
                </a:lnTo>
                <a:lnTo>
                  <a:pt x="0" y="17859"/>
                </a:lnTo>
                <a:lnTo>
                  <a:pt x="0" y="17859"/>
                </a:lnTo>
                <a:lnTo>
                  <a:pt x="8929" y="35719"/>
                </a:lnTo>
                <a:lnTo>
                  <a:pt x="17859" y="62508"/>
                </a:lnTo>
                <a:lnTo>
                  <a:pt x="35718" y="116086"/>
                </a:lnTo>
                <a:lnTo>
                  <a:pt x="44648" y="178594"/>
                </a:lnTo>
                <a:lnTo>
                  <a:pt x="53578" y="250031"/>
                </a:lnTo>
                <a:lnTo>
                  <a:pt x="71437" y="330398"/>
                </a:lnTo>
                <a:lnTo>
                  <a:pt x="80367" y="392906"/>
                </a:lnTo>
                <a:lnTo>
                  <a:pt x="80367" y="446484"/>
                </a:lnTo>
                <a:lnTo>
                  <a:pt x="89296" y="482203"/>
                </a:lnTo>
                <a:lnTo>
                  <a:pt x="89296" y="500063"/>
                </a:lnTo>
                <a:lnTo>
                  <a:pt x="89296" y="500063"/>
                </a:lnTo>
                <a:lnTo>
                  <a:pt x="89296" y="482203"/>
                </a:lnTo>
                <a:lnTo>
                  <a:pt x="80367" y="446484"/>
                </a:lnTo>
                <a:lnTo>
                  <a:pt x="80367" y="44648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660797" y="517922"/>
            <a:ext cx="330399" cy="312540"/>
          </a:xfrm>
          <a:custGeom>
            <a:avLst/>
            <a:gdLst/>
            <a:ahLst/>
            <a:cxnLst/>
            <a:rect l="0" t="0" r="0" b="0"/>
            <a:pathLst>
              <a:path w="330399" h="312540">
                <a:moveTo>
                  <a:pt x="0" y="80367"/>
                </a:moveTo>
                <a:lnTo>
                  <a:pt x="0" y="80367"/>
                </a:lnTo>
                <a:lnTo>
                  <a:pt x="0" y="80367"/>
                </a:lnTo>
                <a:lnTo>
                  <a:pt x="0" y="80367"/>
                </a:lnTo>
                <a:lnTo>
                  <a:pt x="8930" y="71437"/>
                </a:lnTo>
                <a:lnTo>
                  <a:pt x="35719" y="53578"/>
                </a:lnTo>
                <a:lnTo>
                  <a:pt x="62508" y="35719"/>
                </a:lnTo>
                <a:lnTo>
                  <a:pt x="107156" y="17859"/>
                </a:lnTo>
                <a:lnTo>
                  <a:pt x="151805" y="0"/>
                </a:lnTo>
                <a:lnTo>
                  <a:pt x="205383" y="0"/>
                </a:lnTo>
                <a:lnTo>
                  <a:pt x="250031" y="8930"/>
                </a:lnTo>
                <a:lnTo>
                  <a:pt x="294680" y="35719"/>
                </a:lnTo>
                <a:lnTo>
                  <a:pt x="321469" y="89297"/>
                </a:lnTo>
                <a:lnTo>
                  <a:pt x="330398" y="142875"/>
                </a:lnTo>
                <a:lnTo>
                  <a:pt x="312539" y="196453"/>
                </a:lnTo>
                <a:lnTo>
                  <a:pt x="285750" y="241101"/>
                </a:lnTo>
                <a:lnTo>
                  <a:pt x="250031" y="285750"/>
                </a:lnTo>
                <a:lnTo>
                  <a:pt x="214312" y="303609"/>
                </a:lnTo>
                <a:lnTo>
                  <a:pt x="187523" y="312539"/>
                </a:lnTo>
                <a:lnTo>
                  <a:pt x="160734" y="312539"/>
                </a:lnTo>
                <a:lnTo>
                  <a:pt x="160734" y="294679"/>
                </a:lnTo>
                <a:lnTo>
                  <a:pt x="169664" y="267890"/>
                </a:lnTo>
                <a:lnTo>
                  <a:pt x="196453" y="241101"/>
                </a:lnTo>
                <a:lnTo>
                  <a:pt x="232172" y="205383"/>
                </a:lnTo>
                <a:lnTo>
                  <a:pt x="232172" y="205383"/>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982266" y="607219"/>
            <a:ext cx="187524" cy="321469"/>
          </a:xfrm>
          <a:custGeom>
            <a:avLst/>
            <a:gdLst/>
            <a:ahLst/>
            <a:cxnLst/>
            <a:rect l="0" t="0" r="0" b="0"/>
            <a:pathLst>
              <a:path w="187524" h="321469">
                <a:moveTo>
                  <a:pt x="125015" y="0"/>
                </a:moveTo>
                <a:lnTo>
                  <a:pt x="116086" y="8929"/>
                </a:lnTo>
                <a:lnTo>
                  <a:pt x="98226" y="35719"/>
                </a:lnTo>
                <a:lnTo>
                  <a:pt x="80367" y="89297"/>
                </a:lnTo>
                <a:lnTo>
                  <a:pt x="53578" y="142875"/>
                </a:lnTo>
                <a:lnTo>
                  <a:pt x="17859" y="205382"/>
                </a:lnTo>
                <a:lnTo>
                  <a:pt x="8929" y="258961"/>
                </a:lnTo>
                <a:lnTo>
                  <a:pt x="0" y="303609"/>
                </a:lnTo>
                <a:lnTo>
                  <a:pt x="8929" y="321468"/>
                </a:lnTo>
                <a:lnTo>
                  <a:pt x="35718" y="321468"/>
                </a:lnTo>
                <a:lnTo>
                  <a:pt x="62508" y="312539"/>
                </a:lnTo>
                <a:lnTo>
                  <a:pt x="107156" y="285750"/>
                </a:lnTo>
                <a:lnTo>
                  <a:pt x="133945" y="241101"/>
                </a:lnTo>
                <a:lnTo>
                  <a:pt x="169664" y="196453"/>
                </a:lnTo>
                <a:lnTo>
                  <a:pt x="187523" y="142875"/>
                </a:lnTo>
                <a:lnTo>
                  <a:pt x="187523" y="98226"/>
                </a:lnTo>
                <a:lnTo>
                  <a:pt x="178593" y="53578"/>
                </a:lnTo>
                <a:lnTo>
                  <a:pt x="160734" y="35719"/>
                </a:lnTo>
                <a:lnTo>
                  <a:pt x="133945" y="35719"/>
                </a:lnTo>
                <a:lnTo>
                  <a:pt x="98226" y="71437"/>
                </a:lnTo>
                <a:lnTo>
                  <a:pt x="80367" y="116086"/>
                </a:lnTo>
                <a:lnTo>
                  <a:pt x="62508" y="169664"/>
                </a:lnTo>
                <a:lnTo>
                  <a:pt x="53578" y="214312"/>
                </a:lnTo>
                <a:lnTo>
                  <a:pt x="62508" y="250031"/>
                </a:lnTo>
                <a:lnTo>
                  <a:pt x="89297" y="267890"/>
                </a:lnTo>
                <a:lnTo>
                  <a:pt x="116086" y="267890"/>
                </a:lnTo>
                <a:lnTo>
                  <a:pt x="116086" y="26789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2" name="Freeform 11"/>
          <p:cNvSpPr/>
          <p:nvPr/>
        </p:nvSpPr>
        <p:spPr bwMode="auto">
          <a:xfrm>
            <a:off x="1232297" y="625078"/>
            <a:ext cx="321470" cy="303610"/>
          </a:xfrm>
          <a:custGeom>
            <a:avLst/>
            <a:gdLst/>
            <a:ahLst/>
            <a:cxnLst/>
            <a:rect l="0" t="0" r="0" b="0"/>
            <a:pathLst>
              <a:path w="321470" h="303610">
                <a:moveTo>
                  <a:pt x="89297" y="44649"/>
                </a:moveTo>
                <a:lnTo>
                  <a:pt x="80367" y="62508"/>
                </a:lnTo>
                <a:lnTo>
                  <a:pt x="71437" y="98227"/>
                </a:lnTo>
                <a:lnTo>
                  <a:pt x="53578" y="142875"/>
                </a:lnTo>
                <a:lnTo>
                  <a:pt x="35719" y="196453"/>
                </a:lnTo>
                <a:lnTo>
                  <a:pt x="17859" y="241102"/>
                </a:lnTo>
                <a:lnTo>
                  <a:pt x="8930" y="267891"/>
                </a:lnTo>
                <a:lnTo>
                  <a:pt x="8930" y="294680"/>
                </a:lnTo>
                <a:lnTo>
                  <a:pt x="0" y="303609"/>
                </a:lnTo>
                <a:lnTo>
                  <a:pt x="8930" y="294680"/>
                </a:lnTo>
                <a:lnTo>
                  <a:pt x="8930" y="276820"/>
                </a:lnTo>
                <a:lnTo>
                  <a:pt x="17859" y="241102"/>
                </a:lnTo>
                <a:lnTo>
                  <a:pt x="26789" y="196453"/>
                </a:lnTo>
                <a:lnTo>
                  <a:pt x="35719" y="133945"/>
                </a:lnTo>
                <a:lnTo>
                  <a:pt x="44648" y="71438"/>
                </a:lnTo>
                <a:lnTo>
                  <a:pt x="53578" y="26789"/>
                </a:lnTo>
                <a:lnTo>
                  <a:pt x="71437" y="0"/>
                </a:lnTo>
                <a:lnTo>
                  <a:pt x="80367" y="0"/>
                </a:lnTo>
                <a:lnTo>
                  <a:pt x="98226" y="26789"/>
                </a:lnTo>
                <a:lnTo>
                  <a:pt x="116086" y="62508"/>
                </a:lnTo>
                <a:lnTo>
                  <a:pt x="116086" y="107156"/>
                </a:lnTo>
                <a:lnTo>
                  <a:pt x="125016" y="160734"/>
                </a:lnTo>
                <a:lnTo>
                  <a:pt x="125016" y="214313"/>
                </a:lnTo>
                <a:lnTo>
                  <a:pt x="125016" y="250031"/>
                </a:lnTo>
                <a:lnTo>
                  <a:pt x="125016" y="276820"/>
                </a:lnTo>
                <a:lnTo>
                  <a:pt x="125016" y="285750"/>
                </a:lnTo>
                <a:lnTo>
                  <a:pt x="125016" y="285750"/>
                </a:lnTo>
                <a:lnTo>
                  <a:pt x="133945" y="258961"/>
                </a:lnTo>
                <a:lnTo>
                  <a:pt x="142875" y="205383"/>
                </a:lnTo>
                <a:lnTo>
                  <a:pt x="160734" y="151805"/>
                </a:lnTo>
                <a:lnTo>
                  <a:pt x="178594" y="89297"/>
                </a:lnTo>
                <a:lnTo>
                  <a:pt x="196453" y="44649"/>
                </a:lnTo>
                <a:lnTo>
                  <a:pt x="223242" y="17860"/>
                </a:lnTo>
                <a:lnTo>
                  <a:pt x="241101" y="17860"/>
                </a:lnTo>
                <a:lnTo>
                  <a:pt x="258961" y="44649"/>
                </a:lnTo>
                <a:lnTo>
                  <a:pt x="267891" y="89297"/>
                </a:lnTo>
                <a:lnTo>
                  <a:pt x="276820" y="142875"/>
                </a:lnTo>
                <a:lnTo>
                  <a:pt x="285750" y="187523"/>
                </a:lnTo>
                <a:lnTo>
                  <a:pt x="285750" y="232172"/>
                </a:lnTo>
                <a:lnTo>
                  <a:pt x="294680" y="258961"/>
                </a:lnTo>
                <a:lnTo>
                  <a:pt x="294680" y="276820"/>
                </a:lnTo>
                <a:lnTo>
                  <a:pt x="294680" y="276820"/>
                </a:lnTo>
                <a:lnTo>
                  <a:pt x="303609" y="258961"/>
                </a:lnTo>
                <a:lnTo>
                  <a:pt x="321469" y="232172"/>
                </a:lnTo>
                <a:lnTo>
                  <a:pt x="321469" y="23217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3" name="Freeform 12"/>
          <p:cNvSpPr/>
          <p:nvPr/>
        </p:nvSpPr>
        <p:spPr bwMode="auto">
          <a:xfrm>
            <a:off x="1634133" y="892969"/>
            <a:ext cx="26790" cy="8930"/>
          </a:xfrm>
          <a:custGeom>
            <a:avLst/>
            <a:gdLst/>
            <a:ahLst/>
            <a:cxnLst/>
            <a:rect l="0" t="0" r="0" b="0"/>
            <a:pathLst>
              <a:path w="26790" h="8930">
                <a:moveTo>
                  <a:pt x="26789" y="0"/>
                </a:moveTo>
                <a:lnTo>
                  <a:pt x="17859" y="0"/>
                </a:lnTo>
                <a:lnTo>
                  <a:pt x="17859" y="0"/>
                </a:lnTo>
                <a:lnTo>
                  <a:pt x="8930" y="0"/>
                </a:lnTo>
                <a:lnTo>
                  <a:pt x="8930" y="0"/>
                </a:lnTo>
                <a:lnTo>
                  <a:pt x="0" y="8929"/>
                </a:lnTo>
                <a:lnTo>
                  <a:pt x="8930" y="8929"/>
                </a:lnTo>
                <a:lnTo>
                  <a:pt x="8930" y="8929"/>
                </a:lnTo>
                <a:lnTo>
                  <a:pt x="17859" y="8929"/>
                </a:lnTo>
                <a:lnTo>
                  <a:pt x="26789" y="8929"/>
                </a:lnTo>
                <a:lnTo>
                  <a:pt x="26789"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4" name="Freeform 13"/>
          <p:cNvSpPr/>
          <p:nvPr/>
        </p:nvSpPr>
        <p:spPr bwMode="auto">
          <a:xfrm>
            <a:off x="1785938" y="642938"/>
            <a:ext cx="267891" cy="276821"/>
          </a:xfrm>
          <a:custGeom>
            <a:avLst/>
            <a:gdLst/>
            <a:ahLst/>
            <a:cxnLst/>
            <a:rect l="0" t="0" r="0" b="0"/>
            <a:pathLst>
              <a:path w="267891" h="276821">
                <a:moveTo>
                  <a:pt x="0" y="0"/>
                </a:moveTo>
                <a:lnTo>
                  <a:pt x="0" y="8929"/>
                </a:lnTo>
                <a:lnTo>
                  <a:pt x="8929" y="17859"/>
                </a:lnTo>
                <a:lnTo>
                  <a:pt x="17859" y="35718"/>
                </a:lnTo>
                <a:lnTo>
                  <a:pt x="35718" y="53578"/>
                </a:lnTo>
                <a:lnTo>
                  <a:pt x="53578" y="89296"/>
                </a:lnTo>
                <a:lnTo>
                  <a:pt x="80367" y="125015"/>
                </a:lnTo>
                <a:lnTo>
                  <a:pt x="116085" y="160734"/>
                </a:lnTo>
                <a:lnTo>
                  <a:pt x="142875" y="205382"/>
                </a:lnTo>
                <a:lnTo>
                  <a:pt x="178593" y="241101"/>
                </a:lnTo>
                <a:lnTo>
                  <a:pt x="205382" y="267890"/>
                </a:lnTo>
                <a:lnTo>
                  <a:pt x="232171" y="276820"/>
                </a:lnTo>
                <a:lnTo>
                  <a:pt x="250031" y="267890"/>
                </a:lnTo>
                <a:lnTo>
                  <a:pt x="258960" y="250031"/>
                </a:lnTo>
                <a:lnTo>
                  <a:pt x="267890" y="214312"/>
                </a:lnTo>
                <a:lnTo>
                  <a:pt x="258960" y="160734"/>
                </a:lnTo>
                <a:lnTo>
                  <a:pt x="258960"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5" name="Freeform 14"/>
          <p:cNvSpPr/>
          <p:nvPr/>
        </p:nvSpPr>
        <p:spPr bwMode="auto">
          <a:xfrm>
            <a:off x="1768078" y="562570"/>
            <a:ext cx="232173" cy="401837"/>
          </a:xfrm>
          <a:custGeom>
            <a:avLst/>
            <a:gdLst/>
            <a:ahLst/>
            <a:cxnLst/>
            <a:rect l="0" t="0" r="0" b="0"/>
            <a:pathLst>
              <a:path w="232173" h="401837">
                <a:moveTo>
                  <a:pt x="232172" y="0"/>
                </a:moveTo>
                <a:lnTo>
                  <a:pt x="223242" y="8930"/>
                </a:lnTo>
                <a:lnTo>
                  <a:pt x="214313" y="35719"/>
                </a:lnTo>
                <a:lnTo>
                  <a:pt x="187524" y="80368"/>
                </a:lnTo>
                <a:lnTo>
                  <a:pt x="160735" y="133946"/>
                </a:lnTo>
                <a:lnTo>
                  <a:pt x="125016" y="205383"/>
                </a:lnTo>
                <a:lnTo>
                  <a:pt x="80367" y="276821"/>
                </a:lnTo>
                <a:lnTo>
                  <a:pt x="44649" y="330399"/>
                </a:lnTo>
                <a:lnTo>
                  <a:pt x="17860" y="375047"/>
                </a:lnTo>
                <a:lnTo>
                  <a:pt x="0" y="401836"/>
                </a:lnTo>
                <a:lnTo>
                  <a:pt x="8930" y="401836"/>
                </a:lnTo>
                <a:lnTo>
                  <a:pt x="17860" y="383977"/>
                </a:lnTo>
                <a:lnTo>
                  <a:pt x="44649" y="357188"/>
                </a:lnTo>
                <a:lnTo>
                  <a:pt x="71438" y="321469"/>
                </a:lnTo>
                <a:lnTo>
                  <a:pt x="71438" y="3214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6" name="Freeform 15"/>
          <p:cNvSpPr/>
          <p:nvPr/>
        </p:nvSpPr>
        <p:spPr bwMode="auto">
          <a:xfrm>
            <a:off x="2116336" y="544711"/>
            <a:ext cx="267892" cy="348259"/>
          </a:xfrm>
          <a:custGeom>
            <a:avLst/>
            <a:gdLst/>
            <a:ahLst/>
            <a:cxnLst/>
            <a:rect l="0" t="0" r="0" b="0"/>
            <a:pathLst>
              <a:path w="267892" h="348259">
                <a:moveTo>
                  <a:pt x="44648" y="116086"/>
                </a:moveTo>
                <a:lnTo>
                  <a:pt x="35719" y="133945"/>
                </a:lnTo>
                <a:lnTo>
                  <a:pt x="35719" y="169664"/>
                </a:lnTo>
                <a:lnTo>
                  <a:pt x="26789" y="214312"/>
                </a:lnTo>
                <a:lnTo>
                  <a:pt x="17859" y="258961"/>
                </a:lnTo>
                <a:lnTo>
                  <a:pt x="17859" y="294680"/>
                </a:lnTo>
                <a:lnTo>
                  <a:pt x="8930" y="321469"/>
                </a:lnTo>
                <a:lnTo>
                  <a:pt x="8930" y="339328"/>
                </a:lnTo>
                <a:lnTo>
                  <a:pt x="0" y="348258"/>
                </a:lnTo>
                <a:lnTo>
                  <a:pt x="0" y="348258"/>
                </a:lnTo>
                <a:lnTo>
                  <a:pt x="8930" y="330398"/>
                </a:lnTo>
                <a:lnTo>
                  <a:pt x="8930" y="285750"/>
                </a:lnTo>
                <a:lnTo>
                  <a:pt x="17859" y="232172"/>
                </a:lnTo>
                <a:lnTo>
                  <a:pt x="35719" y="169664"/>
                </a:lnTo>
                <a:lnTo>
                  <a:pt x="44648" y="107156"/>
                </a:lnTo>
                <a:lnTo>
                  <a:pt x="62508" y="71437"/>
                </a:lnTo>
                <a:lnTo>
                  <a:pt x="71437" y="44648"/>
                </a:lnTo>
                <a:lnTo>
                  <a:pt x="80367" y="53578"/>
                </a:lnTo>
                <a:lnTo>
                  <a:pt x="89297" y="71437"/>
                </a:lnTo>
                <a:lnTo>
                  <a:pt x="98227" y="116086"/>
                </a:lnTo>
                <a:lnTo>
                  <a:pt x="98227" y="160734"/>
                </a:lnTo>
                <a:lnTo>
                  <a:pt x="98227" y="205383"/>
                </a:lnTo>
                <a:lnTo>
                  <a:pt x="98227" y="241101"/>
                </a:lnTo>
                <a:lnTo>
                  <a:pt x="98227" y="276820"/>
                </a:lnTo>
                <a:lnTo>
                  <a:pt x="89297" y="294680"/>
                </a:lnTo>
                <a:lnTo>
                  <a:pt x="89297" y="303609"/>
                </a:lnTo>
                <a:lnTo>
                  <a:pt x="89297" y="303609"/>
                </a:lnTo>
                <a:lnTo>
                  <a:pt x="98227" y="285750"/>
                </a:lnTo>
                <a:lnTo>
                  <a:pt x="107156" y="258961"/>
                </a:lnTo>
                <a:lnTo>
                  <a:pt x="116086" y="214312"/>
                </a:lnTo>
                <a:lnTo>
                  <a:pt x="142875" y="151805"/>
                </a:lnTo>
                <a:lnTo>
                  <a:pt x="160734" y="98227"/>
                </a:lnTo>
                <a:lnTo>
                  <a:pt x="187523" y="44648"/>
                </a:lnTo>
                <a:lnTo>
                  <a:pt x="205383" y="8930"/>
                </a:lnTo>
                <a:lnTo>
                  <a:pt x="232172" y="0"/>
                </a:lnTo>
                <a:lnTo>
                  <a:pt x="250031" y="0"/>
                </a:lnTo>
                <a:lnTo>
                  <a:pt x="258961" y="17859"/>
                </a:lnTo>
                <a:lnTo>
                  <a:pt x="267891" y="44648"/>
                </a:lnTo>
                <a:lnTo>
                  <a:pt x="267891" y="89297"/>
                </a:lnTo>
                <a:lnTo>
                  <a:pt x="267891" y="133945"/>
                </a:lnTo>
                <a:lnTo>
                  <a:pt x="258961" y="187523"/>
                </a:lnTo>
                <a:lnTo>
                  <a:pt x="258961" y="232172"/>
                </a:lnTo>
                <a:lnTo>
                  <a:pt x="250031" y="276820"/>
                </a:lnTo>
                <a:lnTo>
                  <a:pt x="250031" y="303609"/>
                </a:lnTo>
                <a:lnTo>
                  <a:pt x="258961" y="312539"/>
                </a:lnTo>
                <a:lnTo>
                  <a:pt x="267891" y="321469"/>
                </a:lnTo>
                <a:lnTo>
                  <a:pt x="267891" y="32146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7" name="Freeform 16"/>
          <p:cNvSpPr/>
          <p:nvPr/>
        </p:nvSpPr>
        <p:spPr bwMode="auto">
          <a:xfrm>
            <a:off x="776883" y="2518172"/>
            <a:ext cx="169665" cy="1919883"/>
          </a:xfrm>
          <a:custGeom>
            <a:avLst/>
            <a:gdLst/>
            <a:ahLst/>
            <a:cxnLst/>
            <a:rect l="0" t="0" r="0" b="0"/>
            <a:pathLst>
              <a:path w="169665" h="1919883">
                <a:moveTo>
                  <a:pt x="107156" y="0"/>
                </a:moveTo>
                <a:lnTo>
                  <a:pt x="107156" y="0"/>
                </a:lnTo>
                <a:lnTo>
                  <a:pt x="98226" y="0"/>
                </a:lnTo>
                <a:lnTo>
                  <a:pt x="89297" y="0"/>
                </a:lnTo>
                <a:lnTo>
                  <a:pt x="80367" y="0"/>
                </a:lnTo>
                <a:lnTo>
                  <a:pt x="71437" y="0"/>
                </a:lnTo>
                <a:lnTo>
                  <a:pt x="62508" y="0"/>
                </a:lnTo>
                <a:lnTo>
                  <a:pt x="53578" y="0"/>
                </a:lnTo>
                <a:lnTo>
                  <a:pt x="44648" y="8930"/>
                </a:lnTo>
                <a:lnTo>
                  <a:pt x="44648" y="17859"/>
                </a:lnTo>
                <a:lnTo>
                  <a:pt x="35719" y="26789"/>
                </a:lnTo>
                <a:lnTo>
                  <a:pt x="26789" y="35719"/>
                </a:lnTo>
                <a:lnTo>
                  <a:pt x="26789" y="53578"/>
                </a:lnTo>
                <a:lnTo>
                  <a:pt x="26789" y="62508"/>
                </a:lnTo>
                <a:lnTo>
                  <a:pt x="17859" y="80367"/>
                </a:lnTo>
                <a:lnTo>
                  <a:pt x="17859" y="89297"/>
                </a:lnTo>
                <a:lnTo>
                  <a:pt x="8930" y="107156"/>
                </a:lnTo>
                <a:lnTo>
                  <a:pt x="8930" y="125016"/>
                </a:lnTo>
                <a:lnTo>
                  <a:pt x="0" y="142875"/>
                </a:lnTo>
                <a:lnTo>
                  <a:pt x="0" y="160734"/>
                </a:lnTo>
                <a:lnTo>
                  <a:pt x="8930" y="187523"/>
                </a:lnTo>
                <a:lnTo>
                  <a:pt x="8930" y="223242"/>
                </a:lnTo>
                <a:lnTo>
                  <a:pt x="17859" y="258961"/>
                </a:lnTo>
                <a:lnTo>
                  <a:pt x="26789" y="303609"/>
                </a:lnTo>
                <a:lnTo>
                  <a:pt x="44648" y="348257"/>
                </a:lnTo>
                <a:lnTo>
                  <a:pt x="53578" y="401835"/>
                </a:lnTo>
                <a:lnTo>
                  <a:pt x="62508" y="464343"/>
                </a:lnTo>
                <a:lnTo>
                  <a:pt x="71437" y="517921"/>
                </a:lnTo>
                <a:lnTo>
                  <a:pt x="80367" y="571499"/>
                </a:lnTo>
                <a:lnTo>
                  <a:pt x="80367" y="625078"/>
                </a:lnTo>
                <a:lnTo>
                  <a:pt x="80367" y="678656"/>
                </a:lnTo>
                <a:lnTo>
                  <a:pt x="80367" y="723304"/>
                </a:lnTo>
                <a:lnTo>
                  <a:pt x="80367" y="767953"/>
                </a:lnTo>
                <a:lnTo>
                  <a:pt x="80367" y="812601"/>
                </a:lnTo>
                <a:lnTo>
                  <a:pt x="71437" y="857249"/>
                </a:lnTo>
                <a:lnTo>
                  <a:pt x="71437" y="892968"/>
                </a:lnTo>
                <a:lnTo>
                  <a:pt x="71437" y="937617"/>
                </a:lnTo>
                <a:lnTo>
                  <a:pt x="71437" y="991195"/>
                </a:lnTo>
                <a:lnTo>
                  <a:pt x="71437" y="1044773"/>
                </a:lnTo>
                <a:lnTo>
                  <a:pt x="71437" y="1098351"/>
                </a:lnTo>
                <a:lnTo>
                  <a:pt x="62508" y="1142999"/>
                </a:lnTo>
                <a:lnTo>
                  <a:pt x="62508" y="1187648"/>
                </a:lnTo>
                <a:lnTo>
                  <a:pt x="62508" y="1223367"/>
                </a:lnTo>
                <a:lnTo>
                  <a:pt x="53578" y="1250156"/>
                </a:lnTo>
                <a:lnTo>
                  <a:pt x="53578" y="1276945"/>
                </a:lnTo>
                <a:lnTo>
                  <a:pt x="44648" y="1294804"/>
                </a:lnTo>
                <a:lnTo>
                  <a:pt x="44648" y="1321593"/>
                </a:lnTo>
                <a:lnTo>
                  <a:pt x="35719" y="1348382"/>
                </a:lnTo>
                <a:lnTo>
                  <a:pt x="35719" y="1384101"/>
                </a:lnTo>
                <a:lnTo>
                  <a:pt x="44648" y="1428749"/>
                </a:lnTo>
                <a:lnTo>
                  <a:pt x="44648" y="1482328"/>
                </a:lnTo>
                <a:lnTo>
                  <a:pt x="53578" y="1544835"/>
                </a:lnTo>
                <a:lnTo>
                  <a:pt x="62508" y="1598414"/>
                </a:lnTo>
                <a:lnTo>
                  <a:pt x="62508" y="1660921"/>
                </a:lnTo>
                <a:lnTo>
                  <a:pt x="62508" y="1714499"/>
                </a:lnTo>
                <a:lnTo>
                  <a:pt x="62508" y="1759148"/>
                </a:lnTo>
                <a:lnTo>
                  <a:pt x="62508" y="1794867"/>
                </a:lnTo>
                <a:lnTo>
                  <a:pt x="53578" y="1812726"/>
                </a:lnTo>
                <a:lnTo>
                  <a:pt x="53578" y="1830585"/>
                </a:lnTo>
                <a:lnTo>
                  <a:pt x="44648" y="1848445"/>
                </a:lnTo>
                <a:lnTo>
                  <a:pt x="44648" y="1857374"/>
                </a:lnTo>
                <a:lnTo>
                  <a:pt x="53578" y="1866304"/>
                </a:lnTo>
                <a:lnTo>
                  <a:pt x="71437" y="1884164"/>
                </a:lnTo>
                <a:lnTo>
                  <a:pt x="98226" y="1902023"/>
                </a:lnTo>
                <a:lnTo>
                  <a:pt x="133945" y="1919882"/>
                </a:lnTo>
                <a:lnTo>
                  <a:pt x="169664" y="1919882"/>
                </a:lnTo>
                <a:lnTo>
                  <a:pt x="169664" y="1919882"/>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8" name="Freeform 17"/>
          <p:cNvSpPr/>
          <p:nvPr/>
        </p:nvSpPr>
        <p:spPr bwMode="auto">
          <a:xfrm>
            <a:off x="1223367" y="2803921"/>
            <a:ext cx="267892" cy="1223369"/>
          </a:xfrm>
          <a:custGeom>
            <a:avLst/>
            <a:gdLst/>
            <a:ahLst/>
            <a:cxnLst/>
            <a:rect l="0" t="0" r="0" b="0"/>
            <a:pathLst>
              <a:path w="267892" h="1223369">
                <a:moveTo>
                  <a:pt x="267891" y="0"/>
                </a:moveTo>
                <a:lnTo>
                  <a:pt x="267891" y="0"/>
                </a:lnTo>
                <a:lnTo>
                  <a:pt x="258961" y="0"/>
                </a:lnTo>
                <a:lnTo>
                  <a:pt x="250031" y="8930"/>
                </a:lnTo>
                <a:lnTo>
                  <a:pt x="232172" y="8930"/>
                </a:lnTo>
                <a:lnTo>
                  <a:pt x="223242" y="17860"/>
                </a:lnTo>
                <a:lnTo>
                  <a:pt x="214313" y="17860"/>
                </a:lnTo>
                <a:lnTo>
                  <a:pt x="205383" y="26790"/>
                </a:lnTo>
                <a:lnTo>
                  <a:pt x="187524" y="35719"/>
                </a:lnTo>
                <a:lnTo>
                  <a:pt x="178594" y="35719"/>
                </a:lnTo>
                <a:lnTo>
                  <a:pt x="160735" y="35719"/>
                </a:lnTo>
                <a:lnTo>
                  <a:pt x="151805" y="44649"/>
                </a:lnTo>
                <a:lnTo>
                  <a:pt x="142875" y="53579"/>
                </a:lnTo>
                <a:lnTo>
                  <a:pt x="125016" y="53579"/>
                </a:lnTo>
                <a:lnTo>
                  <a:pt x="116086" y="62508"/>
                </a:lnTo>
                <a:lnTo>
                  <a:pt x="107156" y="71438"/>
                </a:lnTo>
                <a:lnTo>
                  <a:pt x="98227" y="89297"/>
                </a:lnTo>
                <a:lnTo>
                  <a:pt x="89297" y="107157"/>
                </a:lnTo>
                <a:lnTo>
                  <a:pt x="80367" y="125016"/>
                </a:lnTo>
                <a:lnTo>
                  <a:pt x="71438" y="142875"/>
                </a:lnTo>
                <a:lnTo>
                  <a:pt x="62508" y="169665"/>
                </a:lnTo>
                <a:lnTo>
                  <a:pt x="53578" y="196454"/>
                </a:lnTo>
                <a:lnTo>
                  <a:pt x="44649" y="223243"/>
                </a:lnTo>
                <a:lnTo>
                  <a:pt x="44649" y="250032"/>
                </a:lnTo>
                <a:lnTo>
                  <a:pt x="35719" y="276821"/>
                </a:lnTo>
                <a:lnTo>
                  <a:pt x="26789" y="303610"/>
                </a:lnTo>
                <a:lnTo>
                  <a:pt x="26789" y="330399"/>
                </a:lnTo>
                <a:lnTo>
                  <a:pt x="17860" y="366118"/>
                </a:lnTo>
                <a:lnTo>
                  <a:pt x="17860" y="392907"/>
                </a:lnTo>
                <a:lnTo>
                  <a:pt x="8930" y="428625"/>
                </a:lnTo>
                <a:lnTo>
                  <a:pt x="8930" y="455415"/>
                </a:lnTo>
                <a:lnTo>
                  <a:pt x="8930" y="491133"/>
                </a:lnTo>
                <a:lnTo>
                  <a:pt x="0" y="526852"/>
                </a:lnTo>
                <a:lnTo>
                  <a:pt x="0" y="562571"/>
                </a:lnTo>
                <a:lnTo>
                  <a:pt x="0" y="598290"/>
                </a:lnTo>
                <a:lnTo>
                  <a:pt x="8930" y="642938"/>
                </a:lnTo>
                <a:lnTo>
                  <a:pt x="8930" y="696516"/>
                </a:lnTo>
                <a:lnTo>
                  <a:pt x="8930" y="741165"/>
                </a:lnTo>
                <a:lnTo>
                  <a:pt x="17860" y="794743"/>
                </a:lnTo>
                <a:lnTo>
                  <a:pt x="26789" y="839391"/>
                </a:lnTo>
                <a:lnTo>
                  <a:pt x="26789" y="884040"/>
                </a:lnTo>
                <a:lnTo>
                  <a:pt x="35719" y="928688"/>
                </a:lnTo>
                <a:lnTo>
                  <a:pt x="35719" y="964407"/>
                </a:lnTo>
                <a:lnTo>
                  <a:pt x="35719" y="1000125"/>
                </a:lnTo>
                <a:lnTo>
                  <a:pt x="44649" y="1044774"/>
                </a:lnTo>
                <a:lnTo>
                  <a:pt x="53578" y="1080493"/>
                </a:lnTo>
                <a:lnTo>
                  <a:pt x="62508" y="1116211"/>
                </a:lnTo>
                <a:lnTo>
                  <a:pt x="71438" y="1143000"/>
                </a:lnTo>
                <a:lnTo>
                  <a:pt x="80367" y="1178719"/>
                </a:lnTo>
                <a:lnTo>
                  <a:pt x="98227" y="1196579"/>
                </a:lnTo>
                <a:lnTo>
                  <a:pt x="107156" y="1214438"/>
                </a:lnTo>
                <a:lnTo>
                  <a:pt x="116086" y="1223368"/>
                </a:lnTo>
                <a:lnTo>
                  <a:pt x="125016" y="1214438"/>
                </a:lnTo>
                <a:lnTo>
                  <a:pt x="133946" y="1196579"/>
                </a:lnTo>
                <a:lnTo>
                  <a:pt x="142875" y="1160860"/>
                </a:lnTo>
                <a:lnTo>
                  <a:pt x="151805" y="1116211"/>
                </a:lnTo>
                <a:lnTo>
                  <a:pt x="151805" y="111621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9" name="Freeform 18"/>
          <p:cNvSpPr/>
          <p:nvPr/>
        </p:nvSpPr>
        <p:spPr bwMode="auto">
          <a:xfrm>
            <a:off x="3679031" y="3759398"/>
            <a:ext cx="375048" cy="17860"/>
          </a:xfrm>
          <a:custGeom>
            <a:avLst/>
            <a:gdLst/>
            <a:ahLst/>
            <a:cxnLst/>
            <a:rect l="0" t="0" r="0" b="0"/>
            <a:pathLst>
              <a:path w="375048" h="17860">
                <a:moveTo>
                  <a:pt x="8930" y="17859"/>
                </a:moveTo>
                <a:lnTo>
                  <a:pt x="0" y="17859"/>
                </a:lnTo>
                <a:lnTo>
                  <a:pt x="0" y="8930"/>
                </a:lnTo>
                <a:lnTo>
                  <a:pt x="0" y="8930"/>
                </a:lnTo>
                <a:lnTo>
                  <a:pt x="0" y="8930"/>
                </a:lnTo>
                <a:lnTo>
                  <a:pt x="8930" y="8930"/>
                </a:lnTo>
                <a:lnTo>
                  <a:pt x="8930" y="8930"/>
                </a:lnTo>
                <a:lnTo>
                  <a:pt x="17860" y="8930"/>
                </a:lnTo>
                <a:lnTo>
                  <a:pt x="26789" y="8930"/>
                </a:lnTo>
                <a:lnTo>
                  <a:pt x="44649" y="8930"/>
                </a:lnTo>
                <a:lnTo>
                  <a:pt x="62508" y="8930"/>
                </a:lnTo>
                <a:lnTo>
                  <a:pt x="80367" y="8930"/>
                </a:lnTo>
                <a:lnTo>
                  <a:pt x="107157" y="8930"/>
                </a:lnTo>
                <a:lnTo>
                  <a:pt x="125016" y="8930"/>
                </a:lnTo>
                <a:lnTo>
                  <a:pt x="151805" y="17859"/>
                </a:lnTo>
                <a:lnTo>
                  <a:pt x="178594" y="8930"/>
                </a:lnTo>
                <a:lnTo>
                  <a:pt x="214313" y="8930"/>
                </a:lnTo>
                <a:lnTo>
                  <a:pt x="250032" y="8930"/>
                </a:lnTo>
                <a:lnTo>
                  <a:pt x="285750" y="8930"/>
                </a:lnTo>
                <a:lnTo>
                  <a:pt x="321469" y="0"/>
                </a:lnTo>
                <a:lnTo>
                  <a:pt x="375047" y="0"/>
                </a:lnTo>
                <a:lnTo>
                  <a:pt x="375047"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0" name="Freeform 19"/>
          <p:cNvSpPr/>
          <p:nvPr/>
        </p:nvSpPr>
        <p:spPr bwMode="auto">
          <a:xfrm>
            <a:off x="4143375" y="3687961"/>
            <a:ext cx="3107532" cy="80368"/>
          </a:xfrm>
          <a:custGeom>
            <a:avLst/>
            <a:gdLst/>
            <a:ahLst/>
            <a:cxnLst/>
            <a:rect l="0" t="0" r="0" b="0"/>
            <a:pathLst>
              <a:path w="3107532" h="80368">
                <a:moveTo>
                  <a:pt x="0" y="62507"/>
                </a:moveTo>
                <a:lnTo>
                  <a:pt x="44648" y="53578"/>
                </a:lnTo>
                <a:lnTo>
                  <a:pt x="89297" y="53578"/>
                </a:lnTo>
                <a:lnTo>
                  <a:pt x="142875" y="53578"/>
                </a:lnTo>
                <a:lnTo>
                  <a:pt x="196453" y="62507"/>
                </a:lnTo>
                <a:lnTo>
                  <a:pt x="241102" y="62507"/>
                </a:lnTo>
                <a:lnTo>
                  <a:pt x="294680" y="62507"/>
                </a:lnTo>
                <a:lnTo>
                  <a:pt x="348258" y="62507"/>
                </a:lnTo>
                <a:lnTo>
                  <a:pt x="401836" y="62507"/>
                </a:lnTo>
                <a:lnTo>
                  <a:pt x="455414" y="62507"/>
                </a:lnTo>
                <a:lnTo>
                  <a:pt x="508992" y="62507"/>
                </a:lnTo>
                <a:lnTo>
                  <a:pt x="571500" y="62507"/>
                </a:lnTo>
                <a:lnTo>
                  <a:pt x="625078" y="62507"/>
                </a:lnTo>
                <a:lnTo>
                  <a:pt x="678656" y="62507"/>
                </a:lnTo>
                <a:lnTo>
                  <a:pt x="741164" y="62507"/>
                </a:lnTo>
                <a:lnTo>
                  <a:pt x="794742" y="62507"/>
                </a:lnTo>
                <a:lnTo>
                  <a:pt x="857250" y="71437"/>
                </a:lnTo>
                <a:lnTo>
                  <a:pt x="919758" y="71437"/>
                </a:lnTo>
                <a:lnTo>
                  <a:pt x="973336" y="80367"/>
                </a:lnTo>
                <a:lnTo>
                  <a:pt x="1035844" y="80367"/>
                </a:lnTo>
                <a:lnTo>
                  <a:pt x="1098352" y="80367"/>
                </a:lnTo>
                <a:lnTo>
                  <a:pt x="1160859" y="80367"/>
                </a:lnTo>
                <a:lnTo>
                  <a:pt x="1223367" y="80367"/>
                </a:lnTo>
                <a:lnTo>
                  <a:pt x="1285875" y="71437"/>
                </a:lnTo>
                <a:lnTo>
                  <a:pt x="1357313" y="71437"/>
                </a:lnTo>
                <a:lnTo>
                  <a:pt x="1428750" y="71437"/>
                </a:lnTo>
                <a:lnTo>
                  <a:pt x="1500188" y="71437"/>
                </a:lnTo>
                <a:lnTo>
                  <a:pt x="1580555" y="71437"/>
                </a:lnTo>
                <a:lnTo>
                  <a:pt x="1651992" y="80367"/>
                </a:lnTo>
                <a:lnTo>
                  <a:pt x="1732359" y="80367"/>
                </a:lnTo>
                <a:lnTo>
                  <a:pt x="1812727" y="80367"/>
                </a:lnTo>
                <a:lnTo>
                  <a:pt x="1893094" y="80367"/>
                </a:lnTo>
                <a:lnTo>
                  <a:pt x="1982391" y="71437"/>
                </a:lnTo>
                <a:lnTo>
                  <a:pt x="2062758" y="71437"/>
                </a:lnTo>
                <a:lnTo>
                  <a:pt x="2143125" y="62507"/>
                </a:lnTo>
                <a:lnTo>
                  <a:pt x="2223492" y="53578"/>
                </a:lnTo>
                <a:lnTo>
                  <a:pt x="2294930" y="44648"/>
                </a:lnTo>
                <a:lnTo>
                  <a:pt x="2375297" y="35718"/>
                </a:lnTo>
                <a:lnTo>
                  <a:pt x="2446734" y="35718"/>
                </a:lnTo>
                <a:lnTo>
                  <a:pt x="2518172" y="26789"/>
                </a:lnTo>
                <a:lnTo>
                  <a:pt x="2589609" y="17859"/>
                </a:lnTo>
                <a:lnTo>
                  <a:pt x="2661047" y="17859"/>
                </a:lnTo>
                <a:lnTo>
                  <a:pt x="2732484" y="17859"/>
                </a:lnTo>
                <a:lnTo>
                  <a:pt x="2803922" y="17859"/>
                </a:lnTo>
                <a:lnTo>
                  <a:pt x="2875359" y="17859"/>
                </a:lnTo>
                <a:lnTo>
                  <a:pt x="2937867" y="17859"/>
                </a:lnTo>
                <a:lnTo>
                  <a:pt x="2982516" y="17859"/>
                </a:lnTo>
                <a:lnTo>
                  <a:pt x="3027164" y="17859"/>
                </a:lnTo>
                <a:lnTo>
                  <a:pt x="3062883" y="8929"/>
                </a:lnTo>
                <a:lnTo>
                  <a:pt x="3089672" y="8929"/>
                </a:lnTo>
                <a:lnTo>
                  <a:pt x="3107531" y="8929"/>
                </a:lnTo>
                <a:lnTo>
                  <a:pt x="3107531" y="0"/>
                </a:lnTo>
                <a:lnTo>
                  <a:pt x="3107531"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1" name="Freeform 20"/>
          <p:cNvSpPr/>
          <p:nvPr/>
        </p:nvSpPr>
        <p:spPr bwMode="auto">
          <a:xfrm>
            <a:off x="2500313" y="357187"/>
            <a:ext cx="250032" cy="660798"/>
          </a:xfrm>
          <a:custGeom>
            <a:avLst/>
            <a:gdLst/>
            <a:ahLst/>
            <a:cxnLst/>
            <a:rect l="0" t="0" r="0" b="0"/>
            <a:pathLst>
              <a:path w="250032" h="660798">
                <a:moveTo>
                  <a:pt x="0" y="508993"/>
                </a:moveTo>
                <a:lnTo>
                  <a:pt x="0" y="517922"/>
                </a:lnTo>
                <a:lnTo>
                  <a:pt x="8929" y="517922"/>
                </a:lnTo>
                <a:lnTo>
                  <a:pt x="8929" y="526852"/>
                </a:lnTo>
                <a:lnTo>
                  <a:pt x="17859" y="526852"/>
                </a:lnTo>
                <a:lnTo>
                  <a:pt x="35718" y="526852"/>
                </a:lnTo>
                <a:lnTo>
                  <a:pt x="44648" y="526852"/>
                </a:lnTo>
                <a:lnTo>
                  <a:pt x="71437" y="508993"/>
                </a:lnTo>
                <a:lnTo>
                  <a:pt x="89296" y="491133"/>
                </a:lnTo>
                <a:lnTo>
                  <a:pt x="116085" y="446485"/>
                </a:lnTo>
                <a:lnTo>
                  <a:pt x="142875" y="401836"/>
                </a:lnTo>
                <a:lnTo>
                  <a:pt x="160734" y="339329"/>
                </a:lnTo>
                <a:lnTo>
                  <a:pt x="178593" y="258961"/>
                </a:lnTo>
                <a:lnTo>
                  <a:pt x="196453" y="187524"/>
                </a:lnTo>
                <a:lnTo>
                  <a:pt x="196453" y="116086"/>
                </a:lnTo>
                <a:lnTo>
                  <a:pt x="205382" y="80368"/>
                </a:lnTo>
                <a:lnTo>
                  <a:pt x="196453" y="53579"/>
                </a:lnTo>
                <a:lnTo>
                  <a:pt x="187523" y="17860"/>
                </a:lnTo>
                <a:lnTo>
                  <a:pt x="169664" y="0"/>
                </a:lnTo>
                <a:lnTo>
                  <a:pt x="142875" y="17860"/>
                </a:lnTo>
                <a:lnTo>
                  <a:pt x="116085" y="53579"/>
                </a:lnTo>
                <a:lnTo>
                  <a:pt x="89296" y="116086"/>
                </a:lnTo>
                <a:lnTo>
                  <a:pt x="80367" y="196454"/>
                </a:lnTo>
                <a:lnTo>
                  <a:pt x="71437" y="294680"/>
                </a:lnTo>
                <a:lnTo>
                  <a:pt x="89296" y="401836"/>
                </a:lnTo>
                <a:lnTo>
                  <a:pt x="107156" y="491133"/>
                </a:lnTo>
                <a:lnTo>
                  <a:pt x="142875" y="562571"/>
                </a:lnTo>
                <a:lnTo>
                  <a:pt x="178593" y="607219"/>
                </a:lnTo>
                <a:lnTo>
                  <a:pt x="214312" y="642938"/>
                </a:lnTo>
                <a:lnTo>
                  <a:pt x="250031" y="660797"/>
                </a:lnTo>
                <a:lnTo>
                  <a:pt x="250031" y="660797"/>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2" name="Freeform 21"/>
          <p:cNvSpPr/>
          <p:nvPr/>
        </p:nvSpPr>
        <p:spPr bwMode="auto">
          <a:xfrm>
            <a:off x="437555" y="151805"/>
            <a:ext cx="1" cy="26790"/>
          </a:xfrm>
          <a:custGeom>
            <a:avLst/>
            <a:gdLst/>
            <a:ahLst/>
            <a:cxnLst/>
            <a:rect l="0" t="0" r="0" b="0"/>
            <a:pathLst>
              <a:path w="1" h="26790">
                <a:moveTo>
                  <a:pt x="0" y="26789"/>
                </a:moveTo>
                <a:lnTo>
                  <a:pt x="0" y="17859"/>
                </a:lnTo>
                <a:lnTo>
                  <a:pt x="0" y="17859"/>
                </a:lnTo>
                <a:lnTo>
                  <a:pt x="0" y="8929"/>
                </a:lnTo>
                <a:lnTo>
                  <a:pt x="0" y="8929"/>
                </a:lnTo>
                <a:lnTo>
                  <a:pt x="0" y="8929"/>
                </a:lnTo>
                <a:lnTo>
                  <a:pt x="0" y="0"/>
                </a:lnTo>
                <a:lnTo>
                  <a:pt x="0" y="0"/>
                </a:lnTo>
                <a:lnTo>
                  <a:pt x="0" y="0"/>
                </a:lnTo>
                <a:lnTo>
                  <a:pt x="0" y="0"/>
                </a:lnTo>
                <a:lnTo>
                  <a:pt x="0" y="8929"/>
                </a:lnTo>
                <a:lnTo>
                  <a:pt x="0" y="8929"/>
                </a:lnTo>
                <a:lnTo>
                  <a:pt x="0" y="892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3" name="Freeform 22"/>
          <p:cNvSpPr/>
          <p:nvPr/>
        </p:nvSpPr>
        <p:spPr bwMode="auto">
          <a:xfrm>
            <a:off x="446484" y="357187"/>
            <a:ext cx="17861" cy="53580"/>
          </a:xfrm>
          <a:custGeom>
            <a:avLst/>
            <a:gdLst/>
            <a:ahLst/>
            <a:cxnLst/>
            <a:rect l="0" t="0" r="0" b="0"/>
            <a:pathLst>
              <a:path w="17861" h="53580">
                <a:moveTo>
                  <a:pt x="8930" y="0"/>
                </a:moveTo>
                <a:lnTo>
                  <a:pt x="8930" y="17860"/>
                </a:lnTo>
                <a:lnTo>
                  <a:pt x="8930" y="35719"/>
                </a:lnTo>
                <a:lnTo>
                  <a:pt x="8930" y="44649"/>
                </a:lnTo>
                <a:lnTo>
                  <a:pt x="0" y="44649"/>
                </a:lnTo>
                <a:lnTo>
                  <a:pt x="0" y="53579"/>
                </a:lnTo>
                <a:lnTo>
                  <a:pt x="0" y="53579"/>
                </a:lnTo>
                <a:lnTo>
                  <a:pt x="8930" y="53579"/>
                </a:lnTo>
                <a:lnTo>
                  <a:pt x="8930" y="53579"/>
                </a:lnTo>
                <a:lnTo>
                  <a:pt x="17860" y="53579"/>
                </a:lnTo>
                <a:lnTo>
                  <a:pt x="17860" y="5357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4" name="Freeform 23"/>
          <p:cNvSpPr/>
          <p:nvPr/>
        </p:nvSpPr>
        <p:spPr bwMode="auto">
          <a:xfrm>
            <a:off x="455414" y="455414"/>
            <a:ext cx="17861" cy="35720"/>
          </a:xfrm>
          <a:custGeom>
            <a:avLst/>
            <a:gdLst/>
            <a:ahLst/>
            <a:cxnLst/>
            <a:rect l="0" t="0" r="0" b="0"/>
            <a:pathLst>
              <a:path w="17861" h="35720">
                <a:moveTo>
                  <a:pt x="17860" y="0"/>
                </a:moveTo>
                <a:lnTo>
                  <a:pt x="17860" y="8930"/>
                </a:lnTo>
                <a:lnTo>
                  <a:pt x="8930" y="8930"/>
                </a:lnTo>
                <a:lnTo>
                  <a:pt x="8930" y="17859"/>
                </a:lnTo>
                <a:lnTo>
                  <a:pt x="0" y="26789"/>
                </a:lnTo>
                <a:lnTo>
                  <a:pt x="0" y="35719"/>
                </a:lnTo>
                <a:lnTo>
                  <a:pt x="0" y="35719"/>
                </a:lnTo>
                <a:lnTo>
                  <a:pt x="8930" y="26789"/>
                </a:lnTo>
                <a:lnTo>
                  <a:pt x="8930" y="17859"/>
                </a:lnTo>
                <a:lnTo>
                  <a:pt x="17860" y="8930"/>
                </a:lnTo>
                <a:lnTo>
                  <a:pt x="17860"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5" name="Freeform 24"/>
          <p:cNvSpPr/>
          <p:nvPr/>
        </p:nvSpPr>
        <p:spPr bwMode="auto">
          <a:xfrm>
            <a:off x="3321844" y="500062"/>
            <a:ext cx="214313" cy="464345"/>
          </a:xfrm>
          <a:custGeom>
            <a:avLst/>
            <a:gdLst/>
            <a:ahLst/>
            <a:cxnLst/>
            <a:rect l="0" t="0" r="0" b="0"/>
            <a:pathLst>
              <a:path w="214313" h="464345">
                <a:moveTo>
                  <a:pt x="80367" y="142876"/>
                </a:moveTo>
                <a:lnTo>
                  <a:pt x="80367" y="133946"/>
                </a:lnTo>
                <a:lnTo>
                  <a:pt x="80367" y="133946"/>
                </a:lnTo>
                <a:lnTo>
                  <a:pt x="89297" y="125016"/>
                </a:lnTo>
                <a:lnTo>
                  <a:pt x="89297" y="107157"/>
                </a:lnTo>
                <a:lnTo>
                  <a:pt x="98226" y="89297"/>
                </a:lnTo>
                <a:lnTo>
                  <a:pt x="98226" y="71438"/>
                </a:lnTo>
                <a:lnTo>
                  <a:pt x="89297" y="44649"/>
                </a:lnTo>
                <a:lnTo>
                  <a:pt x="89297" y="26790"/>
                </a:lnTo>
                <a:lnTo>
                  <a:pt x="80367" y="8930"/>
                </a:lnTo>
                <a:lnTo>
                  <a:pt x="62508" y="0"/>
                </a:lnTo>
                <a:lnTo>
                  <a:pt x="53578" y="8930"/>
                </a:lnTo>
                <a:lnTo>
                  <a:pt x="35719" y="35719"/>
                </a:lnTo>
                <a:lnTo>
                  <a:pt x="17859" y="89297"/>
                </a:lnTo>
                <a:lnTo>
                  <a:pt x="8929" y="151805"/>
                </a:lnTo>
                <a:lnTo>
                  <a:pt x="0" y="223243"/>
                </a:lnTo>
                <a:lnTo>
                  <a:pt x="0" y="303610"/>
                </a:lnTo>
                <a:lnTo>
                  <a:pt x="8929" y="366118"/>
                </a:lnTo>
                <a:lnTo>
                  <a:pt x="26789" y="410766"/>
                </a:lnTo>
                <a:lnTo>
                  <a:pt x="53578" y="446485"/>
                </a:lnTo>
                <a:lnTo>
                  <a:pt x="89297" y="464344"/>
                </a:lnTo>
                <a:lnTo>
                  <a:pt x="125015" y="464344"/>
                </a:lnTo>
                <a:lnTo>
                  <a:pt x="169664" y="455414"/>
                </a:lnTo>
                <a:lnTo>
                  <a:pt x="214312" y="419696"/>
                </a:lnTo>
                <a:lnTo>
                  <a:pt x="214312" y="41969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6" name="Freeform 25"/>
          <p:cNvSpPr/>
          <p:nvPr/>
        </p:nvSpPr>
        <p:spPr bwMode="auto">
          <a:xfrm>
            <a:off x="3527227" y="330398"/>
            <a:ext cx="517922" cy="607220"/>
          </a:xfrm>
          <a:custGeom>
            <a:avLst/>
            <a:gdLst/>
            <a:ahLst/>
            <a:cxnLst/>
            <a:rect l="0" t="0" r="0" b="0"/>
            <a:pathLst>
              <a:path w="517922" h="607220">
                <a:moveTo>
                  <a:pt x="35718" y="464344"/>
                </a:moveTo>
                <a:lnTo>
                  <a:pt x="26789" y="482203"/>
                </a:lnTo>
                <a:lnTo>
                  <a:pt x="17859" y="500063"/>
                </a:lnTo>
                <a:lnTo>
                  <a:pt x="0" y="526852"/>
                </a:lnTo>
                <a:lnTo>
                  <a:pt x="0" y="544711"/>
                </a:lnTo>
                <a:lnTo>
                  <a:pt x="8929" y="562571"/>
                </a:lnTo>
                <a:lnTo>
                  <a:pt x="17859" y="562571"/>
                </a:lnTo>
                <a:lnTo>
                  <a:pt x="35718" y="553641"/>
                </a:lnTo>
                <a:lnTo>
                  <a:pt x="53578" y="526852"/>
                </a:lnTo>
                <a:lnTo>
                  <a:pt x="80367" y="500063"/>
                </a:lnTo>
                <a:lnTo>
                  <a:pt x="98226" y="455414"/>
                </a:lnTo>
                <a:lnTo>
                  <a:pt x="98226" y="410766"/>
                </a:lnTo>
                <a:lnTo>
                  <a:pt x="98226" y="383977"/>
                </a:lnTo>
                <a:lnTo>
                  <a:pt x="89296" y="375047"/>
                </a:lnTo>
                <a:lnTo>
                  <a:pt x="71437" y="392907"/>
                </a:lnTo>
                <a:lnTo>
                  <a:pt x="53578" y="419696"/>
                </a:lnTo>
                <a:lnTo>
                  <a:pt x="35718" y="464344"/>
                </a:lnTo>
                <a:lnTo>
                  <a:pt x="26789" y="500063"/>
                </a:lnTo>
                <a:lnTo>
                  <a:pt x="26789" y="535782"/>
                </a:lnTo>
                <a:lnTo>
                  <a:pt x="26789" y="553641"/>
                </a:lnTo>
                <a:lnTo>
                  <a:pt x="44648" y="553641"/>
                </a:lnTo>
                <a:lnTo>
                  <a:pt x="71437" y="544711"/>
                </a:lnTo>
                <a:lnTo>
                  <a:pt x="98226" y="526852"/>
                </a:lnTo>
                <a:lnTo>
                  <a:pt x="125015" y="491133"/>
                </a:lnTo>
                <a:lnTo>
                  <a:pt x="160734" y="446485"/>
                </a:lnTo>
                <a:lnTo>
                  <a:pt x="187523" y="401836"/>
                </a:lnTo>
                <a:lnTo>
                  <a:pt x="214312" y="366118"/>
                </a:lnTo>
                <a:lnTo>
                  <a:pt x="232171" y="348258"/>
                </a:lnTo>
                <a:lnTo>
                  <a:pt x="241101" y="357188"/>
                </a:lnTo>
                <a:lnTo>
                  <a:pt x="232171" y="383977"/>
                </a:lnTo>
                <a:lnTo>
                  <a:pt x="223242" y="428625"/>
                </a:lnTo>
                <a:lnTo>
                  <a:pt x="214312" y="473274"/>
                </a:lnTo>
                <a:lnTo>
                  <a:pt x="205382" y="508993"/>
                </a:lnTo>
                <a:lnTo>
                  <a:pt x="196453" y="544711"/>
                </a:lnTo>
                <a:lnTo>
                  <a:pt x="187523" y="562571"/>
                </a:lnTo>
                <a:lnTo>
                  <a:pt x="187523" y="571500"/>
                </a:lnTo>
                <a:lnTo>
                  <a:pt x="196453" y="562571"/>
                </a:lnTo>
                <a:lnTo>
                  <a:pt x="205382" y="535782"/>
                </a:lnTo>
                <a:lnTo>
                  <a:pt x="223242" y="500063"/>
                </a:lnTo>
                <a:lnTo>
                  <a:pt x="250031" y="446485"/>
                </a:lnTo>
                <a:lnTo>
                  <a:pt x="276820" y="401836"/>
                </a:lnTo>
                <a:lnTo>
                  <a:pt x="294679" y="375047"/>
                </a:lnTo>
                <a:lnTo>
                  <a:pt x="312539" y="375047"/>
                </a:lnTo>
                <a:lnTo>
                  <a:pt x="330398" y="392907"/>
                </a:lnTo>
                <a:lnTo>
                  <a:pt x="348257" y="419696"/>
                </a:lnTo>
                <a:lnTo>
                  <a:pt x="357187" y="455414"/>
                </a:lnTo>
                <a:lnTo>
                  <a:pt x="375046" y="491133"/>
                </a:lnTo>
                <a:lnTo>
                  <a:pt x="383976" y="517922"/>
                </a:lnTo>
                <a:lnTo>
                  <a:pt x="383976" y="526852"/>
                </a:lnTo>
                <a:lnTo>
                  <a:pt x="392906" y="526852"/>
                </a:lnTo>
                <a:lnTo>
                  <a:pt x="410765" y="500063"/>
                </a:lnTo>
                <a:lnTo>
                  <a:pt x="419695" y="455414"/>
                </a:lnTo>
                <a:lnTo>
                  <a:pt x="428625" y="392907"/>
                </a:lnTo>
                <a:lnTo>
                  <a:pt x="446484" y="303610"/>
                </a:lnTo>
                <a:lnTo>
                  <a:pt x="464343" y="205383"/>
                </a:lnTo>
                <a:lnTo>
                  <a:pt x="482203" y="133946"/>
                </a:lnTo>
                <a:lnTo>
                  <a:pt x="491132" y="98227"/>
                </a:lnTo>
                <a:lnTo>
                  <a:pt x="500062" y="71438"/>
                </a:lnTo>
                <a:lnTo>
                  <a:pt x="508992" y="26789"/>
                </a:lnTo>
                <a:lnTo>
                  <a:pt x="517921" y="0"/>
                </a:lnTo>
                <a:lnTo>
                  <a:pt x="500062" y="8930"/>
                </a:lnTo>
                <a:lnTo>
                  <a:pt x="491132" y="62508"/>
                </a:lnTo>
                <a:lnTo>
                  <a:pt x="473273" y="133946"/>
                </a:lnTo>
                <a:lnTo>
                  <a:pt x="455414" y="232172"/>
                </a:lnTo>
                <a:lnTo>
                  <a:pt x="455414" y="330399"/>
                </a:lnTo>
                <a:lnTo>
                  <a:pt x="464343" y="428625"/>
                </a:lnTo>
                <a:lnTo>
                  <a:pt x="473273" y="508993"/>
                </a:lnTo>
                <a:lnTo>
                  <a:pt x="482203" y="562571"/>
                </a:lnTo>
                <a:lnTo>
                  <a:pt x="500062" y="589360"/>
                </a:lnTo>
                <a:lnTo>
                  <a:pt x="508992" y="607219"/>
                </a:lnTo>
                <a:lnTo>
                  <a:pt x="517921" y="589360"/>
                </a:lnTo>
                <a:lnTo>
                  <a:pt x="508992" y="553641"/>
                </a:lnTo>
                <a:lnTo>
                  <a:pt x="508992" y="55364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7" name="Freeform 26"/>
          <p:cNvSpPr/>
          <p:nvPr/>
        </p:nvSpPr>
        <p:spPr bwMode="auto">
          <a:xfrm>
            <a:off x="3777258" y="482203"/>
            <a:ext cx="437556" cy="330399"/>
          </a:xfrm>
          <a:custGeom>
            <a:avLst/>
            <a:gdLst/>
            <a:ahLst/>
            <a:cxnLst/>
            <a:rect l="0" t="0" r="0" b="0"/>
            <a:pathLst>
              <a:path w="437556" h="330399">
                <a:moveTo>
                  <a:pt x="205383" y="250031"/>
                </a:moveTo>
                <a:lnTo>
                  <a:pt x="160734" y="160735"/>
                </a:lnTo>
                <a:lnTo>
                  <a:pt x="116086" y="80367"/>
                </a:lnTo>
                <a:lnTo>
                  <a:pt x="71437" y="26789"/>
                </a:lnTo>
                <a:lnTo>
                  <a:pt x="35719" y="0"/>
                </a:lnTo>
                <a:lnTo>
                  <a:pt x="17859" y="8930"/>
                </a:lnTo>
                <a:lnTo>
                  <a:pt x="0" y="17859"/>
                </a:lnTo>
                <a:lnTo>
                  <a:pt x="0" y="44649"/>
                </a:lnTo>
                <a:lnTo>
                  <a:pt x="8930" y="62508"/>
                </a:lnTo>
                <a:lnTo>
                  <a:pt x="26789" y="71438"/>
                </a:lnTo>
                <a:lnTo>
                  <a:pt x="53578" y="80367"/>
                </a:lnTo>
                <a:lnTo>
                  <a:pt x="89297" y="80367"/>
                </a:lnTo>
                <a:lnTo>
                  <a:pt x="133945" y="71438"/>
                </a:lnTo>
                <a:lnTo>
                  <a:pt x="187523" y="53578"/>
                </a:lnTo>
                <a:lnTo>
                  <a:pt x="250031" y="44649"/>
                </a:lnTo>
                <a:lnTo>
                  <a:pt x="303609" y="35719"/>
                </a:lnTo>
                <a:lnTo>
                  <a:pt x="357187" y="35719"/>
                </a:lnTo>
                <a:lnTo>
                  <a:pt x="392906" y="53578"/>
                </a:lnTo>
                <a:lnTo>
                  <a:pt x="419695" y="71438"/>
                </a:lnTo>
                <a:lnTo>
                  <a:pt x="428625" y="107156"/>
                </a:lnTo>
                <a:lnTo>
                  <a:pt x="437555" y="133945"/>
                </a:lnTo>
                <a:lnTo>
                  <a:pt x="428625" y="169664"/>
                </a:lnTo>
                <a:lnTo>
                  <a:pt x="419695" y="196453"/>
                </a:lnTo>
                <a:lnTo>
                  <a:pt x="410765" y="223242"/>
                </a:lnTo>
                <a:lnTo>
                  <a:pt x="401836" y="250031"/>
                </a:lnTo>
                <a:lnTo>
                  <a:pt x="392906" y="267891"/>
                </a:lnTo>
                <a:lnTo>
                  <a:pt x="392906" y="285750"/>
                </a:lnTo>
                <a:lnTo>
                  <a:pt x="392906" y="312539"/>
                </a:lnTo>
                <a:lnTo>
                  <a:pt x="401836" y="321469"/>
                </a:lnTo>
                <a:lnTo>
                  <a:pt x="410765" y="330398"/>
                </a:lnTo>
                <a:lnTo>
                  <a:pt x="428625" y="330398"/>
                </a:lnTo>
                <a:lnTo>
                  <a:pt x="428625" y="330398"/>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8" name="Freeform 27"/>
          <p:cNvSpPr/>
          <p:nvPr/>
        </p:nvSpPr>
        <p:spPr bwMode="auto">
          <a:xfrm>
            <a:off x="4205883" y="383977"/>
            <a:ext cx="26790" cy="26790"/>
          </a:xfrm>
          <a:custGeom>
            <a:avLst/>
            <a:gdLst/>
            <a:ahLst/>
            <a:cxnLst/>
            <a:rect l="0" t="0" r="0" b="0"/>
            <a:pathLst>
              <a:path w="26790" h="26790">
                <a:moveTo>
                  <a:pt x="0" y="0"/>
                </a:moveTo>
                <a:lnTo>
                  <a:pt x="0" y="0"/>
                </a:lnTo>
                <a:lnTo>
                  <a:pt x="0" y="0"/>
                </a:lnTo>
                <a:lnTo>
                  <a:pt x="0" y="8929"/>
                </a:lnTo>
                <a:lnTo>
                  <a:pt x="0" y="8929"/>
                </a:lnTo>
                <a:lnTo>
                  <a:pt x="8930" y="17859"/>
                </a:lnTo>
                <a:lnTo>
                  <a:pt x="8930" y="17859"/>
                </a:lnTo>
                <a:lnTo>
                  <a:pt x="26789" y="26789"/>
                </a:lnTo>
                <a:lnTo>
                  <a:pt x="26789" y="26789"/>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29" name="Freeform 28"/>
          <p:cNvSpPr/>
          <p:nvPr/>
        </p:nvSpPr>
        <p:spPr bwMode="auto">
          <a:xfrm>
            <a:off x="4321969" y="589359"/>
            <a:ext cx="214313" cy="285751"/>
          </a:xfrm>
          <a:custGeom>
            <a:avLst/>
            <a:gdLst/>
            <a:ahLst/>
            <a:cxnLst/>
            <a:rect l="0" t="0" r="0" b="0"/>
            <a:pathLst>
              <a:path w="214313" h="285751">
                <a:moveTo>
                  <a:pt x="44648" y="62508"/>
                </a:moveTo>
                <a:lnTo>
                  <a:pt x="35719" y="62508"/>
                </a:lnTo>
                <a:lnTo>
                  <a:pt x="26789" y="71438"/>
                </a:lnTo>
                <a:lnTo>
                  <a:pt x="17859" y="80368"/>
                </a:lnTo>
                <a:lnTo>
                  <a:pt x="8929" y="80368"/>
                </a:lnTo>
                <a:lnTo>
                  <a:pt x="0" y="107157"/>
                </a:lnTo>
                <a:lnTo>
                  <a:pt x="0" y="125016"/>
                </a:lnTo>
                <a:lnTo>
                  <a:pt x="0" y="160735"/>
                </a:lnTo>
                <a:lnTo>
                  <a:pt x="0" y="187524"/>
                </a:lnTo>
                <a:lnTo>
                  <a:pt x="8929" y="214313"/>
                </a:lnTo>
                <a:lnTo>
                  <a:pt x="8929" y="232172"/>
                </a:lnTo>
                <a:lnTo>
                  <a:pt x="17859" y="241102"/>
                </a:lnTo>
                <a:lnTo>
                  <a:pt x="26789" y="232172"/>
                </a:lnTo>
                <a:lnTo>
                  <a:pt x="35719" y="205383"/>
                </a:lnTo>
                <a:lnTo>
                  <a:pt x="53578" y="169664"/>
                </a:lnTo>
                <a:lnTo>
                  <a:pt x="71437" y="125016"/>
                </a:lnTo>
                <a:lnTo>
                  <a:pt x="89297" y="80368"/>
                </a:lnTo>
                <a:lnTo>
                  <a:pt x="116086" y="35719"/>
                </a:lnTo>
                <a:lnTo>
                  <a:pt x="142875" y="8930"/>
                </a:lnTo>
                <a:lnTo>
                  <a:pt x="160734" y="0"/>
                </a:lnTo>
                <a:lnTo>
                  <a:pt x="169664" y="17860"/>
                </a:lnTo>
                <a:lnTo>
                  <a:pt x="178594" y="62508"/>
                </a:lnTo>
                <a:lnTo>
                  <a:pt x="178594" y="116086"/>
                </a:lnTo>
                <a:lnTo>
                  <a:pt x="169664" y="169664"/>
                </a:lnTo>
                <a:lnTo>
                  <a:pt x="160734" y="223242"/>
                </a:lnTo>
                <a:lnTo>
                  <a:pt x="151804" y="258961"/>
                </a:lnTo>
                <a:lnTo>
                  <a:pt x="151804" y="276821"/>
                </a:lnTo>
                <a:lnTo>
                  <a:pt x="151804" y="285750"/>
                </a:lnTo>
                <a:lnTo>
                  <a:pt x="160734" y="267891"/>
                </a:lnTo>
                <a:lnTo>
                  <a:pt x="169664" y="241102"/>
                </a:lnTo>
                <a:lnTo>
                  <a:pt x="187523" y="187524"/>
                </a:lnTo>
                <a:lnTo>
                  <a:pt x="214312" y="116086"/>
                </a:lnTo>
                <a:lnTo>
                  <a:pt x="214312" y="11608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0" name="Freeform 29"/>
          <p:cNvSpPr/>
          <p:nvPr/>
        </p:nvSpPr>
        <p:spPr bwMode="auto">
          <a:xfrm>
            <a:off x="4527352" y="562570"/>
            <a:ext cx="187524" cy="303611"/>
          </a:xfrm>
          <a:custGeom>
            <a:avLst/>
            <a:gdLst/>
            <a:ahLst/>
            <a:cxnLst/>
            <a:rect l="0" t="0" r="0" b="0"/>
            <a:pathLst>
              <a:path w="187524" h="303611">
                <a:moveTo>
                  <a:pt x="125015" y="0"/>
                </a:moveTo>
                <a:lnTo>
                  <a:pt x="116086" y="8930"/>
                </a:lnTo>
                <a:lnTo>
                  <a:pt x="98226" y="35719"/>
                </a:lnTo>
                <a:lnTo>
                  <a:pt x="71437" y="71438"/>
                </a:lnTo>
                <a:lnTo>
                  <a:pt x="53578" y="116086"/>
                </a:lnTo>
                <a:lnTo>
                  <a:pt x="26789" y="160735"/>
                </a:lnTo>
                <a:lnTo>
                  <a:pt x="8929" y="196453"/>
                </a:lnTo>
                <a:lnTo>
                  <a:pt x="0" y="232172"/>
                </a:lnTo>
                <a:lnTo>
                  <a:pt x="0" y="258961"/>
                </a:lnTo>
                <a:lnTo>
                  <a:pt x="0" y="276821"/>
                </a:lnTo>
                <a:lnTo>
                  <a:pt x="8929" y="294680"/>
                </a:lnTo>
                <a:lnTo>
                  <a:pt x="26789" y="294680"/>
                </a:lnTo>
                <a:lnTo>
                  <a:pt x="53578" y="285750"/>
                </a:lnTo>
                <a:lnTo>
                  <a:pt x="80367" y="267891"/>
                </a:lnTo>
                <a:lnTo>
                  <a:pt x="98226" y="232172"/>
                </a:lnTo>
                <a:lnTo>
                  <a:pt x="125015" y="187524"/>
                </a:lnTo>
                <a:lnTo>
                  <a:pt x="151804" y="133946"/>
                </a:lnTo>
                <a:lnTo>
                  <a:pt x="169664" y="80368"/>
                </a:lnTo>
                <a:lnTo>
                  <a:pt x="178593" y="44649"/>
                </a:lnTo>
                <a:lnTo>
                  <a:pt x="187523" y="35719"/>
                </a:lnTo>
                <a:lnTo>
                  <a:pt x="187523" y="44649"/>
                </a:lnTo>
                <a:lnTo>
                  <a:pt x="178593" y="80368"/>
                </a:lnTo>
                <a:lnTo>
                  <a:pt x="160734" y="133946"/>
                </a:lnTo>
                <a:lnTo>
                  <a:pt x="142875" y="187524"/>
                </a:lnTo>
                <a:lnTo>
                  <a:pt x="125015" y="241102"/>
                </a:lnTo>
                <a:lnTo>
                  <a:pt x="116086" y="276821"/>
                </a:lnTo>
                <a:lnTo>
                  <a:pt x="116086" y="294680"/>
                </a:lnTo>
                <a:lnTo>
                  <a:pt x="116086" y="303610"/>
                </a:lnTo>
                <a:lnTo>
                  <a:pt x="125015" y="303610"/>
                </a:lnTo>
                <a:lnTo>
                  <a:pt x="142875" y="276821"/>
                </a:lnTo>
                <a:lnTo>
                  <a:pt x="142875" y="276821"/>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1" name="Freeform 30"/>
          <p:cNvSpPr/>
          <p:nvPr/>
        </p:nvSpPr>
        <p:spPr bwMode="auto">
          <a:xfrm>
            <a:off x="4741664" y="651867"/>
            <a:ext cx="214314" cy="214314"/>
          </a:xfrm>
          <a:custGeom>
            <a:avLst/>
            <a:gdLst/>
            <a:ahLst/>
            <a:cxnLst/>
            <a:rect l="0" t="0" r="0" b="0"/>
            <a:pathLst>
              <a:path w="214314" h="214314">
                <a:moveTo>
                  <a:pt x="44649" y="0"/>
                </a:moveTo>
                <a:lnTo>
                  <a:pt x="35719" y="8930"/>
                </a:lnTo>
                <a:lnTo>
                  <a:pt x="26789" y="35719"/>
                </a:lnTo>
                <a:lnTo>
                  <a:pt x="17859" y="62508"/>
                </a:lnTo>
                <a:lnTo>
                  <a:pt x="8930" y="98227"/>
                </a:lnTo>
                <a:lnTo>
                  <a:pt x="0" y="125016"/>
                </a:lnTo>
                <a:lnTo>
                  <a:pt x="8930" y="151805"/>
                </a:lnTo>
                <a:lnTo>
                  <a:pt x="17859" y="178594"/>
                </a:lnTo>
                <a:lnTo>
                  <a:pt x="35719" y="196453"/>
                </a:lnTo>
                <a:lnTo>
                  <a:pt x="62508" y="205383"/>
                </a:lnTo>
                <a:lnTo>
                  <a:pt x="89297" y="214313"/>
                </a:lnTo>
                <a:lnTo>
                  <a:pt x="125016" y="214313"/>
                </a:lnTo>
                <a:lnTo>
                  <a:pt x="151805" y="214313"/>
                </a:lnTo>
                <a:lnTo>
                  <a:pt x="178594" y="196453"/>
                </a:lnTo>
                <a:lnTo>
                  <a:pt x="196453" y="178594"/>
                </a:lnTo>
                <a:lnTo>
                  <a:pt x="214313" y="160734"/>
                </a:lnTo>
                <a:lnTo>
                  <a:pt x="214313" y="160734"/>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2" name="Freeform 31"/>
          <p:cNvSpPr/>
          <p:nvPr/>
        </p:nvSpPr>
        <p:spPr bwMode="auto">
          <a:xfrm>
            <a:off x="4786313" y="723305"/>
            <a:ext cx="125016" cy="26790"/>
          </a:xfrm>
          <a:custGeom>
            <a:avLst/>
            <a:gdLst/>
            <a:ahLst/>
            <a:cxnLst/>
            <a:rect l="0" t="0" r="0" b="0"/>
            <a:pathLst>
              <a:path w="125016" h="26790">
                <a:moveTo>
                  <a:pt x="0" y="0"/>
                </a:moveTo>
                <a:lnTo>
                  <a:pt x="0" y="0"/>
                </a:lnTo>
                <a:lnTo>
                  <a:pt x="0" y="8929"/>
                </a:lnTo>
                <a:lnTo>
                  <a:pt x="8929" y="8929"/>
                </a:lnTo>
                <a:lnTo>
                  <a:pt x="26789" y="17859"/>
                </a:lnTo>
                <a:lnTo>
                  <a:pt x="44648" y="26789"/>
                </a:lnTo>
                <a:lnTo>
                  <a:pt x="71437" y="26789"/>
                </a:lnTo>
                <a:lnTo>
                  <a:pt x="89296" y="26789"/>
                </a:lnTo>
                <a:lnTo>
                  <a:pt x="107156" y="17859"/>
                </a:lnTo>
                <a:lnTo>
                  <a:pt x="116085" y="8929"/>
                </a:lnTo>
                <a:lnTo>
                  <a:pt x="125015" y="8929"/>
                </a:lnTo>
                <a:lnTo>
                  <a:pt x="116085" y="0"/>
                </a:lnTo>
                <a:lnTo>
                  <a:pt x="11608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3" name="Freeform 32"/>
          <p:cNvSpPr/>
          <p:nvPr/>
        </p:nvSpPr>
        <p:spPr bwMode="auto">
          <a:xfrm>
            <a:off x="4732734" y="580430"/>
            <a:ext cx="169665" cy="44649"/>
          </a:xfrm>
          <a:custGeom>
            <a:avLst/>
            <a:gdLst/>
            <a:ahLst/>
            <a:cxnLst/>
            <a:rect l="0" t="0" r="0" b="0"/>
            <a:pathLst>
              <a:path w="169665" h="44649">
                <a:moveTo>
                  <a:pt x="0" y="44648"/>
                </a:moveTo>
                <a:lnTo>
                  <a:pt x="0" y="35718"/>
                </a:lnTo>
                <a:lnTo>
                  <a:pt x="17860" y="35718"/>
                </a:lnTo>
                <a:lnTo>
                  <a:pt x="26789" y="26789"/>
                </a:lnTo>
                <a:lnTo>
                  <a:pt x="44649" y="26789"/>
                </a:lnTo>
                <a:lnTo>
                  <a:pt x="71438" y="17859"/>
                </a:lnTo>
                <a:lnTo>
                  <a:pt x="89297" y="8929"/>
                </a:lnTo>
                <a:lnTo>
                  <a:pt x="116086" y="0"/>
                </a:lnTo>
                <a:lnTo>
                  <a:pt x="142875" y="0"/>
                </a:lnTo>
                <a:lnTo>
                  <a:pt x="169664" y="0"/>
                </a:lnTo>
                <a:lnTo>
                  <a:pt x="169664"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34" name="Freeform 33"/>
          <p:cNvSpPr/>
          <p:nvPr/>
        </p:nvSpPr>
        <p:spPr bwMode="auto">
          <a:xfrm>
            <a:off x="4991695" y="526852"/>
            <a:ext cx="241103" cy="410766"/>
          </a:xfrm>
          <a:custGeom>
            <a:avLst/>
            <a:gdLst/>
            <a:ahLst/>
            <a:cxnLst/>
            <a:rect l="0" t="0" r="0" b="0"/>
            <a:pathLst>
              <a:path w="241103" h="410766">
                <a:moveTo>
                  <a:pt x="26789" y="80367"/>
                </a:moveTo>
                <a:lnTo>
                  <a:pt x="26789" y="89296"/>
                </a:lnTo>
                <a:lnTo>
                  <a:pt x="35719" y="89296"/>
                </a:lnTo>
                <a:lnTo>
                  <a:pt x="35719" y="107156"/>
                </a:lnTo>
                <a:lnTo>
                  <a:pt x="35719" y="125015"/>
                </a:lnTo>
                <a:lnTo>
                  <a:pt x="35719" y="160734"/>
                </a:lnTo>
                <a:lnTo>
                  <a:pt x="35719" y="196453"/>
                </a:lnTo>
                <a:lnTo>
                  <a:pt x="26789" y="232171"/>
                </a:lnTo>
                <a:lnTo>
                  <a:pt x="26789" y="267890"/>
                </a:lnTo>
                <a:lnTo>
                  <a:pt x="17860" y="303609"/>
                </a:lnTo>
                <a:lnTo>
                  <a:pt x="17860" y="321468"/>
                </a:lnTo>
                <a:lnTo>
                  <a:pt x="17860" y="330398"/>
                </a:lnTo>
                <a:lnTo>
                  <a:pt x="8930" y="330398"/>
                </a:lnTo>
                <a:lnTo>
                  <a:pt x="17860" y="321468"/>
                </a:lnTo>
                <a:lnTo>
                  <a:pt x="17860" y="303609"/>
                </a:lnTo>
                <a:lnTo>
                  <a:pt x="17860" y="267890"/>
                </a:lnTo>
                <a:lnTo>
                  <a:pt x="17860" y="214312"/>
                </a:lnTo>
                <a:lnTo>
                  <a:pt x="8930" y="151804"/>
                </a:lnTo>
                <a:lnTo>
                  <a:pt x="0" y="89296"/>
                </a:lnTo>
                <a:lnTo>
                  <a:pt x="0" y="44648"/>
                </a:lnTo>
                <a:lnTo>
                  <a:pt x="0" y="17859"/>
                </a:lnTo>
                <a:lnTo>
                  <a:pt x="8930" y="0"/>
                </a:lnTo>
                <a:lnTo>
                  <a:pt x="17860" y="0"/>
                </a:lnTo>
                <a:lnTo>
                  <a:pt x="44649" y="8929"/>
                </a:lnTo>
                <a:lnTo>
                  <a:pt x="71438" y="26789"/>
                </a:lnTo>
                <a:lnTo>
                  <a:pt x="107157" y="44648"/>
                </a:lnTo>
                <a:lnTo>
                  <a:pt x="151805" y="71437"/>
                </a:lnTo>
                <a:lnTo>
                  <a:pt x="187524" y="107156"/>
                </a:lnTo>
                <a:lnTo>
                  <a:pt x="214313" y="151804"/>
                </a:lnTo>
                <a:lnTo>
                  <a:pt x="241102" y="196453"/>
                </a:lnTo>
                <a:lnTo>
                  <a:pt x="241102" y="232171"/>
                </a:lnTo>
                <a:lnTo>
                  <a:pt x="232172" y="285749"/>
                </a:lnTo>
                <a:lnTo>
                  <a:pt x="196453" y="330398"/>
                </a:lnTo>
                <a:lnTo>
                  <a:pt x="151805" y="366117"/>
                </a:lnTo>
                <a:lnTo>
                  <a:pt x="98227" y="392906"/>
                </a:lnTo>
                <a:lnTo>
                  <a:pt x="44649" y="410765"/>
                </a:lnTo>
                <a:lnTo>
                  <a:pt x="44649" y="410765"/>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Tree>
    <p:extLst>
      <p:ext uri="{BB962C8B-B14F-4D97-AF65-F5344CB8AC3E}">
        <p14:creationId xmlns:p14="http://schemas.microsoft.com/office/powerpoint/2010/main" val="222054603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SpringJUnit4ClassRunner</a:t>
            </a:r>
            <a:endParaRPr lang="en-US" dirty="0"/>
          </a:p>
        </p:txBody>
      </p:sp>
      <p:sp>
        <p:nvSpPr>
          <p:cNvPr id="3" name="Content Placeholder 2"/>
          <p:cNvSpPr>
            <a:spLocks noGrp="1"/>
          </p:cNvSpPr>
          <p:nvPr>
            <p:ph idx="1"/>
          </p:nvPr>
        </p:nvSpPr>
        <p:spPr/>
        <p:txBody>
          <a:bodyPr/>
          <a:lstStyle/>
          <a:p>
            <a:r>
              <a:rPr lang="en-US" dirty="0" smtClean="0"/>
              <a:t>SpringJUnit4ClassRunner supports:</a:t>
            </a:r>
            <a:endParaRPr lang="en-US" dirty="0"/>
          </a:p>
        </p:txBody>
      </p:sp>
      <p:sp>
        <p:nvSpPr>
          <p:cNvPr id="4" name="TextBox 3"/>
          <p:cNvSpPr txBox="1"/>
          <p:nvPr/>
        </p:nvSpPr>
        <p:spPr>
          <a:xfrm>
            <a:off x="1752600" y="6443538"/>
            <a:ext cx="4916731" cy="369332"/>
          </a:xfrm>
          <a:prstGeom prst="rect">
            <a:avLst/>
          </a:prstGeom>
          <a:noFill/>
        </p:spPr>
        <p:txBody>
          <a:bodyPr wrap="none" rtlCol="0">
            <a:spAutoFit/>
          </a:bodyPr>
          <a:lstStyle/>
          <a:p>
            <a:r>
              <a:rPr lang="en-US" dirty="0"/>
              <a:t>Pro Spring Boot </a:t>
            </a:r>
            <a:r>
              <a:rPr lang="en-US" dirty="0" smtClean="0"/>
              <a:t>by Gutierrez</a:t>
            </a:r>
            <a:r>
              <a:rPr lang="en-US" dirty="0"/>
              <a:t>, Felipe. </a:t>
            </a:r>
            <a:r>
              <a:rPr lang="en-US" dirty="0" err="1" smtClean="0"/>
              <a:t>Ch</a:t>
            </a:r>
            <a:r>
              <a:rPr lang="en-US" dirty="0" smtClean="0"/>
              <a:t> 06</a:t>
            </a:r>
            <a:endParaRPr lang="en-US" dirty="0"/>
          </a:p>
        </p:txBody>
      </p:sp>
      <p:pic>
        <p:nvPicPr>
          <p:cNvPr id="7" name="Picture 6"/>
          <p:cNvPicPr>
            <a:picLocks noChangeAspect="1"/>
          </p:cNvPicPr>
          <p:nvPr/>
        </p:nvPicPr>
        <p:blipFill>
          <a:blip r:embed="rId2"/>
          <a:stretch>
            <a:fillRect/>
          </a:stretch>
        </p:blipFill>
        <p:spPr>
          <a:xfrm>
            <a:off x="251998" y="1600200"/>
            <a:ext cx="8064001" cy="4267200"/>
          </a:xfrm>
          <a:prstGeom prst="rect">
            <a:avLst/>
          </a:prstGeom>
        </p:spPr>
      </p:pic>
    </p:spTree>
    <p:extLst>
      <p:ext uri="{BB962C8B-B14F-4D97-AF65-F5344CB8AC3E}">
        <p14:creationId xmlns:p14="http://schemas.microsoft.com/office/powerpoint/2010/main" val="231460861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Richardson Maturity Model</a:t>
            </a:r>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533400" y="6488668"/>
            <a:ext cx="7109703" cy="369332"/>
          </a:xfrm>
          <a:prstGeom prst="rect">
            <a:avLst/>
          </a:prstGeom>
          <a:noFill/>
        </p:spPr>
        <p:txBody>
          <a:bodyPr wrap="none" rtlCol="0">
            <a:spAutoFit/>
          </a:bodyPr>
          <a:lstStyle/>
          <a:p>
            <a:r>
              <a:rPr lang="en-US" dirty="0"/>
              <a:t>https://martinfowler.com/articles/richardsonMaturityModel.html</a:t>
            </a:r>
          </a:p>
        </p:txBody>
      </p:sp>
      <p:pic>
        <p:nvPicPr>
          <p:cNvPr id="5" name="Picture 4"/>
          <p:cNvPicPr>
            <a:picLocks noChangeAspect="1"/>
          </p:cNvPicPr>
          <p:nvPr/>
        </p:nvPicPr>
        <p:blipFill>
          <a:blip r:embed="rId2"/>
          <a:stretch>
            <a:fillRect/>
          </a:stretch>
        </p:blipFill>
        <p:spPr>
          <a:xfrm>
            <a:off x="0" y="1186699"/>
            <a:ext cx="9144000" cy="4484602"/>
          </a:xfrm>
          <a:prstGeom prst="rect">
            <a:avLst/>
          </a:prstGeom>
        </p:spPr>
      </p:pic>
      <p:sp>
        <p:nvSpPr>
          <p:cNvPr id="6" name="Freeform 5"/>
          <p:cNvSpPr/>
          <p:nvPr/>
        </p:nvSpPr>
        <p:spPr bwMode="auto">
          <a:xfrm>
            <a:off x="1919883" y="4393406"/>
            <a:ext cx="741165" cy="62509"/>
          </a:xfrm>
          <a:custGeom>
            <a:avLst/>
            <a:gdLst/>
            <a:ahLst/>
            <a:cxnLst/>
            <a:rect l="0" t="0" r="0" b="0"/>
            <a:pathLst>
              <a:path w="741165" h="62509">
                <a:moveTo>
                  <a:pt x="741164" y="62508"/>
                </a:moveTo>
                <a:lnTo>
                  <a:pt x="732234" y="62508"/>
                </a:lnTo>
                <a:lnTo>
                  <a:pt x="732234" y="62508"/>
                </a:lnTo>
                <a:lnTo>
                  <a:pt x="723305" y="62508"/>
                </a:lnTo>
                <a:lnTo>
                  <a:pt x="723305" y="62508"/>
                </a:lnTo>
                <a:lnTo>
                  <a:pt x="723305" y="62508"/>
                </a:lnTo>
                <a:lnTo>
                  <a:pt x="714375" y="62508"/>
                </a:lnTo>
                <a:lnTo>
                  <a:pt x="714375" y="62508"/>
                </a:lnTo>
                <a:lnTo>
                  <a:pt x="714375" y="53578"/>
                </a:lnTo>
                <a:lnTo>
                  <a:pt x="714375" y="53578"/>
                </a:lnTo>
                <a:lnTo>
                  <a:pt x="714375" y="44648"/>
                </a:lnTo>
                <a:lnTo>
                  <a:pt x="705445" y="44648"/>
                </a:lnTo>
                <a:lnTo>
                  <a:pt x="696515" y="44648"/>
                </a:lnTo>
                <a:lnTo>
                  <a:pt x="687586" y="44648"/>
                </a:lnTo>
                <a:lnTo>
                  <a:pt x="669726" y="44648"/>
                </a:lnTo>
                <a:lnTo>
                  <a:pt x="651867" y="35719"/>
                </a:lnTo>
                <a:lnTo>
                  <a:pt x="634008" y="35719"/>
                </a:lnTo>
                <a:lnTo>
                  <a:pt x="607219" y="26789"/>
                </a:lnTo>
                <a:lnTo>
                  <a:pt x="571500" y="26789"/>
                </a:lnTo>
                <a:lnTo>
                  <a:pt x="535781" y="26789"/>
                </a:lnTo>
                <a:lnTo>
                  <a:pt x="500062" y="17859"/>
                </a:lnTo>
                <a:lnTo>
                  <a:pt x="464344" y="8930"/>
                </a:lnTo>
                <a:lnTo>
                  <a:pt x="428625" y="8930"/>
                </a:lnTo>
                <a:lnTo>
                  <a:pt x="392906" y="8930"/>
                </a:lnTo>
                <a:lnTo>
                  <a:pt x="357187" y="0"/>
                </a:lnTo>
                <a:lnTo>
                  <a:pt x="321469" y="0"/>
                </a:lnTo>
                <a:lnTo>
                  <a:pt x="285750" y="0"/>
                </a:lnTo>
                <a:lnTo>
                  <a:pt x="250031" y="0"/>
                </a:lnTo>
                <a:lnTo>
                  <a:pt x="214312" y="0"/>
                </a:lnTo>
                <a:lnTo>
                  <a:pt x="178594" y="8930"/>
                </a:lnTo>
                <a:lnTo>
                  <a:pt x="133945" y="0"/>
                </a:lnTo>
                <a:lnTo>
                  <a:pt x="89297" y="0"/>
                </a:lnTo>
                <a:lnTo>
                  <a:pt x="53578" y="0"/>
                </a:lnTo>
                <a:lnTo>
                  <a:pt x="0" y="0"/>
                </a:lnTo>
                <a:lnTo>
                  <a:pt x="0"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7" name="Freeform 6"/>
          <p:cNvSpPr/>
          <p:nvPr/>
        </p:nvSpPr>
        <p:spPr bwMode="auto">
          <a:xfrm>
            <a:off x="1205508" y="4384476"/>
            <a:ext cx="1803798" cy="955478"/>
          </a:xfrm>
          <a:custGeom>
            <a:avLst/>
            <a:gdLst/>
            <a:ahLst/>
            <a:cxnLst/>
            <a:rect l="0" t="0" r="0" b="0"/>
            <a:pathLst>
              <a:path w="1803798" h="955478">
                <a:moveTo>
                  <a:pt x="580430" y="26789"/>
                </a:moveTo>
                <a:lnTo>
                  <a:pt x="535781" y="35719"/>
                </a:lnTo>
                <a:lnTo>
                  <a:pt x="491133" y="44649"/>
                </a:lnTo>
                <a:lnTo>
                  <a:pt x="446484" y="62508"/>
                </a:lnTo>
                <a:lnTo>
                  <a:pt x="392906" y="80367"/>
                </a:lnTo>
                <a:lnTo>
                  <a:pt x="348258" y="107156"/>
                </a:lnTo>
                <a:lnTo>
                  <a:pt x="312539" y="125016"/>
                </a:lnTo>
                <a:lnTo>
                  <a:pt x="267890" y="151805"/>
                </a:lnTo>
                <a:lnTo>
                  <a:pt x="232172" y="178594"/>
                </a:lnTo>
                <a:lnTo>
                  <a:pt x="196453" y="205383"/>
                </a:lnTo>
                <a:lnTo>
                  <a:pt x="169664" y="232172"/>
                </a:lnTo>
                <a:lnTo>
                  <a:pt x="142875" y="258961"/>
                </a:lnTo>
                <a:lnTo>
                  <a:pt x="116086" y="285750"/>
                </a:lnTo>
                <a:lnTo>
                  <a:pt x="89297" y="312539"/>
                </a:lnTo>
                <a:lnTo>
                  <a:pt x="71437" y="339328"/>
                </a:lnTo>
                <a:lnTo>
                  <a:pt x="53578" y="375047"/>
                </a:lnTo>
                <a:lnTo>
                  <a:pt x="35719" y="401836"/>
                </a:lnTo>
                <a:lnTo>
                  <a:pt x="17859" y="437555"/>
                </a:lnTo>
                <a:lnTo>
                  <a:pt x="8930" y="464344"/>
                </a:lnTo>
                <a:lnTo>
                  <a:pt x="0" y="500063"/>
                </a:lnTo>
                <a:lnTo>
                  <a:pt x="0" y="535782"/>
                </a:lnTo>
                <a:lnTo>
                  <a:pt x="0" y="562571"/>
                </a:lnTo>
                <a:lnTo>
                  <a:pt x="0" y="598290"/>
                </a:lnTo>
                <a:lnTo>
                  <a:pt x="0" y="625079"/>
                </a:lnTo>
                <a:lnTo>
                  <a:pt x="8930" y="651868"/>
                </a:lnTo>
                <a:lnTo>
                  <a:pt x="17859" y="678657"/>
                </a:lnTo>
                <a:lnTo>
                  <a:pt x="35719" y="705446"/>
                </a:lnTo>
                <a:lnTo>
                  <a:pt x="53578" y="732235"/>
                </a:lnTo>
                <a:lnTo>
                  <a:pt x="80367" y="750094"/>
                </a:lnTo>
                <a:lnTo>
                  <a:pt x="116086" y="776883"/>
                </a:lnTo>
                <a:lnTo>
                  <a:pt x="142875" y="803672"/>
                </a:lnTo>
                <a:lnTo>
                  <a:pt x="187523" y="830462"/>
                </a:lnTo>
                <a:lnTo>
                  <a:pt x="223242" y="848321"/>
                </a:lnTo>
                <a:lnTo>
                  <a:pt x="276820" y="866180"/>
                </a:lnTo>
                <a:lnTo>
                  <a:pt x="321469" y="892969"/>
                </a:lnTo>
                <a:lnTo>
                  <a:pt x="375047" y="910829"/>
                </a:lnTo>
                <a:lnTo>
                  <a:pt x="428625" y="919758"/>
                </a:lnTo>
                <a:lnTo>
                  <a:pt x="491133" y="937618"/>
                </a:lnTo>
                <a:lnTo>
                  <a:pt x="544711" y="946547"/>
                </a:lnTo>
                <a:lnTo>
                  <a:pt x="607219" y="955477"/>
                </a:lnTo>
                <a:lnTo>
                  <a:pt x="669726" y="955477"/>
                </a:lnTo>
                <a:lnTo>
                  <a:pt x="732234" y="955477"/>
                </a:lnTo>
                <a:lnTo>
                  <a:pt x="794742" y="946547"/>
                </a:lnTo>
                <a:lnTo>
                  <a:pt x="857250" y="937618"/>
                </a:lnTo>
                <a:lnTo>
                  <a:pt x="928687" y="928688"/>
                </a:lnTo>
                <a:lnTo>
                  <a:pt x="991195" y="919758"/>
                </a:lnTo>
                <a:lnTo>
                  <a:pt x="1062633" y="901899"/>
                </a:lnTo>
                <a:lnTo>
                  <a:pt x="1125140" y="884040"/>
                </a:lnTo>
                <a:lnTo>
                  <a:pt x="1196578" y="875110"/>
                </a:lnTo>
                <a:lnTo>
                  <a:pt x="1259086" y="857251"/>
                </a:lnTo>
                <a:lnTo>
                  <a:pt x="1330523" y="839391"/>
                </a:lnTo>
                <a:lnTo>
                  <a:pt x="1393031" y="830462"/>
                </a:lnTo>
                <a:lnTo>
                  <a:pt x="1455539" y="812602"/>
                </a:lnTo>
                <a:lnTo>
                  <a:pt x="1518047" y="803672"/>
                </a:lnTo>
                <a:lnTo>
                  <a:pt x="1571625" y="785813"/>
                </a:lnTo>
                <a:lnTo>
                  <a:pt x="1625203" y="759024"/>
                </a:lnTo>
                <a:lnTo>
                  <a:pt x="1669851" y="714376"/>
                </a:lnTo>
                <a:lnTo>
                  <a:pt x="1714500" y="669727"/>
                </a:lnTo>
                <a:lnTo>
                  <a:pt x="1750219" y="625079"/>
                </a:lnTo>
                <a:lnTo>
                  <a:pt x="1777008" y="571501"/>
                </a:lnTo>
                <a:lnTo>
                  <a:pt x="1794867" y="517922"/>
                </a:lnTo>
                <a:lnTo>
                  <a:pt x="1803797" y="464344"/>
                </a:lnTo>
                <a:lnTo>
                  <a:pt x="1803797" y="410766"/>
                </a:lnTo>
                <a:lnTo>
                  <a:pt x="1794867" y="357188"/>
                </a:lnTo>
                <a:lnTo>
                  <a:pt x="1777008" y="303610"/>
                </a:lnTo>
                <a:lnTo>
                  <a:pt x="1750219" y="241102"/>
                </a:lnTo>
                <a:lnTo>
                  <a:pt x="1714500" y="187524"/>
                </a:lnTo>
                <a:lnTo>
                  <a:pt x="1669851" y="133945"/>
                </a:lnTo>
                <a:lnTo>
                  <a:pt x="1607344" y="89297"/>
                </a:lnTo>
                <a:lnTo>
                  <a:pt x="1526976" y="44649"/>
                </a:lnTo>
                <a:lnTo>
                  <a:pt x="1428750" y="17860"/>
                </a:lnTo>
                <a:lnTo>
                  <a:pt x="1312664" y="0"/>
                </a:lnTo>
                <a:lnTo>
                  <a:pt x="1196578" y="0"/>
                </a:lnTo>
                <a:lnTo>
                  <a:pt x="1071562" y="8930"/>
                </a:lnTo>
                <a:lnTo>
                  <a:pt x="1071562" y="893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8" name="Freeform 7"/>
          <p:cNvSpPr/>
          <p:nvPr/>
        </p:nvSpPr>
        <p:spPr bwMode="auto">
          <a:xfrm>
            <a:off x="5009555" y="2018109"/>
            <a:ext cx="383977" cy="446486"/>
          </a:xfrm>
          <a:custGeom>
            <a:avLst/>
            <a:gdLst/>
            <a:ahLst/>
            <a:cxnLst/>
            <a:rect l="0" t="0" r="0" b="0"/>
            <a:pathLst>
              <a:path w="383977" h="446486">
                <a:moveTo>
                  <a:pt x="35718" y="8930"/>
                </a:moveTo>
                <a:lnTo>
                  <a:pt x="26789" y="0"/>
                </a:lnTo>
                <a:lnTo>
                  <a:pt x="17859" y="0"/>
                </a:lnTo>
                <a:lnTo>
                  <a:pt x="8929" y="0"/>
                </a:lnTo>
                <a:lnTo>
                  <a:pt x="0" y="0"/>
                </a:lnTo>
                <a:lnTo>
                  <a:pt x="0" y="8930"/>
                </a:lnTo>
                <a:lnTo>
                  <a:pt x="0" y="26789"/>
                </a:lnTo>
                <a:lnTo>
                  <a:pt x="8929" y="62508"/>
                </a:lnTo>
                <a:lnTo>
                  <a:pt x="17859" y="116086"/>
                </a:lnTo>
                <a:lnTo>
                  <a:pt x="35718" y="187524"/>
                </a:lnTo>
                <a:lnTo>
                  <a:pt x="44648" y="258961"/>
                </a:lnTo>
                <a:lnTo>
                  <a:pt x="71437" y="330399"/>
                </a:lnTo>
                <a:lnTo>
                  <a:pt x="80367" y="383977"/>
                </a:lnTo>
                <a:lnTo>
                  <a:pt x="98226" y="419695"/>
                </a:lnTo>
                <a:lnTo>
                  <a:pt x="107156" y="428625"/>
                </a:lnTo>
                <a:lnTo>
                  <a:pt x="116086" y="410766"/>
                </a:lnTo>
                <a:lnTo>
                  <a:pt x="125015" y="383977"/>
                </a:lnTo>
                <a:lnTo>
                  <a:pt x="125015" y="339328"/>
                </a:lnTo>
                <a:lnTo>
                  <a:pt x="133945" y="276820"/>
                </a:lnTo>
                <a:lnTo>
                  <a:pt x="133945" y="223242"/>
                </a:lnTo>
                <a:lnTo>
                  <a:pt x="125015" y="160735"/>
                </a:lnTo>
                <a:lnTo>
                  <a:pt x="125015" y="116086"/>
                </a:lnTo>
                <a:lnTo>
                  <a:pt x="125015" y="71438"/>
                </a:lnTo>
                <a:lnTo>
                  <a:pt x="125015" y="53578"/>
                </a:lnTo>
                <a:lnTo>
                  <a:pt x="133945" y="44649"/>
                </a:lnTo>
                <a:lnTo>
                  <a:pt x="142875" y="71438"/>
                </a:lnTo>
                <a:lnTo>
                  <a:pt x="151804" y="107156"/>
                </a:lnTo>
                <a:lnTo>
                  <a:pt x="169664" y="169664"/>
                </a:lnTo>
                <a:lnTo>
                  <a:pt x="196453" y="250031"/>
                </a:lnTo>
                <a:lnTo>
                  <a:pt x="223242" y="321469"/>
                </a:lnTo>
                <a:lnTo>
                  <a:pt x="250031" y="383977"/>
                </a:lnTo>
                <a:lnTo>
                  <a:pt x="276820" y="419695"/>
                </a:lnTo>
                <a:lnTo>
                  <a:pt x="312539" y="446485"/>
                </a:lnTo>
                <a:lnTo>
                  <a:pt x="339328" y="446485"/>
                </a:lnTo>
                <a:lnTo>
                  <a:pt x="366117" y="428625"/>
                </a:lnTo>
                <a:lnTo>
                  <a:pt x="383976" y="392906"/>
                </a:lnTo>
                <a:lnTo>
                  <a:pt x="383976" y="348258"/>
                </a:lnTo>
                <a:lnTo>
                  <a:pt x="383976" y="294680"/>
                </a:lnTo>
                <a:lnTo>
                  <a:pt x="383976" y="29468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9" name="Freeform 8"/>
          <p:cNvSpPr/>
          <p:nvPr/>
        </p:nvSpPr>
        <p:spPr bwMode="auto">
          <a:xfrm>
            <a:off x="5375672" y="2089547"/>
            <a:ext cx="205384" cy="303610"/>
          </a:xfrm>
          <a:custGeom>
            <a:avLst/>
            <a:gdLst/>
            <a:ahLst/>
            <a:cxnLst/>
            <a:rect l="0" t="0" r="0" b="0"/>
            <a:pathLst>
              <a:path w="205384" h="303610">
                <a:moveTo>
                  <a:pt x="0" y="62507"/>
                </a:moveTo>
                <a:lnTo>
                  <a:pt x="0" y="80367"/>
                </a:lnTo>
                <a:lnTo>
                  <a:pt x="8930" y="98226"/>
                </a:lnTo>
                <a:lnTo>
                  <a:pt x="26789" y="125015"/>
                </a:lnTo>
                <a:lnTo>
                  <a:pt x="44648" y="169664"/>
                </a:lnTo>
                <a:lnTo>
                  <a:pt x="62508" y="214312"/>
                </a:lnTo>
                <a:lnTo>
                  <a:pt x="80367" y="250031"/>
                </a:lnTo>
                <a:lnTo>
                  <a:pt x="98226" y="285750"/>
                </a:lnTo>
                <a:lnTo>
                  <a:pt x="107156" y="303609"/>
                </a:lnTo>
                <a:lnTo>
                  <a:pt x="107156" y="303609"/>
                </a:lnTo>
                <a:lnTo>
                  <a:pt x="98226" y="294679"/>
                </a:lnTo>
                <a:lnTo>
                  <a:pt x="89297" y="276820"/>
                </a:lnTo>
                <a:lnTo>
                  <a:pt x="62508" y="232172"/>
                </a:lnTo>
                <a:lnTo>
                  <a:pt x="35719" y="187523"/>
                </a:lnTo>
                <a:lnTo>
                  <a:pt x="26789" y="142875"/>
                </a:lnTo>
                <a:lnTo>
                  <a:pt x="26789" y="107156"/>
                </a:lnTo>
                <a:lnTo>
                  <a:pt x="44648" y="80367"/>
                </a:lnTo>
                <a:lnTo>
                  <a:pt x="71437" y="53578"/>
                </a:lnTo>
                <a:lnTo>
                  <a:pt x="116086" y="44648"/>
                </a:lnTo>
                <a:lnTo>
                  <a:pt x="151805" y="35718"/>
                </a:lnTo>
                <a:lnTo>
                  <a:pt x="187523" y="17859"/>
                </a:lnTo>
                <a:lnTo>
                  <a:pt x="205383" y="0"/>
                </a:lnTo>
                <a:lnTo>
                  <a:pt x="205383"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0" name="Freeform 9"/>
          <p:cNvSpPr/>
          <p:nvPr/>
        </p:nvSpPr>
        <p:spPr bwMode="auto">
          <a:xfrm>
            <a:off x="5625703" y="1902023"/>
            <a:ext cx="276821" cy="446486"/>
          </a:xfrm>
          <a:custGeom>
            <a:avLst/>
            <a:gdLst/>
            <a:ahLst/>
            <a:cxnLst/>
            <a:rect l="0" t="0" r="0" b="0"/>
            <a:pathLst>
              <a:path w="276821" h="446486">
                <a:moveTo>
                  <a:pt x="26789" y="437555"/>
                </a:moveTo>
                <a:lnTo>
                  <a:pt x="26789" y="437555"/>
                </a:lnTo>
                <a:lnTo>
                  <a:pt x="26789" y="446485"/>
                </a:lnTo>
                <a:lnTo>
                  <a:pt x="26789" y="446485"/>
                </a:lnTo>
                <a:lnTo>
                  <a:pt x="35719" y="446485"/>
                </a:lnTo>
                <a:lnTo>
                  <a:pt x="53578" y="446485"/>
                </a:lnTo>
                <a:lnTo>
                  <a:pt x="71438" y="428625"/>
                </a:lnTo>
                <a:lnTo>
                  <a:pt x="98227" y="401836"/>
                </a:lnTo>
                <a:lnTo>
                  <a:pt x="107156" y="366117"/>
                </a:lnTo>
                <a:lnTo>
                  <a:pt x="125016" y="321469"/>
                </a:lnTo>
                <a:lnTo>
                  <a:pt x="125016" y="267891"/>
                </a:lnTo>
                <a:lnTo>
                  <a:pt x="125016" y="205383"/>
                </a:lnTo>
                <a:lnTo>
                  <a:pt x="107156" y="142875"/>
                </a:lnTo>
                <a:lnTo>
                  <a:pt x="80367" y="89297"/>
                </a:lnTo>
                <a:lnTo>
                  <a:pt x="62508" y="35719"/>
                </a:lnTo>
                <a:lnTo>
                  <a:pt x="35719" y="8930"/>
                </a:lnTo>
                <a:lnTo>
                  <a:pt x="17860" y="0"/>
                </a:lnTo>
                <a:lnTo>
                  <a:pt x="8930" y="8930"/>
                </a:lnTo>
                <a:lnTo>
                  <a:pt x="0" y="35719"/>
                </a:lnTo>
                <a:lnTo>
                  <a:pt x="0" y="80367"/>
                </a:lnTo>
                <a:lnTo>
                  <a:pt x="8930" y="142875"/>
                </a:lnTo>
                <a:lnTo>
                  <a:pt x="17860" y="214313"/>
                </a:lnTo>
                <a:lnTo>
                  <a:pt x="44649" y="276821"/>
                </a:lnTo>
                <a:lnTo>
                  <a:pt x="89297" y="339328"/>
                </a:lnTo>
                <a:lnTo>
                  <a:pt x="133945" y="375047"/>
                </a:lnTo>
                <a:lnTo>
                  <a:pt x="187524" y="401836"/>
                </a:lnTo>
                <a:lnTo>
                  <a:pt x="232172" y="419696"/>
                </a:lnTo>
                <a:lnTo>
                  <a:pt x="276820" y="419696"/>
                </a:lnTo>
                <a:lnTo>
                  <a:pt x="276820" y="419696"/>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p:sp>
        <p:nvSpPr>
          <p:cNvPr id="11" name="Freeform 10"/>
          <p:cNvSpPr/>
          <p:nvPr/>
        </p:nvSpPr>
        <p:spPr bwMode="auto">
          <a:xfrm>
            <a:off x="5089922" y="2384226"/>
            <a:ext cx="991196" cy="383978"/>
          </a:xfrm>
          <a:custGeom>
            <a:avLst/>
            <a:gdLst/>
            <a:ahLst/>
            <a:cxnLst/>
            <a:rect l="0" t="0" r="0" b="0"/>
            <a:pathLst>
              <a:path w="991196" h="383978">
                <a:moveTo>
                  <a:pt x="0" y="383977"/>
                </a:moveTo>
                <a:lnTo>
                  <a:pt x="17859" y="375047"/>
                </a:lnTo>
                <a:lnTo>
                  <a:pt x="44648" y="366118"/>
                </a:lnTo>
                <a:lnTo>
                  <a:pt x="98226" y="348258"/>
                </a:lnTo>
                <a:lnTo>
                  <a:pt x="178594" y="312540"/>
                </a:lnTo>
                <a:lnTo>
                  <a:pt x="267891" y="276821"/>
                </a:lnTo>
                <a:lnTo>
                  <a:pt x="383976" y="232172"/>
                </a:lnTo>
                <a:lnTo>
                  <a:pt x="517922" y="178594"/>
                </a:lnTo>
                <a:lnTo>
                  <a:pt x="642937" y="133946"/>
                </a:lnTo>
                <a:lnTo>
                  <a:pt x="776883" y="89297"/>
                </a:lnTo>
                <a:lnTo>
                  <a:pt x="892969" y="44649"/>
                </a:lnTo>
                <a:lnTo>
                  <a:pt x="991195" y="0"/>
                </a:lnTo>
                <a:lnTo>
                  <a:pt x="991195" y="0"/>
                </a:lnTo>
              </a:path>
            </a:pathLst>
          </a:custGeom>
          <a:noFill/>
          <a:ln w="38100" cap="flat" cmpd="sng" algn="ctr">
            <a:solidFill>
              <a:srgbClr val="000000"/>
            </a:solidFill>
            <a:prstDash val="solid"/>
            <a:round/>
            <a:headEnd type="none" w="med" len="med"/>
            <a:tailEnd type="none" w="sm" len="sm"/>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txBody>
          <a:bodyPr vert="horz" wrap="none" lIns="45720" tIns="45720" rIns="45720" bIns="45720" numCol="1" rtlCol="0" anchor="ctr" anchorCtr="0" compatLnSpc="1">
            <a:prstTxWarp prst="textNoShape">
              <a:avLst/>
            </a:prstTxWarp>
            <a:spAutoFit/>
          </a:bodyPr>
          <a:lstStyle/>
          <a:p>
            <a:pPr marL="0" marR="0" indent="0" algn="ctr" defTabSz="914400" rtl="0" eaLnBrk="0" fontAlgn="base" latinLnBrk="0" hangingPunct="0">
              <a:lnSpc>
                <a:spcPct val="9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Helvetica" pitchFamily="34" charset="0"/>
            </a:endParaRPr>
          </a:p>
        </p:txBody>
      </p:sp>
      <mc:AlternateContent xmlns:mc="http://schemas.openxmlformats.org/markup-compatibility/2006">
        <mc:Choice xmlns:p14="http://schemas.microsoft.com/office/powerpoint/2010/main" Requires="p14">
          <p:contentPart p14:bwMode="auto" r:id="rId3">
            <p14:nvContentPartPr>
              <p14:cNvPr id="12" name="Ink 11"/>
              <p14:cNvContentPartPr/>
              <p14:nvPr/>
            </p14:nvContentPartPr>
            <p14:xfrm>
              <a:off x="562680" y="6366960"/>
              <a:ext cx="562680" cy="98640"/>
            </p14:xfrm>
          </p:contentPart>
        </mc:Choice>
        <mc:Fallback>
          <p:pic>
            <p:nvPicPr>
              <p:cNvPr id="12" name="Ink 11"/>
              <p:cNvPicPr/>
              <p:nvPr/>
            </p:nvPicPr>
            <p:blipFill>
              <a:blip r:embed="rId4"/>
              <a:stretch>
                <a:fillRect/>
              </a:stretch>
            </p:blipFill>
            <p:spPr>
              <a:xfrm>
                <a:off x="553320" y="6357600"/>
                <a:ext cx="581400" cy="117360"/>
              </a:xfrm>
              <a:prstGeom prst="rect">
                <a:avLst/>
              </a:prstGeom>
            </p:spPr>
          </p:pic>
        </mc:Fallback>
      </mc:AlternateContent>
    </p:spTree>
    <p:extLst>
      <p:ext uri="{BB962C8B-B14F-4D97-AF65-F5344CB8AC3E}">
        <p14:creationId xmlns:p14="http://schemas.microsoft.com/office/powerpoint/2010/main" val="106179602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212">
  <a:themeElements>
    <a:clrScheme name="">
      <a:dk1>
        <a:srgbClr val="000066"/>
      </a:dk1>
      <a:lt1>
        <a:srgbClr val="FFFFFF"/>
      </a:lt1>
      <a:dk2>
        <a:srgbClr val="003300"/>
      </a:dk2>
      <a:lt2>
        <a:srgbClr val="00FF99"/>
      </a:lt2>
      <a:accent1>
        <a:srgbClr val="800000"/>
      </a:accent1>
      <a:accent2>
        <a:srgbClr val="33CCCC"/>
      </a:accent2>
      <a:accent3>
        <a:srgbClr val="FFFFFF"/>
      </a:accent3>
      <a:accent4>
        <a:srgbClr val="000056"/>
      </a:accent4>
      <a:accent5>
        <a:srgbClr val="C0AAAA"/>
      </a:accent5>
      <a:accent6>
        <a:srgbClr val="2DB9B9"/>
      </a:accent6>
      <a:hlink>
        <a:srgbClr val="660033"/>
      </a:hlink>
      <a:folHlink>
        <a:srgbClr val="000099"/>
      </a:folHlink>
    </a:clrScheme>
    <a:fontScheme name="white212">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spDef>
    <a:ln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none" w="sm" len="sm"/>
        </a:ln>
        <a:effectLst/>
      </a:spPr>
      <a:bodyPr vert="horz" wrap="none" lIns="45720" tIns="45720" rIns="45720" bIns="45720" numCol="1" anchor="ctr" anchorCtr="0" compatLnSpc="1">
        <a:prstTxWarp prst="textNoShape">
          <a:avLst/>
        </a:prstTxWarp>
        <a:spAutoFit/>
      </a:bodyPr>
      <a:lstStyle>
        <a:defPPr marL="0" marR="0" indent="0" algn="ctr" defTabSz="914400" rtl="0" eaLnBrk="0" fontAlgn="base" latinLnBrk="0" hangingPunct="0">
          <a:lnSpc>
            <a:spcPct val="9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itchFamily="34" charset="0"/>
          </a:defRPr>
        </a:defPPr>
      </a:lstStyle>
    </a:lnDef>
  </a:objectDefaults>
  <a:extraClrSchemeLst>
    <a:extraClrScheme>
      <a:clrScheme name="white21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hite21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hite21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hite21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hite21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hite21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hite21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white212 8">
        <a:dk1>
          <a:srgbClr val="000000"/>
        </a:dk1>
        <a:lt1>
          <a:srgbClr val="FFFFFF"/>
        </a:lt1>
        <a:dk2>
          <a:srgbClr val="002396"/>
        </a:dk2>
        <a:lt2>
          <a:srgbClr val="00FF64"/>
        </a:lt2>
        <a:accent1>
          <a:srgbClr val="DC0A00"/>
        </a:accent1>
        <a:accent2>
          <a:srgbClr val="00FFFF"/>
        </a:accent2>
        <a:accent3>
          <a:srgbClr val="AAACC9"/>
        </a:accent3>
        <a:accent4>
          <a:srgbClr val="DADADA"/>
        </a:accent4>
        <a:accent5>
          <a:srgbClr val="EBAAAA"/>
        </a:accent5>
        <a:accent6>
          <a:srgbClr val="00E7E7"/>
        </a:accent6>
        <a:hlink>
          <a:srgbClr val="E1E100"/>
        </a:hlink>
        <a:folHlink>
          <a:srgbClr val="FF963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Settings\mmm\Application Data\Microsoft\Templates\white212.pot</Template>
  <TotalTime>34215</TotalTime>
  <Pages>35</Pages>
  <Words>1555</Words>
  <Application>Microsoft Office PowerPoint</Application>
  <PresentationFormat>Letter Paper (8.5x11 in)</PresentationFormat>
  <Paragraphs>239</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white212</vt:lpstr>
      <vt:lpstr>Lecture 04 Availability</vt:lpstr>
      <vt:lpstr>PowerPoint Presentation</vt:lpstr>
      <vt:lpstr>Testing with Spring Boot Ch06</vt:lpstr>
      <vt:lpstr>Listing 6.2</vt:lpstr>
      <vt:lpstr>Web Testing</vt:lpstr>
      <vt:lpstr>Pom.xml  - thymeleaf</vt:lpstr>
      <vt:lpstr>PowerPoint Presentation</vt:lpstr>
      <vt:lpstr>SpringJUnit4ClassRunner</vt:lpstr>
      <vt:lpstr>Richardson Maturity Model</vt:lpstr>
      <vt:lpstr>toString()</vt:lpstr>
      <vt:lpstr>Mvc-test</vt:lpstr>
      <vt:lpstr>Running Tests with STS</vt:lpstr>
      <vt:lpstr>PowerPoint Presentation</vt:lpstr>
      <vt:lpstr>Spring Guides</vt:lpstr>
      <vt:lpstr>What is a Java Bean?</vt:lpstr>
      <vt:lpstr>Serializability of a class</vt:lpstr>
      <vt:lpstr>Serializable Objects</vt:lpstr>
      <vt:lpstr>PowerPoint Presentation</vt:lpstr>
      <vt:lpstr>Ch 07 – Data Access with Spring Boot</vt:lpstr>
      <vt:lpstr>JDBC</vt:lpstr>
      <vt:lpstr>Using H2 in memory DB</vt:lpstr>
      <vt:lpstr>Listing 7-2</vt:lpstr>
      <vt:lpstr>7-2    toString()</vt:lpstr>
      <vt:lpstr>7-3 Journal Service</vt:lpstr>
      <vt:lpstr>Comments on 7-3</vt:lpstr>
      <vt:lpstr>7-4 Preamble (Imports)</vt:lpstr>
      <vt:lpstr>PowerPoint Presentation</vt:lpstr>
      <vt:lpstr>PowerPoint Presentation</vt:lpstr>
      <vt:lpstr>Running 7-4</vt:lpstr>
      <vt:lpstr>The execution trace - Log</vt:lpstr>
      <vt:lpstr>Access to the H2 DB Engine Console</vt:lpstr>
      <vt:lpstr>Screenshot of console</vt:lpstr>
      <vt:lpstr>PowerPoint Presentation</vt:lpstr>
      <vt:lpstr>SQL: Select * from Journal</vt:lpstr>
      <vt:lpstr>Data Access Using JPA</vt:lpstr>
      <vt:lpstr>Pom.xml generated  Listing 7-6</vt:lpstr>
      <vt:lpstr>pom.xml continued</vt:lpstr>
      <vt:lpstr>Listing 7-7</vt:lpstr>
      <vt:lpstr>PowerPoint Presentation</vt:lpstr>
      <vt:lpstr>PowerPoint Presentation</vt:lpstr>
      <vt:lpstr>Scalability of Relational DBs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212 Computer Architecture</dc:title>
  <dc:creator>Manton Matthews</dc:creator>
  <cp:lastModifiedBy>STUDIO</cp:lastModifiedBy>
  <cp:revision>269</cp:revision>
  <cp:lastPrinted>2017-09-27T16:40:32Z</cp:lastPrinted>
  <dcterms:created xsi:type="dcterms:W3CDTF">1998-08-11T09:19:24Z</dcterms:created>
  <dcterms:modified xsi:type="dcterms:W3CDTF">2017-09-27T19:30:03Z</dcterms:modified>
</cp:coreProperties>
</file>