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8"/>
  </p:notesMasterIdLst>
  <p:handoutMasterIdLst>
    <p:handoutMasterId r:id="rId89"/>
  </p:handoutMasterIdLst>
  <p:sldIdLst>
    <p:sldId id="453" r:id="rId2"/>
    <p:sldId id="560" r:id="rId3"/>
    <p:sldId id="751" r:id="rId4"/>
    <p:sldId id="750" r:id="rId5"/>
    <p:sldId id="684" r:id="rId6"/>
    <p:sldId id="685" r:id="rId7"/>
    <p:sldId id="686" r:id="rId8"/>
    <p:sldId id="687" r:id="rId9"/>
    <p:sldId id="688" r:id="rId10"/>
    <p:sldId id="689" r:id="rId11"/>
    <p:sldId id="690" r:id="rId12"/>
    <p:sldId id="691" r:id="rId13"/>
    <p:sldId id="692" r:id="rId14"/>
    <p:sldId id="693" r:id="rId15"/>
    <p:sldId id="694" r:id="rId16"/>
    <p:sldId id="695" r:id="rId17"/>
    <p:sldId id="696" r:id="rId18"/>
    <p:sldId id="697" r:id="rId19"/>
    <p:sldId id="698" r:id="rId20"/>
    <p:sldId id="699" r:id="rId21"/>
    <p:sldId id="612" r:id="rId22"/>
    <p:sldId id="661" r:id="rId23"/>
    <p:sldId id="662" r:id="rId24"/>
    <p:sldId id="663" r:id="rId25"/>
    <p:sldId id="664" r:id="rId26"/>
    <p:sldId id="678" r:id="rId27"/>
    <p:sldId id="679" r:id="rId28"/>
    <p:sldId id="680" r:id="rId29"/>
    <p:sldId id="665" r:id="rId30"/>
    <p:sldId id="666" r:id="rId31"/>
    <p:sldId id="667" r:id="rId32"/>
    <p:sldId id="668" r:id="rId33"/>
    <p:sldId id="669" r:id="rId34"/>
    <p:sldId id="670" r:id="rId35"/>
    <p:sldId id="681" r:id="rId36"/>
    <p:sldId id="682" r:id="rId37"/>
    <p:sldId id="700" r:id="rId38"/>
    <p:sldId id="701" r:id="rId39"/>
    <p:sldId id="702" r:id="rId40"/>
    <p:sldId id="703" r:id="rId41"/>
    <p:sldId id="704" r:id="rId42"/>
    <p:sldId id="705" r:id="rId43"/>
    <p:sldId id="706" r:id="rId44"/>
    <p:sldId id="707" r:id="rId45"/>
    <p:sldId id="708" r:id="rId46"/>
    <p:sldId id="709" r:id="rId47"/>
    <p:sldId id="710" r:id="rId48"/>
    <p:sldId id="711" r:id="rId49"/>
    <p:sldId id="712" r:id="rId50"/>
    <p:sldId id="713" r:id="rId51"/>
    <p:sldId id="714" r:id="rId52"/>
    <p:sldId id="715" r:id="rId53"/>
    <p:sldId id="716" r:id="rId54"/>
    <p:sldId id="717" r:id="rId55"/>
    <p:sldId id="718" r:id="rId56"/>
    <p:sldId id="719" r:id="rId57"/>
    <p:sldId id="720" r:id="rId58"/>
    <p:sldId id="721" r:id="rId59"/>
    <p:sldId id="722" r:id="rId60"/>
    <p:sldId id="723" r:id="rId61"/>
    <p:sldId id="724" r:id="rId62"/>
    <p:sldId id="725" r:id="rId63"/>
    <p:sldId id="726" r:id="rId64"/>
    <p:sldId id="727" r:id="rId65"/>
    <p:sldId id="728" r:id="rId66"/>
    <p:sldId id="729" r:id="rId67"/>
    <p:sldId id="730" r:id="rId68"/>
    <p:sldId id="731" r:id="rId69"/>
    <p:sldId id="732" r:id="rId70"/>
    <p:sldId id="733" r:id="rId71"/>
    <p:sldId id="734" r:id="rId72"/>
    <p:sldId id="735" r:id="rId73"/>
    <p:sldId id="736" r:id="rId74"/>
    <p:sldId id="737" r:id="rId75"/>
    <p:sldId id="738" r:id="rId76"/>
    <p:sldId id="739" r:id="rId77"/>
    <p:sldId id="740" r:id="rId78"/>
    <p:sldId id="741" r:id="rId79"/>
    <p:sldId id="742" r:id="rId80"/>
    <p:sldId id="743" r:id="rId81"/>
    <p:sldId id="744" r:id="rId82"/>
    <p:sldId id="745" r:id="rId83"/>
    <p:sldId id="746" r:id="rId84"/>
    <p:sldId id="747" r:id="rId85"/>
    <p:sldId id="748" r:id="rId86"/>
    <p:sldId id="749" r:id="rId87"/>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xmlns="">
        <p15:guide id="1" orient="horz" pos="96">
          <p15:clr>
            <a:srgbClr val="A4A3A4"/>
          </p15:clr>
        </p15:guide>
        <p15:guide id="2" pos="5568">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67" autoAdjust="0"/>
  </p:normalViewPr>
  <p:slideViewPr>
    <p:cSldViewPr>
      <p:cViewPr varScale="1">
        <p:scale>
          <a:sx n="69" d="100"/>
          <a:sy n="69" d="100"/>
        </p:scale>
        <p:origin x="-546" y="-102"/>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7-09-25T18:53:43.972"/>
    </inkml:context>
    <inkml:brush xml:id="br0">
      <inkml:brushProperty name="width" value="0.05292" units="cm"/>
      <inkml:brushProperty name="height" value="0.05292" units="cm"/>
      <inkml:brushProperty name="color" value="#C00000"/>
    </inkml:brush>
  </inkml:definitions>
  <inkml:trace contextRef="#ctx0" brushRef="#br0">2183 7863,'0'-25,"49"25,26 0,-26 0,1 0,24 0,1 0,-1 0,1 0,-1 0,25 0,-49 0,0 25,24-25,0 0,26 0,98 0,-49 0,0 0,0 0,-50 0,50 0,-125 0,51 0,-26 0,-24 0,-25 0,25 0,25 0,24 0,0 0,50 0,50 0,-25-25,-75 25,26-25,-26 25,-49 0,-25 0,49 0,-24 0,0 0,0 0,-25 0,49 0,1 0,-50 0,50 0,-26 0,1 0,-25 0,25 0,-25 0,25 0,-25 0,25 0,-1 0,1 0,0 0,0 0,24 0,1 0,-25 25,0-25,0 0,-1 0,1 0,0 0,0 0,-25 0,25 25,-1-25,-24 0,25 0,-25 25,25-25,25 0,-50 0,49 0,-24 0,0 0,-25 0,25 0,-1 0,1 0</inkml:trace>
  <inkml:trace contextRef="#ctx0" brushRef="#br0" timeOffset="183037">8334 9227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vogella.com/articles/JUnit/article.html#juniteclipse_code" TargetMode="External"/><Relationship Id="rId13" Type="http://schemas.openxmlformats.org/officeDocument/2006/relationships/hyperlink" Target="http://www.vogella.com/articles/JUnit/article.html#eclipse_creatingjunittest" TargetMode="External"/><Relationship Id="rId18" Type="http://schemas.openxmlformats.org/officeDocument/2006/relationships/hyperlink" Target="http://www.vogella.com/articles/JUnit/article.html#juniteclipse" TargetMode="External"/><Relationship Id="rId26" Type="http://schemas.openxmlformats.org/officeDocument/2006/relationships/hyperlink" Target="http://www.vogella.com/articles/JUnit/article.html#easymock" TargetMode="External"/><Relationship Id="rId3" Type="http://schemas.openxmlformats.org/officeDocument/2006/relationships/hyperlink" Target="http://www.vogella.com/articles/JUnit/article.html#junit_intro" TargetMode="External"/><Relationship Id="rId21" Type="http://schemas.openxmlformats.org/officeDocument/2006/relationships/hyperlink" Target="http://www.vogella.com/articles/JUnit/article.html#juniteclipse_test" TargetMode="External"/><Relationship Id="rId7" Type="http://schemas.openxmlformats.org/officeDocument/2006/relationships/hyperlink" Target="http://www.vogella.com/articles/JUnit/article.html#juniteclipse_testsuite" TargetMode="External"/><Relationship Id="rId12" Type="http://schemas.openxmlformats.org/officeDocument/2006/relationships/hyperlink" Target="http://www.vogella.com/articles/JUnit/article.html#eclipse" TargetMode="External"/><Relationship Id="rId17" Type="http://schemas.openxmlformats.org/officeDocument/2006/relationships/hyperlink" Target="http://www.vogella.com/articles/JUnit/article.html#usingjunit_execption" TargetMode="External"/><Relationship Id="rId25" Type="http://schemas.openxmlformats.org/officeDocument/2006/relationships/hyperlink" Target="http://www.vogella.com/articles/JUnit/article.html#junitadvanced_rules" TargetMode="External"/><Relationship Id="rId2" Type="http://schemas.openxmlformats.org/officeDocument/2006/relationships/hyperlink" Target="http://www.vogella.com/articles/JUnit/article.html#unittesting" TargetMode="External"/><Relationship Id="rId16" Type="http://schemas.openxmlformats.org/officeDocument/2006/relationships/hyperlink" Target="http://www.vogella.com/articles/JUnit/article.html#usingjunit_testsuites" TargetMode="External"/><Relationship Id="rId20" Type="http://schemas.openxmlformats.org/officeDocument/2006/relationships/hyperlink" Target="http://www.vogella.com/articles/JUnit/article.html#juniteclipse_class" TargetMode="External"/><Relationship Id="rId29" Type="http://schemas.openxmlformats.org/officeDocument/2006/relationships/hyperlink" Target="http://www.vogella.com/articles/JUnit/article.html#resources" TargetMode="External"/><Relationship Id="rId1" Type="http://schemas.openxmlformats.org/officeDocument/2006/relationships/slideLayout" Target="../slideLayouts/slideLayout2.xml"/><Relationship Id="rId6" Type="http://schemas.openxmlformats.org/officeDocument/2006/relationships/hyperlink" Target="http://www.vogella.com/articles/JUnit/article.html#usingjunit_asserts" TargetMode="External"/><Relationship Id="rId11" Type="http://schemas.openxmlformats.org/officeDocument/2006/relationships/hyperlink" Target="http://www.vogella.com/articles/JUnit/article.html#installation_junit" TargetMode="External"/><Relationship Id="rId24" Type="http://schemas.openxmlformats.org/officeDocument/2006/relationships/hyperlink" Target="http://www.vogella.com/articles/JUnit/article.html#junitadvanced_parameterizedtests" TargetMode="External"/><Relationship Id="rId5" Type="http://schemas.openxmlformats.org/officeDocument/2006/relationships/hyperlink" Target="http://www.vogella.com/articles/JUnit/article.html#usingjunit_annotations" TargetMode="External"/><Relationship Id="rId15" Type="http://schemas.openxmlformats.org/officeDocument/2006/relationships/hyperlink" Target="http://www.vogella.com/articles/JUnit/article.html#usingjunit_staticimports" TargetMode="External"/><Relationship Id="rId23" Type="http://schemas.openxmlformats.org/officeDocument/2006/relationships/hyperlink" Target="http://www.vogella.com/articles/JUnit/article.html#junitadvanced" TargetMode="External"/><Relationship Id="rId28" Type="http://schemas.openxmlformats.org/officeDocument/2006/relationships/hyperlink" Target="http://www.vogella.com/articles/JUnit/article.html#questions" TargetMode="External"/><Relationship Id="rId10" Type="http://schemas.openxmlformats.org/officeDocument/2006/relationships/hyperlink" Target="http://www.vogella.com/articles/JUnit/article.html#installation_eclipse" TargetMode="External"/><Relationship Id="rId19" Type="http://schemas.openxmlformats.org/officeDocument/2006/relationships/hyperlink" Target="http://www.vogella.com/articles/JUnit/article.html#juniteclipse_prep" TargetMode="External"/><Relationship Id="rId31" Type="http://schemas.openxmlformats.org/officeDocument/2006/relationships/hyperlink" Target="http://www.vogella.com/articles/JUnit/article.html#resources_general" TargetMode="External"/><Relationship Id="rId4" Type="http://schemas.openxmlformats.org/officeDocument/2006/relationships/hyperlink" Target="http://www.vogella.com/articles/JUnit/article.html#unittesting_junit" TargetMode="External"/><Relationship Id="rId9" Type="http://schemas.openxmlformats.org/officeDocument/2006/relationships/hyperlink" Target="http://www.vogella.com/articles/JUnit/article.html#installation" TargetMode="External"/><Relationship Id="rId14" Type="http://schemas.openxmlformats.org/officeDocument/2006/relationships/hyperlink" Target="http://www.vogella.com/articles/JUnit/article.html#eclipse_runningjunittest" TargetMode="External"/><Relationship Id="rId22" Type="http://schemas.openxmlformats.org/officeDocument/2006/relationships/hyperlink" Target="http://www.vogella.com/articles/JUnit/article.html#juniteclipse_eclipse" TargetMode="External"/><Relationship Id="rId27" Type="http://schemas.openxmlformats.org/officeDocument/2006/relationships/hyperlink" Target="http://www.vogella.com/articles/JUnit/article.html#thankyou" TargetMode="External"/><Relationship Id="rId30" Type="http://schemas.openxmlformats.org/officeDocument/2006/relationships/hyperlink" Target="http://www.vogella.com/articles/JUnit/article.html#junit_link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racticalunittesting.com/" TargetMode="External"/><Relationship Id="rId2" Type="http://schemas.openxmlformats.org/officeDocument/2006/relationships/hyperlink" Target="http://www.softwaretestinghelp.com/testing-java-applications-part-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EEE" TargetMode="External"/><Relationship Id="rId2" Type="http://schemas.openxmlformats.org/officeDocument/2006/relationships/hyperlink" Target="https://en.wikipedia.org/wiki/A_Guide_to_the_Project_Management_Body_of_Knowledge" TargetMode="External"/><Relationship Id="rId1" Type="http://schemas.openxmlformats.org/officeDocument/2006/relationships/slideLayout" Target="../slideLayouts/slideLayout2.xml"/><Relationship Id="rId4" Type="http://schemas.openxmlformats.org/officeDocument/2006/relationships/hyperlink" Target="https://en.wikipedia.org/wiki/Verification_and_validation#cite_note-pmboked4-2"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jmock.org/download.html" TargetMode="External"/><Relationship Id="rId2" Type="http://schemas.openxmlformats.org/officeDocument/2006/relationships/hyperlink" Target="http://joe.truemesh.com/blog/000511.html" TargetMode="Externa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ode.google.com/p/hamcrest/wiki/Tutorial" TargetMode="External"/><Relationship Id="rId2" Type="http://schemas.openxmlformats.org/officeDocument/2006/relationships/hyperlink" Target="http://hamcrest.org/" TargetMode="External"/><Relationship Id="rId1" Type="http://schemas.openxmlformats.org/officeDocument/2006/relationships/slideLayout" Target="../slideLayouts/slideLayout2.xml"/><Relationship Id="rId5" Type="http://schemas.openxmlformats.org/officeDocument/2006/relationships/hyperlink" Target="http://hamcrest.org/JavaHamcrest/javadoc/1.3/" TargetMode="External"/><Relationship Id="rId4" Type="http://schemas.openxmlformats.org/officeDocument/2006/relationships/hyperlink" Target="http://junit.sourceforge.net/doc/cookbook/cookbook.ht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JUnit" TargetMode="External"/><Relationship Id="rId2" Type="http://schemas.openxmlformats.org/officeDocument/2006/relationships/hyperlink" Target="http://practicalunittesting.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java.sun.com/j2se/1.5.0/docs/api/java/lang/Integer.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3" Type="http://schemas.openxmlformats.org/officeDocument/2006/relationships/hyperlink" Target="http://hamcrest.org/JavaHamcrest/javadoc/1.3/org/hamcrest/FeatureMatcher.html" TargetMode="External"/><Relationship Id="rId18" Type="http://schemas.openxmlformats.org/officeDocument/2006/relationships/hyperlink" Target="http://hamcrest.org/JavaHamcrest/javadoc/1.3/org/hamcrest/core/Is.html" TargetMode="External"/><Relationship Id="rId26" Type="http://schemas.openxmlformats.org/officeDocument/2006/relationships/hyperlink" Target="http://hamcrest.org/JavaHamcrest/javadoc/1.3/org/hamcrest/core/IsCollectionContaining.html" TargetMode="External"/><Relationship Id="rId39" Type="http://schemas.openxmlformats.org/officeDocument/2006/relationships/hyperlink" Target="http://hamcrest.org/JavaHamcrest/javadoc/1.3/org/hamcrest/collection/IsIterableContainingInOrder.html" TargetMode="External"/><Relationship Id="rId3" Type="http://schemas.openxmlformats.org/officeDocument/2006/relationships/hyperlink" Target="http://hamcrest.org/JavaHamcrest/javadoc/1.3/org/hamcrest/core/AllOf.html" TargetMode="External"/><Relationship Id="rId21" Type="http://schemas.openxmlformats.org/officeDocument/2006/relationships/hyperlink" Target="http://hamcrest.org/JavaHamcrest/javadoc/1.3/org/hamcrest/collection/IsArrayContaining.html" TargetMode="External"/><Relationship Id="rId34" Type="http://schemas.openxmlformats.org/officeDocument/2006/relationships/hyperlink" Target="http://hamcrest.org/JavaHamcrest/javadoc/1.3/org/hamcrest/text/IsEqualIgnoringWhiteSpace.html" TargetMode="External"/><Relationship Id="rId42" Type="http://schemas.openxmlformats.org/officeDocument/2006/relationships/hyperlink" Target="http://hamcrest.org/JavaHamcrest/javadoc/1.3/org/hamcrest/core/IsNot.html" TargetMode="External"/><Relationship Id="rId47" Type="http://schemas.openxmlformats.org/officeDocument/2006/relationships/hyperlink" Target="http://hamcrest.org/JavaHamcrest/javadoc/1.3/org/hamcrest/beans/SamePropertyValuesAs.PropertyMatcher.html" TargetMode="External"/><Relationship Id="rId50" Type="http://schemas.openxmlformats.org/officeDocument/2006/relationships/hyperlink" Target="http://hamcrest.org/JavaHamcrest/javadoc/1.3/org/hamcrest/core/StringEndsWith.html" TargetMode="External"/><Relationship Id="rId7" Type="http://schemas.openxmlformats.org/officeDocument/2006/relationships/hyperlink" Target="http://hamcrest.org/JavaHamcrest/javadoc/1.3/org/hamcrest/core/CombinableMatcher.html" TargetMode="External"/><Relationship Id="rId12" Type="http://schemas.openxmlformats.org/officeDocument/2006/relationships/hyperlink" Target="http://hamcrest.org/JavaHamcrest/javadoc/1.3/org/hamcrest/core/Every.html" TargetMode="External"/><Relationship Id="rId17" Type="http://schemas.openxmlformats.org/officeDocument/2006/relationships/hyperlink" Target="http://hamcrest.org/JavaHamcrest/javadoc/1.3/org/hamcrest/xml/HasXPath.html" TargetMode="External"/><Relationship Id="rId25" Type="http://schemas.openxmlformats.org/officeDocument/2006/relationships/hyperlink" Target="http://hamcrest.org/JavaHamcrest/javadoc/1.3/org/hamcrest/number/IsCloseTo.html" TargetMode="External"/><Relationship Id="rId33" Type="http://schemas.openxmlformats.org/officeDocument/2006/relationships/hyperlink" Target="http://hamcrest.org/JavaHamcrest/javadoc/1.3/org/hamcrest/text/IsEqualIgnoringCase.html" TargetMode="External"/><Relationship Id="rId38" Type="http://schemas.openxmlformats.org/officeDocument/2006/relationships/hyperlink" Target="http://hamcrest.org/JavaHamcrest/javadoc/1.3/org/hamcrest/collection/IsIterableContainingInAnyOrder.html" TargetMode="External"/><Relationship Id="rId46" Type="http://schemas.openxmlformats.org/officeDocument/2006/relationships/hyperlink" Target="http://hamcrest.org/JavaHamcrest/javadoc/1.3/org/hamcrest/beans/SamePropertyValuesAs.html" TargetMode="External"/><Relationship Id="rId2" Type="http://schemas.openxmlformats.org/officeDocument/2006/relationships/hyperlink" Target="http://hamcrest.org/JavaHamcrest/javadoc/1.3/org/hamcrest/SelfDescribing.html" TargetMode="External"/><Relationship Id="rId16" Type="http://schemas.openxmlformats.org/officeDocument/2006/relationships/hyperlink" Target="http://hamcrest.org/JavaHamcrest/javadoc/1.3/org/hamcrest/object/HasToString.html" TargetMode="External"/><Relationship Id="rId20" Type="http://schemas.openxmlformats.org/officeDocument/2006/relationships/hyperlink" Target="http://hamcrest.org/JavaHamcrest/javadoc/1.3/org/hamcrest/collection/IsArray.html" TargetMode="External"/><Relationship Id="rId29" Type="http://schemas.openxmlformats.org/officeDocument/2006/relationships/hyperlink" Target="http://hamcrest.org/JavaHamcrest/javadoc/1.3/org/hamcrest/collection/IsEmptyCollection.html" TargetMode="External"/><Relationship Id="rId41" Type="http://schemas.openxmlformats.org/officeDocument/2006/relationships/hyperlink" Target="http://hamcrest.org/JavaHamcrest/javadoc/1.3/org/hamcrest/collection/IsMapContaining.html" TargetMode="External"/><Relationship Id="rId54" Type="http://schemas.openxmlformats.org/officeDocument/2006/relationships/hyperlink" Target="http://hamcrest.org/JavaHamcrest/javadoc/1.3/org/hamcrest/TypeSafeMatcher.html" TargetMode="External"/><Relationship Id="rId1" Type="http://schemas.openxmlformats.org/officeDocument/2006/relationships/slideLayout" Target="../slideLayouts/slideLayout2.xml"/><Relationship Id="rId6" Type="http://schemas.openxmlformats.org/officeDocument/2006/relationships/hyperlink" Target="http://hamcrest.org/JavaHamcrest/javadoc/1.3/org/hamcrest/number/BigDecimalCloseTo.html" TargetMode="External"/><Relationship Id="rId11" Type="http://schemas.openxmlformats.org/officeDocument/2006/relationships/hyperlink" Target="http://hamcrest.org/JavaHamcrest/javadoc/1.3/org/hamcrest/DiagnosingMatcher.html" TargetMode="External"/><Relationship Id="rId24" Type="http://schemas.openxmlformats.org/officeDocument/2006/relationships/hyperlink" Target="http://hamcrest.org/JavaHamcrest/javadoc/1.3/org/hamcrest/collection/IsArrayWithSize.html" TargetMode="External"/><Relationship Id="rId32" Type="http://schemas.openxmlformats.org/officeDocument/2006/relationships/hyperlink" Target="http://hamcrest.org/JavaHamcrest/javadoc/1.3/org/hamcrest/core/IsEqual.html" TargetMode="External"/><Relationship Id="rId37" Type="http://schemas.openxmlformats.org/officeDocument/2006/relationships/hyperlink" Target="http://hamcrest.org/JavaHamcrest/javadoc/1.3/org/hamcrest/core/IsInstanceOf.html" TargetMode="External"/><Relationship Id="rId40" Type="http://schemas.openxmlformats.org/officeDocument/2006/relationships/hyperlink" Target="http://hamcrest.org/JavaHamcrest/javadoc/1.3/org/hamcrest/collection/IsIterableWithSize.html" TargetMode="External"/><Relationship Id="rId45" Type="http://schemas.openxmlformats.org/officeDocument/2006/relationships/hyperlink" Target="http://hamcrest.org/JavaHamcrest/javadoc/1.3/org/hamcrest/number/OrderingComparison.html" TargetMode="External"/><Relationship Id="rId53" Type="http://schemas.openxmlformats.org/officeDocument/2006/relationships/hyperlink" Target="http://hamcrest.org/JavaHamcrest/javadoc/1.3/org/hamcrest/TypeSafeDiagnosingMatcher.html" TargetMode="External"/><Relationship Id="rId5" Type="http://schemas.openxmlformats.org/officeDocument/2006/relationships/hyperlink" Target="http://hamcrest.org/JavaHamcrest/javadoc/1.3/org/hamcrest/BaseMatcher.html" TargetMode="External"/><Relationship Id="rId15" Type="http://schemas.openxmlformats.org/officeDocument/2006/relationships/hyperlink" Target="http://hamcrest.org/JavaHamcrest/javadoc/1.3/org/hamcrest/beans/HasPropertyWithValue.html" TargetMode="External"/><Relationship Id="rId23" Type="http://schemas.openxmlformats.org/officeDocument/2006/relationships/hyperlink" Target="http://hamcrest.org/JavaHamcrest/javadoc/1.3/org/hamcrest/collection/IsArrayContainingInOrder.html" TargetMode="External"/><Relationship Id="rId28" Type="http://schemas.openxmlformats.org/officeDocument/2006/relationships/hyperlink" Target="http://hamcrest.org/JavaHamcrest/javadoc/1.3/org/hamcrest/object/IsCompatibleType.html" TargetMode="External"/><Relationship Id="rId36" Type="http://schemas.openxmlformats.org/officeDocument/2006/relationships/hyperlink" Target="http://hamcrest.org/JavaHamcrest/javadoc/1.3/org/hamcrest/collection/IsIn.html" TargetMode="External"/><Relationship Id="rId49" Type="http://schemas.openxmlformats.org/officeDocument/2006/relationships/hyperlink" Target="http://hamcrest.org/JavaHamcrest/javadoc/1.3/org/hamcrest/text/StringContainsInOrder.html" TargetMode="External"/><Relationship Id="rId10" Type="http://schemas.openxmlformats.org/officeDocument/2006/relationships/hyperlink" Target="http://hamcrest.org/JavaHamcrest/javadoc/1.3/org/hamcrest/core/DescribedAs.html" TargetMode="External"/><Relationship Id="rId19" Type="http://schemas.openxmlformats.org/officeDocument/2006/relationships/hyperlink" Target="http://hamcrest.org/JavaHamcrest/javadoc/1.3/org/hamcrest/core/IsAnything.html" TargetMode="External"/><Relationship Id="rId31" Type="http://schemas.openxmlformats.org/officeDocument/2006/relationships/hyperlink" Target="http://hamcrest.org/JavaHamcrest/javadoc/1.3/org/hamcrest/text/IsEmptyString.html" TargetMode="External"/><Relationship Id="rId44" Type="http://schemas.openxmlformats.org/officeDocument/2006/relationships/hyperlink" Target="http://hamcrest.org/JavaHamcrest/javadoc/1.3/org/hamcrest/core/IsSame.html" TargetMode="External"/><Relationship Id="rId52" Type="http://schemas.openxmlformats.org/officeDocument/2006/relationships/hyperlink" Target="http://hamcrest.org/JavaHamcrest/javadoc/1.3/org/hamcrest/core/SubstringMatcher.html" TargetMode="External"/><Relationship Id="rId4" Type="http://schemas.openxmlformats.org/officeDocument/2006/relationships/hyperlink" Target="http://hamcrest.org/JavaHamcrest/javadoc/1.3/org/hamcrest/core/AnyOf.html" TargetMode="External"/><Relationship Id="rId9" Type="http://schemas.openxmlformats.org/officeDocument/2006/relationships/hyperlink" Target="http://hamcrest.org/JavaHamcrest/javadoc/1.3/org/hamcrest/CustomTypeSafeMatcher.html" TargetMode="External"/><Relationship Id="rId14" Type="http://schemas.openxmlformats.org/officeDocument/2006/relationships/hyperlink" Target="http://hamcrest.org/JavaHamcrest/javadoc/1.3/org/hamcrest/beans/HasProperty.html" TargetMode="External"/><Relationship Id="rId22" Type="http://schemas.openxmlformats.org/officeDocument/2006/relationships/hyperlink" Target="http://hamcrest.org/JavaHamcrest/javadoc/1.3/org/hamcrest/collection/IsArrayContainingInAnyOrder.html" TargetMode="External"/><Relationship Id="rId27" Type="http://schemas.openxmlformats.org/officeDocument/2006/relationships/hyperlink" Target="http://hamcrest.org/JavaHamcrest/javadoc/1.3/org/hamcrest/collection/IsCollectionWithSize.html" TargetMode="External"/><Relationship Id="rId30" Type="http://schemas.openxmlformats.org/officeDocument/2006/relationships/hyperlink" Target="http://hamcrest.org/JavaHamcrest/javadoc/1.3/org/hamcrest/collection/IsEmptyIterable.html" TargetMode="External"/><Relationship Id="rId35" Type="http://schemas.openxmlformats.org/officeDocument/2006/relationships/hyperlink" Target="http://hamcrest.org/JavaHamcrest/javadoc/1.3/org/hamcrest/object/IsEventFrom.html" TargetMode="External"/><Relationship Id="rId43" Type="http://schemas.openxmlformats.org/officeDocument/2006/relationships/hyperlink" Target="http://hamcrest.org/JavaHamcrest/javadoc/1.3/org/hamcrest/core/IsNull.html" TargetMode="External"/><Relationship Id="rId48" Type="http://schemas.openxmlformats.org/officeDocument/2006/relationships/hyperlink" Target="http://hamcrest.org/JavaHamcrest/javadoc/1.3/org/hamcrest/core/StringContains.html" TargetMode="External"/><Relationship Id="rId8" Type="http://schemas.openxmlformats.org/officeDocument/2006/relationships/hyperlink" Target="http://hamcrest.org/JavaHamcrest/javadoc/1.3/org/hamcrest/CustomMatcher.html" TargetMode="External"/><Relationship Id="rId51" Type="http://schemas.openxmlformats.org/officeDocument/2006/relationships/hyperlink" Target="http://hamcrest.org/JavaHamcrest/javadoc/1.3/org/hamcrest/core/StringStartsWith.html"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September 25, 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5" y="4243388"/>
            <a:ext cx="5386816"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7  -- Testing in Java</a:t>
            </a:r>
          </a:p>
          <a:p>
            <a:pPr lvl="1" eaLnBrk="1" hangingPunct="1">
              <a:defRPr/>
            </a:pPr>
            <a:r>
              <a:rPr lang="en-US" kern="0" dirty="0" smtClean="0"/>
              <a:t>JUnit</a:t>
            </a:r>
          </a:p>
          <a:p>
            <a:pPr lvl="1" eaLnBrk="1" hangingPunct="1">
              <a:defRPr/>
            </a:pPr>
            <a:r>
              <a:rPr lang="en-US" kern="0" dirty="0" err="1" smtClean="0"/>
              <a:t>Hamcrest</a:t>
            </a:r>
            <a:r>
              <a:rPr lang="en-US" kern="0" dirty="0" smtClean="0"/>
              <a:t> </a:t>
            </a:r>
          </a:p>
          <a:p>
            <a:pPr lvl="1" eaLnBrk="1" hangingPunct="1">
              <a:defRPr/>
            </a:pPr>
            <a:r>
              <a:rPr lang="en-US" kern="0" dirty="0" err="1" smtClean="0"/>
              <a:t>Mockito</a:t>
            </a:r>
            <a:endParaRPr lang="en-US" kern="0" dirty="0" smtClean="0"/>
          </a:p>
          <a:p>
            <a:pPr eaLnBrk="1" hangingPunct="1">
              <a:defRPr/>
            </a:pPr>
            <a:r>
              <a:rPr lang="en-US" kern="0" dirty="0" smtClean="0"/>
              <a:t>Readings: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a:t>JUnit</a:t>
            </a:r>
            <a:r>
              <a:rPr lang="en-US" dirty="0"/>
              <a:t> - Tutorial </a:t>
            </a:r>
            <a:r>
              <a:rPr lang="en-US" dirty="0" smtClean="0"/>
              <a:t>- Lars Vogel</a:t>
            </a:r>
            <a:endParaRPr lang="en-US" dirty="0"/>
          </a:p>
        </p:txBody>
      </p:sp>
      <p:sp>
        <p:nvSpPr>
          <p:cNvPr id="3" name="Content Placeholder 2"/>
          <p:cNvSpPr>
            <a:spLocks noGrp="1"/>
          </p:cNvSpPr>
          <p:nvPr>
            <p:ph idx="1"/>
          </p:nvPr>
        </p:nvSpPr>
        <p:spPr>
          <a:xfrm>
            <a:off x="457200" y="1066800"/>
            <a:ext cx="8229600" cy="6019800"/>
          </a:xfrm>
        </p:spPr>
        <p:txBody>
          <a:bodyPr>
            <a:normAutofit fontScale="85000" lnSpcReduction="20000"/>
          </a:bodyPr>
          <a:lstStyle/>
          <a:p>
            <a:r>
              <a:rPr lang="en-US" dirty="0"/>
              <a:t>Table of Contents</a:t>
            </a:r>
          </a:p>
          <a:p>
            <a:r>
              <a:rPr lang="en-US" dirty="0">
                <a:hlinkClick r:id="rId2"/>
              </a:rPr>
              <a:t>1. Introduction to unit testing</a:t>
            </a:r>
            <a:r>
              <a:rPr lang="en-US" dirty="0"/>
              <a:t> </a:t>
            </a:r>
            <a:r>
              <a:rPr lang="en-US" dirty="0">
                <a:hlinkClick r:id="rId3"/>
              </a:rPr>
              <a:t>1.1. Unit tests and unit testing</a:t>
            </a:r>
            <a:r>
              <a:rPr lang="en-US" dirty="0"/>
              <a:t> </a:t>
            </a:r>
            <a:r>
              <a:rPr lang="en-US" dirty="0">
                <a:hlinkClick r:id="rId4"/>
              </a:rPr>
              <a:t>1.2. Unit testing with </a:t>
            </a:r>
            <a:r>
              <a:rPr lang="en-US" dirty="0" err="1">
                <a:hlinkClick r:id="rId4"/>
              </a:rPr>
              <a:t>JUnit</a:t>
            </a:r>
            <a:r>
              <a:rPr lang="en-US" dirty="0"/>
              <a:t> </a:t>
            </a:r>
            <a:r>
              <a:rPr lang="en-US" dirty="0">
                <a:hlinkClick r:id="rId5"/>
              </a:rPr>
              <a:t>1.3. Available </a:t>
            </a:r>
            <a:r>
              <a:rPr lang="en-US" dirty="0" err="1">
                <a:hlinkClick r:id="rId5"/>
              </a:rPr>
              <a:t>JUnit</a:t>
            </a:r>
            <a:r>
              <a:rPr lang="en-US" dirty="0">
                <a:hlinkClick r:id="rId5"/>
              </a:rPr>
              <a:t> annotations</a:t>
            </a:r>
            <a:r>
              <a:rPr lang="en-US" dirty="0"/>
              <a:t> </a:t>
            </a:r>
            <a:r>
              <a:rPr lang="en-US" dirty="0">
                <a:hlinkClick r:id="rId6"/>
              </a:rPr>
              <a:t>1.4. Assert statements</a:t>
            </a:r>
            <a:r>
              <a:rPr lang="en-US" dirty="0"/>
              <a:t> </a:t>
            </a:r>
            <a:r>
              <a:rPr lang="en-US" dirty="0">
                <a:hlinkClick r:id="rId7"/>
              </a:rPr>
              <a:t>1.5. Create a </a:t>
            </a:r>
            <a:r>
              <a:rPr lang="en-US" dirty="0" err="1">
                <a:hlinkClick r:id="rId7"/>
              </a:rPr>
              <a:t>JUnit</a:t>
            </a:r>
            <a:r>
              <a:rPr lang="en-US" dirty="0">
                <a:hlinkClick r:id="rId7"/>
              </a:rPr>
              <a:t> test suite</a:t>
            </a:r>
            <a:r>
              <a:rPr lang="en-US" dirty="0"/>
              <a:t> </a:t>
            </a:r>
            <a:r>
              <a:rPr lang="en-US" dirty="0">
                <a:hlinkClick r:id="rId8"/>
              </a:rPr>
              <a:t>1.6. Run your test outside Eclipse</a:t>
            </a:r>
            <a:r>
              <a:rPr lang="en-US" dirty="0"/>
              <a:t> </a:t>
            </a:r>
            <a:endParaRPr lang="en-US" dirty="0" smtClean="0"/>
          </a:p>
          <a:p>
            <a:r>
              <a:rPr lang="en-US" dirty="0" smtClean="0">
                <a:hlinkClick r:id="rId9"/>
              </a:rPr>
              <a:t>2</a:t>
            </a:r>
            <a:r>
              <a:rPr lang="en-US" dirty="0">
                <a:hlinkClick r:id="rId9"/>
              </a:rPr>
              <a:t>. Installation of </a:t>
            </a:r>
            <a:r>
              <a:rPr lang="en-US" dirty="0" err="1">
                <a:hlinkClick r:id="rId9"/>
              </a:rPr>
              <a:t>JUnit</a:t>
            </a:r>
            <a:r>
              <a:rPr lang="en-US" dirty="0"/>
              <a:t> </a:t>
            </a:r>
            <a:r>
              <a:rPr lang="en-US" dirty="0">
                <a:hlinkClick r:id="rId10"/>
              </a:rPr>
              <a:t>2.1. Using </a:t>
            </a:r>
            <a:r>
              <a:rPr lang="en-US" dirty="0" err="1">
                <a:hlinkClick r:id="rId10"/>
              </a:rPr>
              <a:t>JUnit</a:t>
            </a:r>
            <a:r>
              <a:rPr lang="en-US" dirty="0">
                <a:hlinkClick r:id="rId10"/>
              </a:rPr>
              <a:t> integrated into Eclipse</a:t>
            </a:r>
            <a:r>
              <a:rPr lang="en-US" dirty="0"/>
              <a:t> </a:t>
            </a:r>
            <a:r>
              <a:rPr lang="en-US" dirty="0">
                <a:hlinkClick r:id="rId11"/>
              </a:rPr>
              <a:t>2.2. Downloading the </a:t>
            </a:r>
            <a:r>
              <a:rPr lang="en-US" dirty="0" err="1">
                <a:hlinkClick r:id="rId11"/>
              </a:rPr>
              <a:t>JUnit</a:t>
            </a:r>
            <a:r>
              <a:rPr lang="en-US" dirty="0">
                <a:hlinkClick r:id="rId11"/>
              </a:rPr>
              <a:t> library</a:t>
            </a:r>
            <a:r>
              <a:rPr lang="en-US" dirty="0"/>
              <a:t> </a:t>
            </a:r>
            <a:endParaRPr lang="en-US" dirty="0" smtClean="0"/>
          </a:p>
          <a:p>
            <a:r>
              <a:rPr lang="en-US" dirty="0" smtClean="0">
                <a:hlinkClick r:id="rId12"/>
              </a:rPr>
              <a:t>3</a:t>
            </a:r>
            <a:r>
              <a:rPr lang="en-US" dirty="0">
                <a:hlinkClick r:id="rId12"/>
              </a:rPr>
              <a:t>. Eclipse support for </a:t>
            </a:r>
            <a:r>
              <a:rPr lang="en-US" dirty="0" err="1">
                <a:hlinkClick r:id="rId12"/>
              </a:rPr>
              <a:t>JUnit</a:t>
            </a:r>
            <a:r>
              <a:rPr lang="en-US" dirty="0"/>
              <a:t> </a:t>
            </a:r>
            <a:r>
              <a:rPr lang="en-US" dirty="0">
                <a:hlinkClick r:id="rId13"/>
              </a:rPr>
              <a:t>3.1. Creating </a:t>
            </a:r>
            <a:r>
              <a:rPr lang="en-US" dirty="0" err="1">
                <a:hlinkClick r:id="rId13"/>
              </a:rPr>
              <a:t>JUnit</a:t>
            </a:r>
            <a:r>
              <a:rPr lang="en-US" dirty="0">
                <a:hlinkClick r:id="rId13"/>
              </a:rPr>
              <a:t> tests</a:t>
            </a:r>
            <a:r>
              <a:rPr lang="en-US" dirty="0"/>
              <a:t> </a:t>
            </a:r>
            <a:r>
              <a:rPr lang="en-US" dirty="0">
                <a:hlinkClick r:id="rId14"/>
              </a:rPr>
              <a:t>3.2. Running </a:t>
            </a:r>
            <a:r>
              <a:rPr lang="en-US" dirty="0" err="1">
                <a:hlinkClick r:id="rId14"/>
              </a:rPr>
              <a:t>JUnit</a:t>
            </a:r>
            <a:r>
              <a:rPr lang="en-US" dirty="0">
                <a:hlinkClick r:id="rId14"/>
              </a:rPr>
              <a:t> tests</a:t>
            </a:r>
            <a:r>
              <a:rPr lang="en-US" dirty="0"/>
              <a:t> </a:t>
            </a:r>
            <a:r>
              <a:rPr lang="en-US" dirty="0">
                <a:hlinkClick r:id="rId15"/>
              </a:rPr>
              <a:t>3.3. </a:t>
            </a:r>
            <a:r>
              <a:rPr lang="en-US" dirty="0" err="1">
                <a:hlinkClick r:id="rId15"/>
              </a:rPr>
              <a:t>JUnit</a:t>
            </a:r>
            <a:r>
              <a:rPr lang="en-US" dirty="0">
                <a:hlinkClick r:id="rId15"/>
              </a:rPr>
              <a:t> static imports</a:t>
            </a:r>
            <a:r>
              <a:rPr lang="en-US" dirty="0"/>
              <a:t> </a:t>
            </a:r>
            <a:r>
              <a:rPr lang="en-US" dirty="0">
                <a:hlinkClick r:id="rId16"/>
              </a:rPr>
              <a:t>3.4. Wizard for creating test suites</a:t>
            </a:r>
            <a:r>
              <a:rPr lang="en-US" dirty="0"/>
              <a:t> </a:t>
            </a:r>
            <a:r>
              <a:rPr lang="en-US" dirty="0">
                <a:hlinkClick r:id="rId17"/>
              </a:rPr>
              <a:t>3.5. Testing exception</a:t>
            </a:r>
            <a:r>
              <a:rPr lang="en-US" dirty="0"/>
              <a:t> </a:t>
            </a:r>
            <a:endParaRPr lang="en-US" dirty="0" smtClean="0"/>
          </a:p>
          <a:p>
            <a:r>
              <a:rPr lang="en-US" dirty="0" smtClean="0">
                <a:hlinkClick r:id="rId18"/>
              </a:rPr>
              <a:t>4</a:t>
            </a:r>
            <a:r>
              <a:rPr lang="en-US" dirty="0">
                <a:hlinkClick r:id="rId18"/>
              </a:rPr>
              <a:t>. Exercise: Using </a:t>
            </a:r>
            <a:r>
              <a:rPr lang="en-US" dirty="0" err="1">
                <a:hlinkClick r:id="rId18"/>
              </a:rPr>
              <a:t>JUnit</a:t>
            </a:r>
            <a:r>
              <a:rPr lang="en-US" dirty="0"/>
              <a:t> </a:t>
            </a:r>
            <a:r>
              <a:rPr lang="en-US" dirty="0">
                <a:hlinkClick r:id="rId19"/>
              </a:rPr>
              <a:t>4.1. Project preparation</a:t>
            </a:r>
            <a:r>
              <a:rPr lang="en-US" dirty="0"/>
              <a:t> </a:t>
            </a:r>
            <a:r>
              <a:rPr lang="en-US" dirty="0">
                <a:hlinkClick r:id="rId20"/>
              </a:rPr>
              <a:t>4.2. Create a Java class</a:t>
            </a:r>
            <a:r>
              <a:rPr lang="en-US" dirty="0"/>
              <a:t> </a:t>
            </a:r>
            <a:r>
              <a:rPr lang="en-US" dirty="0">
                <a:hlinkClick r:id="rId21"/>
              </a:rPr>
              <a:t>4.3. Create a </a:t>
            </a:r>
            <a:r>
              <a:rPr lang="en-US" dirty="0" err="1">
                <a:hlinkClick r:id="rId21"/>
              </a:rPr>
              <a:t>JUnit</a:t>
            </a:r>
            <a:r>
              <a:rPr lang="en-US" dirty="0">
                <a:hlinkClick r:id="rId21"/>
              </a:rPr>
              <a:t> test</a:t>
            </a:r>
            <a:r>
              <a:rPr lang="en-US" dirty="0"/>
              <a:t> </a:t>
            </a:r>
            <a:r>
              <a:rPr lang="en-US" dirty="0">
                <a:hlinkClick r:id="rId22"/>
              </a:rPr>
              <a:t>4.4. Run your test in Eclipse</a:t>
            </a:r>
            <a:r>
              <a:rPr lang="en-US" dirty="0"/>
              <a:t> </a:t>
            </a:r>
            <a:endParaRPr lang="en-US" dirty="0" smtClean="0"/>
          </a:p>
          <a:p>
            <a:r>
              <a:rPr lang="en-US" dirty="0" smtClean="0">
                <a:hlinkClick r:id="rId23"/>
              </a:rPr>
              <a:t>5</a:t>
            </a:r>
            <a:r>
              <a:rPr lang="en-US" dirty="0">
                <a:hlinkClick r:id="rId23"/>
              </a:rPr>
              <a:t>. Advanced </a:t>
            </a:r>
            <a:r>
              <a:rPr lang="en-US" dirty="0" err="1">
                <a:hlinkClick r:id="rId23"/>
              </a:rPr>
              <a:t>JUnit</a:t>
            </a:r>
            <a:r>
              <a:rPr lang="en-US" dirty="0">
                <a:hlinkClick r:id="rId23"/>
              </a:rPr>
              <a:t> options</a:t>
            </a:r>
            <a:r>
              <a:rPr lang="en-US" dirty="0"/>
              <a:t> </a:t>
            </a:r>
            <a:r>
              <a:rPr lang="en-US" dirty="0">
                <a:hlinkClick r:id="rId24"/>
              </a:rPr>
              <a:t>5.1. Parameterized test</a:t>
            </a:r>
            <a:r>
              <a:rPr lang="en-US" dirty="0"/>
              <a:t> </a:t>
            </a:r>
            <a:r>
              <a:rPr lang="en-US" dirty="0">
                <a:hlinkClick r:id="rId25"/>
              </a:rPr>
              <a:t>5.2. Rules</a:t>
            </a:r>
            <a:r>
              <a:rPr lang="en-US" dirty="0"/>
              <a:t> </a:t>
            </a:r>
            <a:endParaRPr lang="en-US" dirty="0" smtClean="0"/>
          </a:p>
          <a:p>
            <a:r>
              <a:rPr lang="en-US" dirty="0" smtClean="0">
                <a:hlinkClick r:id="rId26"/>
              </a:rPr>
              <a:t>6</a:t>
            </a:r>
            <a:r>
              <a:rPr lang="en-US" dirty="0">
                <a:hlinkClick r:id="rId26"/>
              </a:rPr>
              <a:t>. Mocking with </a:t>
            </a:r>
            <a:r>
              <a:rPr lang="en-US" dirty="0" err="1">
                <a:hlinkClick r:id="rId26"/>
              </a:rPr>
              <a:t>EasyMock</a:t>
            </a:r>
            <a:r>
              <a:rPr lang="en-US" dirty="0"/>
              <a:t> </a:t>
            </a:r>
            <a:endParaRPr lang="en-US" dirty="0" smtClean="0"/>
          </a:p>
          <a:p>
            <a:r>
              <a:rPr lang="en-US" dirty="0" smtClean="0">
                <a:hlinkClick r:id="rId27"/>
              </a:rPr>
              <a:t>7</a:t>
            </a:r>
            <a:r>
              <a:rPr lang="en-US" dirty="0">
                <a:hlinkClick r:id="rId27"/>
              </a:rPr>
              <a:t>. Thank you</a:t>
            </a:r>
            <a:r>
              <a:rPr lang="en-US" dirty="0"/>
              <a:t> </a:t>
            </a:r>
            <a:endParaRPr lang="en-US" dirty="0" smtClean="0"/>
          </a:p>
          <a:p>
            <a:r>
              <a:rPr lang="en-US" dirty="0" smtClean="0">
                <a:hlinkClick r:id="rId28"/>
              </a:rPr>
              <a:t>8</a:t>
            </a:r>
            <a:r>
              <a:rPr lang="en-US" dirty="0">
                <a:hlinkClick r:id="rId28"/>
              </a:rPr>
              <a:t>. Questions and Discussion</a:t>
            </a:r>
            <a:r>
              <a:rPr lang="en-US" dirty="0"/>
              <a:t> </a:t>
            </a:r>
            <a:endParaRPr lang="en-US" dirty="0" smtClean="0"/>
          </a:p>
          <a:p>
            <a:r>
              <a:rPr lang="en-US" dirty="0" smtClean="0">
                <a:hlinkClick r:id="rId29"/>
              </a:rPr>
              <a:t>9</a:t>
            </a:r>
            <a:r>
              <a:rPr lang="en-US" dirty="0">
                <a:hlinkClick r:id="rId29"/>
              </a:rPr>
              <a:t>. Links and Literature</a:t>
            </a:r>
            <a:r>
              <a:rPr lang="en-US" dirty="0"/>
              <a:t> </a:t>
            </a:r>
            <a:r>
              <a:rPr lang="en-US" dirty="0">
                <a:hlinkClick r:id="rId30"/>
              </a:rPr>
              <a:t>9.1. </a:t>
            </a:r>
            <a:r>
              <a:rPr lang="en-US" dirty="0" err="1">
                <a:hlinkClick r:id="rId30"/>
              </a:rPr>
              <a:t>JUnit</a:t>
            </a:r>
            <a:r>
              <a:rPr lang="en-US" dirty="0">
                <a:hlinkClick r:id="rId30"/>
              </a:rPr>
              <a:t> Resources</a:t>
            </a:r>
            <a:r>
              <a:rPr lang="en-US" dirty="0"/>
              <a:t> </a:t>
            </a:r>
            <a:r>
              <a:rPr lang="en-US" dirty="0">
                <a:hlinkClick r:id="rId31"/>
              </a:rPr>
              <a:t>9.2. </a:t>
            </a:r>
            <a:r>
              <a:rPr lang="en-US" dirty="0" err="1">
                <a:hlinkClick r:id="rId31"/>
              </a:rPr>
              <a:t>vogella</a:t>
            </a:r>
            <a:r>
              <a:rPr lang="en-US" dirty="0">
                <a:hlinkClick r:id="rId31"/>
              </a:rPr>
              <a:t> Resources</a:t>
            </a:r>
            <a:r>
              <a:rPr lang="en-US" dirty="0"/>
              <a:t> </a:t>
            </a:r>
          </a:p>
          <a:p>
            <a:endParaRPr lang="en-US" dirty="0"/>
          </a:p>
        </p:txBody>
      </p:sp>
      <p:sp>
        <p:nvSpPr>
          <p:cNvPr id="4" name="Footer Placeholder 3"/>
          <p:cNvSpPr>
            <a:spLocks noGrp="1"/>
          </p:cNvSpPr>
          <p:nvPr>
            <p:ph type="ftr" sz="quarter" idx="4294967295"/>
          </p:nvPr>
        </p:nvSpPr>
        <p:spPr>
          <a:xfrm>
            <a:off x="1752600" y="6356350"/>
            <a:ext cx="4724400" cy="365125"/>
          </a:xfrm>
          <a:prstGeom prst="rect">
            <a:avLst/>
          </a:prstGeom>
        </p:spPr>
        <p:txBody>
          <a:bodyPr/>
          <a:lstStyle/>
          <a:p>
            <a:r>
              <a:rPr lang="en-US" sz="1600" b="1" dirty="0"/>
              <a:t>http://www.vogella.com/articles/JUnit/article.html</a:t>
            </a:r>
            <a:endParaRPr lang="en-US" sz="1600" b="1" dirty="0" smtClean="0"/>
          </a:p>
        </p:txBody>
      </p:sp>
      <p:sp>
        <p:nvSpPr>
          <p:cNvPr id="5" name="Freeform 4"/>
          <p:cNvSpPr/>
          <p:nvPr/>
        </p:nvSpPr>
        <p:spPr bwMode="auto">
          <a:xfrm>
            <a:off x="3705820" y="6438304"/>
            <a:ext cx="44650" cy="17860"/>
          </a:xfrm>
          <a:custGeom>
            <a:avLst/>
            <a:gdLst/>
            <a:ahLst/>
            <a:cxnLst/>
            <a:rect l="0" t="0" r="0" b="0"/>
            <a:pathLst>
              <a:path w="44650" h="17860">
                <a:moveTo>
                  <a:pt x="44649" y="17859"/>
                </a:moveTo>
                <a:lnTo>
                  <a:pt x="44649" y="17859"/>
                </a:lnTo>
                <a:lnTo>
                  <a:pt x="44649" y="17859"/>
                </a:lnTo>
                <a:lnTo>
                  <a:pt x="44649" y="17859"/>
                </a:lnTo>
                <a:lnTo>
                  <a:pt x="44649" y="17859"/>
                </a:lnTo>
                <a:lnTo>
                  <a:pt x="44649" y="17859"/>
                </a:lnTo>
                <a:lnTo>
                  <a:pt x="44649" y="17859"/>
                </a:lnTo>
                <a:lnTo>
                  <a:pt x="44649" y="17859"/>
                </a:lnTo>
                <a:lnTo>
                  <a:pt x="44649" y="8930"/>
                </a:lnTo>
                <a:lnTo>
                  <a:pt x="44649" y="8930"/>
                </a:lnTo>
                <a:lnTo>
                  <a:pt x="35719" y="0"/>
                </a:lnTo>
                <a:lnTo>
                  <a:pt x="35719" y="0"/>
                </a:lnTo>
                <a:lnTo>
                  <a:pt x="26789" y="0"/>
                </a:lnTo>
                <a:lnTo>
                  <a:pt x="17860" y="0"/>
                </a:lnTo>
                <a:lnTo>
                  <a:pt x="8930" y="8930"/>
                </a:lnTo>
                <a:lnTo>
                  <a:pt x="893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866430" y="6366866"/>
            <a:ext cx="964407" cy="482205"/>
          </a:xfrm>
          <a:custGeom>
            <a:avLst/>
            <a:gdLst/>
            <a:ahLst/>
            <a:cxnLst/>
            <a:rect l="0" t="0" r="0" b="0"/>
            <a:pathLst>
              <a:path w="964407" h="482205">
                <a:moveTo>
                  <a:pt x="830461" y="62508"/>
                </a:moveTo>
                <a:lnTo>
                  <a:pt x="830461" y="53579"/>
                </a:lnTo>
                <a:lnTo>
                  <a:pt x="821531" y="44649"/>
                </a:lnTo>
                <a:lnTo>
                  <a:pt x="821531" y="35719"/>
                </a:lnTo>
                <a:lnTo>
                  <a:pt x="803672" y="35719"/>
                </a:lnTo>
                <a:lnTo>
                  <a:pt x="794742" y="26789"/>
                </a:lnTo>
                <a:lnTo>
                  <a:pt x="776883" y="17860"/>
                </a:lnTo>
                <a:lnTo>
                  <a:pt x="759023" y="17860"/>
                </a:lnTo>
                <a:lnTo>
                  <a:pt x="741164" y="17860"/>
                </a:lnTo>
                <a:lnTo>
                  <a:pt x="723304" y="8930"/>
                </a:lnTo>
                <a:lnTo>
                  <a:pt x="705445" y="8930"/>
                </a:lnTo>
                <a:lnTo>
                  <a:pt x="678656" y="8930"/>
                </a:lnTo>
                <a:lnTo>
                  <a:pt x="651867" y="0"/>
                </a:lnTo>
                <a:lnTo>
                  <a:pt x="625078" y="0"/>
                </a:lnTo>
                <a:lnTo>
                  <a:pt x="607218" y="0"/>
                </a:lnTo>
                <a:lnTo>
                  <a:pt x="580429" y="0"/>
                </a:lnTo>
                <a:lnTo>
                  <a:pt x="553640" y="8930"/>
                </a:lnTo>
                <a:lnTo>
                  <a:pt x="526851" y="8930"/>
                </a:lnTo>
                <a:lnTo>
                  <a:pt x="500062" y="17860"/>
                </a:lnTo>
                <a:lnTo>
                  <a:pt x="473273" y="17860"/>
                </a:lnTo>
                <a:lnTo>
                  <a:pt x="455414" y="17860"/>
                </a:lnTo>
                <a:lnTo>
                  <a:pt x="428625" y="17860"/>
                </a:lnTo>
                <a:lnTo>
                  <a:pt x="401836" y="17860"/>
                </a:lnTo>
                <a:lnTo>
                  <a:pt x="375047" y="17860"/>
                </a:lnTo>
                <a:lnTo>
                  <a:pt x="348258" y="17860"/>
                </a:lnTo>
                <a:lnTo>
                  <a:pt x="321468" y="17860"/>
                </a:lnTo>
                <a:lnTo>
                  <a:pt x="294679" y="17860"/>
                </a:lnTo>
                <a:lnTo>
                  <a:pt x="267890" y="17860"/>
                </a:lnTo>
                <a:lnTo>
                  <a:pt x="241101" y="17860"/>
                </a:lnTo>
                <a:lnTo>
                  <a:pt x="214312" y="26789"/>
                </a:lnTo>
                <a:lnTo>
                  <a:pt x="187523" y="26789"/>
                </a:lnTo>
                <a:lnTo>
                  <a:pt x="151804" y="26789"/>
                </a:lnTo>
                <a:lnTo>
                  <a:pt x="125015" y="35719"/>
                </a:lnTo>
                <a:lnTo>
                  <a:pt x="107156" y="35719"/>
                </a:lnTo>
                <a:lnTo>
                  <a:pt x="80367" y="44649"/>
                </a:lnTo>
                <a:lnTo>
                  <a:pt x="62508" y="53579"/>
                </a:lnTo>
                <a:lnTo>
                  <a:pt x="44648" y="62508"/>
                </a:lnTo>
                <a:lnTo>
                  <a:pt x="26789" y="71438"/>
                </a:lnTo>
                <a:lnTo>
                  <a:pt x="17859" y="71438"/>
                </a:lnTo>
                <a:lnTo>
                  <a:pt x="8929" y="80368"/>
                </a:lnTo>
                <a:lnTo>
                  <a:pt x="0" y="98227"/>
                </a:lnTo>
                <a:lnTo>
                  <a:pt x="0" y="107157"/>
                </a:lnTo>
                <a:lnTo>
                  <a:pt x="0" y="125016"/>
                </a:lnTo>
                <a:lnTo>
                  <a:pt x="0" y="142875"/>
                </a:lnTo>
                <a:lnTo>
                  <a:pt x="0" y="160735"/>
                </a:lnTo>
                <a:lnTo>
                  <a:pt x="0" y="178594"/>
                </a:lnTo>
                <a:lnTo>
                  <a:pt x="8929" y="205383"/>
                </a:lnTo>
                <a:lnTo>
                  <a:pt x="8929" y="223243"/>
                </a:lnTo>
                <a:lnTo>
                  <a:pt x="17859" y="232172"/>
                </a:lnTo>
                <a:lnTo>
                  <a:pt x="17859" y="250032"/>
                </a:lnTo>
                <a:lnTo>
                  <a:pt x="26789" y="258961"/>
                </a:lnTo>
                <a:lnTo>
                  <a:pt x="35718" y="276821"/>
                </a:lnTo>
                <a:lnTo>
                  <a:pt x="44648" y="303610"/>
                </a:lnTo>
                <a:lnTo>
                  <a:pt x="62508" y="321469"/>
                </a:lnTo>
                <a:lnTo>
                  <a:pt x="80367" y="339329"/>
                </a:lnTo>
                <a:lnTo>
                  <a:pt x="98226" y="357188"/>
                </a:lnTo>
                <a:lnTo>
                  <a:pt x="107156" y="366118"/>
                </a:lnTo>
                <a:lnTo>
                  <a:pt x="125015" y="375047"/>
                </a:lnTo>
                <a:lnTo>
                  <a:pt x="142875" y="392907"/>
                </a:lnTo>
                <a:lnTo>
                  <a:pt x="151804" y="410766"/>
                </a:lnTo>
                <a:lnTo>
                  <a:pt x="178593" y="419696"/>
                </a:lnTo>
                <a:lnTo>
                  <a:pt x="196453" y="437555"/>
                </a:lnTo>
                <a:lnTo>
                  <a:pt x="223242" y="446485"/>
                </a:lnTo>
                <a:lnTo>
                  <a:pt x="241101" y="464344"/>
                </a:lnTo>
                <a:lnTo>
                  <a:pt x="267890" y="473274"/>
                </a:lnTo>
                <a:lnTo>
                  <a:pt x="294679" y="482204"/>
                </a:lnTo>
                <a:lnTo>
                  <a:pt x="321468" y="482204"/>
                </a:lnTo>
                <a:lnTo>
                  <a:pt x="339328" y="482204"/>
                </a:lnTo>
                <a:lnTo>
                  <a:pt x="366117" y="482204"/>
                </a:lnTo>
                <a:lnTo>
                  <a:pt x="401836" y="482204"/>
                </a:lnTo>
                <a:lnTo>
                  <a:pt x="419695" y="482204"/>
                </a:lnTo>
                <a:lnTo>
                  <a:pt x="446484" y="482204"/>
                </a:lnTo>
                <a:lnTo>
                  <a:pt x="473273" y="482204"/>
                </a:lnTo>
                <a:lnTo>
                  <a:pt x="500062" y="482204"/>
                </a:lnTo>
                <a:lnTo>
                  <a:pt x="526851" y="482204"/>
                </a:lnTo>
                <a:lnTo>
                  <a:pt x="553640" y="482204"/>
                </a:lnTo>
                <a:lnTo>
                  <a:pt x="589359" y="482204"/>
                </a:lnTo>
                <a:lnTo>
                  <a:pt x="616148" y="482204"/>
                </a:lnTo>
                <a:lnTo>
                  <a:pt x="642937" y="482204"/>
                </a:lnTo>
                <a:lnTo>
                  <a:pt x="669726" y="482204"/>
                </a:lnTo>
                <a:lnTo>
                  <a:pt x="696515" y="482204"/>
                </a:lnTo>
                <a:lnTo>
                  <a:pt x="723304" y="482204"/>
                </a:lnTo>
                <a:lnTo>
                  <a:pt x="750093" y="482204"/>
                </a:lnTo>
                <a:lnTo>
                  <a:pt x="776883" y="482204"/>
                </a:lnTo>
                <a:lnTo>
                  <a:pt x="803672" y="482204"/>
                </a:lnTo>
                <a:lnTo>
                  <a:pt x="821531" y="473274"/>
                </a:lnTo>
                <a:lnTo>
                  <a:pt x="848320" y="455414"/>
                </a:lnTo>
                <a:lnTo>
                  <a:pt x="866179" y="437555"/>
                </a:lnTo>
                <a:lnTo>
                  <a:pt x="875109" y="428625"/>
                </a:lnTo>
                <a:lnTo>
                  <a:pt x="901898" y="392907"/>
                </a:lnTo>
                <a:lnTo>
                  <a:pt x="928687" y="366118"/>
                </a:lnTo>
                <a:lnTo>
                  <a:pt x="937617" y="330399"/>
                </a:lnTo>
                <a:lnTo>
                  <a:pt x="955476" y="294680"/>
                </a:lnTo>
                <a:lnTo>
                  <a:pt x="964406" y="267891"/>
                </a:lnTo>
                <a:lnTo>
                  <a:pt x="964406" y="250032"/>
                </a:lnTo>
                <a:lnTo>
                  <a:pt x="964406" y="232172"/>
                </a:lnTo>
                <a:lnTo>
                  <a:pt x="955476" y="214313"/>
                </a:lnTo>
                <a:lnTo>
                  <a:pt x="955476" y="196454"/>
                </a:lnTo>
                <a:lnTo>
                  <a:pt x="946547" y="169664"/>
                </a:lnTo>
                <a:lnTo>
                  <a:pt x="937617" y="151805"/>
                </a:lnTo>
                <a:lnTo>
                  <a:pt x="919758" y="133946"/>
                </a:lnTo>
                <a:lnTo>
                  <a:pt x="901898" y="125016"/>
                </a:lnTo>
                <a:lnTo>
                  <a:pt x="875109" y="107157"/>
                </a:lnTo>
                <a:lnTo>
                  <a:pt x="848320" y="89297"/>
                </a:lnTo>
                <a:lnTo>
                  <a:pt x="812601" y="80368"/>
                </a:lnTo>
                <a:lnTo>
                  <a:pt x="767953" y="80368"/>
                </a:lnTo>
                <a:lnTo>
                  <a:pt x="767953"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688086" y="2786063"/>
            <a:ext cx="2982517" cy="26789"/>
          </a:xfrm>
          <a:custGeom>
            <a:avLst/>
            <a:gdLst/>
            <a:ahLst/>
            <a:cxnLst/>
            <a:rect l="0" t="0" r="0" b="0"/>
            <a:pathLst>
              <a:path w="2982517" h="26789">
                <a:moveTo>
                  <a:pt x="0" y="26788"/>
                </a:moveTo>
                <a:lnTo>
                  <a:pt x="8930" y="17858"/>
                </a:lnTo>
                <a:lnTo>
                  <a:pt x="8930" y="17858"/>
                </a:lnTo>
                <a:lnTo>
                  <a:pt x="17859" y="8929"/>
                </a:lnTo>
                <a:lnTo>
                  <a:pt x="35719" y="8929"/>
                </a:lnTo>
                <a:lnTo>
                  <a:pt x="53578" y="8929"/>
                </a:lnTo>
                <a:lnTo>
                  <a:pt x="80367" y="8929"/>
                </a:lnTo>
                <a:lnTo>
                  <a:pt x="98227" y="8929"/>
                </a:lnTo>
                <a:lnTo>
                  <a:pt x="125016" y="8929"/>
                </a:lnTo>
                <a:lnTo>
                  <a:pt x="160734" y="8929"/>
                </a:lnTo>
                <a:lnTo>
                  <a:pt x="196453" y="8929"/>
                </a:lnTo>
                <a:lnTo>
                  <a:pt x="232172" y="17858"/>
                </a:lnTo>
                <a:lnTo>
                  <a:pt x="285750" y="17858"/>
                </a:lnTo>
                <a:lnTo>
                  <a:pt x="330398" y="8929"/>
                </a:lnTo>
                <a:lnTo>
                  <a:pt x="383977" y="8929"/>
                </a:lnTo>
                <a:lnTo>
                  <a:pt x="437555" y="0"/>
                </a:lnTo>
                <a:lnTo>
                  <a:pt x="491133" y="0"/>
                </a:lnTo>
                <a:lnTo>
                  <a:pt x="544711" y="0"/>
                </a:lnTo>
                <a:lnTo>
                  <a:pt x="598289" y="0"/>
                </a:lnTo>
                <a:lnTo>
                  <a:pt x="642937" y="0"/>
                </a:lnTo>
                <a:lnTo>
                  <a:pt x="696516" y="8929"/>
                </a:lnTo>
                <a:lnTo>
                  <a:pt x="750094" y="8929"/>
                </a:lnTo>
                <a:lnTo>
                  <a:pt x="812602" y="8929"/>
                </a:lnTo>
                <a:lnTo>
                  <a:pt x="875109" y="8929"/>
                </a:lnTo>
                <a:lnTo>
                  <a:pt x="937617" y="8929"/>
                </a:lnTo>
                <a:lnTo>
                  <a:pt x="1000125" y="8929"/>
                </a:lnTo>
                <a:lnTo>
                  <a:pt x="1071562" y="17858"/>
                </a:lnTo>
                <a:lnTo>
                  <a:pt x="1134070" y="17858"/>
                </a:lnTo>
                <a:lnTo>
                  <a:pt x="1205508" y="8929"/>
                </a:lnTo>
                <a:lnTo>
                  <a:pt x="1268016" y="17858"/>
                </a:lnTo>
                <a:lnTo>
                  <a:pt x="1339453" y="17858"/>
                </a:lnTo>
                <a:lnTo>
                  <a:pt x="1401961" y="17858"/>
                </a:lnTo>
                <a:lnTo>
                  <a:pt x="1473398" y="26788"/>
                </a:lnTo>
                <a:lnTo>
                  <a:pt x="1535906" y="26788"/>
                </a:lnTo>
                <a:lnTo>
                  <a:pt x="1598414" y="26788"/>
                </a:lnTo>
                <a:lnTo>
                  <a:pt x="1669852" y="26788"/>
                </a:lnTo>
                <a:lnTo>
                  <a:pt x="1732359" y="26788"/>
                </a:lnTo>
                <a:lnTo>
                  <a:pt x="1803797" y="26788"/>
                </a:lnTo>
                <a:lnTo>
                  <a:pt x="1875234" y="26788"/>
                </a:lnTo>
                <a:lnTo>
                  <a:pt x="1946672" y="26788"/>
                </a:lnTo>
                <a:lnTo>
                  <a:pt x="2009180" y="17858"/>
                </a:lnTo>
                <a:lnTo>
                  <a:pt x="2080617" y="8929"/>
                </a:lnTo>
                <a:lnTo>
                  <a:pt x="2152055" y="0"/>
                </a:lnTo>
                <a:lnTo>
                  <a:pt x="2223492" y="0"/>
                </a:lnTo>
                <a:lnTo>
                  <a:pt x="2294930" y="0"/>
                </a:lnTo>
                <a:lnTo>
                  <a:pt x="2357437" y="0"/>
                </a:lnTo>
                <a:lnTo>
                  <a:pt x="2419945" y="0"/>
                </a:lnTo>
                <a:lnTo>
                  <a:pt x="2482453" y="0"/>
                </a:lnTo>
                <a:lnTo>
                  <a:pt x="2544961" y="8929"/>
                </a:lnTo>
                <a:lnTo>
                  <a:pt x="2607469" y="8929"/>
                </a:lnTo>
                <a:lnTo>
                  <a:pt x="2661047" y="8929"/>
                </a:lnTo>
                <a:lnTo>
                  <a:pt x="2714625" y="8929"/>
                </a:lnTo>
                <a:lnTo>
                  <a:pt x="2759273" y="0"/>
                </a:lnTo>
                <a:lnTo>
                  <a:pt x="2812852" y="0"/>
                </a:lnTo>
                <a:lnTo>
                  <a:pt x="2857500" y="0"/>
                </a:lnTo>
                <a:lnTo>
                  <a:pt x="2893219" y="0"/>
                </a:lnTo>
                <a:lnTo>
                  <a:pt x="2928937" y="0"/>
                </a:lnTo>
                <a:lnTo>
                  <a:pt x="2955727" y="0"/>
                </a:lnTo>
                <a:lnTo>
                  <a:pt x="2964656" y="8929"/>
                </a:lnTo>
                <a:lnTo>
                  <a:pt x="2982516" y="8929"/>
                </a:lnTo>
                <a:lnTo>
                  <a:pt x="2982516"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795117" y="4893469"/>
            <a:ext cx="80368" cy="89298"/>
          </a:xfrm>
          <a:custGeom>
            <a:avLst/>
            <a:gdLst/>
            <a:ahLst/>
            <a:cxnLst/>
            <a:rect l="0" t="0" r="0" b="0"/>
            <a:pathLst>
              <a:path w="80368" h="89298">
                <a:moveTo>
                  <a:pt x="80367" y="89297"/>
                </a:moveTo>
                <a:lnTo>
                  <a:pt x="80367" y="89297"/>
                </a:lnTo>
                <a:lnTo>
                  <a:pt x="80367" y="89297"/>
                </a:lnTo>
                <a:lnTo>
                  <a:pt x="80367" y="89297"/>
                </a:lnTo>
                <a:lnTo>
                  <a:pt x="71438" y="80367"/>
                </a:lnTo>
                <a:lnTo>
                  <a:pt x="62508" y="80367"/>
                </a:lnTo>
                <a:lnTo>
                  <a:pt x="62508" y="71437"/>
                </a:lnTo>
                <a:lnTo>
                  <a:pt x="62508" y="71437"/>
                </a:lnTo>
                <a:lnTo>
                  <a:pt x="62508" y="71437"/>
                </a:lnTo>
                <a:lnTo>
                  <a:pt x="62508" y="62508"/>
                </a:lnTo>
                <a:lnTo>
                  <a:pt x="62508" y="62508"/>
                </a:lnTo>
                <a:lnTo>
                  <a:pt x="62508" y="53578"/>
                </a:lnTo>
                <a:lnTo>
                  <a:pt x="62508" y="44648"/>
                </a:lnTo>
                <a:lnTo>
                  <a:pt x="62508" y="44648"/>
                </a:lnTo>
                <a:lnTo>
                  <a:pt x="62508" y="35719"/>
                </a:lnTo>
                <a:lnTo>
                  <a:pt x="53578" y="26789"/>
                </a:lnTo>
                <a:lnTo>
                  <a:pt x="35719" y="17859"/>
                </a:lnTo>
                <a:lnTo>
                  <a:pt x="17860"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312789" y="4741664"/>
            <a:ext cx="1884165" cy="892969"/>
          </a:xfrm>
          <a:custGeom>
            <a:avLst/>
            <a:gdLst/>
            <a:ahLst/>
            <a:cxnLst/>
            <a:rect l="0" t="0" r="0" b="0"/>
            <a:pathLst>
              <a:path w="1884165" h="892969">
                <a:moveTo>
                  <a:pt x="1437680" y="133945"/>
                </a:moveTo>
                <a:lnTo>
                  <a:pt x="1410891" y="133945"/>
                </a:lnTo>
                <a:lnTo>
                  <a:pt x="1393031" y="125015"/>
                </a:lnTo>
                <a:lnTo>
                  <a:pt x="1366242" y="116086"/>
                </a:lnTo>
                <a:lnTo>
                  <a:pt x="1339453" y="116086"/>
                </a:lnTo>
                <a:lnTo>
                  <a:pt x="1312664" y="116086"/>
                </a:lnTo>
                <a:lnTo>
                  <a:pt x="1285875" y="116086"/>
                </a:lnTo>
                <a:lnTo>
                  <a:pt x="1250156" y="107156"/>
                </a:lnTo>
                <a:lnTo>
                  <a:pt x="1223367" y="107156"/>
                </a:lnTo>
                <a:lnTo>
                  <a:pt x="1187649" y="107156"/>
                </a:lnTo>
                <a:lnTo>
                  <a:pt x="1160859" y="107156"/>
                </a:lnTo>
                <a:lnTo>
                  <a:pt x="1125141" y="107156"/>
                </a:lnTo>
                <a:lnTo>
                  <a:pt x="1098352" y="107156"/>
                </a:lnTo>
                <a:lnTo>
                  <a:pt x="1062633" y="98226"/>
                </a:lnTo>
                <a:lnTo>
                  <a:pt x="1026914" y="98226"/>
                </a:lnTo>
                <a:lnTo>
                  <a:pt x="991195" y="89297"/>
                </a:lnTo>
                <a:lnTo>
                  <a:pt x="964406" y="89297"/>
                </a:lnTo>
                <a:lnTo>
                  <a:pt x="928688" y="80367"/>
                </a:lnTo>
                <a:lnTo>
                  <a:pt x="884039" y="80367"/>
                </a:lnTo>
                <a:lnTo>
                  <a:pt x="848320" y="71437"/>
                </a:lnTo>
                <a:lnTo>
                  <a:pt x="812602" y="71437"/>
                </a:lnTo>
                <a:lnTo>
                  <a:pt x="767953" y="71437"/>
                </a:lnTo>
                <a:lnTo>
                  <a:pt x="732234" y="71437"/>
                </a:lnTo>
                <a:lnTo>
                  <a:pt x="687586" y="80367"/>
                </a:lnTo>
                <a:lnTo>
                  <a:pt x="651867" y="80367"/>
                </a:lnTo>
                <a:lnTo>
                  <a:pt x="616149" y="89297"/>
                </a:lnTo>
                <a:lnTo>
                  <a:pt x="580430" y="98226"/>
                </a:lnTo>
                <a:lnTo>
                  <a:pt x="544711" y="107156"/>
                </a:lnTo>
                <a:lnTo>
                  <a:pt x="508992" y="107156"/>
                </a:lnTo>
                <a:lnTo>
                  <a:pt x="473274" y="107156"/>
                </a:lnTo>
                <a:lnTo>
                  <a:pt x="446484" y="98226"/>
                </a:lnTo>
                <a:lnTo>
                  <a:pt x="419695" y="98226"/>
                </a:lnTo>
                <a:lnTo>
                  <a:pt x="392906" y="98226"/>
                </a:lnTo>
                <a:lnTo>
                  <a:pt x="366117" y="98226"/>
                </a:lnTo>
                <a:lnTo>
                  <a:pt x="339328" y="98226"/>
                </a:lnTo>
                <a:lnTo>
                  <a:pt x="312539" y="98226"/>
                </a:lnTo>
                <a:lnTo>
                  <a:pt x="294680" y="107156"/>
                </a:lnTo>
                <a:lnTo>
                  <a:pt x="267891" y="107156"/>
                </a:lnTo>
                <a:lnTo>
                  <a:pt x="250031" y="107156"/>
                </a:lnTo>
                <a:lnTo>
                  <a:pt x="232172" y="116086"/>
                </a:lnTo>
                <a:lnTo>
                  <a:pt x="223242" y="125015"/>
                </a:lnTo>
                <a:lnTo>
                  <a:pt x="205383" y="133945"/>
                </a:lnTo>
                <a:lnTo>
                  <a:pt x="196453" y="133945"/>
                </a:lnTo>
                <a:lnTo>
                  <a:pt x="187524" y="142875"/>
                </a:lnTo>
                <a:lnTo>
                  <a:pt x="178594" y="142875"/>
                </a:lnTo>
                <a:lnTo>
                  <a:pt x="160734" y="151805"/>
                </a:lnTo>
                <a:lnTo>
                  <a:pt x="151805" y="151805"/>
                </a:lnTo>
                <a:lnTo>
                  <a:pt x="133945" y="160734"/>
                </a:lnTo>
                <a:lnTo>
                  <a:pt x="116086" y="160734"/>
                </a:lnTo>
                <a:lnTo>
                  <a:pt x="107156" y="169664"/>
                </a:lnTo>
                <a:lnTo>
                  <a:pt x="89297" y="178594"/>
                </a:lnTo>
                <a:lnTo>
                  <a:pt x="80367" y="187524"/>
                </a:lnTo>
                <a:lnTo>
                  <a:pt x="62508" y="187524"/>
                </a:lnTo>
                <a:lnTo>
                  <a:pt x="53578" y="196453"/>
                </a:lnTo>
                <a:lnTo>
                  <a:pt x="44649" y="205383"/>
                </a:lnTo>
                <a:lnTo>
                  <a:pt x="35719" y="205383"/>
                </a:lnTo>
                <a:lnTo>
                  <a:pt x="35719" y="214313"/>
                </a:lnTo>
                <a:lnTo>
                  <a:pt x="26789" y="214313"/>
                </a:lnTo>
                <a:lnTo>
                  <a:pt x="17859" y="223242"/>
                </a:lnTo>
                <a:lnTo>
                  <a:pt x="17859" y="232172"/>
                </a:lnTo>
                <a:lnTo>
                  <a:pt x="8930" y="241102"/>
                </a:lnTo>
                <a:lnTo>
                  <a:pt x="8930" y="250031"/>
                </a:lnTo>
                <a:lnTo>
                  <a:pt x="8930" y="267891"/>
                </a:lnTo>
                <a:lnTo>
                  <a:pt x="8930" y="276820"/>
                </a:lnTo>
                <a:lnTo>
                  <a:pt x="8930" y="294680"/>
                </a:lnTo>
                <a:lnTo>
                  <a:pt x="0" y="312539"/>
                </a:lnTo>
                <a:lnTo>
                  <a:pt x="0" y="330399"/>
                </a:lnTo>
                <a:lnTo>
                  <a:pt x="8930" y="348258"/>
                </a:lnTo>
                <a:lnTo>
                  <a:pt x="8930" y="366117"/>
                </a:lnTo>
                <a:lnTo>
                  <a:pt x="8930" y="383977"/>
                </a:lnTo>
                <a:lnTo>
                  <a:pt x="17859" y="392906"/>
                </a:lnTo>
                <a:lnTo>
                  <a:pt x="17859" y="410766"/>
                </a:lnTo>
                <a:lnTo>
                  <a:pt x="26789" y="428625"/>
                </a:lnTo>
                <a:lnTo>
                  <a:pt x="35719" y="437555"/>
                </a:lnTo>
                <a:lnTo>
                  <a:pt x="44649" y="455414"/>
                </a:lnTo>
                <a:lnTo>
                  <a:pt x="53578" y="473274"/>
                </a:lnTo>
                <a:lnTo>
                  <a:pt x="62508" y="491133"/>
                </a:lnTo>
                <a:lnTo>
                  <a:pt x="71438" y="508992"/>
                </a:lnTo>
                <a:lnTo>
                  <a:pt x="80367" y="526852"/>
                </a:lnTo>
                <a:lnTo>
                  <a:pt x="89297" y="544711"/>
                </a:lnTo>
                <a:lnTo>
                  <a:pt x="107156" y="562570"/>
                </a:lnTo>
                <a:lnTo>
                  <a:pt x="116086" y="580430"/>
                </a:lnTo>
                <a:lnTo>
                  <a:pt x="133945" y="589359"/>
                </a:lnTo>
                <a:lnTo>
                  <a:pt x="142875" y="607219"/>
                </a:lnTo>
                <a:lnTo>
                  <a:pt x="160734" y="616149"/>
                </a:lnTo>
                <a:lnTo>
                  <a:pt x="178594" y="625078"/>
                </a:lnTo>
                <a:lnTo>
                  <a:pt x="205383" y="634008"/>
                </a:lnTo>
                <a:lnTo>
                  <a:pt x="223242" y="642938"/>
                </a:lnTo>
                <a:lnTo>
                  <a:pt x="250031" y="660797"/>
                </a:lnTo>
                <a:lnTo>
                  <a:pt x="276820" y="669727"/>
                </a:lnTo>
                <a:lnTo>
                  <a:pt x="312539" y="678656"/>
                </a:lnTo>
                <a:lnTo>
                  <a:pt x="339328" y="687586"/>
                </a:lnTo>
                <a:lnTo>
                  <a:pt x="375047" y="705445"/>
                </a:lnTo>
                <a:lnTo>
                  <a:pt x="401836" y="714375"/>
                </a:lnTo>
                <a:lnTo>
                  <a:pt x="437555" y="732234"/>
                </a:lnTo>
                <a:lnTo>
                  <a:pt x="473274" y="741164"/>
                </a:lnTo>
                <a:lnTo>
                  <a:pt x="500063" y="750094"/>
                </a:lnTo>
                <a:lnTo>
                  <a:pt x="535781" y="767953"/>
                </a:lnTo>
                <a:lnTo>
                  <a:pt x="571500" y="776883"/>
                </a:lnTo>
                <a:lnTo>
                  <a:pt x="598289" y="785813"/>
                </a:lnTo>
                <a:lnTo>
                  <a:pt x="642938" y="794742"/>
                </a:lnTo>
                <a:lnTo>
                  <a:pt x="678656" y="803672"/>
                </a:lnTo>
                <a:lnTo>
                  <a:pt x="714375" y="812602"/>
                </a:lnTo>
                <a:lnTo>
                  <a:pt x="759024" y="830461"/>
                </a:lnTo>
                <a:lnTo>
                  <a:pt x="794742" y="839390"/>
                </a:lnTo>
                <a:lnTo>
                  <a:pt x="830461" y="857249"/>
                </a:lnTo>
                <a:lnTo>
                  <a:pt x="866180" y="875109"/>
                </a:lnTo>
                <a:lnTo>
                  <a:pt x="910828" y="884038"/>
                </a:lnTo>
                <a:lnTo>
                  <a:pt x="946547" y="892968"/>
                </a:lnTo>
                <a:lnTo>
                  <a:pt x="991195" y="892968"/>
                </a:lnTo>
                <a:lnTo>
                  <a:pt x="1035844" y="892968"/>
                </a:lnTo>
                <a:lnTo>
                  <a:pt x="1080492" y="884038"/>
                </a:lnTo>
                <a:lnTo>
                  <a:pt x="1125141" y="875109"/>
                </a:lnTo>
                <a:lnTo>
                  <a:pt x="1169789" y="857249"/>
                </a:lnTo>
                <a:lnTo>
                  <a:pt x="1223367" y="848320"/>
                </a:lnTo>
                <a:lnTo>
                  <a:pt x="1268016" y="830461"/>
                </a:lnTo>
                <a:lnTo>
                  <a:pt x="1312664" y="821531"/>
                </a:lnTo>
                <a:lnTo>
                  <a:pt x="1357313" y="803672"/>
                </a:lnTo>
                <a:lnTo>
                  <a:pt x="1401961" y="794742"/>
                </a:lnTo>
                <a:lnTo>
                  <a:pt x="1446609" y="785813"/>
                </a:lnTo>
                <a:lnTo>
                  <a:pt x="1491258" y="767953"/>
                </a:lnTo>
                <a:lnTo>
                  <a:pt x="1535906" y="750094"/>
                </a:lnTo>
                <a:lnTo>
                  <a:pt x="1580555" y="732234"/>
                </a:lnTo>
                <a:lnTo>
                  <a:pt x="1625203" y="714375"/>
                </a:lnTo>
                <a:lnTo>
                  <a:pt x="1669852" y="696516"/>
                </a:lnTo>
                <a:lnTo>
                  <a:pt x="1705570" y="669727"/>
                </a:lnTo>
                <a:lnTo>
                  <a:pt x="1741289" y="642938"/>
                </a:lnTo>
                <a:lnTo>
                  <a:pt x="1777008" y="616149"/>
                </a:lnTo>
                <a:lnTo>
                  <a:pt x="1803797" y="589359"/>
                </a:lnTo>
                <a:lnTo>
                  <a:pt x="1830586" y="562570"/>
                </a:lnTo>
                <a:lnTo>
                  <a:pt x="1848445" y="526852"/>
                </a:lnTo>
                <a:lnTo>
                  <a:pt x="1866305" y="500063"/>
                </a:lnTo>
                <a:lnTo>
                  <a:pt x="1875234" y="464344"/>
                </a:lnTo>
                <a:lnTo>
                  <a:pt x="1884164" y="437555"/>
                </a:lnTo>
                <a:lnTo>
                  <a:pt x="1884164" y="401836"/>
                </a:lnTo>
                <a:lnTo>
                  <a:pt x="1884164" y="383977"/>
                </a:lnTo>
                <a:lnTo>
                  <a:pt x="1884164" y="348258"/>
                </a:lnTo>
                <a:lnTo>
                  <a:pt x="1875234" y="321469"/>
                </a:lnTo>
                <a:lnTo>
                  <a:pt x="1866305" y="294680"/>
                </a:lnTo>
                <a:lnTo>
                  <a:pt x="1848445" y="267891"/>
                </a:lnTo>
                <a:lnTo>
                  <a:pt x="1830586" y="232172"/>
                </a:lnTo>
                <a:lnTo>
                  <a:pt x="1803797" y="196453"/>
                </a:lnTo>
                <a:lnTo>
                  <a:pt x="1768078" y="160734"/>
                </a:lnTo>
                <a:lnTo>
                  <a:pt x="1723430" y="125015"/>
                </a:lnTo>
                <a:lnTo>
                  <a:pt x="1678781" y="89297"/>
                </a:lnTo>
                <a:lnTo>
                  <a:pt x="1625203" y="53578"/>
                </a:lnTo>
                <a:lnTo>
                  <a:pt x="1562695" y="17859"/>
                </a:lnTo>
                <a:lnTo>
                  <a:pt x="1500188" y="0"/>
                </a:lnTo>
                <a:lnTo>
                  <a:pt x="1410891" y="8929"/>
                </a:lnTo>
                <a:lnTo>
                  <a:pt x="1321594" y="35718"/>
                </a:lnTo>
                <a:lnTo>
                  <a:pt x="1205508" y="80367"/>
                </a:lnTo>
                <a:lnTo>
                  <a:pt x="1071563" y="142875"/>
                </a:lnTo>
                <a:lnTo>
                  <a:pt x="1071563"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750344" y="4875609"/>
            <a:ext cx="839391" cy="491134"/>
          </a:xfrm>
          <a:custGeom>
            <a:avLst/>
            <a:gdLst/>
            <a:ahLst/>
            <a:cxnLst/>
            <a:rect l="0" t="0" r="0" b="0"/>
            <a:pathLst>
              <a:path w="839391" h="491134">
                <a:moveTo>
                  <a:pt x="44648" y="491133"/>
                </a:moveTo>
                <a:lnTo>
                  <a:pt x="35719" y="491133"/>
                </a:lnTo>
                <a:lnTo>
                  <a:pt x="26789" y="491133"/>
                </a:lnTo>
                <a:lnTo>
                  <a:pt x="17859" y="491133"/>
                </a:lnTo>
                <a:lnTo>
                  <a:pt x="8929" y="491133"/>
                </a:lnTo>
                <a:lnTo>
                  <a:pt x="8929" y="491133"/>
                </a:lnTo>
                <a:lnTo>
                  <a:pt x="0" y="491133"/>
                </a:lnTo>
                <a:lnTo>
                  <a:pt x="0" y="491133"/>
                </a:lnTo>
                <a:lnTo>
                  <a:pt x="17859" y="482204"/>
                </a:lnTo>
                <a:lnTo>
                  <a:pt x="26789" y="482204"/>
                </a:lnTo>
                <a:lnTo>
                  <a:pt x="44648" y="464344"/>
                </a:lnTo>
                <a:lnTo>
                  <a:pt x="71437" y="455414"/>
                </a:lnTo>
                <a:lnTo>
                  <a:pt x="107156" y="437555"/>
                </a:lnTo>
                <a:lnTo>
                  <a:pt x="142875" y="419696"/>
                </a:lnTo>
                <a:lnTo>
                  <a:pt x="196453" y="392907"/>
                </a:lnTo>
                <a:lnTo>
                  <a:pt x="241101" y="357188"/>
                </a:lnTo>
                <a:lnTo>
                  <a:pt x="303609" y="321469"/>
                </a:lnTo>
                <a:lnTo>
                  <a:pt x="357187" y="267891"/>
                </a:lnTo>
                <a:lnTo>
                  <a:pt x="428625" y="214313"/>
                </a:lnTo>
                <a:lnTo>
                  <a:pt x="482203" y="169664"/>
                </a:lnTo>
                <a:lnTo>
                  <a:pt x="535781" y="133946"/>
                </a:lnTo>
                <a:lnTo>
                  <a:pt x="598289" y="98227"/>
                </a:lnTo>
                <a:lnTo>
                  <a:pt x="642937" y="71438"/>
                </a:lnTo>
                <a:lnTo>
                  <a:pt x="678656" y="53579"/>
                </a:lnTo>
                <a:lnTo>
                  <a:pt x="714375" y="35719"/>
                </a:lnTo>
                <a:lnTo>
                  <a:pt x="741164" y="35719"/>
                </a:lnTo>
                <a:lnTo>
                  <a:pt x="767953" y="35719"/>
                </a:lnTo>
                <a:lnTo>
                  <a:pt x="794742" y="35719"/>
                </a:lnTo>
                <a:lnTo>
                  <a:pt x="812601" y="26789"/>
                </a:lnTo>
                <a:lnTo>
                  <a:pt x="821531" y="26789"/>
                </a:lnTo>
                <a:lnTo>
                  <a:pt x="830461" y="17860"/>
                </a:lnTo>
                <a:lnTo>
                  <a:pt x="839390" y="17860"/>
                </a:lnTo>
                <a:lnTo>
                  <a:pt x="830461" y="8930"/>
                </a:lnTo>
                <a:lnTo>
                  <a:pt x="812601" y="0"/>
                </a:lnTo>
                <a:lnTo>
                  <a:pt x="81260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652117" y="4947047"/>
            <a:ext cx="812603" cy="491134"/>
          </a:xfrm>
          <a:custGeom>
            <a:avLst/>
            <a:gdLst/>
            <a:ahLst/>
            <a:cxnLst/>
            <a:rect l="0" t="0" r="0" b="0"/>
            <a:pathLst>
              <a:path w="812603" h="491134">
                <a:moveTo>
                  <a:pt x="8930" y="17859"/>
                </a:moveTo>
                <a:lnTo>
                  <a:pt x="0" y="17859"/>
                </a:lnTo>
                <a:lnTo>
                  <a:pt x="8930" y="8930"/>
                </a:lnTo>
                <a:lnTo>
                  <a:pt x="17860" y="8930"/>
                </a:lnTo>
                <a:lnTo>
                  <a:pt x="35719" y="0"/>
                </a:lnTo>
                <a:lnTo>
                  <a:pt x="53578" y="0"/>
                </a:lnTo>
                <a:lnTo>
                  <a:pt x="80367" y="8930"/>
                </a:lnTo>
                <a:lnTo>
                  <a:pt x="107156" y="26789"/>
                </a:lnTo>
                <a:lnTo>
                  <a:pt x="142875" y="44648"/>
                </a:lnTo>
                <a:lnTo>
                  <a:pt x="187524" y="62508"/>
                </a:lnTo>
                <a:lnTo>
                  <a:pt x="232172" y="89297"/>
                </a:lnTo>
                <a:lnTo>
                  <a:pt x="276821" y="116086"/>
                </a:lnTo>
                <a:lnTo>
                  <a:pt x="330399" y="151805"/>
                </a:lnTo>
                <a:lnTo>
                  <a:pt x="383977" y="187523"/>
                </a:lnTo>
                <a:lnTo>
                  <a:pt x="446485" y="223242"/>
                </a:lnTo>
                <a:lnTo>
                  <a:pt x="500063" y="267891"/>
                </a:lnTo>
                <a:lnTo>
                  <a:pt x="553641" y="303609"/>
                </a:lnTo>
                <a:lnTo>
                  <a:pt x="598289" y="357187"/>
                </a:lnTo>
                <a:lnTo>
                  <a:pt x="642938" y="392906"/>
                </a:lnTo>
                <a:lnTo>
                  <a:pt x="687586" y="428625"/>
                </a:lnTo>
                <a:lnTo>
                  <a:pt x="714375" y="464344"/>
                </a:lnTo>
                <a:lnTo>
                  <a:pt x="741164" y="482203"/>
                </a:lnTo>
                <a:lnTo>
                  <a:pt x="759024" y="491133"/>
                </a:lnTo>
                <a:lnTo>
                  <a:pt x="776883" y="491133"/>
                </a:lnTo>
                <a:lnTo>
                  <a:pt x="794742" y="482203"/>
                </a:lnTo>
                <a:lnTo>
                  <a:pt x="803672" y="473273"/>
                </a:lnTo>
                <a:lnTo>
                  <a:pt x="812602" y="446484"/>
                </a:lnTo>
                <a:lnTo>
                  <a:pt x="812602" y="419695"/>
                </a:lnTo>
                <a:lnTo>
                  <a:pt x="812602" y="41969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607719" y="4982766"/>
            <a:ext cx="410766" cy="348258"/>
          </a:xfrm>
          <a:custGeom>
            <a:avLst/>
            <a:gdLst/>
            <a:ahLst/>
            <a:cxnLst/>
            <a:rect l="0" t="0" r="0" b="0"/>
            <a:pathLst>
              <a:path w="410766" h="348258">
                <a:moveTo>
                  <a:pt x="26789" y="71437"/>
                </a:moveTo>
                <a:lnTo>
                  <a:pt x="26789" y="71437"/>
                </a:lnTo>
                <a:lnTo>
                  <a:pt x="17859" y="62507"/>
                </a:lnTo>
                <a:lnTo>
                  <a:pt x="8929" y="62507"/>
                </a:lnTo>
                <a:lnTo>
                  <a:pt x="0" y="53578"/>
                </a:lnTo>
                <a:lnTo>
                  <a:pt x="0" y="44648"/>
                </a:lnTo>
                <a:lnTo>
                  <a:pt x="0" y="35718"/>
                </a:lnTo>
                <a:lnTo>
                  <a:pt x="0" y="35718"/>
                </a:lnTo>
                <a:lnTo>
                  <a:pt x="0" y="44648"/>
                </a:lnTo>
                <a:lnTo>
                  <a:pt x="8929" y="53578"/>
                </a:lnTo>
                <a:lnTo>
                  <a:pt x="17859" y="80367"/>
                </a:lnTo>
                <a:lnTo>
                  <a:pt x="26789" y="116086"/>
                </a:lnTo>
                <a:lnTo>
                  <a:pt x="35719" y="160734"/>
                </a:lnTo>
                <a:lnTo>
                  <a:pt x="44648" y="214312"/>
                </a:lnTo>
                <a:lnTo>
                  <a:pt x="62508" y="258961"/>
                </a:lnTo>
                <a:lnTo>
                  <a:pt x="62508" y="294679"/>
                </a:lnTo>
                <a:lnTo>
                  <a:pt x="71437" y="321468"/>
                </a:lnTo>
                <a:lnTo>
                  <a:pt x="71437" y="339328"/>
                </a:lnTo>
                <a:lnTo>
                  <a:pt x="80367" y="348257"/>
                </a:lnTo>
                <a:lnTo>
                  <a:pt x="71437" y="339328"/>
                </a:lnTo>
                <a:lnTo>
                  <a:pt x="71437" y="330398"/>
                </a:lnTo>
                <a:lnTo>
                  <a:pt x="71437" y="312539"/>
                </a:lnTo>
                <a:lnTo>
                  <a:pt x="62508" y="294679"/>
                </a:lnTo>
                <a:lnTo>
                  <a:pt x="53578" y="267890"/>
                </a:lnTo>
                <a:lnTo>
                  <a:pt x="44648" y="232172"/>
                </a:lnTo>
                <a:lnTo>
                  <a:pt x="35719" y="196453"/>
                </a:lnTo>
                <a:lnTo>
                  <a:pt x="26789" y="169664"/>
                </a:lnTo>
                <a:lnTo>
                  <a:pt x="17859" y="133945"/>
                </a:lnTo>
                <a:lnTo>
                  <a:pt x="17859" y="107156"/>
                </a:lnTo>
                <a:lnTo>
                  <a:pt x="26789" y="80367"/>
                </a:lnTo>
                <a:lnTo>
                  <a:pt x="26789" y="53578"/>
                </a:lnTo>
                <a:lnTo>
                  <a:pt x="26789" y="44648"/>
                </a:lnTo>
                <a:lnTo>
                  <a:pt x="35719" y="35718"/>
                </a:lnTo>
                <a:lnTo>
                  <a:pt x="44648" y="26789"/>
                </a:lnTo>
                <a:lnTo>
                  <a:pt x="53578" y="26789"/>
                </a:lnTo>
                <a:lnTo>
                  <a:pt x="62508" y="35718"/>
                </a:lnTo>
                <a:lnTo>
                  <a:pt x="80367" y="53578"/>
                </a:lnTo>
                <a:lnTo>
                  <a:pt x="89297" y="89297"/>
                </a:lnTo>
                <a:lnTo>
                  <a:pt x="116086" y="125015"/>
                </a:lnTo>
                <a:lnTo>
                  <a:pt x="125015" y="160734"/>
                </a:lnTo>
                <a:lnTo>
                  <a:pt x="142875" y="205382"/>
                </a:lnTo>
                <a:lnTo>
                  <a:pt x="160734" y="241101"/>
                </a:lnTo>
                <a:lnTo>
                  <a:pt x="169664" y="267890"/>
                </a:lnTo>
                <a:lnTo>
                  <a:pt x="178594" y="285750"/>
                </a:lnTo>
                <a:lnTo>
                  <a:pt x="187523" y="294679"/>
                </a:lnTo>
                <a:lnTo>
                  <a:pt x="187523" y="294679"/>
                </a:lnTo>
                <a:lnTo>
                  <a:pt x="187523" y="294679"/>
                </a:lnTo>
                <a:lnTo>
                  <a:pt x="196453" y="285750"/>
                </a:lnTo>
                <a:lnTo>
                  <a:pt x="196453" y="267890"/>
                </a:lnTo>
                <a:lnTo>
                  <a:pt x="196453" y="241101"/>
                </a:lnTo>
                <a:lnTo>
                  <a:pt x="205383" y="214312"/>
                </a:lnTo>
                <a:lnTo>
                  <a:pt x="214312" y="169664"/>
                </a:lnTo>
                <a:lnTo>
                  <a:pt x="223242" y="133945"/>
                </a:lnTo>
                <a:lnTo>
                  <a:pt x="232172" y="98226"/>
                </a:lnTo>
                <a:lnTo>
                  <a:pt x="241101" y="62507"/>
                </a:lnTo>
                <a:lnTo>
                  <a:pt x="258961" y="26789"/>
                </a:lnTo>
                <a:lnTo>
                  <a:pt x="267890" y="8929"/>
                </a:lnTo>
                <a:lnTo>
                  <a:pt x="285750" y="0"/>
                </a:lnTo>
                <a:lnTo>
                  <a:pt x="294679" y="0"/>
                </a:lnTo>
                <a:lnTo>
                  <a:pt x="303609" y="17859"/>
                </a:lnTo>
                <a:lnTo>
                  <a:pt x="312539" y="44648"/>
                </a:lnTo>
                <a:lnTo>
                  <a:pt x="321469" y="80367"/>
                </a:lnTo>
                <a:lnTo>
                  <a:pt x="330398" y="125015"/>
                </a:lnTo>
                <a:lnTo>
                  <a:pt x="348258" y="169664"/>
                </a:lnTo>
                <a:lnTo>
                  <a:pt x="348258" y="223242"/>
                </a:lnTo>
                <a:lnTo>
                  <a:pt x="357187" y="267890"/>
                </a:lnTo>
                <a:lnTo>
                  <a:pt x="366117" y="294679"/>
                </a:lnTo>
                <a:lnTo>
                  <a:pt x="375047" y="321468"/>
                </a:lnTo>
                <a:lnTo>
                  <a:pt x="375047" y="330398"/>
                </a:lnTo>
                <a:lnTo>
                  <a:pt x="392906" y="339328"/>
                </a:lnTo>
                <a:lnTo>
                  <a:pt x="401836" y="321468"/>
                </a:lnTo>
                <a:lnTo>
                  <a:pt x="410765" y="294679"/>
                </a:lnTo>
                <a:lnTo>
                  <a:pt x="410765"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045273" y="5134570"/>
            <a:ext cx="151806" cy="151806"/>
          </a:xfrm>
          <a:custGeom>
            <a:avLst/>
            <a:gdLst/>
            <a:ahLst/>
            <a:cxnLst/>
            <a:rect l="0" t="0" r="0" b="0"/>
            <a:pathLst>
              <a:path w="151806" h="151806">
                <a:moveTo>
                  <a:pt x="44649" y="44649"/>
                </a:moveTo>
                <a:lnTo>
                  <a:pt x="35719" y="53578"/>
                </a:lnTo>
                <a:lnTo>
                  <a:pt x="26790" y="62508"/>
                </a:lnTo>
                <a:lnTo>
                  <a:pt x="8930" y="89297"/>
                </a:lnTo>
                <a:lnTo>
                  <a:pt x="0" y="107157"/>
                </a:lnTo>
                <a:lnTo>
                  <a:pt x="0" y="125016"/>
                </a:lnTo>
                <a:lnTo>
                  <a:pt x="8930" y="142875"/>
                </a:lnTo>
                <a:lnTo>
                  <a:pt x="26790" y="151805"/>
                </a:lnTo>
                <a:lnTo>
                  <a:pt x="44649" y="151805"/>
                </a:lnTo>
                <a:lnTo>
                  <a:pt x="71438" y="151805"/>
                </a:lnTo>
                <a:lnTo>
                  <a:pt x="98227" y="142875"/>
                </a:lnTo>
                <a:lnTo>
                  <a:pt x="116086" y="125016"/>
                </a:lnTo>
                <a:lnTo>
                  <a:pt x="133946" y="107157"/>
                </a:lnTo>
                <a:lnTo>
                  <a:pt x="142875" y="89297"/>
                </a:lnTo>
                <a:lnTo>
                  <a:pt x="151805" y="62508"/>
                </a:lnTo>
                <a:lnTo>
                  <a:pt x="151805" y="44649"/>
                </a:lnTo>
                <a:lnTo>
                  <a:pt x="142875" y="26789"/>
                </a:lnTo>
                <a:lnTo>
                  <a:pt x="133946" y="8930"/>
                </a:lnTo>
                <a:lnTo>
                  <a:pt x="116086" y="0"/>
                </a:lnTo>
                <a:lnTo>
                  <a:pt x="98227" y="8930"/>
                </a:lnTo>
                <a:lnTo>
                  <a:pt x="89297" y="17860"/>
                </a:lnTo>
                <a:lnTo>
                  <a:pt x="89297" y="35719"/>
                </a:lnTo>
                <a:lnTo>
                  <a:pt x="89297" y="53578"/>
                </a:lnTo>
                <a:lnTo>
                  <a:pt x="98227" y="71438"/>
                </a:lnTo>
                <a:lnTo>
                  <a:pt x="116086" y="71438"/>
                </a:lnTo>
                <a:lnTo>
                  <a:pt x="133946" y="71438"/>
                </a:lnTo>
                <a:lnTo>
                  <a:pt x="13394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286375" y="5116711"/>
            <a:ext cx="205384" cy="232173"/>
          </a:xfrm>
          <a:custGeom>
            <a:avLst/>
            <a:gdLst/>
            <a:ahLst/>
            <a:cxnLst/>
            <a:rect l="0" t="0" r="0" b="0"/>
            <a:pathLst>
              <a:path w="205384" h="232173">
                <a:moveTo>
                  <a:pt x="89297" y="0"/>
                </a:moveTo>
                <a:lnTo>
                  <a:pt x="80367" y="8930"/>
                </a:lnTo>
                <a:lnTo>
                  <a:pt x="62508" y="26789"/>
                </a:lnTo>
                <a:lnTo>
                  <a:pt x="44648" y="53578"/>
                </a:lnTo>
                <a:lnTo>
                  <a:pt x="26789" y="80367"/>
                </a:lnTo>
                <a:lnTo>
                  <a:pt x="8930" y="125016"/>
                </a:lnTo>
                <a:lnTo>
                  <a:pt x="0" y="160734"/>
                </a:lnTo>
                <a:lnTo>
                  <a:pt x="0" y="187523"/>
                </a:lnTo>
                <a:lnTo>
                  <a:pt x="8930" y="214312"/>
                </a:lnTo>
                <a:lnTo>
                  <a:pt x="26789" y="223242"/>
                </a:lnTo>
                <a:lnTo>
                  <a:pt x="53578" y="232172"/>
                </a:lnTo>
                <a:lnTo>
                  <a:pt x="80367" y="223242"/>
                </a:lnTo>
                <a:lnTo>
                  <a:pt x="116086" y="214312"/>
                </a:lnTo>
                <a:lnTo>
                  <a:pt x="151805" y="196453"/>
                </a:lnTo>
                <a:lnTo>
                  <a:pt x="178594" y="169664"/>
                </a:lnTo>
                <a:lnTo>
                  <a:pt x="205383" y="142875"/>
                </a:lnTo>
                <a:lnTo>
                  <a:pt x="205383"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473898" y="5107781"/>
            <a:ext cx="53580" cy="232173"/>
          </a:xfrm>
          <a:custGeom>
            <a:avLst/>
            <a:gdLst/>
            <a:ahLst/>
            <a:cxnLst/>
            <a:rect l="0" t="0" r="0" b="0"/>
            <a:pathLst>
              <a:path w="53580" h="232173">
                <a:moveTo>
                  <a:pt x="8930" y="0"/>
                </a:moveTo>
                <a:lnTo>
                  <a:pt x="0" y="8930"/>
                </a:lnTo>
                <a:lnTo>
                  <a:pt x="0" y="17860"/>
                </a:lnTo>
                <a:lnTo>
                  <a:pt x="0" y="35719"/>
                </a:lnTo>
                <a:lnTo>
                  <a:pt x="0" y="62508"/>
                </a:lnTo>
                <a:lnTo>
                  <a:pt x="8930" y="107157"/>
                </a:lnTo>
                <a:lnTo>
                  <a:pt x="17860" y="142875"/>
                </a:lnTo>
                <a:lnTo>
                  <a:pt x="26790" y="178594"/>
                </a:lnTo>
                <a:lnTo>
                  <a:pt x="35719" y="205383"/>
                </a:lnTo>
                <a:lnTo>
                  <a:pt x="44649" y="223242"/>
                </a:lnTo>
                <a:lnTo>
                  <a:pt x="53579" y="232172"/>
                </a:lnTo>
                <a:lnTo>
                  <a:pt x="53579" y="232172"/>
                </a:lnTo>
                <a:lnTo>
                  <a:pt x="53579" y="223242"/>
                </a:lnTo>
                <a:lnTo>
                  <a:pt x="44649" y="205383"/>
                </a:lnTo>
                <a:lnTo>
                  <a:pt x="44649" y="187524"/>
                </a:lnTo>
                <a:lnTo>
                  <a:pt x="44649" y="160735"/>
                </a:lnTo>
                <a:lnTo>
                  <a:pt x="44649"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545336" y="5161359"/>
            <a:ext cx="160735" cy="223244"/>
          </a:xfrm>
          <a:custGeom>
            <a:avLst/>
            <a:gdLst/>
            <a:ahLst/>
            <a:cxnLst/>
            <a:rect l="0" t="0" r="0" b="0"/>
            <a:pathLst>
              <a:path w="160735" h="223244">
                <a:moveTo>
                  <a:pt x="107156" y="0"/>
                </a:moveTo>
                <a:lnTo>
                  <a:pt x="98227" y="8930"/>
                </a:lnTo>
                <a:lnTo>
                  <a:pt x="80367" y="8930"/>
                </a:lnTo>
                <a:lnTo>
                  <a:pt x="62508" y="17860"/>
                </a:lnTo>
                <a:lnTo>
                  <a:pt x="35719" y="35719"/>
                </a:lnTo>
                <a:lnTo>
                  <a:pt x="17859" y="44649"/>
                </a:lnTo>
                <a:lnTo>
                  <a:pt x="8930" y="62508"/>
                </a:lnTo>
                <a:lnTo>
                  <a:pt x="0" y="80368"/>
                </a:lnTo>
                <a:lnTo>
                  <a:pt x="0" y="107157"/>
                </a:lnTo>
                <a:lnTo>
                  <a:pt x="17859" y="125016"/>
                </a:lnTo>
                <a:lnTo>
                  <a:pt x="35719" y="160735"/>
                </a:lnTo>
                <a:lnTo>
                  <a:pt x="53578" y="187524"/>
                </a:lnTo>
                <a:lnTo>
                  <a:pt x="89297" y="214313"/>
                </a:lnTo>
                <a:lnTo>
                  <a:pt x="107156" y="223243"/>
                </a:lnTo>
                <a:lnTo>
                  <a:pt x="133945" y="223243"/>
                </a:lnTo>
                <a:lnTo>
                  <a:pt x="160734" y="214313"/>
                </a:lnTo>
                <a:lnTo>
                  <a:pt x="160734"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768578" y="5197078"/>
            <a:ext cx="17861" cy="125017"/>
          </a:xfrm>
          <a:custGeom>
            <a:avLst/>
            <a:gdLst/>
            <a:ahLst/>
            <a:cxnLst/>
            <a:rect l="0" t="0" r="0" b="0"/>
            <a:pathLst>
              <a:path w="17861" h="125017">
                <a:moveTo>
                  <a:pt x="8930" y="0"/>
                </a:moveTo>
                <a:lnTo>
                  <a:pt x="8930" y="0"/>
                </a:lnTo>
                <a:lnTo>
                  <a:pt x="0" y="8930"/>
                </a:lnTo>
                <a:lnTo>
                  <a:pt x="0" y="17860"/>
                </a:lnTo>
                <a:lnTo>
                  <a:pt x="0" y="35719"/>
                </a:lnTo>
                <a:lnTo>
                  <a:pt x="0" y="62508"/>
                </a:lnTo>
                <a:lnTo>
                  <a:pt x="0" y="89297"/>
                </a:lnTo>
                <a:lnTo>
                  <a:pt x="8930" y="107156"/>
                </a:lnTo>
                <a:lnTo>
                  <a:pt x="8930" y="125016"/>
                </a:lnTo>
                <a:lnTo>
                  <a:pt x="17860" y="125016"/>
                </a:lnTo>
                <a:lnTo>
                  <a:pt x="17860" y="116086"/>
                </a:lnTo>
                <a:lnTo>
                  <a:pt x="17860" y="98227"/>
                </a:lnTo>
                <a:lnTo>
                  <a:pt x="1786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715000" y="4991695"/>
            <a:ext cx="26790" cy="26790"/>
          </a:xfrm>
          <a:custGeom>
            <a:avLst/>
            <a:gdLst/>
            <a:ahLst/>
            <a:cxnLst/>
            <a:rect l="0" t="0" r="0" b="0"/>
            <a:pathLst>
              <a:path w="26790" h="26790">
                <a:moveTo>
                  <a:pt x="8930" y="26789"/>
                </a:moveTo>
                <a:lnTo>
                  <a:pt x="8930" y="26789"/>
                </a:lnTo>
                <a:lnTo>
                  <a:pt x="0" y="17860"/>
                </a:lnTo>
                <a:lnTo>
                  <a:pt x="0" y="17860"/>
                </a:lnTo>
                <a:lnTo>
                  <a:pt x="0" y="8930"/>
                </a:lnTo>
                <a:lnTo>
                  <a:pt x="0" y="8930"/>
                </a:lnTo>
                <a:lnTo>
                  <a:pt x="8930"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893594" y="4964906"/>
            <a:ext cx="178595" cy="401837"/>
          </a:xfrm>
          <a:custGeom>
            <a:avLst/>
            <a:gdLst/>
            <a:ahLst/>
            <a:cxnLst/>
            <a:rect l="0" t="0" r="0" b="0"/>
            <a:pathLst>
              <a:path w="178595" h="401837">
                <a:moveTo>
                  <a:pt x="8929" y="26789"/>
                </a:moveTo>
                <a:lnTo>
                  <a:pt x="8929" y="17860"/>
                </a:lnTo>
                <a:lnTo>
                  <a:pt x="8929" y="17860"/>
                </a:lnTo>
                <a:lnTo>
                  <a:pt x="0" y="8930"/>
                </a:lnTo>
                <a:lnTo>
                  <a:pt x="0" y="8930"/>
                </a:lnTo>
                <a:lnTo>
                  <a:pt x="8929" y="0"/>
                </a:lnTo>
                <a:lnTo>
                  <a:pt x="8929" y="0"/>
                </a:lnTo>
                <a:lnTo>
                  <a:pt x="17859" y="8930"/>
                </a:lnTo>
                <a:lnTo>
                  <a:pt x="17859" y="8930"/>
                </a:lnTo>
                <a:lnTo>
                  <a:pt x="17859" y="17860"/>
                </a:lnTo>
                <a:lnTo>
                  <a:pt x="17859" y="35719"/>
                </a:lnTo>
                <a:lnTo>
                  <a:pt x="26789" y="53578"/>
                </a:lnTo>
                <a:lnTo>
                  <a:pt x="26789" y="89297"/>
                </a:lnTo>
                <a:lnTo>
                  <a:pt x="17859" y="133946"/>
                </a:lnTo>
                <a:lnTo>
                  <a:pt x="17859" y="187524"/>
                </a:lnTo>
                <a:lnTo>
                  <a:pt x="17859" y="241102"/>
                </a:lnTo>
                <a:lnTo>
                  <a:pt x="26789" y="285750"/>
                </a:lnTo>
                <a:lnTo>
                  <a:pt x="35719" y="330399"/>
                </a:lnTo>
                <a:lnTo>
                  <a:pt x="53578" y="357188"/>
                </a:lnTo>
                <a:lnTo>
                  <a:pt x="71437" y="383977"/>
                </a:lnTo>
                <a:lnTo>
                  <a:pt x="98226" y="392907"/>
                </a:lnTo>
                <a:lnTo>
                  <a:pt x="116086" y="401836"/>
                </a:lnTo>
                <a:lnTo>
                  <a:pt x="133945" y="392907"/>
                </a:lnTo>
                <a:lnTo>
                  <a:pt x="151804" y="383977"/>
                </a:lnTo>
                <a:lnTo>
                  <a:pt x="169664" y="375047"/>
                </a:lnTo>
                <a:lnTo>
                  <a:pt x="178594" y="357188"/>
                </a:lnTo>
                <a:lnTo>
                  <a:pt x="178594" y="330399"/>
                </a:lnTo>
                <a:lnTo>
                  <a:pt x="169664" y="312539"/>
                </a:lnTo>
                <a:lnTo>
                  <a:pt x="169664"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706070" y="5188148"/>
            <a:ext cx="285751" cy="26791"/>
          </a:xfrm>
          <a:custGeom>
            <a:avLst/>
            <a:gdLst/>
            <a:ahLst/>
            <a:cxnLst/>
            <a:rect l="0" t="0" r="0" b="0"/>
            <a:pathLst>
              <a:path w="285751" h="26791">
                <a:moveTo>
                  <a:pt x="0" y="26790"/>
                </a:moveTo>
                <a:lnTo>
                  <a:pt x="8930" y="26790"/>
                </a:lnTo>
                <a:lnTo>
                  <a:pt x="17860" y="17860"/>
                </a:lnTo>
                <a:lnTo>
                  <a:pt x="44649" y="17860"/>
                </a:lnTo>
                <a:lnTo>
                  <a:pt x="80368" y="17860"/>
                </a:lnTo>
                <a:lnTo>
                  <a:pt x="133946" y="17860"/>
                </a:lnTo>
                <a:lnTo>
                  <a:pt x="178594" y="8930"/>
                </a:lnTo>
                <a:lnTo>
                  <a:pt x="214313" y="8930"/>
                </a:lnTo>
                <a:lnTo>
                  <a:pt x="250032" y="8930"/>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116836" y="5134570"/>
            <a:ext cx="142876" cy="151806"/>
          </a:xfrm>
          <a:custGeom>
            <a:avLst/>
            <a:gdLst/>
            <a:ahLst/>
            <a:cxnLst/>
            <a:rect l="0" t="0" r="0" b="0"/>
            <a:pathLst>
              <a:path w="142876" h="151806">
                <a:moveTo>
                  <a:pt x="53578" y="62508"/>
                </a:moveTo>
                <a:lnTo>
                  <a:pt x="44648" y="62508"/>
                </a:lnTo>
                <a:lnTo>
                  <a:pt x="44648" y="80368"/>
                </a:lnTo>
                <a:lnTo>
                  <a:pt x="35719" y="98227"/>
                </a:lnTo>
                <a:lnTo>
                  <a:pt x="26789" y="116086"/>
                </a:lnTo>
                <a:lnTo>
                  <a:pt x="26789" y="133946"/>
                </a:lnTo>
                <a:lnTo>
                  <a:pt x="44648" y="142875"/>
                </a:lnTo>
                <a:lnTo>
                  <a:pt x="53578" y="151805"/>
                </a:lnTo>
                <a:lnTo>
                  <a:pt x="71437" y="151805"/>
                </a:lnTo>
                <a:lnTo>
                  <a:pt x="89297" y="151805"/>
                </a:lnTo>
                <a:lnTo>
                  <a:pt x="107156" y="133946"/>
                </a:lnTo>
                <a:lnTo>
                  <a:pt x="116086" y="116086"/>
                </a:lnTo>
                <a:lnTo>
                  <a:pt x="133945" y="98227"/>
                </a:lnTo>
                <a:lnTo>
                  <a:pt x="142875" y="62508"/>
                </a:lnTo>
                <a:lnTo>
                  <a:pt x="142875" y="35719"/>
                </a:lnTo>
                <a:lnTo>
                  <a:pt x="133945" y="8930"/>
                </a:lnTo>
                <a:lnTo>
                  <a:pt x="125016" y="0"/>
                </a:lnTo>
                <a:lnTo>
                  <a:pt x="98227" y="8930"/>
                </a:lnTo>
                <a:lnTo>
                  <a:pt x="71437" y="35719"/>
                </a:lnTo>
                <a:lnTo>
                  <a:pt x="44648" y="71438"/>
                </a:lnTo>
                <a:lnTo>
                  <a:pt x="17859" y="107157"/>
                </a:lnTo>
                <a:lnTo>
                  <a:pt x="0" y="125016"/>
                </a:lnTo>
                <a:lnTo>
                  <a:pt x="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11613423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dirty="0"/>
              <a:t> Unit testing with </a:t>
            </a:r>
            <a:r>
              <a:rPr lang="en-US" dirty="0" smtClean="0"/>
              <a:t>JUnit4</a:t>
            </a:r>
            <a:endParaRPr lang="en-US" dirty="0"/>
          </a:p>
        </p:txBody>
      </p:sp>
      <p:sp>
        <p:nvSpPr>
          <p:cNvPr id="3" name="Content Placeholder 2"/>
          <p:cNvSpPr>
            <a:spLocks noGrp="1"/>
          </p:cNvSpPr>
          <p:nvPr>
            <p:ph idx="1"/>
          </p:nvPr>
        </p:nvSpPr>
        <p:spPr>
          <a:xfrm>
            <a:off x="228600" y="1295400"/>
            <a:ext cx="8915400" cy="5105400"/>
          </a:xfrm>
        </p:spPr>
        <p:txBody>
          <a:bodyPr>
            <a:normAutofit fontScale="92500" lnSpcReduction="10000"/>
          </a:bodyPr>
          <a:lstStyle/>
          <a:p>
            <a:r>
              <a:rPr lang="en-US" dirty="0"/>
              <a:t>C</a:t>
            </a:r>
            <a:r>
              <a:rPr lang="en-US" dirty="0" smtClean="0"/>
              <a:t>reating a </a:t>
            </a:r>
            <a:r>
              <a:rPr lang="en-US" dirty="0" err="1"/>
              <a:t>JUnit</a:t>
            </a:r>
            <a:r>
              <a:rPr lang="en-US" dirty="0"/>
              <a:t> test </a:t>
            </a:r>
            <a:r>
              <a:rPr lang="en-US" dirty="0" smtClean="0"/>
              <a:t>method</a:t>
            </a:r>
          </a:p>
          <a:p>
            <a:pPr lvl="1"/>
            <a:r>
              <a:rPr lang="en-US" dirty="0" smtClean="0"/>
              <a:t> </a:t>
            </a:r>
            <a:r>
              <a:rPr lang="en-US" dirty="0"/>
              <a:t>via File → New → </a:t>
            </a:r>
            <a:r>
              <a:rPr lang="en-US" dirty="0" err="1"/>
              <a:t>JUnit</a:t>
            </a:r>
            <a:r>
              <a:rPr lang="en-US" dirty="0"/>
              <a:t> → </a:t>
            </a:r>
            <a:r>
              <a:rPr lang="en-US" dirty="0" err="1"/>
              <a:t>JUnit</a:t>
            </a:r>
            <a:r>
              <a:rPr lang="en-US" dirty="0"/>
              <a:t> Test </a:t>
            </a:r>
            <a:r>
              <a:rPr lang="en-US" dirty="0" smtClean="0"/>
              <a:t>case</a:t>
            </a:r>
          </a:p>
          <a:p>
            <a:pPr lvl="1"/>
            <a:endParaRPr lang="en-US" dirty="0" smtClean="0"/>
          </a:p>
          <a:p>
            <a:pPr marL="0" indent="0">
              <a:buNone/>
            </a:pPr>
            <a:r>
              <a:rPr lang="en-US" i="1" dirty="0"/>
              <a:t>@Test</a:t>
            </a:r>
            <a:r>
              <a:rPr lang="en-US" dirty="0"/>
              <a:t> </a:t>
            </a:r>
            <a:endParaRPr lang="en-US" dirty="0" smtClean="0"/>
          </a:p>
          <a:p>
            <a:pPr marL="0" indent="0">
              <a:buNone/>
            </a:pPr>
            <a:r>
              <a:rPr lang="en-US" dirty="0" smtClean="0"/>
              <a:t>public </a:t>
            </a:r>
            <a:r>
              <a:rPr lang="en-US" dirty="0"/>
              <a:t>void </a:t>
            </a:r>
            <a:r>
              <a:rPr lang="en-US" dirty="0" err="1"/>
              <a:t>testMultiply</a:t>
            </a:r>
            <a:r>
              <a:rPr lang="en-US" dirty="0"/>
              <a:t>() { </a:t>
            </a:r>
            <a:endParaRPr lang="en-US" dirty="0" smtClean="0"/>
          </a:p>
          <a:p>
            <a:pPr marL="0" indent="0">
              <a:buNone/>
            </a:pPr>
            <a:r>
              <a:rPr lang="en-US" i="1" dirty="0" smtClean="0"/>
              <a:t>       // </a:t>
            </a:r>
            <a:r>
              <a:rPr lang="en-US" i="1" dirty="0" err="1"/>
              <a:t>MyClass</a:t>
            </a:r>
            <a:r>
              <a:rPr lang="en-US" i="1" dirty="0"/>
              <a:t> is tested</a:t>
            </a:r>
            <a:r>
              <a:rPr lang="en-US" dirty="0"/>
              <a:t> </a:t>
            </a:r>
            <a:endParaRPr lang="en-US" dirty="0" smtClean="0"/>
          </a:p>
          <a:p>
            <a:pPr marL="0" indent="0">
              <a:buNone/>
            </a:pPr>
            <a:r>
              <a:rPr lang="en-US" dirty="0" smtClean="0"/>
              <a:t>       </a:t>
            </a:r>
            <a:r>
              <a:rPr lang="en-US" dirty="0" err="1" smtClean="0"/>
              <a:t>MyClass</a:t>
            </a:r>
            <a:r>
              <a:rPr lang="en-US" dirty="0" smtClean="0"/>
              <a:t> </a:t>
            </a:r>
            <a:r>
              <a:rPr lang="en-US" dirty="0"/>
              <a:t>tester = new </a:t>
            </a:r>
            <a:r>
              <a:rPr lang="en-US" dirty="0" err="1"/>
              <a:t>MyClass</a:t>
            </a:r>
            <a:r>
              <a:rPr lang="en-US" dirty="0"/>
              <a:t>(); </a:t>
            </a:r>
            <a:endParaRPr lang="en-US" dirty="0" smtClean="0"/>
          </a:p>
          <a:p>
            <a:pPr marL="0" indent="0">
              <a:buNone/>
            </a:pPr>
            <a:endParaRPr lang="en-US" i="1" dirty="0"/>
          </a:p>
          <a:p>
            <a:pPr marL="0" indent="0">
              <a:buNone/>
            </a:pPr>
            <a:r>
              <a:rPr lang="en-US" i="1" dirty="0"/>
              <a:t> </a:t>
            </a:r>
            <a:r>
              <a:rPr lang="en-US" i="1" dirty="0" smtClean="0"/>
              <a:t>     // </a:t>
            </a:r>
            <a:r>
              <a:rPr lang="en-US" i="1" dirty="0"/>
              <a:t>Check if multiply(10,5) returns 50</a:t>
            </a:r>
            <a:r>
              <a:rPr lang="en-US" dirty="0"/>
              <a:t> </a:t>
            </a:r>
            <a:r>
              <a:rPr lang="en-US" dirty="0" smtClean="0"/>
              <a:t>	</a:t>
            </a:r>
          </a:p>
          <a:p>
            <a:pPr marL="0" indent="0">
              <a:buNone/>
            </a:pPr>
            <a:r>
              <a:rPr lang="en-US" sz="2800" dirty="0"/>
              <a:t> </a:t>
            </a:r>
            <a:r>
              <a:rPr lang="en-US" sz="2800" dirty="0" smtClean="0"/>
              <a:t>      </a:t>
            </a:r>
            <a:r>
              <a:rPr lang="en-US" sz="2800" dirty="0" err="1" smtClean="0"/>
              <a:t>assertEquals</a:t>
            </a:r>
            <a:r>
              <a:rPr lang="en-US" sz="2800" dirty="0"/>
              <a:t>("10 x 5 must be 50", </a:t>
            </a:r>
            <a:r>
              <a:rPr lang="en-US" sz="2800" dirty="0" smtClean="0"/>
              <a:t>50,tester.multiply(10</a:t>
            </a:r>
            <a:r>
              <a:rPr lang="en-US" sz="2800" dirty="0"/>
              <a:t>, 5)); </a:t>
            </a:r>
            <a:endParaRPr lang="en-US" dirty="0" smtClean="0"/>
          </a:p>
          <a:p>
            <a:pPr marL="0" indent="0">
              <a:buNone/>
            </a:pPr>
            <a:r>
              <a:rPr lang="en-US" dirty="0" smtClean="0"/>
              <a:t>}</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reeform 4"/>
          <p:cNvSpPr/>
          <p:nvPr/>
        </p:nvSpPr>
        <p:spPr bwMode="auto">
          <a:xfrm>
            <a:off x="535781" y="973336"/>
            <a:ext cx="223244" cy="312540"/>
          </a:xfrm>
          <a:custGeom>
            <a:avLst/>
            <a:gdLst/>
            <a:ahLst/>
            <a:cxnLst/>
            <a:rect l="0" t="0" r="0" b="0"/>
            <a:pathLst>
              <a:path w="223244" h="312540">
                <a:moveTo>
                  <a:pt x="53578" y="8930"/>
                </a:moveTo>
                <a:lnTo>
                  <a:pt x="53578" y="8930"/>
                </a:lnTo>
                <a:lnTo>
                  <a:pt x="53578" y="0"/>
                </a:lnTo>
                <a:lnTo>
                  <a:pt x="53578" y="0"/>
                </a:lnTo>
                <a:lnTo>
                  <a:pt x="53578" y="8930"/>
                </a:lnTo>
                <a:lnTo>
                  <a:pt x="44649" y="17859"/>
                </a:lnTo>
                <a:lnTo>
                  <a:pt x="35719" y="35719"/>
                </a:lnTo>
                <a:lnTo>
                  <a:pt x="35719" y="71437"/>
                </a:lnTo>
                <a:lnTo>
                  <a:pt x="26789" y="116086"/>
                </a:lnTo>
                <a:lnTo>
                  <a:pt x="8930" y="160734"/>
                </a:lnTo>
                <a:lnTo>
                  <a:pt x="8930" y="214312"/>
                </a:lnTo>
                <a:lnTo>
                  <a:pt x="0" y="258961"/>
                </a:lnTo>
                <a:lnTo>
                  <a:pt x="0" y="285750"/>
                </a:lnTo>
                <a:lnTo>
                  <a:pt x="8930" y="303609"/>
                </a:lnTo>
                <a:lnTo>
                  <a:pt x="17860" y="312539"/>
                </a:lnTo>
                <a:lnTo>
                  <a:pt x="35719" y="303609"/>
                </a:lnTo>
                <a:lnTo>
                  <a:pt x="62508" y="285750"/>
                </a:lnTo>
                <a:lnTo>
                  <a:pt x="89297" y="276820"/>
                </a:lnTo>
                <a:lnTo>
                  <a:pt x="116086" y="258961"/>
                </a:lnTo>
                <a:lnTo>
                  <a:pt x="151805" y="232172"/>
                </a:lnTo>
                <a:lnTo>
                  <a:pt x="178594" y="223242"/>
                </a:lnTo>
                <a:lnTo>
                  <a:pt x="205383" y="205383"/>
                </a:lnTo>
                <a:lnTo>
                  <a:pt x="214313" y="196453"/>
                </a:lnTo>
                <a:lnTo>
                  <a:pt x="223243" y="187523"/>
                </a:lnTo>
                <a:lnTo>
                  <a:pt x="223243"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62570" y="1062633"/>
            <a:ext cx="133947" cy="107157"/>
          </a:xfrm>
          <a:custGeom>
            <a:avLst/>
            <a:gdLst/>
            <a:ahLst/>
            <a:cxnLst/>
            <a:rect l="0" t="0" r="0" b="0"/>
            <a:pathLst>
              <a:path w="133947" h="107157">
                <a:moveTo>
                  <a:pt x="0" y="107156"/>
                </a:moveTo>
                <a:lnTo>
                  <a:pt x="0" y="107156"/>
                </a:lnTo>
                <a:lnTo>
                  <a:pt x="8930" y="107156"/>
                </a:lnTo>
                <a:lnTo>
                  <a:pt x="26789" y="98226"/>
                </a:lnTo>
                <a:lnTo>
                  <a:pt x="35719" y="89297"/>
                </a:lnTo>
                <a:lnTo>
                  <a:pt x="53579" y="71437"/>
                </a:lnTo>
                <a:lnTo>
                  <a:pt x="71438" y="53578"/>
                </a:lnTo>
                <a:lnTo>
                  <a:pt x="98227" y="35718"/>
                </a:lnTo>
                <a:lnTo>
                  <a:pt x="116086" y="1785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53641" y="928687"/>
            <a:ext cx="151805" cy="107158"/>
          </a:xfrm>
          <a:custGeom>
            <a:avLst/>
            <a:gdLst/>
            <a:ahLst/>
            <a:cxnLst/>
            <a:rect l="0" t="0" r="0" b="0"/>
            <a:pathLst>
              <a:path w="151805" h="107158">
                <a:moveTo>
                  <a:pt x="17859" y="89297"/>
                </a:moveTo>
                <a:lnTo>
                  <a:pt x="8929" y="89297"/>
                </a:lnTo>
                <a:lnTo>
                  <a:pt x="0" y="98227"/>
                </a:lnTo>
                <a:lnTo>
                  <a:pt x="0" y="98227"/>
                </a:lnTo>
                <a:lnTo>
                  <a:pt x="0" y="107157"/>
                </a:lnTo>
                <a:lnTo>
                  <a:pt x="8929" y="98227"/>
                </a:lnTo>
                <a:lnTo>
                  <a:pt x="35718" y="80368"/>
                </a:lnTo>
                <a:lnTo>
                  <a:pt x="71437" y="62508"/>
                </a:lnTo>
                <a:lnTo>
                  <a:pt x="107156" y="35719"/>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67953" y="1071562"/>
            <a:ext cx="160736" cy="169666"/>
          </a:xfrm>
          <a:custGeom>
            <a:avLst/>
            <a:gdLst/>
            <a:ahLst/>
            <a:cxnLst/>
            <a:rect l="0" t="0" r="0" b="0"/>
            <a:pathLst>
              <a:path w="160736" h="169666">
                <a:moveTo>
                  <a:pt x="62508" y="53579"/>
                </a:moveTo>
                <a:lnTo>
                  <a:pt x="62508" y="53579"/>
                </a:lnTo>
                <a:lnTo>
                  <a:pt x="71438" y="35719"/>
                </a:lnTo>
                <a:lnTo>
                  <a:pt x="71438" y="26789"/>
                </a:lnTo>
                <a:lnTo>
                  <a:pt x="71438" y="8930"/>
                </a:lnTo>
                <a:lnTo>
                  <a:pt x="71438" y="0"/>
                </a:lnTo>
                <a:lnTo>
                  <a:pt x="62508" y="0"/>
                </a:lnTo>
                <a:lnTo>
                  <a:pt x="44649" y="8930"/>
                </a:lnTo>
                <a:lnTo>
                  <a:pt x="26789" y="26789"/>
                </a:lnTo>
                <a:lnTo>
                  <a:pt x="8930" y="62508"/>
                </a:lnTo>
                <a:lnTo>
                  <a:pt x="0" y="89297"/>
                </a:lnTo>
                <a:lnTo>
                  <a:pt x="0" y="116086"/>
                </a:lnTo>
                <a:lnTo>
                  <a:pt x="8930" y="142875"/>
                </a:lnTo>
                <a:lnTo>
                  <a:pt x="17860" y="160735"/>
                </a:lnTo>
                <a:lnTo>
                  <a:pt x="44649" y="169665"/>
                </a:lnTo>
                <a:lnTo>
                  <a:pt x="80367" y="160735"/>
                </a:lnTo>
                <a:lnTo>
                  <a:pt x="116086" y="151805"/>
                </a:lnTo>
                <a:lnTo>
                  <a:pt x="160735" y="125016"/>
                </a:lnTo>
                <a:lnTo>
                  <a:pt x="16073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991195" y="892969"/>
            <a:ext cx="62509" cy="303610"/>
          </a:xfrm>
          <a:custGeom>
            <a:avLst/>
            <a:gdLst/>
            <a:ahLst/>
            <a:cxnLst/>
            <a:rect l="0" t="0" r="0" b="0"/>
            <a:pathLst>
              <a:path w="62509" h="303610">
                <a:moveTo>
                  <a:pt x="26789" y="0"/>
                </a:moveTo>
                <a:lnTo>
                  <a:pt x="26789" y="0"/>
                </a:lnTo>
                <a:lnTo>
                  <a:pt x="17860" y="17859"/>
                </a:lnTo>
                <a:lnTo>
                  <a:pt x="8930" y="35718"/>
                </a:lnTo>
                <a:lnTo>
                  <a:pt x="8930" y="53578"/>
                </a:lnTo>
                <a:lnTo>
                  <a:pt x="8930" y="89297"/>
                </a:lnTo>
                <a:lnTo>
                  <a:pt x="0" y="125015"/>
                </a:lnTo>
                <a:lnTo>
                  <a:pt x="0" y="160734"/>
                </a:lnTo>
                <a:lnTo>
                  <a:pt x="8930" y="205382"/>
                </a:lnTo>
                <a:lnTo>
                  <a:pt x="8930" y="241101"/>
                </a:lnTo>
                <a:lnTo>
                  <a:pt x="17860" y="267890"/>
                </a:lnTo>
                <a:lnTo>
                  <a:pt x="35719" y="294679"/>
                </a:lnTo>
                <a:lnTo>
                  <a:pt x="44649" y="303609"/>
                </a:lnTo>
                <a:lnTo>
                  <a:pt x="62508" y="303609"/>
                </a:lnTo>
                <a:lnTo>
                  <a:pt x="62508"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125141" y="1080492"/>
            <a:ext cx="26790" cy="142876"/>
          </a:xfrm>
          <a:custGeom>
            <a:avLst/>
            <a:gdLst/>
            <a:ahLst/>
            <a:cxnLst/>
            <a:rect l="0" t="0" r="0" b="0"/>
            <a:pathLst>
              <a:path w="26790" h="142876">
                <a:moveTo>
                  <a:pt x="26789" y="0"/>
                </a:moveTo>
                <a:lnTo>
                  <a:pt x="17859" y="8930"/>
                </a:lnTo>
                <a:lnTo>
                  <a:pt x="8929" y="26789"/>
                </a:lnTo>
                <a:lnTo>
                  <a:pt x="8929" y="53578"/>
                </a:lnTo>
                <a:lnTo>
                  <a:pt x="0" y="80367"/>
                </a:lnTo>
                <a:lnTo>
                  <a:pt x="0" y="98227"/>
                </a:lnTo>
                <a:lnTo>
                  <a:pt x="0" y="125016"/>
                </a:lnTo>
                <a:lnTo>
                  <a:pt x="0" y="133945"/>
                </a:lnTo>
                <a:lnTo>
                  <a:pt x="8929" y="142875"/>
                </a:lnTo>
                <a:lnTo>
                  <a:pt x="17859" y="142875"/>
                </a:lnTo>
                <a:lnTo>
                  <a:pt x="17859"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151930" y="991195"/>
            <a:ext cx="35720" cy="17861"/>
          </a:xfrm>
          <a:custGeom>
            <a:avLst/>
            <a:gdLst/>
            <a:ahLst/>
            <a:cxnLst/>
            <a:rect l="0" t="0" r="0" b="0"/>
            <a:pathLst>
              <a:path w="35720" h="17861">
                <a:moveTo>
                  <a:pt x="26789" y="0"/>
                </a:moveTo>
                <a:lnTo>
                  <a:pt x="26789" y="8930"/>
                </a:lnTo>
                <a:lnTo>
                  <a:pt x="17859" y="8930"/>
                </a:lnTo>
                <a:lnTo>
                  <a:pt x="8929" y="17860"/>
                </a:lnTo>
                <a:lnTo>
                  <a:pt x="0" y="17860"/>
                </a:lnTo>
                <a:lnTo>
                  <a:pt x="0" y="17860"/>
                </a:lnTo>
                <a:lnTo>
                  <a:pt x="0" y="17860"/>
                </a:lnTo>
                <a:lnTo>
                  <a:pt x="8929" y="17860"/>
                </a:lnTo>
                <a:lnTo>
                  <a:pt x="26789" y="17860"/>
                </a:lnTo>
                <a:lnTo>
                  <a:pt x="35719" y="17860"/>
                </a:lnTo>
                <a:lnTo>
                  <a:pt x="35719"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241227" y="1080492"/>
            <a:ext cx="98227" cy="250032"/>
          </a:xfrm>
          <a:custGeom>
            <a:avLst/>
            <a:gdLst/>
            <a:ahLst/>
            <a:cxnLst/>
            <a:rect l="0" t="0" r="0" b="0"/>
            <a:pathLst>
              <a:path w="98227" h="250032">
                <a:moveTo>
                  <a:pt x="0" y="125016"/>
                </a:moveTo>
                <a:lnTo>
                  <a:pt x="0" y="125016"/>
                </a:lnTo>
                <a:lnTo>
                  <a:pt x="0" y="142875"/>
                </a:lnTo>
                <a:lnTo>
                  <a:pt x="0" y="160735"/>
                </a:lnTo>
                <a:lnTo>
                  <a:pt x="0" y="178594"/>
                </a:lnTo>
                <a:lnTo>
                  <a:pt x="8929" y="205383"/>
                </a:lnTo>
                <a:lnTo>
                  <a:pt x="8929" y="223242"/>
                </a:lnTo>
                <a:lnTo>
                  <a:pt x="8929" y="241102"/>
                </a:lnTo>
                <a:lnTo>
                  <a:pt x="8929" y="250031"/>
                </a:lnTo>
                <a:lnTo>
                  <a:pt x="8929" y="250031"/>
                </a:lnTo>
                <a:lnTo>
                  <a:pt x="8929" y="232172"/>
                </a:lnTo>
                <a:lnTo>
                  <a:pt x="8929" y="205383"/>
                </a:lnTo>
                <a:lnTo>
                  <a:pt x="17859" y="169664"/>
                </a:lnTo>
                <a:lnTo>
                  <a:pt x="17859" y="125016"/>
                </a:lnTo>
                <a:lnTo>
                  <a:pt x="26789" y="89297"/>
                </a:lnTo>
                <a:lnTo>
                  <a:pt x="35718" y="53578"/>
                </a:lnTo>
                <a:lnTo>
                  <a:pt x="53578" y="26789"/>
                </a:lnTo>
                <a:lnTo>
                  <a:pt x="71437" y="8930"/>
                </a:lnTo>
                <a:lnTo>
                  <a:pt x="80367" y="0"/>
                </a:lnTo>
                <a:lnTo>
                  <a:pt x="89296" y="0"/>
                </a:lnTo>
                <a:lnTo>
                  <a:pt x="98226" y="8930"/>
                </a:lnTo>
                <a:lnTo>
                  <a:pt x="98226" y="26789"/>
                </a:lnTo>
                <a:lnTo>
                  <a:pt x="98226" y="44649"/>
                </a:lnTo>
                <a:lnTo>
                  <a:pt x="89296" y="62508"/>
                </a:lnTo>
                <a:lnTo>
                  <a:pt x="71437" y="80367"/>
                </a:lnTo>
                <a:lnTo>
                  <a:pt x="53578" y="98227"/>
                </a:lnTo>
                <a:lnTo>
                  <a:pt x="44648" y="107156"/>
                </a:lnTo>
                <a:lnTo>
                  <a:pt x="35718" y="107156"/>
                </a:lnTo>
                <a:lnTo>
                  <a:pt x="35718" y="107156"/>
                </a:lnTo>
                <a:lnTo>
                  <a:pt x="44648" y="89297"/>
                </a:lnTo>
                <a:lnTo>
                  <a:pt x="44648"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393031" y="1044773"/>
            <a:ext cx="71439" cy="178595"/>
          </a:xfrm>
          <a:custGeom>
            <a:avLst/>
            <a:gdLst/>
            <a:ahLst/>
            <a:cxnLst/>
            <a:rect l="0" t="0" r="0" b="0"/>
            <a:pathLst>
              <a:path w="71439" h="178595">
                <a:moveTo>
                  <a:pt x="62508" y="8930"/>
                </a:moveTo>
                <a:lnTo>
                  <a:pt x="62508" y="0"/>
                </a:lnTo>
                <a:lnTo>
                  <a:pt x="62508" y="0"/>
                </a:lnTo>
                <a:lnTo>
                  <a:pt x="53578" y="8930"/>
                </a:lnTo>
                <a:lnTo>
                  <a:pt x="44649" y="17860"/>
                </a:lnTo>
                <a:lnTo>
                  <a:pt x="26789" y="26789"/>
                </a:lnTo>
                <a:lnTo>
                  <a:pt x="17860" y="44649"/>
                </a:lnTo>
                <a:lnTo>
                  <a:pt x="0" y="53578"/>
                </a:lnTo>
                <a:lnTo>
                  <a:pt x="0" y="71438"/>
                </a:lnTo>
                <a:lnTo>
                  <a:pt x="0" y="80368"/>
                </a:lnTo>
                <a:lnTo>
                  <a:pt x="8930" y="80368"/>
                </a:lnTo>
                <a:lnTo>
                  <a:pt x="17860" y="89297"/>
                </a:lnTo>
                <a:lnTo>
                  <a:pt x="35719" y="98227"/>
                </a:lnTo>
                <a:lnTo>
                  <a:pt x="53578" y="107157"/>
                </a:lnTo>
                <a:lnTo>
                  <a:pt x="62508" y="116086"/>
                </a:lnTo>
                <a:lnTo>
                  <a:pt x="71438" y="125016"/>
                </a:lnTo>
                <a:lnTo>
                  <a:pt x="71438" y="142875"/>
                </a:lnTo>
                <a:lnTo>
                  <a:pt x="62508" y="160735"/>
                </a:lnTo>
                <a:lnTo>
                  <a:pt x="53578" y="169664"/>
                </a:lnTo>
                <a:lnTo>
                  <a:pt x="35719" y="178594"/>
                </a:lnTo>
                <a:lnTo>
                  <a:pt x="17860" y="178594"/>
                </a:lnTo>
                <a:lnTo>
                  <a:pt x="8930" y="169664"/>
                </a:lnTo>
                <a:lnTo>
                  <a:pt x="8930" y="160735"/>
                </a:lnTo>
                <a:lnTo>
                  <a:pt x="8930" y="133946"/>
                </a:lnTo>
                <a:lnTo>
                  <a:pt x="8930"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491258" y="1062633"/>
            <a:ext cx="116087" cy="142876"/>
          </a:xfrm>
          <a:custGeom>
            <a:avLst/>
            <a:gdLst/>
            <a:ahLst/>
            <a:cxnLst/>
            <a:rect l="0" t="0" r="0" b="0"/>
            <a:pathLst>
              <a:path w="116087" h="142876">
                <a:moveTo>
                  <a:pt x="0" y="80367"/>
                </a:moveTo>
                <a:lnTo>
                  <a:pt x="0" y="80367"/>
                </a:lnTo>
                <a:lnTo>
                  <a:pt x="8930" y="89297"/>
                </a:lnTo>
                <a:lnTo>
                  <a:pt x="8930" y="89297"/>
                </a:lnTo>
                <a:lnTo>
                  <a:pt x="17859" y="98226"/>
                </a:lnTo>
                <a:lnTo>
                  <a:pt x="35719" y="89297"/>
                </a:lnTo>
                <a:lnTo>
                  <a:pt x="53578" y="80367"/>
                </a:lnTo>
                <a:lnTo>
                  <a:pt x="71437" y="71437"/>
                </a:lnTo>
                <a:lnTo>
                  <a:pt x="89297" y="53578"/>
                </a:lnTo>
                <a:lnTo>
                  <a:pt x="107156" y="35718"/>
                </a:lnTo>
                <a:lnTo>
                  <a:pt x="116086" y="26789"/>
                </a:lnTo>
                <a:lnTo>
                  <a:pt x="116086" y="8929"/>
                </a:lnTo>
                <a:lnTo>
                  <a:pt x="107156" y="0"/>
                </a:lnTo>
                <a:lnTo>
                  <a:pt x="98226" y="0"/>
                </a:lnTo>
                <a:lnTo>
                  <a:pt x="89297" y="8929"/>
                </a:lnTo>
                <a:lnTo>
                  <a:pt x="71437" y="26789"/>
                </a:lnTo>
                <a:lnTo>
                  <a:pt x="53578" y="44648"/>
                </a:lnTo>
                <a:lnTo>
                  <a:pt x="44648" y="80367"/>
                </a:lnTo>
                <a:lnTo>
                  <a:pt x="35719" y="107156"/>
                </a:lnTo>
                <a:lnTo>
                  <a:pt x="44648" y="125015"/>
                </a:lnTo>
                <a:lnTo>
                  <a:pt x="53578" y="142875"/>
                </a:lnTo>
                <a:lnTo>
                  <a:pt x="71437" y="142875"/>
                </a:lnTo>
                <a:lnTo>
                  <a:pt x="71437"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55414" y="1330523"/>
            <a:ext cx="1419821" cy="116087"/>
          </a:xfrm>
          <a:custGeom>
            <a:avLst/>
            <a:gdLst/>
            <a:ahLst/>
            <a:cxnLst/>
            <a:rect l="0" t="0" r="0" b="0"/>
            <a:pathLst>
              <a:path w="1419821" h="116087">
                <a:moveTo>
                  <a:pt x="26789" y="116086"/>
                </a:moveTo>
                <a:lnTo>
                  <a:pt x="17860" y="116086"/>
                </a:lnTo>
                <a:lnTo>
                  <a:pt x="8930" y="116086"/>
                </a:lnTo>
                <a:lnTo>
                  <a:pt x="0" y="116086"/>
                </a:lnTo>
                <a:lnTo>
                  <a:pt x="8930" y="116086"/>
                </a:lnTo>
                <a:lnTo>
                  <a:pt x="17860" y="107156"/>
                </a:lnTo>
                <a:lnTo>
                  <a:pt x="62508" y="98227"/>
                </a:lnTo>
                <a:lnTo>
                  <a:pt x="125016" y="89297"/>
                </a:lnTo>
                <a:lnTo>
                  <a:pt x="205383" y="89297"/>
                </a:lnTo>
                <a:lnTo>
                  <a:pt x="312539" y="80367"/>
                </a:lnTo>
                <a:lnTo>
                  <a:pt x="428625" y="80367"/>
                </a:lnTo>
                <a:lnTo>
                  <a:pt x="562570" y="80367"/>
                </a:lnTo>
                <a:lnTo>
                  <a:pt x="696516" y="80367"/>
                </a:lnTo>
                <a:lnTo>
                  <a:pt x="839391" y="80367"/>
                </a:lnTo>
                <a:lnTo>
                  <a:pt x="964406" y="71438"/>
                </a:lnTo>
                <a:lnTo>
                  <a:pt x="1089422" y="62508"/>
                </a:lnTo>
                <a:lnTo>
                  <a:pt x="1196578" y="53579"/>
                </a:lnTo>
                <a:lnTo>
                  <a:pt x="1294805" y="35719"/>
                </a:lnTo>
                <a:lnTo>
                  <a:pt x="1366242" y="17860"/>
                </a:lnTo>
                <a:lnTo>
                  <a:pt x="1419820" y="0"/>
                </a:lnTo>
                <a:lnTo>
                  <a:pt x="1419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839516" y="3125390"/>
            <a:ext cx="1357313" cy="107157"/>
          </a:xfrm>
          <a:custGeom>
            <a:avLst/>
            <a:gdLst/>
            <a:ahLst/>
            <a:cxnLst/>
            <a:rect l="0" t="0" r="0" b="0"/>
            <a:pathLst>
              <a:path w="1357313" h="107157">
                <a:moveTo>
                  <a:pt x="44648" y="98227"/>
                </a:moveTo>
                <a:lnTo>
                  <a:pt x="35718" y="98227"/>
                </a:lnTo>
                <a:lnTo>
                  <a:pt x="35718" y="98227"/>
                </a:lnTo>
                <a:lnTo>
                  <a:pt x="35718" y="107156"/>
                </a:lnTo>
                <a:lnTo>
                  <a:pt x="26789" y="98227"/>
                </a:lnTo>
                <a:lnTo>
                  <a:pt x="26789" y="98227"/>
                </a:lnTo>
                <a:lnTo>
                  <a:pt x="17859" y="98227"/>
                </a:lnTo>
                <a:lnTo>
                  <a:pt x="17859" y="98227"/>
                </a:lnTo>
                <a:lnTo>
                  <a:pt x="17859" y="98227"/>
                </a:lnTo>
                <a:lnTo>
                  <a:pt x="8929" y="98227"/>
                </a:lnTo>
                <a:lnTo>
                  <a:pt x="8929" y="98227"/>
                </a:lnTo>
                <a:lnTo>
                  <a:pt x="0" y="98227"/>
                </a:lnTo>
                <a:lnTo>
                  <a:pt x="0" y="98227"/>
                </a:lnTo>
                <a:lnTo>
                  <a:pt x="8929" y="98227"/>
                </a:lnTo>
                <a:lnTo>
                  <a:pt x="17859" y="98227"/>
                </a:lnTo>
                <a:lnTo>
                  <a:pt x="26789" y="98227"/>
                </a:lnTo>
                <a:lnTo>
                  <a:pt x="44648" y="98227"/>
                </a:lnTo>
                <a:lnTo>
                  <a:pt x="62507" y="98227"/>
                </a:lnTo>
                <a:lnTo>
                  <a:pt x="80367" y="98227"/>
                </a:lnTo>
                <a:lnTo>
                  <a:pt x="98226" y="98227"/>
                </a:lnTo>
                <a:lnTo>
                  <a:pt x="125015" y="89297"/>
                </a:lnTo>
                <a:lnTo>
                  <a:pt x="151804" y="89297"/>
                </a:lnTo>
                <a:lnTo>
                  <a:pt x="187523" y="89297"/>
                </a:lnTo>
                <a:lnTo>
                  <a:pt x="223242" y="80367"/>
                </a:lnTo>
                <a:lnTo>
                  <a:pt x="258961" y="89297"/>
                </a:lnTo>
                <a:lnTo>
                  <a:pt x="294679" y="89297"/>
                </a:lnTo>
                <a:lnTo>
                  <a:pt x="339328" y="89297"/>
                </a:lnTo>
                <a:lnTo>
                  <a:pt x="375047" y="89297"/>
                </a:lnTo>
                <a:lnTo>
                  <a:pt x="419695" y="89297"/>
                </a:lnTo>
                <a:lnTo>
                  <a:pt x="464343" y="80367"/>
                </a:lnTo>
                <a:lnTo>
                  <a:pt x="508992" y="80367"/>
                </a:lnTo>
                <a:lnTo>
                  <a:pt x="562570" y="71438"/>
                </a:lnTo>
                <a:lnTo>
                  <a:pt x="607218" y="71438"/>
                </a:lnTo>
                <a:lnTo>
                  <a:pt x="660797" y="62508"/>
                </a:lnTo>
                <a:lnTo>
                  <a:pt x="714375" y="62508"/>
                </a:lnTo>
                <a:lnTo>
                  <a:pt x="759023" y="53578"/>
                </a:lnTo>
                <a:lnTo>
                  <a:pt x="812601" y="44649"/>
                </a:lnTo>
                <a:lnTo>
                  <a:pt x="866179" y="44649"/>
                </a:lnTo>
                <a:lnTo>
                  <a:pt x="910828" y="44649"/>
                </a:lnTo>
                <a:lnTo>
                  <a:pt x="964406" y="35719"/>
                </a:lnTo>
                <a:lnTo>
                  <a:pt x="1017984" y="35719"/>
                </a:lnTo>
                <a:lnTo>
                  <a:pt x="1071562" y="26789"/>
                </a:lnTo>
                <a:lnTo>
                  <a:pt x="1116211" y="17860"/>
                </a:lnTo>
                <a:lnTo>
                  <a:pt x="1169789" y="8930"/>
                </a:lnTo>
                <a:lnTo>
                  <a:pt x="1205507" y="0"/>
                </a:lnTo>
                <a:lnTo>
                  <a:pt x="1250156" y="0"/>
                </a:lnTo>
                <a:lnTo>
                  <a:pt x="1276945" y="0"/>
                </a:lnTo>
                <a:lnTo>
                  <a:pt x="1303734" y="0"/>
                </a:lnTo>
                <a:lnTo>
                  <a:pt x="1330523" y="8930"/>
                </a:lnTo>
                <a:lnTo>
                  <a:pt x="1339453" y="17860"/>
                </a:lnTo>
                <a:lnTo>
                  <a:pt x="1357312" y="26789"/>
                </a:lnTo>
                <a:lnTo>
                  <a:pt x="1357312" y="35719"/>
                </a:lnTo>
                <a:lnTo>
                  <a:pt x="135731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0" y="2125265"/>
            <a:ext cx="1366243" cy="794743"/>
          </a:xfrm>
          <a:custGeom>
            <a:avLst/>
            <a:gdLst/>
            <a:ahLst/>
            <a:cxnLst/>
            <a:rect l="0" t="0" r="0" b="0"/>
            <a:pathLst>
              <a:path w="1366243" h="794743">
                <a:moveTo>
                  <a:pt x="1241227" y="187524"/>
                </a:moveTo>
                <a:lnTo>
                  <a:pt x="1241227" y="187524"/>
                </a:lnTo>
                <a:lnTo>
                  <a:pt x="1241227" y="178594"/>
                </a:lnTo>
                <a:lnTo>
                  <a:pt x="1241227" y="160735"/>
                </a:lnTo>
                <a:lnTo>
                  <a:pt x="1250156" y="151805"/>
                </a:lnTo>
                <a:lnTo>
                  <a:pt x="1250156" y="142875"/>
                </a:lnTo>
                <a:lnTo>
                  <a:pt x="1250156" y="125016"/>
                </a:lnTo>
                <a:lnTo>
                  <a:pt x="1259086" y="116086"/>
                </a:lnTo>
                <a:lnTo>
                  <a:pt x="1250156" y="98227"/>
                </a:lnTo>
                <a:lnTo>
                  <a:pt x="1250156" y="89297"/>
                </a:lnTo>
                <a:lnTo>
                  <a:pt x="1241227" y="80368"/>
                </a:lnTo>
                <a:lnTo>
                  <a:pt x="1223367" y="71438"/>
                </a:lnTo>
                <a:lnTo>
                  <a:pt x="1205508" y="62508"/>
                </a:lnTo>
                <a:lnTo>
                  <a:pt x="1187649" y="53579"/>
                </a:lnTo>
                <a:lnTo>
                  <a:pt x="1160859" y="44649"/>
                </a:lnTo>
                <a:lnTo>
                  <a:pt x="1125141" y="35719"/>
                </a:lnTo>
                <a:lnTo>
                  <a:pt x="1089422" y="35719"/>
                </a:lnTo>
                <a:lnTo>
                  <a:pt x="1044774" y="26789"/>
                </a:lnTo>
                <a:lnTo>
                  <a:pt x="1000125" y="17860"/>
                </a:lnTo>
                <a:lnTo>
                  <a:pt x="946547" y="17860"/>
                </a:lnTo>
                <a:lnTo>
                  <a:pt x="892969" y="8930"/>
                </a:lnTo>
                <a:lnTo>
                  <a:pt x="839391" y="0"/>
                </a:lnTo>
                <a:lnTo>
                  <a:pt x="785813" y="0"/>
                </a:lnTo>
                <a:lnTo>
                  <a:pt x="723305" y="0"/>
                </a:lnTo>
                <a:lnTo>
                  <a:pt x="669727" y="8930"/>
                </a:lnTo>
                <a:lnTo>
                  <a:pt x="607219" y="17860"/>
                </a:lnTo>
                <a:lnTo>
                  <a:pt x="544711" y="35719"/>
                </a:lnTo>
                <a:lnTo>
                  <a:pt x="482203" y="53579"/>
                </a:lnTo>
                <a:lnTo>
                  <a:pt x="437555" y="62508"/>
                </a:lnTo>
                <a:lnTo>
                  <a:pt x="401836" y="80368"/>
                </a:lnTo>
                <a:lnTo>
                  <a:pt x="375047" y="89297"/>
                </a:lnTo>
                <a:lnTo>
                  <a:pt x="339328" y="107157"/>
                </a:lnTo>
                <a:lnTo>
                  <a:pt x="294680" y="125016"/>
                </a:lnTo>
                <a:lnTo>
                  <a:pt x="250031" y="151805"/>
                </a:lnTo>
                <a:lnTo>
                  <a:pt x="196453" y="178594"/>
                </a:lnTo>
                <a:lnTo>
                  <a:pt x="142875" y="205383"/>
                </a:lnTo>
                <a:lnTo>
                  <a:pt x="98227" y="241102"/>
                </a:lnTo>
                <a:lnTo>
                  <a:pt x="53578" y="276821"/>
                </a:lnTo>
                <a:lnTo>
                  <a:pt x="35719" y="285750"/>
                </a:lnTo>
                <a:lnTo>
                  <a:pt x="8930" y="312539"/>
                </a:lnTo>
                <a:lnTo>
                  <a:pt x="0" y="330399"/>
                </a:lnTo>
                <a:lnTo>
                  <a:pt x="0" y="357188"/>
                </a:lnTo>
                <a:lnTo>
                  <a:pt x="0" y="392907"/>
                </a:lnTo>
                <a:lnTo>
                  <a:pt x="0" y="419696"/>
                </a:lnTo>
                <a:lnTo>
                  <a:pt x="0" y="446485"/>
                </a:lnTo>
                <a:lnTo>
                  <a:pt x="0" y="482204"/>
                </a:lnTo>
                <a:lnTo>
                  <a:pt x="0" y="508993"/>
                </a:lnTo>
                <a:lnTo>
                  <a:pt x="0" y="544712"/>
                </a:lnTo>
                <a:lnTo>
                  <a:pt x="0" y="571501"/>
                </a:lnTo>
                <a:lnTo>
                  <a:pt x="0" y="598290"/>
                </a:lnTo>
                <a:lnTo>
                  <a:pt x="8930" y="625079"/>
                </a:lnTo>
                <a:lnTo>
                  <a:pt x="35719" y="651868"/>
                </a:lnTo>
                <a:lnTo>
                  <a:pt x="107156" y="696516"/>
                </a:lnTo>
                <a:lnTo>
                  <a:pt x="169664" y="741164"/>
                </a:lnTo>
                <a:lnTo>
                  <a:pt x="241102" y="759024"/>
                </a:lnTo>
                <a:lnTo>
                  <a:pt x="303609" y="785813"/>
                </a:lnTo>
                <a:lnTo>
                  <a:pt x="366117" y="794742"/>
                </a:lnTo>
                <a:lnTo>
                  <a:pt x="419695" y="794742"/>
                </a:lnTo>
                <a:lnTo>
                  <a:pt x="473274" y="794742"/>
                </a:lnTo>
                <a:lnTo>
                  <a:pt x="517922" y="794742"/>
                </a:lnTo>
                <a:lnTo>
                  <a:pt x="580430" y="776883"/>
                </a:lnTo>
                <a:lnTo>
                  <a:pt x="642938" y="767953"/>
                </a:lnTo>
                <a:lnTo>
                  <a:pt x="705445" y="750094"/>
                </a:lnTo>
                <a:lnTo>
                  <a:pt x="759024" y="732235"/>
                </a:lnTo>
                <a:lnTo>
                  <a:pt x="821531" y="714375"/>
                </a:lnTo>
                <a:lnTo>
                  <a:pt x="875109" y="696516"/>
                </a:lnTo>
                <a:lnTo>
                  <a:pt x="937617" y="678656"/>
                </a:lnTo>
                <a:lnTo>
                  <a:pt x="991195" y="642938"/>
                </a:lnTo>
                <a:lnTo>
                  <a:pt x="1035844" y="616149"/>
                </a:lnTo>
                <a:lnTo>
                  <a:pt x="1089422" y="589360"/>
                </a:lnTo>
                <a:lnTo>
                  <a:pt x="1134070" y="553641"/>
                </a:lnTo>
                <a:lnTo>
                  <a:pt x="1178719" y="517923"/>
                </a:lnTo>
                <a:lnTo>
                  <a:pt x="1214438" y="491133"/>
                </a:lnTo>
                <a:lnTo>
                  <a:pt x="1250156" y="455415"/>
                </a:lnTo>
                <a:lnTo>
                  <a:pt x="1276945" y="410766"/>
                </a:lnTo>
                <a:lnTo>
                  <a:pt x="1303734" y="375048"/>
                </a:lnTo>
                <a:lnTo>
                  <a:pt x="1321594" y="339329"/>
                </a:lnTo>
                <a:lnTo>
                  <a:pt x="1339453" y="303610"/>
                </a:lnTo>
                <a:lnTo>
                  <a:pt x="1357313" y="258961"/>
                </a:lnTo>
                <a:lnTo>
                  <a:pt x="1366242" y="223243"/>
                </a:lnTo>
                <a:lnTo>
                  <a:pt x="1366242" y="178594"/>
                </a:lnTo>
                <a:lnTo>
                  <a:pt x="1357313" y="142875"/>
                </a:lnTo>
                <a:lnTo>
                  <a:pt x="1348383" y="107157"/>
                </a:lnTo>
                <a:lnTo>
                  <a:pt x="1330523" y="71438"/>
                </a:lnTo>
                <a:lnTo>
                  <a:pt x="1312664" y="44649"/>
                </a:lnTo>
                <a:lnTo>
                  <a:pt x="1276945" y="26789"/>
                </a:lnTo>
                <a:lnTo>
                  <a:pt x="1232297" y="8930"/>
                </a:lnTo>
                <a:lnTo>
                  <a:pt x="1178719" y="0"/>
                </a:lnTo>
                <a:lnTo>
                  <a:pt x="1116211" y="0"/>
                </a:lnTo>
                <a:lnTo>
                  <a:pt x="1035844" y="8930"/>
                </a:lnTo>
                <a:lnTo>
                  <a:pt x="946547" y="35719"/>
                </a:lnTo>
                <a:lnTo>
                  <a:pt x="839391" y="62508"/>
                </a:lnTo>
                <a:lnTo>
                  <a:pt x="839391"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026914" y="3616523"/>
            <a:ext cx="2348509" cy="125017"/>
          </a:xfrm>
          <a:custGeom>
            <a:avLst/>
            <a:gdLst/>
            <a:ahLst/>
            <a:cxnLst/>
            <a:rect l="0" t="0" r="0" b="0"/>
            <a:pathLst>
              <a:path w="2348509" h="125017">
                <a:moveTo>
                  <a:pt x="17860" y="8930"/>
                </a:moveTo>
                <a:lnTo>
                  <a:pt x="17860" y="0"/>
                </a:lnTo>
                <a:lnTo>
                  <a:pt x="8930" y="0"/>
                </a:lnTo>
                <a:lnTo>
                  <a:pt x="8930" y="0"/>
                </a:lnTo>
                <a:lnTo>
                  <a:pt x="8930" y="0"/>
                </a:lnTo>
                <a:lnTo>
                  <a:pt x="0" y="0"/>
                </a:lnTo>
                <a:lnTo>
                  <a:pt x="0" y="0"/>
                </a:lnTo>
                <a:lnTo>
                  <a:pt x="0" y="0"/>
                </a:lnTo>
                <a:lnTo>
                  <a:pt x="0" y="0"/>
                </a:lnTo>
                <a:lnTo>
                  <a:pt x="8930" y="0"/>
                </a:lnTo>
                <a:lnTo>
                  <a:pt x="17860" y="8930"/>
                </a:lnTo>
                <a:lnTo>
                  <a:pt x="26789" y="17859"/>
                </a:lnTo>
                <a:lnTo>
                  <a:pt x="35719" y="26789"/>
                </a:lnTo>
                <a:lnTo>
                  <a:pt x="53578" y="26789"/>
                </a:lnTo>
                <a:lnTo>
                  <a:pt x="71438" y="35719"/>
                </a:lnTo>
                <a:lnTo>
                  <a:pt x="89297" y="44648"/>
                </a:lnTo>
                <a:lnTo>
                  <a:pt x="107156" y="44648"/>
                </a:lnTo>
                <a:lnTo>
                  <a:pt x="133945" y="44648"/>
                </a:lnTo>
                <a:lnTo>
                  <a:pt x="160735" y="44648"/>
                </a:lnTo>
                <a:lnTo>
                  <a:pt x="196453" y="44648"/>
                </a:lnTo>
                <a:lnTo>
                  <a:pt x="232172" y="44648"/>
                </a:lnTo>
                <a:lnTo>
                  <a:pt x="267891" y="44648"/>
                </a:lnTo>
                <a:lnTo>
                  <a:pt x="303609" y="53578"/>
                </a:lnTo>
                <a:lnTo>
                  <a:pt x="339328" y="62508"/>
                </a:lnTo>
                <a:lnTo>
                  <a:pt x="383977" y="80367"/>
                </a:lnTo>
                <a:lnTo>
                  <a:pt x="419695" y="98227"/>
                </a:lnTo>
                <a:lnTo>
                  <a:pt x="464344" y="107156"/>
                </a:lnTo>
                <a:lnTo>
                  <a:pt x="508992" y="116086"/>
                </a:lnTo>
                <a:lnTo>
                  <a:pt x="553641" y="125016"/>
                </a:lnTo>
                <a:lnTo>
                  <a:pt x="607219" y="125016"/>
                </a:lnTo>
                <a:lnTo>
                  <a:pt x="660797" y="125016"/>
                </a:lnTo>
                <a:lnTo>
                  <a:pt x="714375" y="125016"/>
                </a:lnTo>
                <a:lnTo>
                  <a:pt x="767953" y="116086"/>
                </a:lnTo>
                <a:lnTo>
                  <a:pt x="821531" y="107156"/>
                </a:lnTo>
                <a:lnTo>
                  <a:pt x="884039" y="107156"/>
                </a:lnTo>
                <a:lnTo>
                  <a:pt x="937617" y="98227"/>
                </a:lnTo>
                <a:lnTo>
                  <a:pt x="991195" y="89297"/>
                </a:lnTo>
                <a:lnTo>
                  <a:pt x="1053703" y="89297"/>
                </a:lnTo>
                <a:lnTo>
                  <a:pt x="1107281" y="89297"/>
                </a:lnTo>
                <a:lnTo>
                  <a:pt x="1169789" y="89297"/>
                </a:lnTo>
                <a:lnTo>
                  <a:pt x="1232297" y="89297"/>
                </a:lnTo>
                <a:lnTo>
                  <a:pt x="1294805" y="80367"/>
                </a:lnTo>
                <a:lnTo>
                  <a:pt x="1366242" y="80367"/>
                </a:lnTo>
                <a:lnTo>
                  <a:pt x="1437680" y="71438"/>
                </a:lnTo>
                <a:lnTo>
                  <a:pt x="1509117" y="62508"/>
                </a:lnTo>
                <a:lnTo>
                  <a:pt x="1580555" y="53578"/>
                </a:lnTo>
                <a:lnTo>
                  <a:pt x="1643063" y="53578"/>
                </a:lnTo>
                <a:lnTo>
                  <a:pt x="1705570" y="44648"/>
                </a:lnTo>
                <a:lnTo>
                  <a:pt x="1759149" y="44648"/>
                </a:lnTo>
                <a:lnTo>
                  <a:pt x="1821656" y="44648"/>
                </a:lnTo>
                <a:lnTo>
                  <a:pt x="1866305" y="44648"/>
                </a:lnTo>
                <a:lnTo>
                  <a:pt x="1919883" y="53578"/>
                </a:lnTo>
                <a:lnTo>
                  <a:pt x="1964531" y="53578"/>
                </a:lnTo>
                <a:lnTo>
                  <a:pt x="2009180" y="62508"/>
                </a:lnTo>
                <a:lnTo>
                  <a:pt x="2053828" y="62508"/>
                </a:lnTo>
                <a:lnTo>
                  <a:pt x="2098477" y="71438"/>
                </a:lnTo>
                <a:lnTo>
                  <a:pt x="2134195" y="71438"/>
                </a:lnTo>
                <a:lnTo>
                  <a:pt x="2178844" y="71438"/>
                </a:lnTo>
                <a:lnTo>
                  <a:pt x="2205633" y="71438"/>
                </a:lnTo>
                <a:lnTo>
                  <a:pt x="2241352" y="71438"/>
                </a:lnTo>
                <a:lnTo>
                  <a:pt x="2268141" y="62508"/>
                </a:lnTo>
                <a:lnTo>
                  <a:pt x="2294930" y="62508"/>
                </a:lnTo>
                <a:lnTo>
                  <a:pt x="2321719" y="53578"/>
                </a:lnTo>
                <a:lnTo>
                  <a:pt x="2330649" y="53578"/>
                </a:lnTo>
                <a:lnTo>
                  <a:pt x="2348508" y="53578"/>
                </a:lnTo>
                <a:lnTo>
                  <a:pt x="2348508" y="53578"/>
                </a:lnTo>
                <a:lnTo>
                  <a:pt x="2348508" y="62508"/>
                </a:lnTo>
                <a:lnTo>
                  <a:pt x="2330649" y="62508"/>
                </a:lnTo>
                <a:lnTo>
                  <a:pt x="2330649"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723680" y="3375421"/>
            <a:ext cx="276821" cy="151806"/>
          </a:xfrm>
          <a:custGeom>
            <a:avLst/>
            <a:gdLst/>
            <a:ahLst/>
            <a:cxnLst/>
            <a:rect l="0" t="0" r="0" b="0"/>
            <a:pathLst>
              <a:path w="276821" h="151806">
                <a:moveTo>
                  <a:pt x="35718" y="53579"/>
                </a:moveTo>
                <a:lnTo>
                  <a:pt x="35718" y="44649"/>
                </a:lnTo>
                <a:lnTo>
                  <a:pt x="26789" y="44649"/>
                </a:lnTo>
                <a:lnTo>
                  <a:pt x="17859" y="44649"/>
                </a:lnTo>
                <a:lnTo>
                  <a:pt x="8929" y="44649"/>
                </a:lnTo>
                <a:lnTo>
                  <a:pt x="8929" y="44649"/>
                </a:lnTo>
                <a:lnTo>
                  <a:pt x="8929" y="53579"/>
                </a:lnTo>
                <a:lnTo>
                  <a:pt x="8929" y="71438"/>
                </a:lnTo>
                <a:lnTo>
                  <a:pt x="8929" y="89297"/>
                </a:lnTo>
                <a:lnTo>
                  <a:pt x="0" y="116086"/>
                </a:lnTo>
                <a:lnTo>
                  <a:pt x="0" y="133946"/>
                </a:lnTo>
                <a:lnTo>
                  <a:pt x="0" y="142875"/>
                </a:lnTo>
                <a:lnTo>
                  <a:pt x="0" y="151805"/>
                </a:lnTo>
                <a:lnTo>
                  <a:pt x="8929" y="142875"/>
                </a:lnTo>
                <a:lnTo>
                  <a:pt x="0" y="142875"/>
                </a:lnTo>
                <a:lnTo>
                  <a:pt x="8929" y="125016"/>
                </a:lnTo>
                <a:lnTo>
                  <a:pt x="17859" y="107157"/>
                </a:lnTo>
                <a:lnTo>
                  <a:pt x="35718" y="89297"/>
                </a:lnTo>
                <a:lnTo>
                  <a:pt x="44648" y="62508"/>
                </a:lnTo>
                <a:lnTo>
                  <a:pt x="62508" y="35719"/>
                </a:lnTo>
                <a:lnTo>
                  <a:pt x="80367" y="17860"/>
                </a:lnTo>
                <a:lnTo>
                  <a:pt x="89297" y="0"/>
                </a:lnTo>
                <a:lnTo>
                  <a:pt x="107156" y="0"/>
                </a:lnTo>
                <a:lnTo>
                  <a:pt x="107156" y="8930"/>
                </a:lnTo>
                <a:lnTo>
                  <a:pt x="107156" y="26790"/>
                </a:lnTo>
                <a:lnTo>
                  <a:pt x="98226" y="53579"/>
                </a:lnTo>
                <a:lnTo>
                  <a:pt x="98226" y="80368"/>
                </a:lnTo>
                <a:lnTo>
                  <a:pt x="89297" y="107157"/>
                </a:lnTo>
                <a:lnTo>
                  <a:pt x="89297" y="133946"/>
                </a:lnTo>
                <a:lnTo>
                  <a:pt x="98226" y="142875"/>
                </a:lnTo>
                <a:lnTo>
                  <a:pt x="98226" y="151805"/>
                </a:lnTo>
                <a:lnTo>
                  <a:pt x="107156" y="151805"/>
                </a:lnTo>
                <a:lnTo>
                  <a:pt x="125015" y="142875"/>
                </a:lnTo>
                <a:lnTo>
                  <a:pt x="142875" y="116086"/>
                </a:lnTo>
                <a:lnTo>
                  <a:pt x="169664" y="89297"/>
                </a:lnTo>
                <a:lnTo>
                  <a:pt x="187523" y="62508"/>
                </a:lnTo>
                <a:lnTo>
                  <a:pt x="214312" y="35719"/>
                </a:lnTo>
                <a:lnTo>
                  <a:pt x="232172" y="8930"/>
                </a:lnTo>
                <a:lnTo>
                  <a:pt x="250031" y="0"/>
                </a:lnTo>
                <a:lnTo>
                  <a:pt x="258961" y="0"/>
                </a:lnTo>
                <a:lnTo>
                  <a:pt x="258961" y="8930"/>
                </a:lnTo>
                <a:lnTo>
                  <a:pt x="258961" y="35719"/>
                </a:lnTo>
                <a:lnTo>
                  <a:pt x="250031" y="62508"/>
                </a:lnTo>
                <a:lnTo>
                  <a:pt x="250031" y="89297"/>
                </a:lnTo>
                <a:lnTo>
                  <a:pt x="241101" y="116086"/>
                </a:lnTo>
                <a:lnTo>
                  <a:pt x="241101" y="125016"/>
                </a:lnTo>
                <a:lnTo>
                  <a:pt x="250031" y="133946"/>
                </a:lnTo>
                <a:lnTo>
                  <a:pt x="258961" y="125016"/>
                </a:lnTo>
                <a:lnTo>
                  <a:pt x="267890" y="107157"/>
                </a:lnTo>
                <a:lnTo>
                  <a:pt x="276820" y="71438"/>
                </a:lnTo>
                <a:lnTo>
                  <a:pt x="276820"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045148" y="3366492"/>
            <a:ext cx="125017" cy="107157"/>
          </a:xfrm>
          <a:custGeom>
            <a:avLst/>
            <a:gdLst/>
            <a:ahLst/>
            <a:cxnLst/>
            <a:rect l="0" t="0" r="0" b="0"/>
            <a:pathLst>
              <a:path w="125017" h="107157">
                <a:moveTo>
                  <a:pt x="26790" y="26789"/>
                </a:moveTo>
                <a:lnTo>
                  <a:pt x="17860" y="35719"/>
                </a:lnTo>
                <a:lnTo>
                  <a:pt x="8930" y="35719"/>
                </a:lnTo>
                <a:lnTo>
                  <a:pt x="0" y="44648"/>
                </a:lnTo>
                <a:lnTo>
                  <a:pt x="0" y="44648"/>
                </a:lnTo>
                <a:lnTo>
                  <a:pt x="0" y="44648"/>
                </a:lnTo>
                <a:lnTo>
                  <a:pt x="8930" y="44648"/>
                </a:lnTo>
                <a:lnTo>
                  <a:pt x="26790" y="44648"/>
                </a:lnTo>
                <a:lnTo>
                  <a:pt x="44649" y="35719"/>
                </a:lnTo>
                <a:lnTo>
                  <a:pt x="62508" y="35719"/>
                </a:lnTo>
                <a:lnTo>
                  <a:pt x="80368" y="44648"/>
                </a:lnTo>
                <a:lnTo>
                  <a:pt x="89297" y="44648"/>
                </a:lnTo>
                <a:lnTo>
                  <a:pt x="107157" y="44648"/>
                </a:lnTo>
                <a:lnTo>
                  <a:pt x="116086" y="44648"/>
                </a:lnTo>
                <a:lnTo>
                  <a:pt x="116086" y="44648"/>
                </a:lnTo>
                <a:lnTo>
                  <a:pt x="125016" y="35719"/>
                </a:lnTo>
                <a:lnTo>
                  <a:pt x="125016" y="26789"/>
                </a:lnTo>
                <a:lnTo>
                  <a:pt x="125016" y="17859"/>
                </a:lnTo>
                <a:lnTo>
                  <a:pt x="125016" y="8929"/>
                </a:lnTo>
                <a:lnTo>
                  <a:pt x="116086" y="0"/>
                </a:lnTo>
                <a:lnTo>
                  <a:pt x="107157" y="8929"/>
                </a:lnTo>
                <a:lnTo>
                  <a:pt x="89297" y="17859"/>
                </a:lnTo>
                <a:lnTo>
                  <a:pt x="62508" y="35719"/>
                </a:lnTo>
                <a:lnTo>
                  <a:pt x="35719" y="62508"/>
                </a:lnTo>
                <a:lnTo>
                  <a:pt x="26790" y="80367"/>
                </a:lnTo>
                <a:lnTo>
                  <a:pt x="17860" y="98226"/>
                </a:lnTo>
                <a:lnTo>
                  <a:pt x="26790" y="107156"/>
                </a:lnTo>
                <a:lnTo>
                  <a:pt x="53579" y="107156"/>
                </a:lnTo>
                <a:lnTo>
                  <a:pt x="80368" y="98226"/>
                </a:lnTo>
                <a:lnTo>
                  <a:pt x="116086" y="80367"/>
                </a:lnTo>
                <a:lnTo>
                  <a:pt x="11608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348758" y="3116461"/>
            <a:ext cx="133946" cy="321469"/>
          </a:xfrm>
          <a:custGeom>
            <a:avLst/>
            <a:gdLst/>
            <a:ahLst/>
            <a:cxnLst/>
            <a:rect l="0" t="0" r="0" b="0"/>
            <a:pathLst>
              <a:path w="133946" h="321469">
                <a:moveTo>
                  <a:pt x="133945" y="0"/>
                </a:moveTo>
                <a:lnTo>
                  <a:pt x="133945" y="8929"/>
                </a:lnTo>
                <a:lnTo>
                  <a:pt x="116086" y="17859"/>
                </a:lnTo>
                <a:lnTo>
                  <a:pt x="98226" y="44648"/>
                </a:lnTo>
                <a:lnTo>
                  <a:pt x="80367" y="80367"/>
                </a:lnTo>
                <a:lnTo>
                  <a:pt x="53578" y="125015"/>
                </a:lnTo>
                <a:lnTo>
                  <a:pt x="26789" y="169664"/>
                </a:lnTo>
                <a:lnTo>
                  <a:pt x="17859" y="214312"/>
                </a:lnTo>
                <a:lnTo>
                  <a:pt x="8930" y="250031"/>
                </a:lnTo>
                <a:lnTo>
                  <a:pt x="8930" y="276820"/>
                </a:lnTo>
                <a:lnTo>
                  <a:pt x="8930" y="303609"/>
                </a:lnTo>
                <a:lnTo>
                  <a:pt x="8930" y="312539"/>
                </a:lnTo>
                <a:lnTo>
                  <a:pt x="8930" y="321468"/>
                </a:lnTo>
                <a:lnTo>
                  <a:pt x="8930" y="321468"/>
                </a:lnTo>
                <a:lnTo>
                  <a:pt x="8930" y="312539"/>
                </a:lnTo>
                <a:lnTo>
                  <a:pt x="0" y="312539"/>
                </a:lnTo>
                <a:lnTo>
                  <a:pt x="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188023" y="3214687"/>
            <a:ext cx="455416" cy="232173"/>
          </a:xfrm>
          <a:custGeom>
            <a:avLst/>
            <a:gdLst/>
            <a:ahLst/>
            <a:cxnLst/>
            <a:rect l="0" t="0" r="0" b="0"/>
            <a:pathLst>
              <a:path w="455416" h="232173">
                <a:moveTo>
                  <a:pt x="53579" y="151805"/>
                </a:moveTo>
                <a:lnTo>
                  <a:pt x="44649" y="151805"/>
                </a:lnTo>
                <a:lnTo>
                  <a:pt x="35719" y="142875"/>
                </a:lnTo>
                <a:lnTo>
                  <a:pt x="26790" y="133945"/>
                </a:lnTo>
                <a:lnTo>
                  <a:pt x="8930" y="133945"/>
                </a:lnTo>
                <a:lnTo>
                  <a:pt x="8930" y="133945"/>
                </a:lnTo>
                <a:lnTo>
                  <a:pt x="0" y="133945"/>
                </a:lnTo>
                <a:lnTo>
                  <a:pt x="8930" y="133945"/>
                </a:lnTo>
                <a:lnTo>
                  <a:pt x="17860" y="133945"/>
                </a:lnTo>
                <a:lnTo>
                  <a:pt x="44649" y="142875"/>
                </a:lnTo>
                <a:lnTo>
                  <a:pt x="62508" y="142875"/>
                </a:lnTo>
                <a:lnTo>
                  <a:pt x="98227" y="142875"/>
                </a:lnTo>
                <a:lnTo>
                  <a:pt x="133946" y="142875"/>
                </a:lnTo>
                <a:lnTo>
                  <a:pt x="160735" y="142875"/>
                </a:lnTo>
                <a:lnTo>
                  <a:pt x="196454" y="133945"/>
                </a:lnTo>
                <a:lnTo>
                  <a:pt x="232172" y="133945"/>
                </a:lnTo>
                <a:lnTo>
                  <a:pt x="267891" y="116086"/>
                </a:lnTo>
                <a:lnTo>
                  <a:pt x="303610" y="98227"/>
                </a:lnTo>
                <a:lnTo>
                  <a:pt x="321469" y="71438"/>
                </a:lnTo>
                <a:lnTo>
                  <a:pt x="348258" y="53578"/>
                </a:lnTo>
                <a:lnTo>
                  <a:pt x="366118" y="26789"/>
                </a:lnTo>
                <a:lnTo>
                  <a:pt x="375047" y="8930"/>
                </a:lnTo>
                <a:lnTo>
                  <a:pt x="383977" y="0"/>
                </a:lnTo>
                <a:lnTo>
                  <a:pt x="375047" y="8930"/>
                </a:lnTo>
                <a:lnTo>
                  <a:pt x="366118" y="26789"/>
                </a:lnTo>
                <a:lnTo>
                  <a:pt x="348258" y="53578"/>
                </a:lnTo>
                <a:lnTo>
                  <a:pt x="330399" y="80367"/>
                </a:lnTo>
                <a:lnTo>
                  <a:pt x="321469" y="107156"/>
                </a:lnTo>
                <a:lnTo>
                  <a:pt x="303610" y="133945"/>
                </a:lnTo>
                <a:lnTo>
                  <a:pt x="303610" y="160734"/>
                </a:lnTo>
                <a:lnTo>
                  <a:pt x="294680" y="169664"/>
                </a:lnTo>
                <a:lnTo>
                  <a:pt x="294680" y="187524"/>
                </a:lnTo>
                <a:lnTo>
                  <a:pt x="294680" y="187524"/>
                </a:lnTo>
                <a:lnTo>
                  <a:pt x="303610" y="187524"/>
                </a:lnTo>
                <a:lnTo>
                  <a:pt x="312540" y="187524"/>
                </a:lnTo>
                <a:lnTo>
                  <a:pt x="330399" y="169664"/>
                </a:lnTo>
                <a:lnTo>
                  <a:pt x="348258" y="160734"/>
                </a:lnTo>
                <a:lnTo>
                  <a:pt x="375047" y="142875"/>
                </a:lnTo>
                <a:lnTo>
                  <a:pt x="383977" y="133945"/>
                </a:lnTo>
                <a:lnTo>
                  <a:pt x="392907" y="133945"/>
                </a:lnTo>
                <a:lnTo>
                  <a:pt x="392907" y="133945"/>
                </a:lnTo>
                <a:lnTo>
                  <a:pt x="383977" y="151805"/>
                </a:lnTo>
                <a:lnTo>
                  <a:pt x="383977" y="169664"/>
                </a:lnTo>
                <a:lnTo>
                  <a:pt x="375047" y="187524"/>
                </a:lnTo>
                <a:lnTo>
                  <a:pt x="375047" y="214313"/>
                </a:lnTo>
                <a:lnTo>
                  <a:pt x="383977" y="223242"/>
                </a:lnTo>
                <a:lnTo>
                  <a:pt x="392907" y="232172"/>
                </a:lnTo>
                <a:lnTo>
                  <a:pt x="410766" y="232172"/>
                </a:lnTo>
                <a:lnTo>
                  <a:pt x="437555" y="214313"/>
                </a:lnTo>
                <a:lnTo>
                  <a:pt x="455415" y="187524"/>
                </a:lnTo>
                <a:lnTo>
                  <a:pt x="455415"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697016" y="3366492"/>
            <a:ext cx="89298" cy="71438"/>
          </a:xfrm>
          <a:custGeom>
            <a:avLst/>
            <a:gdLst/>
            <a:ahLst/>
            <a:cxnLst/>
            <a:rect l="0" t="0" r="0" b="0"/>
            <a:pathLst>
              <a:path w="89298" h="71438">
                <a:moveTo>
                  <a:pt x="8929" y="17859"/>
                </a:moveTo>
                <a:lnTo>
                  <a:pt x="8929" y="17859"/>
                </a:lnTo>
                <a:lnTo>
                  <a:pt x="0" y="17859"/>
                </a:lnTo>
                <a:lnTo>
                  <a:pt x="0" y="26789"/>
                </a:lnTo>
                <a:lnTo>
                  <a:pt x="0" y="26789"/>
                </a:lnTo>
                <a:lnTo>
                  <a:pt x="0" y="35719"/>
                </a:lnTo>
                <a:lnTo>
                  <a:pt x="0" y="44648"/>
                </a:lnTo>
                <a:lnTo>
                  <a:pt x="0" y="53578"/>
                </a:lnTo>
                <a:lnTo>
                  <a:pt x="8929" y="62508"/>
                </a:lnTo>
                <a:lnTo>
                  <a:pt x="17859" y="71437"/>
                </a:lnTo>
                <a:lnTo>
                  <a:pt x="26789" y="71437"/>
                </a:lnTo>
                <a:lnTo>
                  <a:pt x="53578" y="71437"/>
                </a:lnTo>
                <a:lnTo>
                  <a:pt x="62507" y="62508"/>
                </a:lnTo>
                <a:lnTo>
                  <a:pt x="80367" y="44648"/>
                </a:lnTo>
                <a:lnTo>
                  <a:pt x="89297" y="35719"/>
                </a:lnTo>
                <a:lnTo>
                  <a:pt x="89297" y="17859"/>
                </a:lnTo>
                <a:lnTo>
                  <a:pt x="80367" y="8929"/>
                </a:lnTo>
                <a:lnTo>
                  <a:pt x="71437" y="0"/>
                </a:lnTo>
                <a:lnTo>
                  <a:pt x="62507" y="0"/>
                </a:lnTo>
                <a:lnTo>
                  <a:pt x="53578" y="0"/>
                </a:lnTo>
                <a:lnTo>
                  <a:pt x="53578" y="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848820" y="3178968"/>
            <a:ext cx="232173" cy="241103"/>
          </a:xfrm>
          <a:custGeom>
            <a:avLst/>
            <a:gdLst/>
            <a:ahLst/>
            <a:cxnLst/>
            <a:rect l="0" t="0" r="0" b="0"/>
            <a:pathLst>
              <a:path w="232173" h="241103">
                <a:moveTo>
                  <a:pt x="142875" y="116086"/>
                </a:moveTo>
                <a:lnTo>
                  <a:pt x="133946" y="116086"/>
                </a:lnTo>
                <a:lnTo>
                  <a:pt x="125016" y="125016"/>
                </a:lnTo>
                <a:lnTo>
                  <a:pt x="107157" y="133946"/>
                </a:lnTo>
                <a:lnTo>
                  <a:pt x="89297" y="142875"/>
                </a:lnTo>
                <a:lnTo>
                  <a:pt x="53578" y="169664"/>
                </a:lnTo>
                <a:lnTo>
                  <a:pt x="26789" y="187524"/>
                </a:lnTo>
                <a:lnTo>
                  <a:pt x="8930" y="205383"/>
                </a:lnTo>
                <a:lnTo>
                  <a:pt x="0" y="223243"/>
                </a:lnTo>
                <a:lnTo>
                  <a:pt x="0" y="241102"/>
                </a:lnTo>
                <a:lnTo>
                  <a:pt x="8930" y="241102"/>
                </a:lnTo>
                <a:lnTo>
                  <a:pt x="26789" y="241102"/>
                </a:lnTo>
                <a:lnTo>
                  <a:pt x="53578" y="223243"/>
                </a:lnTo>
                <a:lnTo>
                  <a:pt x="80368" y="205383"/>
                </a:lnTo>
                <a:lnTo>
                  <a:pt x="107157" y="187524"/>
                </a:lnTo>
                <a:lnTo>
                  <a:pt x="142875" y="169664"/>
                </a:lnTo>
                <a:lnTo>
                  <a:pt x="169664" y="142875"/>
                </a:lnTo>
                <a:lnTo>
                  <a:pt x="196453" y="107157"/>
                </a:lnTo>
                <a:lnTo>
                  <a:pt x="205383" y="71438"/>
                </a:lnTo>
                <a:lnTo>
                  <a:pt x="223243" y="35719"/>
                </a:lnTo>
                <a:lnTo>
                  <a:pt x="232172" y="8930"/>
                </a:lnTo>
                <a:lnTo>
                  <a:pt x="232172" y="0"/>
                </a:lnTo>
                <a:lnTo>
                  <a:pt x="214313" y="0"/>
                </a:lnTo>
                <a:lnTo>
                  <a:pt x="187524" y="8930"/>
                </a:lnTo>
                <a:lnTo>
                  <a:pt x="151805" y="44649"/>
                </a:lnTo>
                <a:lnTo>
                  <a:pt x="107157" y="80368"/>
                </a:lnTo>
                <a:lnTo>
                  <a:pt x="71438" y="116086"/>
                </a:lnTo>
                <a:lnTo>
                  <a:pt x="44649" y="142875"/>
                </a:lnTo>
                <a:lnTo>
                  <a:pt x="35719" y="178594"/>
                </a:lnTo>
                <a:lnTo>
                  <a:pt x="35719" y="196453"/>
                </a:lnTo>
                <a:lnTo>
                  <a:pt x="44649" y="223243"/>
                </a:lnTo>
                <a:lnTo>
                  <a:pt x="62508" y="232172"/>
                </a:lnTo>
                <a:lnTo>
                  <a:pt x="89297" y="241102"/>
                </a:lnTo>
                <a:lnTo>
                  <a:pt x="107157" y="241102"/>
                </a:lnTo>
                <a:lnTo>
                  <a:pt x="107157"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2946797" y="1964531"/>
            <a:ext cx="3018235" cy="1401962"/>
          </a:xfrm>
          <a:custGeom>
            <a:avLst/>
            <a:gdLst/>
            <a:ahLst/>
            <a:cxnLst/>
            <a:rect l="0" t="0" r="0" b="0"/>
            <a:pathLst>
              <a:path w="3018235" h="1401962">
                <a:moveTo>
                  <a:pt x="2294930" y="1401961"/>
                </a:moveTo>
                <a:lnTo>
                  <a:pt x="2294930" y="1401961"/>
                </a:lnTo>
                <a:lnTo>
                  <a:pt x="2303859" y="1401961"/>
                </a:lnTo>
                <a:lnTo>
                  <a:pt x="2312789" y="1401961"/>
                </a:lnTo>
                <a:lnTo>
                  <a:pt x="2339578" y="1393031"/>
                </a:lnTo>
                <a:lnTo>
                  <a:pt x="2375297" y="1384101"/>
                </a:lnTo>
                <a:lnTo>
                  <a:pt x="2411016" y="1375172"/>
                </a:lnTo>
                <a:lnTo>
                  <a:pt x="2464594" y="1366242"/>
                </a:lnTo>
                <a:lnTo>
                  <a:pt x="2509242" y="1348383"/>
                </a:lnTo>
                <a:lnTo>
                  <a:pt x="2562820" y="1321594"/>
                </a:lnTo>
                <a:lnTo>
                  <a:pt x="2625328" y="1285875"/>
                </a:lnTo>
                <a:lnTo>
                  <a:pt x="2678906" y="1250156"/>
                </a:lnTo>
                <a:lnTo>
                  <a:pt x="2732484" y="1205508"/>
                </a:lnTo>
                <a:lnTo>
                  <a:pt x="2786062" y="1151930"/>
                </a:lnTo>
                <a:lnTo>
                  <a:pt x="2839641" y="1089422"/>
                </a:lnTo>
                <a:lnTo>
                  <a:pt x="2893219" y="1026914"/>
                </a:lnTo>
                <a:lnTo>
                  <a:pt x="2937867" y="955476"/>
                </a:lnTo>
                <a:lnTo>
                  <a:pt x="2973586" y="884039"/>
                </a:lnTo>
                <a:lnTo>
                  <a:pt x="3000375" y="803672"/>
                </a:lnTo>
                <a:lnTo>
                  <a:pt x="3018234" y="741164"/>
                </a:lnTo>
                <a:lnTo>
                  <a:pt x="3018234" y="669727"/>
                </a:lnTo>
                <a:lnTo>
                  <a:pt x="3009305" y="598289"/>
                </a:lnTo>
                <a:lnTo>
                  <a:pt x="2982516" y="526852"/>
                </a:lnTo>
                <a:lnTo>
                  <a:pt x="2937867" y="455414"/>
                </a:lnTo>
                <a:lnTo>
                  <a:pt x="2875359" y="392906"/>
                </a:lnTo>
                <a:lnTo>
                  <a:pt x="2794992" y="330398"/>
                </a:lnTo>
                <a:lnTo>
                  <a:pt x="2696766" y="267891"/>
                </a:lnTo>
                <a:lnTo>
                  <a:pt x="2598539" y="214313"/>
                </a:lnTo>
                <a:lnTo>
                  <a:pt x="2491383" y="160734"/>
                </a:lnTo>
                <a:lnTo>
                  <a:pt x="2384226" y="116086"/>
                </a:lnTo>
                <a:lnTo>
                  <a:pt x="2268141" y="80367"/>
                </a:lnTo>
                <a:lnTo>
                  <a:pt x="2152055" y="44648"/>
                </a:lnTo>
                <a:lnTo>
                  <a:pt x="2018109" y="17859"/>
                </a:lnTo>
                <a:lnTo>
                  <a:pt x="1884164" y="8930"/>
                </a:lnTo>
                <a:lnTo>
                  <a:pt x="1741289" y="0"/>
                </a:lnTo>
                <a:lnTo>
                  <a:pt x="1580555" y="0"/>
                </a:lnTo>
                <a:lnTo>
                  <a:pt x="1419820" y="17859"/>
                </a:lnTo>
                <a:lnTo>
                  <a:pt x="1268016" y="35719"/>
                </a:lnTo>
                <a:lnTo>
                  <a:pt x="1116211" y="71438"/>
                </a:lnTo>
                <a:lnTo>
                  <a:pt x="973336" y="116086"/>
                </a:lnTo>
                <a:lnTo>
                  <a:pt x="839391" y="169664"/>
                </a:lnTo>
                <a:lnTo>
                  <a:pt x="714375" y="241102"/>
                </a:lnTo>
                <a:lnTo>
                  <a:pt x="598289" y="312539"/>
                </a:lnTo>
                <a:lnTo>
                  <a:pt x="491133" y="392906"/>
                </a:lnTo>
                <a:lnTo>
                  <a:pt x="392906" y="473273"/>
                </a:lnTo>
                <a:lnTo>
                  <a:pt x="294680" y="544711"/>
                </a:lnTo>
                <a:lnTo>
                  <a:pt x="223242" y="616149"/>
                </a:lnTo>
                <a:lnTo>
                  <a:pt x="151805" y="678657"/>
                </a:lnTo>
                <a:lnTo>
                  <a:pt x="98226" y="723305"/>
                </a:lnTo>
                <a:lnTo>
                  <a:pt x="62508" y="767953"/>
                </a:lnTo>
                <a:lnTo>
                  <a:pt x="35719" y="794742"/>
                </a:lnTo>
                <a:lnTo>
                  <a:pt x="17859" y="812602"/>
                </a:lnTo>
                <a:lnTo>
                  <a:pt x="8930" y="821532"/>
                </a:lnTo>
                <a:lnTo>
                  <a:pt x="8930" y="830461"/>
                </a:lnTo>
                <a:lnTo>
                  <a:pt x="8930" y="821532"/>
                </a:lnTo>
                <a:lnTo>
                  <a:pt x="8930" y="821532"/>
                </a:lnTo>
                <a:lnTo>
                  <a:pt x="8930" y="812602"/>
                </a:lnTo>
                <a:lnTo>
                  <a:pt x="8930" y="803672"/>
                </a:lnTo>
                <a:lnTo>
                  <a:pt x="8930" y="794742"/>
                </a:lnTo>
                <a:lnTo>
                  <a:pt x="0" y="776883"/>
                </a:lnTo>
                <a:lnTo>
                  <a:pt x="0" y="7768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750344" y="2571750"/>
            <a:ext cx="508993" cy="294680"/>
          </a:xfrm>
          <a:custGeom>
            <a:avLst/>
            <a:gdLst/>
            <a:ahLst/>
            <a:cxnLst/>
            <a:rect l="0" t="0" r="0" b="0"/>
            <a:pathLst>
              <a:path w="508993" h="294680">
                <a:moveTo>
                  <a:pt x="178594" y="0"/>
                </a:moveTo>
                <a:lnTo>
                  <a:pt x="178594" y="0"/>
                </a:lnTo>
                <a:lnTo>
                  <a:pt x="160734" y="0"/>
                </a:lnTo>
                <a:lnTo>
                  <a:pt x="151804" y="17859"/>
                </a:lnTo>
                <a:lnTo>
                  <a:pt x="133945" y="35719"/>
                </a:lnTo>
                <a:lnTo>
                  <a:pt x="107156" y="71438"/>
                </a:lnTo>
                <a:lnTo>
                  <a:pt x="80367" y="116086"/>
                </a:lnTo>
                <a:lnTo>
                  <a:pt x="53578" y="169664"/>
                </a:lnTo>
                <a:lnTo>
                  <a:pt x="26789" y="214313"/>
                </a:lnTo>
                <a:lnTo>
                  <a:pt x="8929" y="250031"/>
                </a:lnTo>
                <a:lnTo>
                  <a:pt x="0" y="276820"/>
                </a:lnTo>
                <a:lnTo>
                  <a:pt x="17859" y="294679"/>
                </a:lnTo>
                <a:lnTo>
                  <a:pt x="62508" y="294679"/>
                </a:lnTo>
                <a:lnTo>
                  <a:pt x="133945" y="285750"/>
                </a:lnTo>
                <a:lnTo>
                  <a:pt x="232172" y="267890"/>
                </a:lnTo>
                <a:lnTo>
                  <a:pt x="348258" y="241101"/>
                </a:lnTo>
                <a:lnTo>
                  <a:pt x="437554" y="214313"/>
                </a:lnTo>
                <a:lnTo>
                  <a:pt x="508992" y="160734"/>
                </a:lnTo>
                <a:lnTo>
                  <a:pt x="508992"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1803797" y="5866804"/>
            <a:ext cx="714376" cy="383977"/>
          </a:xfrm>
          <a:custGeom>
            <a:avLst/>
            <a:gdLst/>
            <a:ahLst/>
            <a:cxnLst/>
            <a:rect l="0" t="0" r="0" b="0"/>
            <a:pathLst>
              <a:path w="714376" h="383977">
                <a:moveTo>
                  <a:pt x="0" y="0"/>
                </a:moveTo>
                <a:lnTo>
                  <a:pt x="0" y="0"/>
                </a:lnTo>
                <a:lnTo>
                  <a:pt x="0" y="0"/>
                </a:lnTo>
                <a:lnTo>
                  <a:pt x="0" y="0"/>
                </a:lnTo>
                <a:lnTo>
                  <a:pt x="0" y="0"/>
                </a:lnTo>
                <a:lnTo>
                  <a:pt x="0" y="0"/>
                </a:lnTo>
                <a:lnTo>
                  <a:pt x="0" y="0"/>
                </a:lnTo>
                <a:lnTo>
                  <a:pt x="8930" y="0"/>
                </a:lnTo>
                <a:lnTo>
                  <a:pt x="8930" y="8930"/>
                </a:lnTo>
                <a:lnTo>
                  <a:pt x="26789" y="8930"/>
                </a:lnTo>
                <a:lnTo>
                  <a:pt x="35719" y="8930"/>
                </a:lnTo>
                <a:lnTo>
                  <a:pt x="53578" y="17859"/>
                </a:lnTo>
                <a:lnTo>
                  <a:pt x="71437" y="26789"/>
                </a:lnTo>
                <a:lnTo>
                  <a:pt x="89297" y="44648"/>
                </a:lnTo>
                <a:lnTo>
                  <a:pt x="107156" y="53578"/>
                </a:lnTo>
                <a:lnTo>
                  <a:pt x="133945" y="80367"/>
                </a:lnTo>
                <a:lnTo>
                  <a:pt x="160734" y="107156"/>
                </a:lnTo>
                <a:lnTo>
                  <a:pt x="187523" y="142875"/>
                </a:lnTo>
                <a:lnTo>
                  <a:pt x="214312" y="169664"/>
                </a:lnTo>
                <a:lnTo>
                  <a:pt x="241101" y="196453"/>
                </a:lnTo>
                <a:lnTo>
                  <a:pt x="258961" y="232172"/>
                </a:lnTo>
                <a:lnTo>
                  <a:pt x="285750" y="258961"/>
                </a:lnTo>
                <a:lnTo>
                  <a:pt x="303609" y="276820"/>
                </a:lnTo>
                <a:lnTo>
                  <a:pt x="321469" y="294680"/>
                </a:lnTo>
                <a:lnTo>
                  <a:pt x="348258" y="321469"/>
                </a:lnTo>
                <a:lnTo>
                  <a:pt x="366117" y="330398"/>
                </a:lnTo>
                <a:lnTo>
                  <a:pt x="383976" y="348258"/>
                </a:lnTo>
                <a:lnTo>
                  <a:pt x="392906" y="366117"/>
                </a:lnTo>
                <a:lnTo>
                  <a:pt x="410766" y="375047"/>
                </a:lnTo>
                <a:lnTo>
                  <a:pt x="410766" y="375047"/>
                </a:lnTo>
                <a:lnTo>
                  <a:pt x="419695" y="383976"/>
                </a:lnTo>
                <a:lnTo>
                  <a:pt x="419695" y="375047"/>
                </a:lnTo>
                <a:lnTo>
                  <a:pt x="428625" y="366117"/>
                </a:lnTo>
                <a:lnTo>
                  <a:pt x="446484" y="339328"/>
                </a:lnTo>
                <a:lnTo>
                  <a:pt x="455414" y="312539"/>
                </a:lnTo>
                <a:lnTo>
                  <a:pt x="473273" y="276820"/>
                </a:lnTo>
                <a:lnTo>
                  <a:pt x="500062" y="241101"/>
                </a:lnTo>
                <a:lnTo>
                  <a:pt x="526851" y="205383"/>
                </a:lnTo>
                <a:lnTo>
                  <a:pt x="562570" y="160734"/>
                </a:lnTo>
                <a:lnTo>
                  <a:pt x="589359" y="125016"/>
                </a:lnTo>
                <a:lnTo>
                  <a:pt x="625078" y="98226"/>
                </a:lnTo>
                <a:lnTo>
                  <a:pt x="651867" y="71437"/>
                </a:lnTo>
                <a:lnTo>
                  <a:pt x="678656" y="53578"/>
                </a:lnTo>
                <a:lnTo>
                  <a:pt x="687586" y="44648"/>
                </a:lnTo>
                <a:lnTo>
                  <a:pt x="705445" y="44648"/>
                </a:lnTo>
                <a:lnTo>
                  <a:pt x="714375" y="35719"/>
                </a:lnTo>
                <a:lnTo>
                  <a:pt x="705445" y="26789"/>
                </a:lnTo>
                <a:lnTo>
                  <a:pt x="687586" y="17859"/>
                </a:lnTo>
                <a:lnTo>
                  <a:pt x="68758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2241352" y="6340077"/>
            <a:ext cx="312540" cy="303611"/>
          </a:xfrm>
          <a:custGeom>
            <a:avLst/>
            <a:gdLst/>
            <a:ahLst/>
            <a:cxnLst/>
            <a:rect l="0" t="0" r="0" b="0"/>
            <a:pathLst>
              <a:path w="312540" h="303611">
                <a:moveTo>
                  <a:pt x="169664" y="169664"/>
                </a:moveTo>
                <a:lnTo>
                  <a:pt x="169664" y="169664"/>
                </a:lnTo>
                <a:lnTo>
                  <a:pt x="169664" y="160735"/>
                </a:lnTo>
                <a:lnTo>
                  <a:pt x="178593" y="142875"/>
                </a:lnTo>
                <a:lnTo>
                  <a:pt x="178593" y="125016"/>
                </a:lnTo>
                <a:lnTo>
                  <a:pt x="187523" y="107157"/>
                </a:lnTo>
                <a:lnTo>
                  <a:pt x="187523" y="89297"/>
                </a:lnTo>
                <a:lnTo>
                  <a:pt x="187523" y="71438"/>
                </a:lnTo>
                <a:lnTo>
                  <a:pt x="187523" y="62508"/>
                </a:lnTo>
                <a:lnTo>
                  <a:pt x="178593" y="44649"/>
                </a:lnTo>
                <a:lnTo>
                  <a:pt x="178593" y="26789"/>
                </a:lnTo>
                <a:lnTo>
                  <a:pt x="160734" y="17860"/>
                </a:lnTo>
                <a:lnTo>
                  <a:pt x="151804" y="8930"/>
                </a:lnTo>
                <a:lnTo>
                  <a:pt x="133945" y="0"/>
                </a:lnTo>
                <a:lnTo>
                  <a:pt x="116086" y="0"/>
                </a:lnTo>
                <a:lnTo>
                  <a:pt x="98226" y="8930"/>
                </a:lnTo>
                <a:lnTo>
                  <a:pt x="80367" y="26789"/>
                </a:lnTo>
                <a:lnTo>
                  <a:pt x="53578" y="44649"/>
                </a:lnTo>
                <a:lnTo>
                  <a:pt x="35718" y="71438"/>
                </a:lnTo>
                <a:lnTo>
                  <a:pt x="17859" y="107157"/>
                </a:lnTo>
                <a:lnTo>
                  <a:pt x="8929" y="151805"/>
                </a:lnTo>
                <a:lnTo>
                  <a:pt x="0" y="187524"/>
                </a:lnTo>
                <a:lnTo>
                  <a:pt x="0" y="214313"/>
                </a:lnTo>
                <a:lnTo>
                  <a:pt x="0" y="241102"/>
                </a:lnTo>
                <a:lnTo>
                  <a:pt x="8929" y="258961"/>
                </a:lnTo>
                <a:lnTo>
                  <a:pt x="17859" y="258961"/>
                </a:lnTo>
                <a:lnTo>
                  <a:pt x="26789" y="276821"/>
                </a:lnTo>
                <a:lnTo>
                  <a:pt x="35718" y="285750"/>
                </a:lnTo>
                <a:lnTo>
                  <a:pt x="62507" y="294680"/>
                </a:lnTo>
                <a:lnTo>
                  <a:pt x="89296" y="294680"/>
                </a:lnTo>
                <a:lnTo>
                  <a:pt x="107156" y="285750"/>
                </a:lnTo>
                <a:lnTo>
                  <a:pt x="125015" y="276821"/>
                </a:lnTo>
                <a:lnTo>
                  <a:pt x="142875" y="267891"/>
                </a:lnTo>
                <a:lnTo>
                  <a:pt x="160734" y="250032"/>
                </a:lnTo>
                <a:lnTo>
                  <a:pt x="169664" y="223243"/>
                </a:lnTo>
                <a:lnTo>
                  <a:pt x="178593" y="205383"/>
                </a:lnTo>
                <a:lnTo>
                  <a:pt x="178593" y="178594"/>
                </a:lnTo>
                <a:lnTo>
                  <a:pt x="178593" y="160735"/>
                </a:lnTo>
                <a:lnTo>
                  <a:pt x="169664" y="142875"/>
                </a:lnTo>
                <a:lnTo>
                  <a:pt x="160734" y="133946"/>
                </a:lnTo>
                <a:lnTo>
                  <a:pt x="151804" y="125016"/>
                </a:lnTo>
                <a:lnTo>
                  <a:pt x="142875" y="125016"/>
                </a:lnTo>
                <a:lnTo>
                  <a:pt x="142875" y="133946"/>
                </a:lnTo>
                <a:lnTo>
                  <a:pt x="142875" y="151805"/>
                </a:lnTo>
                <a:lnTo>
                  <a:pt x="142875" y="178594"/>
                </a:lnTo>
                <a:lnTo>
                  <a:pt x="142875" y="205383"/>
                </a:lnTo>
                <a:lnTo>
                  <a:pt x="151804" y="232172"/>
                </a:lnTo>
                <a:lnTo>
                  <a:pt x="160734" y="250032"/>
                </a:lnTo>
                <a:lnTo>
                  <a:pt x="169664" y="267891"/>
                </a:lnTo>
                <a:lnTo>
                  <a:pt x="187523" y="276821"/>
                </a:lnTo>
                <a:lnTo>
                  <a:pt x="205382" y="294680"/>
                </a:lnTo>
                <a:lnTo>
                  <a:pt x="232171" y="303610"/>
                </a:lnTo>
                <a:lnTo>
                  <a:pt x="258961" y="303610"/>
                </a:lnTo>
                <a:lnTo>
                  <a:pt x="285750" y="294680"/>
                </a:lnTo>
                <a:lnTo>
                  <a:pt x="303609" y="267891"/>
                </a:lnTo>
                <a:lnTo>
                  <a:pt x="312539" y="232172"/>
                </a:lnTo>
                <a:lnTo>
                  <a:pt x="312539"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2625328" y="6402585"/>
            <a:ext cx="267892" cy="241103"/>
          </a:xfrm>
          <a:custGeom>
            <a:avLst/>
            <a:gdLst/>
            <a:ahLst/>
            <a:cxnLst/>
            <a:rect l="0" t="0" r="0" b="0"/>
            <a:pathLst>
              <a:path w="267892" h="241103">
                <a:moveTo>
                  <a:pt x="89297" y="0"/>
                </a:moveTo>
                <a:lnTo>
                  <a:pt x="89297" y="0"/>
                </a:lnTo>
                <a:lnTo>
                  <a:pt x="80367" y="0"/>
                </a:lnTo>
                <a:lnTo>
                  <a:pt x="71438" y="0"/>
                </a:lnTo>
                <a:lnTo>
                  <a:pt x="62508" y="8930"/>
                </a:lnTo>
                <a:lnTo>
                  <a:pt x="53578" y="26789"/>
                </a:lnTo>
                <a:lnTo>
                  <a:pt x="35719" y="44649"/>
                </a:lnTo>
                <a:lnTo>
                  <a:pt x="26789" y="71438"/>
                </a:lnTo>
                <a:lnTo>
                  <a:pt x="17860" y="107156"/>
                </a:lnTo>
                <a:lnTo>
                  <a:pt x="8930" y="142875"/>
                </a:lnTo>
                <a:lnTo>
                  <a:pt x="0" y="178594"/>
                </a:lnTo>
                <a:lnTo>
                  <a:pt x="0" y="196453"/>
                </a:lnTo>
                <a:lnTo>
                  <a:pt x="8930" y="214313"/>
                </a:lnTo>
                <a:lnTo>
                  <a:pt x="17860" y="223242"/>
                </a:lnTo>
                <a:lnTo>
                  <a:pt x="35719" y="241102"/>
                </a:lnTo>
                <a:lnTo>
                  <a:pt x="62508" y="241102"/>
                </a:lnTo>
                <a:lnTo>
                  <a:pt x="89297" y="232172"/>
                </a:lnTo>
                <a:lnTo>
                  <a:pt x="133945" y="214313"/>
                </a:lnTo>
                <a:lnTo>
                  <a:pt x="178594" y="205383"/>
                </a:lnTo>
                <a:lnTo>
                  <a:pt x="214313" y="178594"/>
                </a:lnTo>
                <a:lnTo>
                  <a:pt x="241102" y="151805"/>
                </a:lnTo>
                <a:lnTo>
                  <a:pt x="267891" y="116086"/>
                </a:lnTo>
                <a:lnTo>
                  <a:pt x="267891"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2830711" y="6170413"/>
            <a:ext cx="71438" cy="491134"/>
          </a:xfrm>
          <a:custGeom>
            <a:avLst/>
            <a:gdLst/>
            <a:ahLst/>
            <a:cxnLst/>
            <a:rect l="0" t="0" r="0" b="0"/>
            <a:pathLst>
              <a:path w="71438" h="491134">
                <a:moveTo>
                  <a:pt x="0" y="0"/>
                </a:moveTo>
                <a:lnTo>
                  <a:pt x="0" y="8930"/>
                </a:lnTo>
                <a:lnTo>
                  <a:pt x="0" y="17860"/>
                </a:lnTo>
                <a:lnTo>
                  <a:pt x="0" y="44649"/>
                </a:lnTo>
                <a:lnTo>
                  <a:pt x="0" y="71438"/>
                </a:lnTo>
                <a:lnTo>
                  <a:pt x="8930" y="107157"/>
                </a:lnTo>
                <a:lnTo>
                  <a:pt x="8930" y="151805"/>
                </a:lnTo>
                <a:lnTo>
                  <a:pt x="17859" y="196453"/>
                </a:lnTo>
                <a:lnTo>
                  <a:pt x="35719" y="232172"/>
                </a:lnTo>
                <a:lnTo>
                  <a:pt x="35719" y="276821"/>
                </a:lnTo>
                <a:lnTo>
                  <a:pt x="44648" y="312539"/>
                </a:lnTo>
                <a:lnTo>
                  <a:pt x="53578" y="357188"/>
                </a:lnTo>
                <a:lnTo>
                  <a:pt x="62508" y="392907"/>
                </a:lnTo>
                <a:lnTo>
                  <a:pt x="71437" y="419696"/>
                </a:lnTo>
                <a:lnTo>
                  <a:pt x="71437" y="446485"/>
                </a:lnTo>
                <a:lnTo>
                  <a:pt x="71437" y="455414"/>
                </a:lnTo>
                <a:lnTo>
                  <a:pt x="71437" y="473274"/>
                </a:lnTo>
                <a:lnTo>
                  <a:pt x="71437" y="491133"/>
                </a:lnTo>
                <a:lnTo>
                  <a:pt x="71437" y="49113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2687836" y="6474023"/>
            <a:ext cx="187524" cy="80368"/>
          </a:xfrm>
          <a:custGeom>
            <a:avLst/>
            <a:gdLst/>
            <a:ahLst/>
            <a:cxnLst/>
            <a:rect l="0" t="0" r="0" b="0"/>
            <a:pathLst>
              <a:path w="187524" h="80368">
                <a:moveTo>
                  <a:pt x="17859" y="0"/>
                </a:moveTo>
                <a:lnTo>
                  <a:pt x="17859" y="8929"/>
                </a:lnTo>
                <a:lnTo>
                  <a:pt x="17859" y="17859"/>
                </a:lnTo>
                <a:lnTo>
                  <a:pt x="8930" y="26789"/>
                </a:lnTo>
                <a:lnTo>
                  <a:pt x="0" y="44648"/>
                </a:lnTo>
                <a:lnTo>
                  <a:pt x="0" y="62507"/>
                </a:lnTo>
                <a:lnTo>
                  <a:pt x="0" y="71437"/>
                </a:lnTo>
                <a:lnTo>
                  <a:pt x="8930" y="80367"/>
                </a:lnTo>
                <a:lnTo>
                  <a:pt x="26789" y="71437"/>
                </a:lnTo>
                <a:lnTo>
                  <a:pt x="53578" y="62507"/>
                </a:lnTo>
                <a:lnTo>
                  <a:pt x="80367" y="44648"/>
                </a:lnTo>
                <a:lnTo>
                  <a:pt x="116086" y="26789"/>
                </a:lnTo>
                <a:lnTo>
                  <a:pt x="151805" y="8929"/>
                </a:lnTo>
                <a:lnTo>
                  <a:pt x="187523" y="0"/>
                </a:lnTo>
                <a:lnTo>
                  <a:pt x="18752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2937867" y="6411515"/>
            <a:ext cx="26790" cy="35720"/>
          </a:xfrm>
          <a:custGeom>
            <a:avLst/>
            <a:gdLst/>
            <a:ahLst/>
            <a:cxnLst/>
            <a:rect l="0" t="0" r="0" b="0"/>
            <a:pathLst>
              <a:path w="26790" h="35720">
                <a:moveTo>
                  <a:pt x="0" y="35719"/>
                </a:moveTo>
                <a:lnTo>
                  <a:pt x="17860"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3000375" y="6411515"/>
            <a:ext cx="89298" cy="151806"/>
          </a:xfrm>
          <a:custGeom>
            <a:avLst/>
            <a:gdLst/>
            <a:ahLst/>
            <a:cxnLst/>
            <a:rect l="0" t="0" r="0" b="0"/>
            <a:pathLst>
              <a:path w="89298" h="151806">
                <a:moveTo>
                  <a:pt x="44648" y="0"/>
                </a:moveTo>
                <a:lnTo>
                  <a:pt x="35719" y="8930"/>
                </a:lnTo>
                <a:lnTo>
                  <a:pt x="26789" y="8930"/>
                </a:lnTo>
                <a:lnTo>
                  <a:pt x="17859" y="17859"/>
                </a:lnTo>
                <a:lnTo>
                  <a:pt x="8930" y="17859"/>
                </a:lnTo>
                <a:lnTo>
                  <a:pt x="0" y="26789"/>
                </a:lnTo>
                <a:lnTo>
                  <a:pt x="0" y="35719"/>
                </a:lnTo>
                <a:lnTo>
                  <a:pt x="0" y="44648"/>
                </a:lnTo>
                <a:lnTo>
                  <a:pt x="0" y="62508"/>
                </a:lnTo>
                <a:lnTo>
                  <a:pt x="8930" y="80367"/>
                </a:lnTo>
                <a:lnTo>
                  <a:pt x="17859" y="98226"/>
                </a:lnTo>
                <a:lnTo>
                  <a:pt x="26789" y="116086"/>
                </a:lnTo>
                <a:lnTo>
                  <a:pt x="35719" y="125015"/>
                </a:lnTo>
                <a:lnTo>
                  <a:pt x="44648" y="142875"/>
                </a:lnTo>
                <a:lnTo>
                  <a:pt x="44648" y="142875"/>
                </a:lnTo>
                <a:lnTo>
                  <a:pt x="53578" y="151805"/>
                </a:lnTo>
                <a:lnTo>
                  <a:pt x="62508" y="142875"/>
                </a:lnTo>
                <a:lnTo>
                  <a:pt x="71438" y="133945"/>
                </a:lnTo>
                <a:lnTo>
                  <a:pt x="80367" y="116086"/>
                </a:lnTo>
                <a:lnTo>
                  <a:pt x="89297" y="89297"/>
                </a:lnTo>
                <a:lnTo>
                  <a:pt x="8929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3143250" y="6482952"/>
            <a:ext cx="62509" cy="71439"/>
          </a:xfrm>
          <a:custGeom>
            <a:avLst/>
            <a:gdLst/>
            <a:ahLst/>
            <a:cxnLst/>
            <a:rect l="0" t="0" r="0" b="0"/>
            <a:pathLst>
              <a:path w="62509" h="71439">
                <a:moveTo>
                  <a:pt x="0" y="0"/>
                </a:moveTo>
                <a:lnTo>
                  <a:pt x="0" y="0"/>
                </a:lnTo>
                <a:lnTo>
                  <a:pt x="0" y="17860"/>
                </a:lnTo>
                <a:lnTo>
                  <a:pt x="0" y="26789"/>
                </a:lnTo>
                <a:lnTo>
                  <a:pt x="0" y="44649"/>
                </a:lnTo>
                <a:lnTo>
                  <a:pt x="8930" y="53578"/>
                </a:lnTo>
                <a:lnTo>
                  <a:pt x="8930" y="62508"/>
                </a:lnTo>
                <a:lnTo>
                  <a:pt x="17859" y="71438"/>
                </a:lnTo>
                <a:lnTo>
                  <a:pt x="26789" y="71438"/>
                </a:lnTo>
                <a:lnTo>
                  <a:pt x="26789" y="71438"/>
                </a:lnTo>
                <a:lnTo>
                  <a:pt x="35719" y="53578"/>
                </a:lnTo>
                <a:lnTo>
                  <a:pt x="44648" y="53578"/>
                </a:lnTo>
                <a:lnTo>
                  <a:pt x="44648" y="44649"/>
                </a:lnTo>
                <a:lnTo>
                  <a:pt x="53578" y="44649"/>
                </a:lnTo>
                <a:lnTo>
                  <a:pt x="53578" y="35719"/>
                </a:lnTo>
                <a:lnTo>
                  <a:pt x="62508" y="35719"/>
                </a:lnTo>
                <a:lnTo>
                  <a:pt x="62508" y="35719"/>
                </a:lnTo>
                <a:lnTo>
                  <a:pt x="62508" y="26789"/>
                </a:lnTo>
                <a:lnTo>
                  <a:pt x="6250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3250406" y="6197202"/>
            <a:ext cx="312540" cy="348259"/>
          </a:xfrm>
          <a:custGeom>
            <a:avLst/>
            <a:gdLst/>
            <a:ahLst/>
            <a:cxnLst/>
            <a:rect l="0" t="0" r="0" b="0"/>
            <a:pathLst>
              <a:path w="312540" h="348259">
                <a:moveTo>
                  <a:pt x="71438" y="250032"/>
                </a:moveTo>
                <a:lnTo>
                  <a:pt x="62508" y="241102"/>
                </a:lnTo>
                <a:lnTo>
                  <a:pt x="53578" y="241102"/>
                </a:lnTo>
                <a:lnTo>
                  <a:pt x="35719" y="241102"/>
                </a:lnTo>
                <a:lnTo>
                  <a:pt x="26789" y="241102"/>
                </a:lnTo>
                <a:lnTo>
                  <a:pt x="17860" y="250032"/>
                </a:lnTo>
                <a:lnTo>
                  <a:pt x="8930" y="258961"/>
                </a:lnTo>
                <a:lnTo>
                  <a:pt x="0" y="276821"/>
                </a:lnTo>
                <a:lnTo>
                  <a:pt x="0" y="294680"/>
                </a:lnTo>
                <a:lnTo>
                  <a:pt x="0" y="312539"/>
                </a:lnTo>
                <a:lnTo>
                  <a:pt x="0" y="330399"/>
                </a:lnTo>
                <a:lnTo>
                  <a:pt x="0" y="339328"/>
                </a:lnTo>
                <a:lnTo>
                  <a:pt x="8930" y="348258"/>
                </a:lnTo>
                <a:lnTo>
                  <a:pt x="8930" y="348258"/>
                </a:lnTo>
                <a:lnTo>
                  <a:pt x="17860" y="339328"/>
                </a:lnTo>
                <a:lnTo>
                  <a:pt x="26789" y="330399"/>
                </a:lnTo>
                <a:lnTo>
                  <a:pt x="35719" y="321469"/>
                </a:lnTo>
                <a:lnTo>
                  <a:pt x="44649" y="312539"/>
                </a:lnTo>
                <a:lnTo>
                  <a:pt x="62508" y="312539"/>
                </a:lnTo>
                <a:lnTo>
                  <a:pt x="71438" y="321469"/>
                </a:lnTo>
                <a:lnTo>
                  <a:pt x="89297" y="321469"/>
                </a:lnTo>
                <a:lnTo>
                  <a:pt x="116086" y="321469"/>
                </a:lnTo>
                <a:lnTo>
                  <a:pt x="133946" y="321469"/>
                </a:lnTo>
                <a:lnTo>
                  <a:pt x="151805" y="312539"/>
                </a:lnTo>
                <a:lnTo>
                  <a:pt x="169664" y="303610"/>
                </a:lnTo>
                <a:lnTo>
                  <a:pt x="187524" y="285750"/>
                </a:lnTo>
                <a:lnTo>
                  <a:pt x="205383" y="258961"/>
                </a:lnTo>
                <a:lnTo>
                  <a:pt x="223242" y="223243"/>
                </a:lnTo>
                <a:lnTo>
                  <a:pt x="241102" y="187524"/>
                </a:lnTo>
                <a:lnTo>
                  <a:pt x="250032" y="151805"/>
                </a:lnTo>
                <a:lnTo>
                  <a:pt x="258961" y="116086"/>
                </a:lnTo>
                <a:lnTo>
                  <a:pt x="250032" y="80368"/>
                </a:lnTo>
                <a:lnTo>
                  <a:pt x="250032" y="53578"/>
                </a:lnTo>
                <a:lnTo>
                  <a:pt x="232172" y="26789"/>
                </a:lnTo>
                <a:lnTo>
                  <a:pt x="214313" y="8930"/>
                </a:lnTo>
                <a:lnTo>
                  <a:pt x="196453" y="0"/>
                </a:lnTo>
                <a:lnTo>
                  <a:pt x="178594" y="8930"/>
                </a:lnTo>
                <a:lnTo>
                  <a:pt x="151805" y="17860"/>
                </a:lnTo>
                <a:lnTo>
                  <a:pt x="133946" y="44649"/>
                </a:lnTo>
                <a:lnTo>
                  <a:pt x="125016" y="80368"/>
                </a:lnTo>
                <a:lnTo>
                  <a:pt x="116086" y="116086"/>
                </a:lnTo>
                <a:lnTo>
                  <a:pt x="116086" y="151805"/>
                </a:lnTo>
                <a:lnTo>
                  <a:pt x="125016" y="178594"/>
                </a:lnTo>
                <a:lnTo>
                  <a:pt x="142875" y="214313"/>
                </a:lnTo>
                <a:lnTo>
                  <a:pt x="169664" y="232172"/>
                </a:lnTo>
                <a:lnTo>
                  <a:pt x="196453" y="258961"/>
                </a:lnTo>
                <a:lnTo>
                  <a:pt x="223242" y="276821"/>
                </a:lnTo>
                <a:lnTo>
                  <a:pt x="258961" y="285750"/>
                </a:lnTo>
                <a:lnTo>
                  <a:pt x="285750" y="294680"/>
                </a:lnTo>
                <a:lnTo>
                  <a:pt x="312539" y="294680"/>
                </a:lnTo>
                <a:lnTo>
                  <a:pt x="312539"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3759398" y="6107905"/>
            <a:ext cx="258962" cy="410767"/>
          </a:xfrm>
          <a:custGeom>
            <a:avLst/>
            <a:gdLst/>
            <a:ahLst/>
            <a:cxnLst/>
            <a:rect l="0" t="0" r="0" b="0"/>
            <a:pathLst>
              <a:path w="258962" h="410767">
                <a:moveTo>
                  <a:pt x="98227" y="214313"/>
                </a:moveTo>
                <a:lnTo>
                  <a:pt x="89297" y="214313"/>
                </a:lnTo>
                <a:lnTo>
                  <a:pt x="89297" y="223243"/>
                </a:lnTo>
                <a:lnTo>
                  <a:pt x="80368" y="241102"/>
                </a:lnTo>
                <a:lnTo>
                  <a:pt x="71438" y="250032"/>
                </a:lnTo>
                <a:lnTo>
                  <a:pt x="71438" y="276821"/>
                </a:lnTo>
                <a:lnTo>
                  <a:pt x="71438" y="303610"/>
                </a:lnTo>
                <a:lnTo>
                  <a:pt x="71438" y="330399"/>
                </a:lnTo>
                <a:lnTo>
                  <a:pt x="62508" y="357188"/>
                </a:lnTo>
                <a:lnTo>
                  <a:pt x="53579" y="375047"/>
                </a:lnTo>
                <a:lnTo>
                  <a:pt x="44649" y="392907"/>
                </a:lnTo>
                <a:lnTo>
                  <a:pt x="26790" y="401836"/>
                </a:lnTo>
                <a:lnTo>
                  <a:pt x="17860" y="410766"/>
                </a:lnTo>
                <a:lnTo>
                  <a:pt x="8930" y="410766"/>
                </a:lnTo>
                <a:lnTo>
                  <a:pt x="0" y="401836"/>
                </a:lnTo>
                <a:lnTo>
                  <a:pt x="0" y="375047"/>
                </a:lnTo>
                <a:lnTo>
                  <a:pt x="0" y="348258"/>
                </a:lnTo>
                <a:lnTo>
                  <a:pt x="8930" y="303610"/>
                </a:lnTo>
                <a:lnTo>
                  <a:pt x="17860" y="258961"/>
                </a:lnTo>
                <a:lnTo>
                  <a:pt x="26790" y="214313"/>
                </a:lnTo>
                <a:lnTo>
                  <a:pt x="53579" y="160735"/>
                </a:lnTo>
                <a:lnTo>
                  <a:pt x="71438" y="116086"/>
                </a:lnTo>
                <a:lnTo>
                  <a:pt x="98227" y="80368"/>
                </a:lnTo>
                <a:lnTo>
                  <a:pt x="133946" y="44649"/>
                </a:lnTo>
                <a:lnTo>
                  <a:pt x="160735" y="26790"/>
                </a:lnTo>
                <a:lnTo>
                  <a:pt x="187524" y="8930"/>
                </a:lnTo>
                <a:lnTo>
                  <a:pt x="214313" y="0"/>
                </a:lnTo>
                <a:lnTo>
                  <a:pt x="232172" y="0"/>
                </a:lnTo>
                <a:lnTo>
                  <a:pt x="241102" y="8930"/>
                </a:lnTo>
                <a:lnTo>
                  <a:pt x="241102" y="26790"/>
                </a:lnTo>
                <a:lnTo>
                  <a:pt x="241102" y="44649"/>
                </a:lnTo>
                <a:lnTo>
                  <a:pt x="223243" y="62508"/>
                </a:lnTo>
                <a:lnTo>
                  <a:pt x="205383" y="80368"/>
                </a:lnTo>
                <a:lnTo>
                  <a:pt x="187524" y="98227"/>
                </a:lnTo>
                <a:lnTo>
                  <a:pt x="178594" y="125016"/>
                </a:lnTo>
                <a:lnTo>
                  <a:pt x="169665" y="151805"/>
                </a:lnTo>
                <a:lnTo>
                  <a:pt x="160735" y="178594"/>
                </a:lnTo>
                <a:lnTo>
                  <a:pt x="160735" y="205383"/>
                </a:lnTo>
                <a:lnTo>
                  <a:pt x="169665" y="232172"/>
                </a:lnTo>
                <a:lnTo>
                  <a:pt x="178594" y="250032"/>
                </a:lnTo>
                <a:lnTo>
                  <a:pt x="187524" y="276821"/>
                </a:lnTo>
                <a:lnTo>
                  <a:pt x="196454" y="294680"/>
                </a:lnTo>
                <a:lnTo>
                  <a:pt x="205383" y="312540"/>
                </a:lnTo>
                <a:lnTo>
                  <a:pt x="214313" y="321469"/>
                </a:lnTo>
                <a:lnTo>
                  <a:pt x="223243" y="330399"/>
                </a:lnTo>
                <a:lnTo>
                  <a:pt x="232172" y="339329"/>
                </a:lnTo>
                <a:lnTo>
                  <a:pt x="241102" y="348258"/>
                </a:lnTo>
                <a:lnTo>
                  <a:pt x="250032" y="357188"/>
                </a:lnTo>
                <a:lnTo>
                  <a:pt x="258961" y="357188"/>
                </a:lnTo>
                <a:lnTo>
                  <a:pt x="258961" y="357188"/>
                </a:lnTo>
                <a:lnTo>
                  <a:pt x="258961" y="357188"/>
                </a:lnTo>
                <a:lnTo>
                  <a:pt x="250032" y="339329"/>
                </a:lnTo>
                <a:lnTo>
                  <a:pt x="250032" y="3393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3982641" y="6215062"/>
            <a:ext cx="258962" cy="258962"/>
          </a:xfrm>
          <a:custGeom>
            <a:avLst/>
            <a:gdLst/>
            <a:ahLst/>
            <a:cxnLst/>
            <a:rect l="0" t="0" r="0" b="0"/>
            <a:pathLst>
              <a:path w="258962" h="258962">
                <a:moveTo>
                  <a:pt x="0" y="160734"/>
                </a:moveTo>
                <a:lnTo>
                  <a:pt x="0" y="169664"/>
                </a:lnTo>
                <a:lnTo>
                  <a:pt x="8929" y="178593"/>
                </a:lnTo>
                <a:lnTo>
                  <a:pt x="17859" y="187523"/>
                </a:lnTo>
                <a:lnTo>
                  <a:pt x="35718" y="187523"/>
                </a:lnTo>
                <a:lnTo>
                  <a:pt x="44648" y="178593"/>
                </a:lnTo>
                <a:lnTo>
                  <a:pt x="71437" y="169664"/>
                </a:lnTo>
                <a:lnTo>
                  <a:pt x="98226" y="160734"/>
                </a:lnTo>
                <a:lnTo>
                  <a:pt x="116086" y="133945"/>
                </a:lnTo>
                <a:lnTo>
                  <a:pt x="133945" y="107156"/>
                </a:lnTo>
                <a:lnTo>
                  <a:pt x="142875" y="80367"/>
                </a:lnTo>
                <a:lnTo>
                  <a:pt x="142875" y="53578"/>
                </a:lnTo>
                <a:lnTo>
                  <a:pt x="142875" y="26789"/>
                </a:lnTo>
                <a:lnTo>
                  <a:pt x="125015" y="0"/>
                </a:lnTo>
                <a:lnTo>
                  <a:pt x="116086" y="0"/>
                </a:lnTo>
                <a:lnTo>
                  <a:pt x="98226" y="0"/>
                </a:lnTo>
                <a:lnTo>
                  <a:pt x="89297" y="17859"/>
                </a:lnTo>
                <a:lnTo>
                  <a:pt x="71437" y="53578"/>
                </a:lnTo>
                <a:lnTo>
                  <a:pt x="62507" y="98226"/>
                </a:lnTo>
                <a:lnTo>
                  <a:pt x="62507" y="142875"/>
                </a:lnTo>
                <a:lnTo>
                  <a:pt x="62507" y="178593"/>
                </a:lnTo>
                <a:lnTo>
                  <a:pt x="62507" y="214312"/>
                </a:lnTo>
                <a:lnTo>
                  <a:pt x="71437" y="241101"/>
                </a:lnTo>
                <a:lnTo>
                  <a:pt x="89297" y="250031"/>
                </a:lnTo>
                <a:lnTo>
                  <a:pt x="107156" y="258961"/>
                </a:lnTo>
                <a:lnTo>
                  <a:pt x="125015" y="258961"/>
                </a:lnTo>
                <a:lnTo>
                  <a:pt x="151804" y="250031"/>
                </a:lnTo>
                <a:lnTo>
                  <a:pt x="169664" y="232172"/>
                </a:lnTo>
                <a:lnTo>
                  <a:pt x="196453" y="205383"/>
                </a:lnTo>
                <a:lnTo>
                  <a:pt x="223242" y="178593"/>
                </a:lnTo>
                <a:lnTo>
                  <a:pt x="241101" y="151804"/>
                </a:lnTo>
                <a:lnTo>
                  <a:pt x="258961" y="125015"/>
                </a:lnTo>
                <a:lnTo>
                  <a:pt x="258961"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4214813" y="6188273"/>
            <a:ext cx="196454" cy="232173"/>
          </a:xfrm>
          <a:custGeom>
            <a:avLst/>
            <a:gdLst/>
            <a:ahLst/>
            <a:cxnLst/>
            <a:rect l="0" t="0" r="0" b="0"/>
            <a:pathLst>
              <a:path w="196454" h="232173">
                <a:moveTo>
                  <a:pt x="62507" y="0"/>
                </a:moveTo>
                <a:lnTo>
                  <a:pt x="53578" y="8929"/>
                </a:lnTo>
                <a:lnTo>
                  <a:pt x="44648" y="17859"/>
                </a:lnTo>
                <a:lnTo>
                  <a:pt x="35718" y="26789"/>
                </a:lnTo>
                <a:lnTo>
                  <a:pt x="17859" y="44648"/>
                </a:lnTo>
                <a:lnTo>
                  <a:pt x="8929" y="53578"/>
                </a:lnTo>
                <a:lnTo>
                  <a:pt x="0" y="62507"/>
                </a:lnTo>
                <a:lnTo>
                  <a:pt x="0" y="71437"/>
                </a:lnTo>
                <a:lnTo>
                  <a:pt x="8929" y="71437"/>
                </a:lnTo>
                <a:lnTo>
                  <a:pt x="17859" y="71437"/>
                </a:lnTo>
                <a:lnTo>
                  <a:pt x="35718" y="71437"/>
                </a:lnTo>
                <a:lnTo>
                  <a:pt x="53578" y="62507"/>
                </a:lnTo>
                <a:lnTo>
                  <a:pt x="80367" y="62507"/>
                </a:lnTo>
                <a:lnTo>
                  <a:pt x="107156" y="62507"/>
                </a:lnTo>
                <a:lnTo>
                  <a:pt x="133945" y="62507"/>
                </a:lnTo>
                <a:lnTo>
                  <a:pt x="160734" y="71437"/>
                </a:lnTo>
                <a:lnTo>
                  <a:pt x="178593" y="89297"/>
                </a:lnTo>
                <a:lnTo>
                  <a:pt x="196453" y="107156"/>
                </a:lnTo>
                <a:lnTo>
                  <a:pt x="196453" y="125015"/>
                </a:lnTo>
                <a:lnTo>
                  <a:pt x="187523" y="151804"/>
                </a:lnTo>
                <a:lnTo>
                  <a:pt x="160734" y="178593"/>
                </a:lnTo>
                <a:lnTo>
                  <a:pt x="133945" y="196453"/>
                </a:lnTo>
                <a:lnTo>
                  <a:pt x="98226" y="214312"/>
                </a:lnTo>
                <a:lnTo>
                  <a:pt x="62507" y="223242"/>
                </a:lnTo>
                <a:lnTo>
                  <a:pt x="44648" y="232172"/>
                </a:lnTo>
                <a:lnTo>
                  <a:pt x="17859" y="232172"/>
                </a:lnTo>
                <a:lnTo>
                  <a:pt x="8929" y="232172"/>
                </a:lnTo>
                <a:lnTo>
                  <a:pt x="0" y="214312"/>
                </a:lnTo>
                <a:lnTo>
                  <a:pt x="0" y="205382"/>
                </a:lnTo>
                <a:lnTo>
                  <a:pt x="8929" y="187523"/>
                </a:lnTo>
                <a:lnTo>
                  <a:pt x="17859" y="160734"/>
                </a:lnTo>
                <a:lnTo>
                  <a:pt x="44648" y="133945"/>
                </a:lnTo>
                <a:lnTo>
                  <a:pt x="44648"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4464844" y="5911452"/>
            <a:ext cx="553641" cy="517923"/>
          </a:xfrm>
          <a:custGeom>
            <a:avLst/>
            <a:gdLst/>
            <a:ahLst/>
            <a:cxnLst/>
            <a:rect l="0" t="0" r="0" b="0"/>
            <a:pathLst>
              <a:path w="553641" h="517923">
                <a:moveTo>
                  <a:pt x="8929" y="276821"/>
                </a:moveTo>
                <a:lnTo>
                  <a:pt x="0" y="276821"/>
                </a:lnTo>
                <a:lnTo>
                  <a:pt x="0" y="285750"/>
                </a:lnTo>
                <a:lnTo>
                  <a:pt x="0" y="303610"/>
                </a:lnTo>
                <a:lnTo>
                  <a:pt x="0" y="321469"/>
                </a:lnTo>
                <a:lnTo>
                  <a:pt x="0" y="357188"/>
                </a:lnTo>
                <a:lnTo>
                  <a:pt x="0" y="383977"/>
                </a:lnTo>
                <a:lnTo>
                  <a:pt x="0" y="419696"/>
                </a:lnTo>
                <a:lnTo>
                  <a:pt x="8929" y="446485"/>
                </a:lnTo>
                <a:lnTo>
                  <a:pt x="17859" y="473274"/>
                </a:lnTo>
                <a:lnTo>
                  <a:pt x="26789" y="482203"/>
                </a:lnTo>
                <a:lnTo>
                  <a:pt x="35719" y="491133"/>
                </a:lnTo>
                <a:lnTo>
                  <a:pt x="44648" y="482203"/>
                </a:lnTo>
                <a:lnTo>
                  <a:pt x="53578" y="464344"/>
                </a:lnTo>
                <a:lnTo>
                  <a:pt x="71437" y="437555"/>
                </a:lnTo>
                <a:lnTo>
                  <a:pt x="80367" y="419696"/>
                </a:lnTo>
                <a:lnTo>
                  <a:pt x="89297" y="392907"/>
                </a:lnTo>
                <a:lnTo>
                  <a:pt x="98226" y="383977"/>
                </a:lnTo>
                <a:lnTo>
                  <a:pt x="107156" y="375047"/>
                </a:lnTo>
                <a:lnTo>
                  <a:pt x="107156" y="375047"/>
                </a:lnTo>
                <a:lnTo>
                  <a:pt x="125015" y="383977"/>
                </a:lnTo>
                <a:lnTo>
                  <a:pt x="133945" y="401836"/>
                </a:lnTo>
                <a:lnTo>
                  <a:pt x="151804" y="419696"/>
                </a:lnTo>
                <a:lnTo>
                  <a:pt x="160734" y="428625"/>
                </a:lnTo>
                <a:lnTo>
                  <a:pt x="178594" y="437555"/>
                </a:lnTo>
                <a:lnTo>
                  <a:pt x="205383" y="428625"/>
                </a:lnTo>
                <a:lnTo>
                  <a:pt x="223242" y="419696"/>
                </a:lnTo>
                <a:lnTo>
                  <a:pt x="241101" y="401836"/>
                </a:lnTo>
                <a:lnTo>
                  <a:pt x="250031" y="375047"/>
                </a:lnTo>
                <a:lnTo>
                  <a:pt x="267890" y="339328"/>
                </a:lnTo>
                <a:lnTo>
                  <a:pt x="276820" y="294680"/>
                </a:lnTo>
                <a:lnTo>
                  <a:pt x="276820" y="250032"/>
                </a:lnTo>
                <a:lnTo>
                  <a:pt x="285750" y="187524"/>
                </a:lnTo>
                <a:lnTo>
                  <a:pt x="285750" y="142875"/>
                </a:lnTo>
                <a:lnTo>
                  <a:pt x="285750" y="107157"/>
                </a:lnTo>
                <a:lnTo>
                  <a:pt x="276820" y="80368"/>
                </a:lnTo>
                <a:lnTo>
                  <a:pt x="276820" y="62508"/>
                </a:lnTo>
                <a:lnTo>
                  <a:pt x="267890" y="71438"/>
                </a:lnTo>
                <a:lnTo>
                  <a:pt x="258961" y="89297"/>
                </a:lnTo>
                <a:lnTo>
                  <a:pt x="241101" y="133946"/>
                </a:lnTo>
                <a:lnTo>
                  <a:pt x="223242" y="178594"/>
                </a:lnTo>
                <a:lnTo>
                  <a:pt x="205383" y="241102"/>
                </a:lnTo>
                <a:lnTo>
                  <a:pt x="187523" y="294680"/>
                </a:lnTo>
                <a:lnTo>
                  <a:pt x="178594" y="339328"/>
                </a:lnTo>
                <a:lnTo>
                  <a:pt x="169664" y="383977"/>
                </a:lnTo>
                <a:lnTo>
                  <a:pt x="178594" y="410766"/>
                </a:lnTo>
                <a:lnTo>
                  <a:pt x="187523" y="428625"/>
                </a:lnTo>
                <a:lnTo>
                  <a:pt x="205383" y="446485"/>
                </a:lnTo>
                <a:lnTo>
                  <a:pt x="232172" y="464344"/>
                </a:lnTo>
                <a:lnTo>
                  <a:pt x="250031" y="464344"/>
                </a:lnTo>
                <a:lnTo>
                  <a:pt x="276820" y="464344"/>
                </a:lnTo>
                <a:lnTo>
                  <a:pt x="303609" y="455414"/>
                </a:lnTo>
                <a:lnTo>
                  <a:pt x="330398" y="437555"/>
                </a:lnTo>
                <a:lnTo>
                  <a:pt x="348258" y="410766"/>
                </a:lnTo>
                <a:lnTo>
                  <a:pt x="375047" y="366118"/>
                </a:lnTo>
                <a:lnTo>
                  <a:pt x="392906" y="321469"/>
                </a:lnTo>
                <a:lnTo>
                  <a:pt x="410765" y="267891"/>
                </a:lnTo>
                <a:lnTo>
                  <a:pt x="428625" y="214313"/>
                </a:lnTo>
                <a:lnTo>
                  <a:pt x="446484" y="160735"/>
                </a:lnTo>
                <a:lnTo>
                  <a:pt x="455414" y="107157"/>
                </a:lnTo>
                <a:lnTo>
                  <a:pt x="455414" y="62508"/>
                </a:lnTo>
                <a:lnTo>
                  <a:pt x="455414" y="26789"/>
                </a:lnTo>
                <a:lnTo>
                  <a:pt x="455414" y="0"/>
                </a:lnTo>
                <a:lnTo>
                  <a:pt x="455414" y="0"/>
                </a:lnTo>
                <a:lnTo>
                  <a:pt x="455414" y="17860"/>
                </a:lnTo>
                <a:lnTo>
                  <a:pt x="446484" y="44649"/>
                </a:lnTo>
                <a:lnTo>
                  <a:pt x="437554" y="89297"/>
                </a:lnTo>
                <a:lnTo>
                  <a:pt x="437554" y="142875"/>
                </a:lnTo>
                <a:lnTo>
                  <a:pt x="428625" y="187524"/>
                </a:lnTo>
                <a:lnTo>
                  <a:pt x="428625" y="241102"/>
                </a:lnTo>
                <a:lnTo>
                  <a:pt x="437554" y="285750"/>
                </a:lnTo>
                <a:lnTo>
                  <a:pt x="446484" y="330399"/>
                </a:lnTo>
                <a:lnTo>
                  <a:pt x="455414" y="375047"/>
                </a:lnTo>
                <a:lnTo>
                  <a:pt x="464344" y="410766"/>
                </a:lnTo>
                <a:lnTo>
                  <a:pt x="482203" y="446485"/>
                </a:lnTo>
                <a:lnTo>
                  <a:pt x="500062" y="473274"/>
                </a:lnTo>
                <a:lnTo>
                  <a:pt x="517922" y="500063"/>
                </a:lnTo>
                <a:lnTo>
                  <a:pt x="526851" y="508993"/>
                </a:lnTo>
                <a:lnTo>
                  <a:pt x="544711" y="517922"/>
                </a:lnTo>
                <a:lnTo>
                  <a:pt x="544711" y="517922"/>
                </a:lnTo>
                <a:lnTo>
                  <a:pt x="553640" y="500063"/>
                </a:lnTo>
                <a:lnTo>
                  <a:pt x="553640" y="482203"/>
                </a:lnTo>
                <a:lnTo>
                  <a:pt x="544711" y="446485"/>
                </a:lnTo>
                <a:lnTo>
                  <a:pt x="535781" y="401836"/>
                </a:lnTo>
                <a:lnTo>
                  <a:pt x="535781" y="40183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4786313" y="6125765"/>
            <a:ext cx="151805" cy="71438"/>
          </a:xfrm>
          <a:custGeom>
            <a:avLst/>
            <a:gdLst/>
            <a:ahLst/>
            <a:cxnLst/>
            <a:rect l="0" t="0" r="0" b="0"/>
            <a:pathLst>
              <a:path w="151805" h="71438">
                <a:moveTo>
                  <a:pt x="0" y="71437"/>
                </a:moveTo>
                <a:lnTo>
                  <a:pt x="0" y="71437"/>
                </a:lnTo>
                <a:lnTo>
                  <a:pt x="0" y="71437"/>
                </a:lnTo>
                <a:lnTo>
                  <a:pt x="0" y="71437"/>
                </a:lnTo>
                <a:lnTo>
                  <a:pt x="8929" y="71437"/>
                </a:lnTo>
                <a:lnTo>
                  <a:pt x="26789" y="71437"/>
                </a:lnTo>
                <a:lnTo>
                  <a:pt x="53578" y="62508"/>
                </a:lnTo>
                <a:lnTo>
                  <a:pt x="89296" y="44648"/>
                </a:lnTo>
                <a:lnTo>
                  <a:pt x="125015" y="26789"/>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5045273" y="6081116"/>
            <a:ext cx="125017" cy="223244"/>
          </a:xfrm>
          <a:custGeom>
            <a:avLst/>
            <a:gdLst/>
            <a:ahLst/>
            <a:cxnLst/>
            <a:rect l="0" t="0" r="0" b="0"/>
            <a:pathLst>
              <a:path w="125017" h="223244">
                <a:moveTo>
                  <a:pt x="35719" y="8930"/>
                </a:moveTo>
                <a:lnTo>
                  <a:pt x="35719" y="0"/>
                </a:lnTo>
                <a:lnTo>
                  <a:pt x="35719" y="0"/>
                </a:lnTo>
                <a:lnTo>
                  <a:pt x="35719" y="0"/>
                </a:lnTo>
                <a:lnTo>
                  <a:pt x="26790" y="0"/>
                </a:lnTo>
                <a:lnTo>
                  <a:pt x="26790" y="17860"/>
                </a:lnTo>
                <a:lnTo>
                  <a:pt x="17860" y="26789"/>
                </a:lnTo>
                <a:lnTo>
                  <a:pt x="8930" y="53579"/>
                </a:lnTo>
                <a:lnTo>
                  <a:pt x="0" y="71438"/>
                </a:lnTo>
                <a:lnTo>
                  <a:pt x="0" y="89297"/>
                </a:lnTo>
                <a:lnTo>
                  <a:pt x="0" y="107157"/>
                </a:lnTo>
                <a:lnTo>
                  <a:pt x="8930" y="116086"/>
                </a:lnTo>
                <a:lnTo>
                  <a:pt x="17860" y="116086"/>
                </a:lnTo>
                <a:lnTo>
                  <a:pt x="35719" y="125016"/>
                </a:lnTo>
                <a:lnTo>
                  <a:pt x="53579" y="125016"/>
                </a:lnTo>
                <a:lnTo>
                  <a:pt x="71438" y="125016"/>
                </a:lnTo>
                <a:lnTo>
                  <a:pt x="89297" y="133946"/>
                </a:lnTo>
                <a:lnTo>
                  <a:pt x="107157" y="142875"/>
                </a:lnTo>
                <a:lnTo>
                  <a:pt x="116086" y="160735"/>
                </a:lnTo>
                <a:lnTo>
                  <a:pt x="125016" y="178594"/>
                </a:lnTo>
                <a:lnTo>
                  <a:pt x="125016" y="187524"/>
                </a:lnTo>
                <a:lnTo>
                  <a:pt x="125016" y="205383"/>
                </a:lnTo>
                <a:lnTo>
                  <a:pt x="116086" y="214313"/>
                </a:lnTo>
                <a:lnTo>
                  <a:pt x="98227" y="223243"/>
                </a:lnTo>
                <a:lnTo>
                  <a:pt x="89297" y="223243"/>
                </a:lnTo>
                <a:lnTo>
                  <a:pt x="71438" y="214313"/>
                </a:lnTo>
                <a:lnTo>
                  <a:pt x="53579" y="205383"/>
                </a:lnTo>
                <a:lnTo>
                  <a:pt x="26790" y="187524"/>
                </a:lnTo>
                <a:lnTo>
                  <a:pt x="26790"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705445" y="5866804"/>
            <a:ext cx="232173" cy="241102"/>
          </a:xfrm>
          <a:custGeom>
            <a:avLst/>
            <a:gdLst/>
            <a:ahLst/>
            <a:cxnLst/>
            <a:rect l="0" t="0" r="0" b="0"/>
            <a:pathLst>
              <a:path w="232173" h="241102">
                <a:moveTo>
                  <a:pt x="0" y="0"/>
                </a:moveTo>
                <a:lnTo>
                  <a:pt x="8930" y="8930"/>
                </a:lnTo>
                <a:lnTo>
                  <a:pt x="35719" y="26789"/>
                </a:lnTo>
                <a:lnTo>
                  <a:pt x="53579" y="44648"/>
                </a:lnTo>
                <a:lnTo>
                  <a:pt x="62508" y="62508"/>
                </a:lnTo>
                <a:lnTo>
                  <a:pt x="80368" y="89297"/>
                </a:lnTo>
                <a:lnTo>
                  <a:pt x="89297" y="107156"/>
                </a:lnTo>
                <a:lnTo>
                  <a:pt x="107157" y="125016"/>
                </a:lnTo>
                <a:lnTo>
                  <a:pt x="116086" y="142875"/>
                </a:lnTo>
                <a:lnTo>
                  <a:pt x="133946" y="160734"/>
                </a:lnTo>
                <a:lnTo>
                  <a:pt x="142875" y="178594"/>
                </a:lnTo>
                <a:lnTo>
                  <a:pt x="160735" y="187523"/>
                </a:lnTo>
                <a:lnTo>
                  <a:pt x="169664" y="205383"/>
                </a:lnTo>
                <a:lnTo>
                  <a:pt x="178594" y="214312"/>
                </a:lnTo>
                <a:lnTo>
                  <a:pt x="187524" y="223242"/>
                </a:lnTo>
                <a:lnTo>
                  <a:pt x="196454" y="232172"/>
                </a:lnTo>
                <a:lnTo>
                  <a:pt x="205383" y="232172"/>
                </a:lnTo>
                <a:lnTo>
                  <a:pt x="205383" y="241101"/>
                </a:lnTo>
                <a:lnTo>
                  <a:pt x="214313" y="241101"/>
                </a:lnTo>
                <a:lnTo>
                  <a:pt x="223243" y="241101"/>
                </a:lnTo>
                <a:lnTo>
                  <a:pt x="223243" y="241101"/>
                </a:lnTo>
                <a:lnTo>
                  <a:pt x="223243" y="241101"/>
                </a:lnTo>
                <a:lnTo>
                  <a:pt x="223243" y="241101"/>
                </a:lnTo>
                <a:lnTo>
                  <a:pt x="232172" y="241101"/>
                </a:lnTo>
                <a:lnTo>
                  <a:pt x="232172" y="241101"/>
                </a:lnTo>
                <a:lnTo>
                  <a:pt x="232172" y="232172"/>
                </a:lnTo>
                <a:lnTo>
                  <a:pt x="232172" y="232172"/>
                </a:lnTo>
                <a:lnTo>
                  <a:pt x="232172" y="232172"/>
                </a:lnTo>
                <a:lnTo>
                  <a:pt x="223243" y="232172"/>
                </a:lnTo>
                <a:lnTo>
                  <a:pt x="223243" y="232172"/>
                </a:lnTo>
                <a:lnTo>
                  <a:pt x="223243" y="232172"/>
                </a:lnTo>
                <a:lnTo>
                  <a:pt x="223243" y="232172"/>
                </a:lnTo>
                <a:lnTo>
                  <a:pt x="223243" y="232172"/>
                </a:lnTo>
                <a:lnTo>
                  <a:pt x="223243" y="232172"/>
                </a:lnTo>
                <a:lnTo>
                  <a:pt x="223243" y="232172"/>
                </a:lnTo>
                <a:lnTo>
                  <a:pt x="223243" y="232172"/>
                </a:lnTo>
                <a:lnTo>
                  <a:pt x="223243" y="223242"/>
                </a:lnTo>
                <a:lnTo>
                  <a:pt x="223243" y="223242"/>
                </a:lnTo>
                <a:lnTo>
                  <a:pt x="223243" y="223242"/>
                </a:lnTo>
                <a:lnTo>
                  <a:pt x="223243" y="232172"/>
                </a:lnTo>
                <a:lnTo>
                  <a:pt x="223243" y="232172"/>
                </a:lnTo>
                <a:lnTo>
                  <a:pt x="223243" y="241101"/>
                </a:lnTo>
                <a:lnTo>
                  <a:pt x="223243" y="232172"/>
                </a:lnTo>
                <a:lnTo>
                  <a:pt x="214313" y="223242"/>
                </a:lnTo>
                <a:lnTo>
                  <a:pt x="205383" y="214312"/>
                </a:lnTo>
                <a:lnTo>
                  <a:pt x="196454" y="196453"/>
                </a:lnTo>
                <a:lnTo>
                  <a:pt x="196454"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705445" y="6340077"/>
            <a:ext cx="107158" cy="80369"/>
          </a:xfrm>
          <a:custGeom>
            <a:avLst/>
            <a:gdLst/>
            <a:ahLst/>
            <a:cxnLst/>
            <a:rect l="0" t="0" r="0" b="0"/>
            <a:pathLst>
              <a:path w="107158" h="80369">
                <a:moveTo>
                  <a:pt x="35719" y="53578"/>
                </a:moveTo>
                <a:lnTo>
                  <a:pt x="26789" y="53578"/>
                </a:lnTo>
                <a:lnTo>
                  <a:pt x="17860" y="62508"/>
                </a:lnTo>
                <a:lnTo>
                  <a:pt x="8930" y="62508"/>
                </a:lnTo>
                <a:lnTo>
                  <a:pt x="0" y="62508"/>
                </a:lnTo>
                <a:lnTo>
                  <a:pt x="0" y="71438"/>
                </a:lnTo>
                <a:lnTo>
                  <a:pt x="0" y="71438"/>
                </a:lnTo>
                <a:lnTo>
                  <a:pt x="0" y="80368"/>
                </a:lnTo>
                <a:lnTo>
                  <a:pt x="8930" y="71438"/>
                </a:lnTo>
                <a:lnTo>
                  <a:pt x="17860" y="71438"/>
                </a:lnTo>
                <a:lnTo>
                  <a:pt x="26789" y="62508"/>
                </a:lnTo>
                <a:lnTo>
                  <a:pt x="44649" y="53578"/>
                </a:lnTo>
                <a:lnTo>
                  <a:pt x="62508" y="44649"/>
                </a:lnTo>
                <a:lnTo>
                  <a:pt x="80368" y="35719"/>
                </a:lnTo>
                <a:lnTo>
                  <a:pt x="98227" y="17860"/>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803672" y="6188273"/>
            <a:ext cx="383978" cy="205383"/>
          </a:xfrm>
          <a:custGeom>
            <a:avLst/>
            <a:gdLst/>
            <a:ahLst/>
            <a:cxnLst/>
            <a:rect l="0" t="0" r="0" b="0"/>
            <a:pathLst>
              <a:path w="383978" h="205383">
                <a:moveTo>
                  <a:pt x="26789" y="98226"/>
                </a:moveTo>
                <a:lnTo>
                  <a:pt x="26789" y="71437"/>
                </a:lnTo>
                <a:lnTo>
                  <a:pt x="26789" y="53578"/>
                </a:lnTo>
                <a:lnTo>
                  <a:pt x="26789" y="26789"/>
                </a:lnTo>
                <a:lnTo>
                  <a:pt x="17859" y="8929"/>
                </a:lnTo>
                <a:lnTo>
                  <a:pt x="8930" y="0"/>
                </a:lnTo>
                <a:lnTo>
                  <a:pt x="8930" y="0"/>
                </a:lnTo>
                <a:lnTo>
                  <a:pt x="8930" y="0"/>
                </a:lnTo>
                <a:lnTo>
                  <a:pt x="0" y="17859"/>
                </a:lnTo>
                <a:lnTo>
                  <a:pt x="8930" y="44648"/>
                </a:lnTo>
                <a:lnTo>
                  <a:pt x="17859" y="80367"/>
                </a:lnTo>
                <a:lnTo>
                  <a:pt x="26789" y="107156"/>
                </a:lnTo>
                <a:lnTo>
                  <a:pt x="44648" y="142875"/>
                </a:lnTo>
                <a:lnTo>
                  <a:pt x="62508" y="169664"/>
                </a:lnTo>
                <a:lnTo>
                  <a:pt x="80367" y="187523"/>
                </a:lnTo>
                <a:lnTo>
                  <a:pt x="89297" y="187523"/>
                </a:lnTo>
                <a:lnTo>
                  <a:pt x="107156" y="187523"/>
                </a:lnTo>
                <a:lnTo>
                  <a:pt x="116086" y="178593"/>
                </a:lnTo>
                <a:lnTo>
                  <a:pt x="133945" y="160734"/>
                </a:lnTo>
                <a:lnTo>
                  <a:pt x="142875" y="133945"/>
                </a:lnTo>
                <a:lnTo>
                  <a:pt x="160734" y="107156"/>
                </a:lnTo>
                <a:lnTo>
                  <a:pt x="169664" y="89297"/>
                </a:lnTo>
                <a:lnTo>
                  <a:pt x="178594" y="80367"/>
                </a:lnTo>
                <a:lnTo>
                  <a:pt x="187523" y="71437"/>
                </a:lnTo>
                <a:lnTo>
                  <a:pt x="196453" y="71437"/>
                </a:lnTo>
                <a:lnTo>
                  <a:pt x="214312" y="80367"/>
                </a:lnTo>
                <a:lnTo>
                  <a:pt x="232172" y="98226"/>
                </a:lnTo>
                <a:lnTo>
                  <a:pt x="250031" y="125015"/>
                </a:lnTo>
                <a:lnTo>
                  <a:pt x="267891" y="151804"/>
                </a:lnTo>
                <a:lnTo>
                  <a:pt x="294680" y="178593"/>
                </a:lnTo>
                <a:lnTo>
                  <a:pt x="312539" y="196453"/>
                </a:lnTo>
                <a:lnTo>
                  <a:pt x="339328" y="205382"/>
                </a:lnTo>
                <a:lnTo>
                  <a:pt x="357187" y="205382"/>
                </a:lnTo>
                <a:lnTo>
                  <a:pt x="366117" y="187523"/>
                </a:lnTo>
                <a:lnTo>
                  <a:pt x="383977" y="169664"/>
                </a:lnTo>
                <a:lnTo>
                  <a:pt x="383977" y="142875"/>
                </a:lnTo>
                <a:lnTo>
                  <a:pt x="383977" y="116086"/>
                </a:lnTo>
                <a:lnTo>
                  <a:pt x="375047" y="80367"/>
                </a:lnTo>
                <a:lnTo>
                  <a:pt x="357187" y="44648"/>
                </a:lnTo>
                <a:lnTo>
                  <a:pt x="357187"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1053703" y="6197202"/>
            <a:ext cx="44650" cy="303611"/>
          </a:xfrm>
          <a:custGeom>
            <a:avLst/>
            <a:gdLst/>
            <a:ahLst/>
            <a:cxnLst/>
            <a:rect l="0" t="0" r="0" b="0"/>
            <a:pathLst>
              <a:path w="44650" h="303611">
                <a:moveTo>
                  <a:pt x="35719" y="0"/>
                </a:moveTo>
                <a:lnTo>
                  <a:pt x="35719" y="0"/>
                </a:lnTo>
                <a:lnTo>
                  <a:pt x="26789" y="17860"/>
                </a:lnTo>
                <a:lnTo>
                  <a:pt x="17860" y="44649"/>
                </a:lnTo>
                <a:lnTo>
                  <a:pt x="8930" y="80368"/>
                </a:lnTo>
                <a:lnTo>
                  <a:pt x="8930" y="133946"/>
                </a:lnTo>
                <a:lnTo>
                  <a:pt x="0" y="187524"/>
                </a:lnTo>
                <a:lnTo>
                  <a:pt x="0" y="241102"/>
                </a:lnTo>
                <a:lnTo>
                  <a:pt x="8930" y="285750"/>
                </a:lnTo>
                <a:lnTo>
                  <a:pt x="8930" y="303610"/>
                </a:lnTo>
                <a:lnTo>
                  <a:pt x="17860" y="303610"/>
                </a:lnTo>
                <a:lnTo>
                  <a:pt x="26789" y="285750"/>
                </a:lnTo>
                <a:lnTo>
                  <a:pt x="35719" y="250032"/>
                </a:lnTo>
                <a:lnTo>
                  <a:pt x="44649" y="214313"/>
                </a:lnTo>
                <a:lnTo>
                  <a:pt x="44649"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1169789" y="6223991"/>
            <a:ext cx="8931" cy="1"/>
          </a:xfrm>
          <a:custGeom>
            <a:avLst/>
            <a:gdLst/>
            <a:ahLst/>
            <a:cxnLst/>
            <a:rect l="0" t="0" r="0" b="0"/>
            <a:pathLst>
              <a:path w="8931" h="1">
                <a:moveTo>
                  <a:pt x="8930" y="0"/>
                </a:move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1169789" y="6116835"/>
            <a:ext cx="160735" cy="401837"/>
          </a:xfrm>
          <a:custGeom>
            <a:avLst/>
            <a:gdLst/>
            <a:ahLst/>
            <a:cxnLst/>
            <a:rect l="0" t="0" r="0" b="0"/>
            <a:pathLst>
              <a:path w="160735" h="401837">
                <a:moveTo>
                  <a:pt x="0" y="98227"/>
                </a:moveTo>
                <a:lnTo>
                  <a:pt x="0" y="98227"/>
                </a:lnTo>
                <a:lnTo>
                  <a:pt x="0" y="98227"/>
                </a:lnTo>
                <a:lnTo>
                  <a:pt x="8930" y="116086"/>
                </a:lnTo>
                <a:lnTo>
                  <a:pt x="8930" y="142875"/>
                </a:lnTo>
                <a:lnTo>
                  <a:pt x="26789" y="178594"/>
                </a:lnTo>
                <a:lnTo>
                  <a:pt x="35719" y="214313"/>
                </a:lnTo>
                <a:lnTo>
                  <a:pt x="44649" y="258961"/>
                </a:lnTo>
                <a:lnTo>
                  <a:pt x="71438" y="294680"/>
                </a:lnTo>
                <a:lnTo>
                  <a:pt x="89297" y="330399"/>
                </a:lnTo>
                <a:lnTo>
                  <a:pt x="107156" y="366117"/>
                </a:lnTo>
                <a:lnTo>
                  <a:pt x="116086" y="383977"/>
                </a:lnTo>
                <a:lnTo>
                  <a:pt x="125016" y="401836"/>
                </a:lnTo>
                <a:lnTo>
                  <a:pt x="125016" y="401836"/>
                </a:lnTo>
                <a:lnTo>
                  <a:pt x="125016" y="401836"/>
                </a:lnTo>
                <a:lnTo>
                  <a:pt x="116086" y="392906"/>
                </a:lnTo>
                <a:lnTo>
                  <a:pt x="107156" y="366117"/>
                </a:lnTo>
                <a:lnTo>
                  <a:pt x="89297" y="339328"/>
                </a:lnTo>
                <a:lnTo>
                  <a:pt x="71438" y="285750"/>
                </a:lnTo>
                <a:lnTo>
                  <a:pt x="44649" y="241102"/>
                </a:lnTo>
                <a:lnTo>
                  <a:pt x="35719" y="187524"/>
                </a:lnTo>
                <a:lnTo>
                  <a:pt x="17860" y="142875"/>
                </a:lnTo>
                <a:lnTo>
                  <a:pt x="17860" y="107156"/>
                </a:lnTo>
                <a:lnTo>
                  <a:pt x="17860" y="71438"/>
                </a:lnTo>
                <a:lnTo>
                  <a:pt x="26789" y="44649"/>
                </a:lnTo>
                <a:lnTo>
                  <a:pt x="44649" y="17860"/>
                </a:lnTo>
                <a:lnTo>
                  <a:pt x="62508" y="0"/>
                </a:lnTo>
                <a:lnTo>
                  <a:pt x="89297" y="0"/>
                </a:lnTo>
                <a:lnTo>
                  <a:pt x="116086" y="0"/>
                </a:lnTo>
                <a:lnTo>
                  <a:pt x="133945" y="8930"/>
                </a:lnTo>
                <a:lnTo>
                  <a:pt x="151805" y="26789"/>
                </a:lnTo>
                <a:lnTo>
                  <a:pt x="160734" y="53578"/>
                </a:lnTo>
                <a:lnTo>
                  <a:pt x="160734" y="80367"/>
                </a:lnTo>
                <a:lnTo>
                  <a:pt x="142875" y="107156"/>
                </a:lnTo>
                <a:lnTo>
                  <a:pt x="125016" y="133945"/>
                </a:lnTo>
                <a:lnTo>
                  <a:pt x="98227" y="160735"/>
                </a:lnTo>
                <a:lnTo>
                  <a:pt x="71438" y="169664"/>
                </a:lnTo>
                <a:lnTo>
                  <a:pt x="53578" y="178594"/>
                </a:lnTo>
                <a:lnTo>
                  <a:pt x="44649" y="178594"/>
                </a:lnTo>
                <a:lnTo>
                  <a:pt x="53578" y="178594"/>
                </a:lnTo>
                <a:lnTo>
                  <a:pt x="71438" y="169664"/>
                </a:lnTo>
                <a:lnTo>
                  <a:pt x="71438"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1357313" y="6134695"/>
            <a:ext cx="71438" cy="214313"/>
          </a:xfrm>
          <a:custGeom>
            <a:avLst/>
            <a:gdLst/>
            <a:ahLst/>
            <a:cxnLst/>
            <a:rect l="0" t="0" r="0" b="0"/>
            <a:pathLst>
              <a:path w="71438" h="214313">
                <a:moveTo>
                  <a:pt x="8929" y="142875"/>
                </a:moveTo>
                <a:lnTo>
                  <a:pt x="8929" y="142875"/>
                </a:lnTo>
                <a:lnTo>
                  <a:pt x="8929" y="151804"/>
                </a:lnTo>
                <a:lnTo>
                  <a:pt x="8929" y="151804"/>
                </a:lnTo>
                <a:lnTo>
                  <a:pt x="17859" y="160734"/>
                </a:lnTo>
                <a:lnTo>
                  <a:pt x="17859" y="160734"/>
                </a:lnTo>
                <a:lnTo>
                  <a:pt x="26789" y="160734"/>
                </a:lnTo>
                <a:lnTo>
                  <a:pt x="26789" y="151804"/>
                </a:lnTo>
                <a:lnTo>
                  <a:pt x="35718" y="151804"/>
                </a:lnTo>
                <a:lnTo>
                  <a:pt x="44648" y="133945"/>
                </a:lnTo>
                <a:lnTo>
                  <a:pt x="53578" y="125015"/>
                </a:lnTo>
                <a:lnTo>
                  <a:pt x="62507" y="107156"/>
                </a:lnTo>
                <a:lnTo>
                  <a:pt x="62507" y="89296"/>
                </a:lnTo>
                <a:lnTo>
                  <a:pt x="62507" y="71437"/>
                </a:lnTo>
                <a:lnTo>
                  <a:pt x="62507" y="44648"/>
                </a:lnTo>
                <a:lnTo>
                  <a:pt x="62507" y="26789"/>
                </a:lnTo>
                <a:lnTo>
                  <a:pt x="53578" y="8929"/>
                </a:lnTo>
                <a:lnTo>
                  <a:pt x="53578" y="0"/>
                </a:lnTo>
                <a:lnTo>
                  <a:pt x="44648" y="8929"/>
                </a:lnTo>
                <a:lnTo>
                  <a:pt x="26789" y="35718"/>
                </a:lnTo>
                <a:lnTo>
                  <a:pt x="17859" y="71437"/>
                </a:lnTo>
                <a:lnTo>
                  <a:pt x="8929" y="107156"/>
                </a:lnTo>
                <a:lnTo>
                  <a:pt x="0" y="151804"/>
                </a:lnTo>
                <a:lnTo>
                  <a:pt x="0" y="187523"/>
                </a:lnTo>
                <a:lnTo>
                  <a:pt x="8929" y="205382"/>
                </a:lnTo>
                <a:lnTo>
                  <a:pt x="8929" y="214312"/>
                </a:lnTo>
                <a:lnTo>
                  <a:pt x="17859" y="214312"/>
                </a:lnTo>
                <a:lnTo>
                  <a:pt x="35718" y="214312"/>
                </a:lnTo>
                <a:lnTo>
                  <a:pt x="53578" y="205382"/>
                </a:lnTo>
                <a:lnTo>
                  <a:pt x="71437" y="196453"/>
                </a:lnTo>
                <a:lnTo>
                  <a:pt x="71437"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1553766" y="6152554"/>
            <a:ext cx="98227" cy="187524"/>
          </a:xfrm>
          <a:custGeom>
            <a:avLst/>
            <a:gdLst/>
            <a:ahLst/>
            <a:cxnLst/>
            <a:rect l="0" t="0" r="0" b="0"/>
            <a:pathLst>
              <a:path w="98227" h="187524">
                <a:moveTo>
                  <a:pt x="26789" y="0"/>
                </a:moveTo>
                <a:lnTo>
                  <a:pt x="17859" y="17859"/>
                </a:lnTo>
                <a:lnTo>
                  <a:pt x="8929" y="35719"/>
                </a:lnTo>
                <a:lnTo>
                  <a:pt x="8929" y="71437"/>
                </a:lnTo>
                <a:lnTo>
                  <a:pt x="0" y="98226"/>
                </a:lnTo>
                <a:lnTo>
                  <a:pt x="0" y="133945"/>
                </a:lnTo>
                <a:lnTo>
                  <a:pt x="8929" y="151805"/>
                </a:lnTo>
                <a:lnTo>
                  <a:pt x="17859" y="178594"/>
                </a:lnTo>
                <a:lnTo>
                  <a:pt x="26789" y="187523"/>
                </a:lnTo>
                <a:lnTo>
                  <a:pt x="44648" y="187523"/>
                </a:lnTo>
                <a:lnTo>
                  <a:pt x="53578" y="178594"/>
                </a:lnTo>
                <a:lnTo>
                  <a:pt x="71437" y="160734"/>
                </a:lnTo>
                <a:lnTo>
                  <a:pt x="80367" y="133945"/>
                </a:lnTo>
                <a:lnTo>
                  <a:pt x="98226" y="98226"/>
                </a:lnTo>
                <a:lnTo>
                  <a:pt x="98226"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1634133" y="5947171"/>
            <a:ext cx="151806" cy="419696"/>
          </a:xfrm>
          <a:custGeom>
            <a:avLst/>
            <a:gdLst/>
            <a:ahLst/>
            <a:cxnLst/>
            <a:rect l="0" t="0" r="0" b="0"/>
            <a:pathLst>
              <a:path w="151806" h="419696">
                <a:moveTo>
                  <a:pt x="8930" y="0"/>
                </a:moveTo>
                <a:lnTo>
                  <a:pt x="8930" y="0"/>
                </a:lnTo>
                <a:lnTo>
                  <a:pt x="8930" y="8930"/>
                </a:lnTo>
                <a:lnTo>
                  <a:pt x="0" y="17859"/>
                </a:lnTo>
                <a:lnTo>
                  <a:pt x="0" y="26789"/>
                </a:lnTo>
                <a:lnTo>
                  <a:pt x="0" y="53578"/>
                </a:lnTo>
                <a:lnTo>
                  <a:pt x="0" y="89297"/>
                </a:lnTo>
                <a:lnTo>
                  <a:pt x="8930" y="133945"/>
                </a:lnTo>
                <a:lnTo>
                  <a:pt x="17859" y="196453"/>
                </a:lnTo>
                <a:lnTo>
                  <a:pt x="44648" y="258961"/>
                </a:lnTo>
                <a:lnTo>
                  <a:pt x="71437" y="321469"/>
                </a:lnTo>
                <a:lnTo>
                  <a:pt x="98226" y="366117"/>
                </a:lnTo>
                <a:lnTo>
                  <a:pt x="125015" y="401836"/>
                </a:lnTo>
                <a:lnTo>
                  <a:pt x="151805" y="419695"/>
                </a:lnTo>
                <a:lnTo>
                  <a:pt x="151805" y="41969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1491258" y="6098976"/>
            <a:ext cx="205384" cy="125016"/>
          </a:xfrm>
          <a:custGeom>
            <a:avLst/>
            <a:gdLst/>
            <a:ahLst/>
            <a:cxnLst/>
            <a:rect l="0" t="0" r="0" b="0"/>
            <a:pathLst>
              <a:path w="205384" h="125016">
                <a:moveTo>
                  <a:pt x="8930" y="125015"/>
                </a:moveTo>
                <a:lnTo>
                  <a:pt x="8930" y="125015"/>
                </a:lnTo>
                <a:lnTo>
                  <a:pt x="0" y="125015"/>
                </a:lnTo>
                <a:lnTo>
                  <a:pt x="0" y="116086"/>
                </a:lnTo>
                <a:lnTo>
                  <a:pt x="0" y="116086"/>
                </a:lnTo>
                <a:lnTo>
                  <a:pt x="8930" y="116086"/>
                </a:lnTo>
                <a:lnTo>
                  <a:pt x="26789" y="98226"/>
                </a:lnTo>
                <a:lnTo>
                  <a:pt x="53578" y="89297"/>
                </a:lnTo>
                <a:lnTo>
                  <a:pt x="89297" y="71437"/>
                </a:lnTo>
                <a:lnTo>
                  <a:pt x="133945" y="53578"/>
                </a:lnTo>
                <a:lnTo>
                  <a:pt x="169664" y="26789"/>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1759148" y="6152554"/>
            <a:ext cx="53580" cy="169665"/>
          </a:xfrm>
          <a:custGeom>
            <a:avLst/>
            <a:gdLst/>
            <a:ahLst/>
            <a:cxnLst/>
            <a:rect l="0" t="0" r="0" b="0"/>
            <a:pathLst>
              <a:path w="53580" h="169665">
                <a:moveTo>
                  <a:pt x="17860" y="53578"/>
                </a:moveTo>
                <a:lnTo>
                  <a:pt x="17860" y="53578"/>
                </a:lnTo>
                <a:lnTo>
                  <a:pt x="17860" y="62508"/>
                </a:lnTo>
                <a:lnTo>
                  <a:pt x="8930" y="62508"/>
                </a:lnTo>
                <a:lnTo>
                  <a:pt x="8930" y="62508"/>
                </a:lnTo>
                <a:lnTo>
                  <a:pt x="8930" y="71437"/>
                </a:lnTo>
                <a:lnTo>
                  <a:pt x="8930" y="71437"/>
                </a:lnTo>
                <a:lnTo>
                  <a:pt x="17860" y="62508"/>
                </a:lnTo>
                <a:lnTo>
                  <a:pt x="26790" y="62508"/>
                </a:lnTo>
                <a:lnTo>
                  <a:pt x="35719" y="53578"/>
                </a:lnTo>
                <a:lnTo>
                  <a:pt x="44649" y="44648"/>
                </a:lnTo>
                <a:lnTo>
                  <a:pt x="44649" y="35719"/>
                </a:lnTo>
                <a:lnTo>
                  <a:pt x="53579" y="26789"/>
                </a:lnTo>
                <a:lnTo>
                  <a:pt x="44649" y="17859"/>
                </a:lnTo>
                <a:lnTo>
                  <a:pt x="44649" y="8930"/>
                </a:lnTo>
                <a:lnTo>
                  <a:pt x="35719" y="0"/>
                </a:lnTo>
                <a:lnTo>
                  <a:pt x="26790" y="0"/>
                </a:lnTo>
                <a:lnTo>
                  <a:pt x="8930" y="0"/>
                </a:lnTo>
                <a:lnTo>
                  <a:pt x="8930" y="17859"/>
                </a:lnTo>
                <a:lnTo>
                  <a:pt x="0" y="44648"/>
                </a:lnTo>
                <a:lnTo>
                  <a:pt x="0" y="71437"/>
                </a:lnTo>
                <a:lnTo>
                  <a:pt x="8930" y="107156"/>
                </a:lnTo>
                <a:lnTo>
                  <a:pt x="17860" y="133945"/>
                </a:lnTo>
                <a:lnTo>
                  <a:pt x="26790" y="160734"/>
                </a:lnTo>
                <a:lnTo>
                  <a:pt x="35719" y="169664"/>
                </a:lnTo>
                <a:lnTo>
                  <a:pt x="53579" y="169664"/>
                </a:lnTo>
                <a:lnTo>
                  <a:pt x="5357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1857375" y="6188273"/>
            <a:ext cx="1" cy="1"/>
          </a:xfrm>
          <a:custGeom>
            <a:avLst/>
            <a:gdLst/>
            <a:ahLst/>
            <a:cxnLst/>
            <a:rect l="0" t="0" r="0" b="0"/>
            <a:pathLst>
              <a:path w="1" h="1">
                <a:moveTo>
                  <a:pt x="0" y="0"/>
                </a:move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1839516" y="5991820"/>
            <a:ext cx="116087" cy="357188"/>
          </a:xfrm>
          <a:custGeom>
            <a:avLst/>
            <a:gdLst/>
            <a:ahLst/>
            <a:cxnLst/>
            <a:rect l="0" t="0" r="0" b="0"/>
            <a:pathLst>
              <a:path w="116087" h="357188">
                <a:moveTo>
                  <a:pt x="8929" y="214312"/>
                </a:moveTo>
                <a:lnTo>
                  <a:pt x="8929" y="241101"/>
                </a:lnTo>
                <a:lnTo>
                  <a:pt x="0" y="258960"/>
                </a:lnTo>
                <a:lnTo>
                  <a:pt x="0" y="294679"/>
                </a:lnTo>
                <a:lnTo>
                  <a:pt x="0" y="312539"/>
                </a:lnTo>
                <a:lnTo>
                  <a:pt x="8929" y="330398"/>
                </a:lnTo>
                <a:lnTo>
                  <a:pt x="17859" y="339328"/>
                </a:lnTo>
                <a:lnTo>
                  <a:pt x="26789" y="330398"/>
                </a:lnTo>
                <a:lnTo>
                  <a:pt x="35718" y="321468"/>
                </a:lnTo>
                <a:lnTo>
                  <a:pt x="44648" y="294679"/>
                </a:lnTo>
                <a:lnTo>
                  <a:pt x="53578" y="258960"/>
                </a:lnTo>
                <a:lnTo>
                  <a:pt x="53578" y="223242"/>
                </a:lnTo>
                <a:lnTo>
                  <a:pt x="53578" y="178593"/>
                </a:lnTo>
                <a:lnTo>
                  <a:pt x="53578" y="142875"/>
                </a:lnTo>
                <a:lnTo>
                  <a:pt x="44648" y="98226"/>
                </a:lnTo>
                <a:lnTo>
                  <a:pt x="35718" y="62507"/>
                </a:lnTo>
                <a:lnTo>
                  <a:pt x="26789" y="26789"/>
                </a:lnTo>
                <a:lnTo>
                  <a:pt x="17859" y="8929"/>
                </a:lnTo>
                <a:lnTo>
                  <a:pt x="8929" y="0"/>
                </a:lnTo>
                <a:lnTo>
                  <a:pt x="0" y="0"/>
                </a:lnTo>
                <a:lnTo>
                  <a:pt x="0" y="17859"/>
                </a:lnTo>
                <a:lnTo>
                  <a:pt x="0" y="53578"/>
                </a:lnTo>
                <a:lnTo>
                  <a:pt x="8929" y="107156"/>
                </a:lnTo>
                <a:lnTo>
                  <a:pt x="17859" y="169664"/>
                </a:lnTo>
                <a:lnTo>
                  <a:pt x="35718" y="232171"/>
                </a:lnTo>
                <a:lnTo>
                  <a:pt x="53578" y="285750"/>
                </a:lnTo>
                <a:lnTo>
                  <a:pt x="71437" y="330398"/>
                </a:lnTo>
                <a:lnTo>
                  <a:pt x="89297" y="348257"/>
                </a:lnTo>
                <a:lnTo>
                  <a:pt x="107156" y="357187"/>
                </a:lnTo>
                <a:lnTo>
                  <a:pt x="116086" y="357187"/>
                </a:lnTo>
                <a:lnTo>
                  <a:pt x="116086"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1098352" y="6518671"/>
            <a:ext cx="151805" cy="258962"/>
          </a:xfrm>
          <a:custGeom>
            <a:avLst/>
            <a:gdLst/>
            <a:ahLst/>
            <a:cxnLst/>
            <a:rect l="0" t="0" r="0" b="0"/>
            <a:pathLst>
              <a:path w="151805" h="258962">
                <a:moveTo>
                  <a:pt x="8929" y="71438"/>
                </a:moveTo>
                <a:lnTo>
                  <a:pt x="0" y="71438"/>
                </a:lnTo>
                <a:lnTo>
                  <a:pt x="0" y="71438"/>
                </a:lnTo>
                <a:lnTo>
                  <a:pt x="0" y="71438"/>
                </a:lnTo>
                <a:lnTo>
                  <a:pt x="0" y="80367"/>
                </a:lnTo>
                <a:lnTo>
                  <a:pt x="0" y="98227"/>
                </a:lnTo>
                <a:lnTo>
                  <a:pt x="0" y="116086"/>
                </a:lnTo>
                <a:lnTo>
                  <a:pt x="8929" y="133945"/>
                </a:lnTo>
                <a:lnTo>
                  <a:pt x="17859" y="160734"/>
                </a:lnTo>
                <a:lnTo>
                  <a:pt x="35718" y="178594"/>
                </a:lnTo>
                <a:lnTo>
                  <a:pt x="53578" y="205383"/>
                </a:lnTo>
                <a:lnTo>
                  <a:pt x="62507" y="232172"/>
                </a:lnTo>
                <a:lnTo>
                  <a:pt x="80367" y="258961"/>
                </a:lnTo>
                <a:lnTo>
                  <a:pt x="80367" y="258961"/>
                </a:lnTo>
                <a:lnTo>
                  <a:pt x="89297" y="258961"/>
                </a:lnTo>
                <a:lnTo>
                  <a:pt x="89297" y="258961"/>
                </a:lnTo>
                <a:lnTo>
                  <a:pt x="89297" y="258961"/>
                </a:lnTo>
                <a:lnTo>
                  <a:pt x="80367" y="250031"/>
                </a:lnTo>
                <a:lnTo>
                  <a:pt x="80367" y="241102"/>
                </a:lnTo>
                <a:lnTo>
                  <a:pt x="62507" y="205383"/>
                </a:lnTo>
                <a:lnTo>
                  <a:pt x="53578" y="169664"/>
                </a:lnTo>
                <a:lnTo>
                  <a:pt x="44648" y="142875"/>
                </a:lnTo>
                <a:lnTo>
                  <a:pt x="44648" y="107156"/>
                </a:lnTo>
                <a:lnTo>
                  <a:pt x="53578" y="80367"/>
                </a:lnTo>
                <a:lnTo>
                  <a:pt x="62507" y="71438"/>
                </a:lnTo>
                <a:lnTo>
                  <a:pt x="80367" y="53578"/>
                </a:lnTo>
                <a:lnTo>
                  <a:pt x="107156" y="44649"/>
                </a:lnTo>
                <a:lnTo>
                  <a:pt x="125015" y="26789"/>
                </a:lnTo>
                <a:lnTo>
                  <a:pt x="142875" y="17859"/>
                </a:lnTo>
                <a:lnTo>
                  <a:pt x="151804" y="0"/>
                </a:lnTo>
                <a:lnTo>
                  <a:pt x="15180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1268016" y="6670476"/>
            <a:ext cx="26790" cy="26790"/>
          </a:xfrm>
          <a:custGeom>
            <a:avLst/>
            <a:gdLst/>
            <a:ahLst/>
            <a:cxnLst/>
            <a:rect l="0" t="0" r="0" b="0"/>
            <a:pathLst>
              <a:path w="26790" h="26790">
                <a:moveTo>
                  <a:pt x="0" y="0"/>
                </a:moveTo>
                <a:lnTo>
                  <a:pt x="8929" y="17859"/>
                </a:lnTo>
                <a:lnTo>
                  <a:pt x="17859" y="26789"/>
                </a:lnTo>
                <a:lnTo>
                  <a:pt x="17859" y="26789"/>
                </a:lnTo>
                <a:lnTo>
                  <a:pt x="26789" y="26789"/>
                </a:lnTo>
                <a:lnTo>
                  <a:pt x="2678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1321594" y="6590109"/>
            <a:ext cx="44649" cy="71438"/>
          </a:xfrm>
          <a:custGeom>
            <a:avLst/>
            <a:gdLst/>
            <a:ahLst/>
            <a:cxnLst/>
            <a:rect l="0" t="0" r="0" b="0"/>
            <a:pathLst>
              <a:path w="44649" h="71438">
                <a:moveTo>
                  <a:pt x="0" y="71437"/>
                </a:moveTo>
                <a:lnTo>
                  <a:pt x="17859" y="53578"/>
                </a:lnTo>
                <a:lnTo>
                  <a:pt x="35719" y="26789"/>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1276945" y="6536530"/>
            <a:ext cx="53579" cy="98228"/>
          </a:xfrm>
          <a:custGeom>
            <a:avLst/>
            <a:gdLst/>
            <a:ahLst/>
            <a:cxnLst/>
            <a:rect l="0" t="0" r="0" b="0"/>
            <a:pathLst>
              <a:path w="53579" h="98228">
                <a:moveTo>
                  <a:pt x="53578" y="0"/>
                </a:moveTo>
                <a:lnTo>
                  <a:pt x="44649" y="8930"/>
                </a:lnTo>
                <a:lnTo>
                  <a:pt x="35719" y="8930"/>
                </a:lnTo>
                <a:lnTo>
                  <a:pt x="17860" y="17860"/>
                </a:lnTo>
                <a:lnTo>
                  <a:pt x="8930" y="26790"/>
                </a:lnTo>
                <a:lnTo>
                  <a:pt x="8930" y="44649"/>
                </a:lnTo>
                <a:lnTo>
                  <a:pt x="0" y="53579"/>
                </a:lnTo>
                <a:lnTo>
                  <a:pt x="0" y="71438"/>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1303734" y="6706195"/>
            <a:ext cx="107158" cy="89297"/>
          </a:xfrm>
          <a:custGeom>
            <a:avLst/>
            <a:gdLst/>
            <a:ahLst/>
            <a:cxnLst/>
            <a:rect l="0" t="0" r="0" b="0"/>
            <a:pathLst>
              <a:path w="107158" h="89297">
                <a:moveTo>
                  <a:pt x="0" y="0"/>
                </a:moveTo>
                <a:lnTo>
                  <a:pt x="17860" y="26789"/>
                </a:lnTo>
                <a:lnTo>
                  <a:pt x="35719" y="62507"/>
                </a:lnTo>
                <a:lnTo>
                  <a:pt x="53579" y="80367"/>
                </a:lnTo>
                <a:lnTo>
                  <a:pt x="62508" y="89296"/>
                </a:lnTo>
                <a:lnTo>
                  <a:pt x="71438" y="89296"/>
                </a:lnTo>
                <a:lnTo>
                  <a:pt x="89297" y="89296"/>
                </a:lnTo>
                <a:lnTo>
                  <a:pt x="107157" y="62507"/>
                </a:lnTo>
                <a:lnTo>
                  <a:pt x="107157"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1464469" y="6491882"/>
            <a:ext cx="125016" cy="250032"/>
          </a:xfrm>
          <a:custGeom>
            <a:avLst/>
            <a:gdLst/>
            <a:ahLst/>
            <a:cxnLst/>
            <a:rect l="0" t="0" r="0" b="0"/>
            <a:pathLst>
              <a:path w="125016" h="250032">
                <a:moveTo>
                  <a:pt x="35719" y="0"/>
                </a:moveTo>
                <a:lnTo>
                  <a:pt x="26789" y="0"/>
                </a:lnTo>
                <a:lnTo>
                  <a:pt x="17859" y="8930"/>
                </a:lnTo>
                <a:lnTo>
                  <a:pt x="0" y="17859"/>
                </a:lnTo>
                <a:lnTo>
                  <a:pt x="0" y="44648"/>
                </a:lnTo>
                <a:lnTo>
                  <a:pt x="0" y="62508"/>
                </a:lnTo>
                <a:lnTo>
                  <a:pt x="0" y="80367"/>
                </a:lnTo>
                <a:lnTo>
                  <a:pt x="0" y="89297"/>
                </a:lnTo>
                <a:lnTo>
                  <a:pt x="0" y="107156"/>
                </a:lnTo>
                <a:lnTo>
                  <a:pt x="8929" y="125016"/>
                </a:lnTo>
                <a:lnTo>
                  <a:pt x="8929" y="133945"/>
                </a:lnTo>
                <a:lnTo>
                  <a:pt x="17859" y="142875"/>
                </a:lnTo>
                <a:lnTo>
                  <a:pt x="26789" y="142875"/>
                </a:lnTo>
                <a:lnTo>
                  <a:pt x="35719" y="151805"/>
                </a:lnTo>
                <a:lnTo>
                  <a:pt x="53578" y="142875"/>
                </a:lnTo>
                <a:lnTo>
                  <a:pt x="62508" y="142875"/>
                </a:lnTo>
                <a:lnTo>
                  <a:pt x="71437" y="142875"/>
                </a:lnTo>
                <a:lnTo>
                  <a:pt x="89297" y="142875"/>
                </a:lnTo>
                <a:lnTo>
                  <a:pt x="98226" y="151805"/>
                </a:lnTo>
                <a:lnTo>
                  <a:pt x="116086" y="160734"/>
                </a:lnTo>
                <a:lnTo>
                  <a:pt x="116086" y="178594"/>
                </a:lnTo>
                <a:lnTo>
                  <a:pt x="125015" y="187523"/>
                </a:lnTo>
                <a:lnTo>
                  <a:pt x="116086" y="205383"/>
                </a:lnTo>
                <a:lnTo>
                  <a:pt x="116086" y="214313"/>
                </a:lnTo>
                <a:lnTo>
                  <a:pt x="107156" y="223242"/>
                </a:lnTo>
                <a:lnTo>
                  <a:pt x="98226" y="232172"/>
                </a:lnTo>
                <a:lnTo>
                  <a:pt x="80367" y="241102"/>
                </a:lnTo>
                <a:lnTo>
                  <a:pt x="71437" y="250031"/>
                </a:lnTo>
                <a:lnTo>
                  <a:pt x="62508" y="250031"/>
                </a:lnTo>
                <a:lnTo>
                  <a:pt x="53578" y="241102"/>
                </a:lnTo>
                <a:lnTo>
                  <a:pt x="5357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1634133" y="6331148"/>
            <a:ext cx="455415" cy="366118"/>
          </a:xfrm>
          <a:custGeom>
            <a:avLst/>
            <a:gdLst/>
            <a:ahLst/>
            <a:cxnLst/>
            <a:rect l="0" t="0" r="0" b="0"/>
            <a:pathLst>
              <a:path w="455415" h="366118">
                <a:moveTo>
                  <a:pt x="17859" y="187523"/>
                </a:moveTo>
                <a:lnTo>
                  <a:pt x="8930" y="196453"/>
                </a:lnTo>
                <a:lnTo>
                  <a:pt x="8930" y="214312"/>
                </a:lnTo>
                <a:lnTo>
                  <a:pt x="0" y="241101"/>
                </a:lnTo>
                <a:lnTo>
                  <a:pt x="0" y="258961"/>
                </a:lnTo>
                <a:lnTo>
                  <a:pt x="0" y="276820"/>
                </a:lnTo>
                <a:lnTo>
                  <a:pt x="0" y="285750"/>
                </a:lnTo>
                <a:lnTo>
                  <a:pt x="0" y="312539"/>
                </a:lnTo>
                <a:lnTo>
                  <a:pt x="8930" y="330398"/>
                </a:lnTo>
                <a:lnTo>
                  <a:pt x="8930" y="348257"/>
                </a:lnTo>
                <a:lnTo>
                  <a:pt x="8930" y="366117"/>
                </a:lnTo>
                <a:lnTo>
                  <a:pt x="17859" y="366117"/>
                </a:lnTo>
                <a:lnTo>
                  <a:pt x="26789" y="339328"/>
                </a:lnTo>
                <a:lnTo>
                  <a:pt x="26789" y="312539"/>
                </a:lnTo>
                <a:lnTo>
                  <a:pt x="26789" y="267890"/>
                </a:lnTo>
                <a:lnTo>
                  <a:pt x="26789" y="232172"/>
                </a:lnTo>
                <a:lnTo>
                  <a:pt x="26789" y="205382"/>
                </a:lnTo>
                <a:lnTo>
                  <a:pt x="26789" y="205382"/>
                </a:lnTo>
                <a:lnTo>
                  <a:pt x="35719" y="214312"/>
                </a:lnTo>
                <a:lnTo>
                  <a:pt x="44648" y="232172"/>
                </a:lnTo>
                <a:lnTo>
                  <a:pt x="44648" y="250031"/>
                </a:lnTo>
                <a:lnTo>
                  <a:pt x="53578" y="267890"/>
                </a:lnTo>
                <a:lnTo>
                  <a:pt x="62508" y="285750"/>
                </a:lnTo>
                <a:lnTo>
                  <a:pt x="80367" y="312539"/>
                </a:lnTo>
                <a:lnTo>
                  <a:pt x="89297" y="339328"/>
                </a:lnTo>
                <a:lnTo>
                  <a:pt x="98226" y="357187"/>
                </a:lnTo>
                <a:lnTo>
                  <a:pt x="107156" y="366117"/>
                </a:lnTo>
                <a:lnTo>
                  <a:pt x="107156" y="366117"/>
                </a:lnTo>
                <a:lnTo>
                  <a:pt x="116086" y="339328"/>
                </a:lnTo>
                <a:lnTo>
                  <a:pt x="116086" y="303609"/>
                </a:lnTo>
                <a:lnTo>
                  <a:pt x="107156" y="241101"/>
                </a:lnTo>
                <a:lnTo>
                  <a:pt x="98226" y="178593"/>
                </a:lnTo>
                <a:lnTo>
                  <a:pt x="98226" y="133945"/>
                </a:lnTo>
                <a:lnTo>
                  <a:pt x="89297" y="98226"/>
                </a:lnTo>
                <a:lnTo>
                  <a:pt x="89297" y="71437"/>
                </a:lnTo>
                <a:lnTo>
                  <a:pt x="89297" y="62507"/>
                </a:lnTo>
                <a:lnTo>
                  <a:pt x="89297" y="62507"/>
                </a:lnTo>
                <a:lnTo>
                  <a:pt x="89297" y="71437"/>
                </a:lnTo>
                <a:lnTo>
                  <a:pt x="98226" y="80367"/>
                </a:lnTo>
                <a:lnTo>
                  <a:pt x="107156" y="89297"/>
                </a:lnTo>
                <a:lnTo>
                  <a:pt x="116086" y="107156"/>
                </a:lnTo>
                <a:lnTo>
                  <a:pt x="116086" y="125015"/>
                </a:lnTo>
                <a:lnTo>
                  <a:pt x="125015" y="151804"/>
                </a:lnTo>
                <a:lnTo>
                  <a:pt x="125015" y="187523"/>
                </a:lnTo>
                <a:lnTo>
                  <a:pt x="133945" y="214312"/>
                </a:lnTo>
                <a:lnTo>
                  <a:pt x="142875" y="232172"/>
                </a:lnTo>
                <a:lnTo>
                  <a:pt x="151805" y="250031"/>
                </a:lnTo>
                <a:lnTo>
                  <a:pt x="151805" y="267890"/>
                </a:lnTo>
                <a:lnTo>
                  <a:pt x="160734" y="285750"/>
                </a:lnTo>
                <a:lnTo>
                  <a:pt x="178594" y="303609"/>
                </a:lnTo>
                <a:lnTo>
                  <a:pt x="187523" y="321468"/>
                </a:lnTo>
                <a:lnTo>
                  <a:pt x="205383" y="339328"/>
                </a:lnTo>
                <a:lnTo>
                  <a:pt x="214312" y="339328"/>
                </a:lnTo>
                <a:lnTo>
                  <a:pt x="232172" y="339328"/>
                </a:lnTo>
                <a:lnTo>
                  <a:pt x="241101" y="312539"/>
                </a:lnTo>
                <a:lnTo>
                  <a:pt x="258961" y="276820"/>
                </a:lnTo>
                <a:lnTo>
                  <a:pt x="258961" y="232172"/>
                </a:lnTo>
                <a:lnTo>
                  <a:pt x="250031" y="178593"/>
                </a:lnTo>
                <a:lnTo>
                  <a:pt x="241101" y="142875"/>
                </a:lnTo>
                <a:lnTo>
                  <a:pt x="232172" y="98226"/>
                </a:lnTo>
                <a:lnTo>
                  <a:pt x="214312" y="62507"/>
                </a:lnTo>
                <a:lnTo>
                  <a:pt x="205383" y="35718"/>
                </a:lnTo>
                <a:lnTo>
                  <a:pt x="196453" y="8929"/>
                </a:lnTo>
                <a:lnTo>
                  <a:pt x="187523" y="0"/>
                </a:lnTo>
                <a:lnTo>
                  <a:pt x="187523" y="0"/>
                </a:lnTo>
                <a:lnTo>
                  <a:pt x="187523" y="17859"/>
                </a:lnTo>
                <a:lnTo>
                  <a:pt x="196453" y="44648"/>
                </a:lnTo>
                <a:lnTo>
                  <a:pt x="196453" y="80367"/>
                </a:lnTo>
                <a:lnTo>
                  <a:pt x="214312" y="125015"/>
                </a:lnTo>
                <a:lnTo>
                  <a:pt x="223242" y="160734"/>
                </a:lnTo>
                <a:lnTo>
                  <a:pt x="232172" y="187523"/>
                </a:lnTo>
                <a:lnTo>
                  <a:pt x="241101" y="214312"/>
                </a:lnTo>
                <a:lnTo>
                  <a:pt x="250031" y="232172"/>
                </a:lnTo>
                <a:lnTo>
                  <a:pt x="258961" y="250031"/>
                </a:lnTo>
                <a:lnTo>
                  <a:pt x="267890" y="258961"/>
                </a:lnTo>
                <a:lnTo>
                  <a:pt x="285750" y="258961"/>
                </a:lnTo>
                <a:lnTo>
                  <a:pt x="294680" y="258961"/>
                </a:lnTo>
                <a:lnTo>
                  <a:pt x="303609" y="267890"/>
                </a:lnTo>
                <a:lnTo>
                  <a:pt x="312539" y="258961"/>
                </a:lnTo>
                <a:lnTo>
                  <a:pt x="330398" y="258961"/>
                </a:lnTo>
                <a:lnTo>
                  <a:pt x="339328" y="250031"/>
                </a:lnTo>
                <a:lnTo>
                  <a:pt x="348258" y="232172"/>
                </a:lnTo>
                <a:lnTo>
                  <a:pt x="357187" y="214312"/>
                </a:lnTo>
                <a:lnTo>
                  <a:pt x="366117" y="187523"/>
                </a:lnTo>
                <a:lnTo>
                  <a:pt x="366117" y="160734"/>
                </a:lnTo>
                <a:lnTo>
                  <a:pt x="375047" y="151804"/>
                </a:lnTo>
                <a:lnTo>
                  <a:pt x="383976" y="142875"/>
                </a:lnTo>
                <a:lnTo>
                  <a:pt x="392906" y="133945"/>
                </a:lnTo>
                <a:lnTo>
                  <a:pt x="410765" y="142875"/>
                </a:lnTo>
                <a:lnTo>
                  <a:pt x="419695" y="160734"/>
                </a:lnTo>
                <a:lnTo>
                  <a:pt x="437555" y="178593"/>
                </a:lnTo>
                <a:lnTo>
                  <a:pt x="446484" y="196453"/>
                </a:lnTo>
                <a:lnTo>
                  <a:pt x="455414" y="214312"/>
                </a:lnTo>
                <a:lnTo>
                  <a:pt x="455414" y="223242"/>
                </a:lnTo>
                <a:lnTo>
                  <a:pt x="455414" y="232172"/>
                </a:lnTo>
                <a:lnTo>
                  <a:pt x="437555" y="223242"/>
                </a:lnTo>
                <a:lnTo>
                  <a:pt x="419695" y="214312"/>
                </a:lnTo>
                <a:lnTo>
                  <a:pt x="401836" y="205382"/>
                </a:lnTo>
                <a:lnTo>
                  <a:pt x="366117" y="178593"/>
                </a:lnTo>
                <a:lnTo>
                  <a:pt x="330398" y="160734"/>
                </a:lnTo>
                <a:lnTo>
                  <a:pt x="330398"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1777008" y="6429374"/>
            <a:ext cx="80368" cy="62509"/>
          </a:xfrm>
          <a:custGeom>
            <a:avLst/>
            <a:gdLst/>
            <a:ahLst/>
            <a:cxnLst/>
            <a:rect l="0" t="0" r="0" b="0"/>
            <a:pathLst>
              <a:path w="80368" h="62509">
                <a:moveTo>
                  <a:pt x="0" y="62508"/>
                </a:moveTo>
                <a:lnTo>
                  <a:pt x="0" y="62508"/>
                </a:lnTo>
                <a:lnTo>
                  <a:pt x="0" y="44649"/>
                </a:lnTo>
                <a:lnTo>
                  <a:pt x="8930" y="35719"/>
                </a:lnTo>
                <a:lnTo>
                  <a:pt x="26789" y="17860"/>
                </a:lnTo>
                <a:lnTo>
                  <a:pt x="44648" y="8930"/>
                </a:lnTo>
                <a:lnTo>
                  <a:pt x="62508" y="0"/>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3437930" y="5518547"/>
            <a:ext cx="2286001" cy="62508"/>
          </a:xfrm>
          <a:custGeom>
            <a:avLst/>
            <a:gdLst/>
            <a:ahLst/>
            <a:cxnLst/>
            <a:rect l="0" t="0" r="0" b="0"/>
            <a:pathLst>
              <a:path w="2286001" h="62508">
                <a:moveTo>
                  <a:pt x="0" y="35719"/>
                </a:moveTo>
                <a:lnTo>
                  <a:pt x="0" y="35719"/>
                </a:lnTo>
                <a:lnTo>
                  <a:pt x="0" y="26789"/>
                </a:lnTo>
                <a:lnTo>
                  <a:pt x="0" y="26789"/>
                </a:lnTo>
                <a:lnTo>
                  <a:pt x="0" y="17859"/>
                </a:lnTo>
                <a:lnTo>
                  <a:pt x="8929" y="17859"/>
                </a:lnTo>
                <a:lnTo>
                  <a:pt x="8929" y="17859"/>
                </a:lnTo>
                <a:lnTo>
                  <a:pt x="17859" y="17859"/>
                </a:lnTo>
                <a:lnTo>
                  <a:pt x="26789" y="17859"/>
                </a:lnTo>
                <a:lnTo>
                  <a:pt x="35718" y="17859"/>
                </a:lnTo>
                <a:lnTo>
                  <a:pt x="44648" y="17859"/>
                </a:lnTo>
                <a:lnTo>
                  <a:pt x="53578" y="17859"/>
                </a:lnTo>
                <a:lnTo>
                  <a:pt x="62508" y="8930"/>
                </a:lnTo>
                <a:lnTo>
                  <a:pt x="80367" y="8930"/>
                </a:lnTo>
                <a:lnTo>
                  <a:pt x="98226" y="8930"/>
                </a:lnTo>
                <a:lnTo>
                  <a:pt x="116086" y="0"/>
                </a:lnTo>
                <a:lnTo>
                  <a:pt x="142875" y="0"/>
                </a:lnTo>
                <a:lnTo>
                  <a:pt x="169664" y="0"/>
                </a:lnTo>
                <a:lnTo>
                  <a:pt x="196453" y="0"/>
                </a:lnTo>
                <a:lnTo>
                  <a:pt x="223242" y="8930"/>
                </a:lnTo>
                <a:lnTo>
                  <a:pt x="250031" y="8930"/>
                </a:lnTo>
                <a:lnTo>
                  <a:pt x="276820" y="17859"/>
                </a:lnTo>
                <a:lnTo>
                  <a:pt x="303609" y="17859"/>
                </a:lnTo>
                <a:lnTo>
                  <a:pt x="339328" y="17859"/>
                </a:lnTo>
                <a:lnTo>
                  <a:pt x="375047" y="17859"/>
                </a:lnTo>
                <a:lnTo>
                  <a:pt x="410765" y="17859"/>
                </a:lnTo>
                <a:lnTo>
                  <a:pt x="437554" y="17859"/>
                </a:lnTo>
                <a:lnTo>
                  <a:pt x="473273" y="17859"/>
                </a:lnTo>
                <a:lnTo>
                  <a:pt x="500062" y="17859"/>
                </a:lnTo>
                <a:lnTo>
                  <a:pt x="535781" y="17859"/>
                </a:lnTo>
                <a:lnTo>
                  <a:pt x="562570" y="26789"/>
                </a:lnTo>
                <a:lnTo>
                  <a:pt x="598289" y="35719"/>
                </a:lnTo>
                <a:lnTo>
                  <a:pt x="634008" y="44648"/>
                </a:lnTo>
                <a:lnTo>
                  <a:pt x="669726" y="53578"/>
                </a:lnTo>
                <a:lnTo>
                  <a:pt x="714375" y="62507"/>
                </a:lnTo>
                <a:lnTo>
                  <a:pt x="750093" y="62507"/>
                </a:lnTo>
                <a:lnTo>
                  <a:pt x="785812" y="62507"/>
                </a:lnTo>
                <a:lnTo>
                  <a:pt x="830461" y="53578"/>
                </a:lnTo>
                <a:lnTo>
                  <a:pt x="866179" y="44648"/>
                </a:lnTo>
                <a:lnTo>
                  <a:pt x="901898" y="35719"/>
                </a:lnTo>
                <a:lnTo>
                  <a:pt x="937617" y="35719"/>
                </a:lnTo>
                <a:lnTo>
                  <a:pt x="973336" y="26789"/>
                </a:lnTo>
                <a:lnTo>
                  <a:pt x="1009054" y="26789"/>
                </a:lnTo>
                <a:lnTo>
                  <a:pt x="1044773" y="26789"/>
                </a:lnTo>
                <a:lnTo>
                  <a:pt x="1089422" y="26789"/>
                </a:lnTo>
                <a:lnTo>
                  <a:pt x="1125140" y="26789"/>
                </a:lnTo>
                <a:lnTo>
                  <a:pt x="1169789" y="35719"/>
                </a:lnTo>
                <a:lnTo>
                  <a:pt x="1205508" y="35719"/>
                </a:lnTo>
                <a:lnTo>
                  <a:pt x="1241226" y="44648"/>
                </a:lnTo>
                <a:lnTo>
                  <a:pt x="1285875" y="44648"/>
                </a:lnTo>
                <a:lnTo>
                  <a:pt x="1321593" y="44648"/>
                </a:lnTo>
                <a:lnTo>
                  <a:pt x="1357312" y="53578"/>
                </a:lnTo>
                <a:lnTo>
                  <a:pt x="1401961" y="53578"/>
                </a:lnTo>
                <a:lnTo>
                  <a:pt x="1446609" y="53578"/>
                </a:lnTo>
                <a:lnTo>
                  <a:pt x="1491258" y="53578"/>
                </a:lnTo>
                <a:lnTo>
                  <a:pt x="1535906" y="53578"/>
                </a:lnTo>
                <a:lnTo>
                  <a:pt x="1580554" y="53578"/>
                </a:lnTo>
                <a:lnTo>
                  <a:pt x="1625203" y="53578"/>
                </a:lnTo>
                <a:lnTo>
                  <a:pt x="1678781" y="53578"/>
                </a:lnTo>
                <a:lnTo>
                  <a:pt x="1723429" y="53578"/>
                </a:lnTo>
                <a:lnTo>
                  <a:pt x="1759148" y="53578"/>
                </a:lnTo>
                <a:lnTo>
                  <a:pt x="1803797" y="53578"/>
                </a:lnTo>
                <a:lnTo>
                  <a:pt x="1848445" y="53578"/>
                </a:lnTo>
                <a:lnTo>
                  <a:pt x="1884164" y="53578"/>
                </a:lnTo>
                <a:lnTo>
                  <a:pt x="1919883" y="53578"/>
                </a:lnTo>
                <a:lnTo>
                  <a:pt x="1955601" y="44648"/>
                </a:lnTo>
                <a:lnTo>
                  <a:pt x="1991320" y="44648"/>
                </a:lnTo>
                <a:lnTo>
                  <a:pt x="2027039" y="35719"/>
                </a:lnTo>
                <a:lnTo>
                  <a:pt x="2071687" y="26789"/>
                </a:lnTo>
                <a:lnTo>
                  <a:pt x="2107406" y="26789"/>
                </a:lnTo>
                <a:lnTo>
                  <a:pt x="2143125" y="17859"/>
                </a:lnTo>
                <a:lnTo>
                  <a:pt x="2169914" y="8930"/>
                </a:lnTo>
                <a:lnTo>
                  <a:pt x="2205633" y="8930"/>
                </a:lnTo>
                <a:lnTo>
                  <a:pt x="2232422" y="8930"/>
                </a:lnTo>
                <a:lnTo>
                  <a:pt x="2250281" y="8930"/>
                </a:lnTo>
                <a:lnTo>
                  <a:pt x="2268140" y="17859"/>
                </a:lnTo>
                <a:lnTo>
                  <a:pt x="2286000" y="17859"/>
                </a:lnTo>
                <a:lnTo>
                  <a:pt x="2286000" y="26789"/>
                </a:lnTo>
                <a:lnTo>
                  <a:pt x="2286000" y="35719"/>
                </a:lnTo>
                <a:lnTo>
                  <a:pt x="2277070" y="35719"/>
                </a:lnTo>
                <a:lnTo>
                  <a:pt x="227707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94330518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General approach JUnit4 within Eclipse</a:t>
            </a:r>
            <a:endParaRPr lang="en-US" sz="3600" dirty="0"/>
          </a:p>
        </p:txBody>
      </p:sp>
      <p:sp>
        <p:nvSpPr>
          <p:cNvPr id="3" name="Content Placeholder 2"/>
          <p:cNvSpPr>
            <a:spLocks noGrp="1"/>
          </p:cNvSpPr>
          <p:nvPr>
            <p:ph idx="1"/>
          </p:nvPr>
        </p:nvSpPr>
        <p:spPr/>
        <p:txBody>
          <a:bodyPr>
            <a:normAutofit/>
          </a:bodyPr>
          <a:lstStyle/>
          <a:p>
            <a:r>
              <a:rPr lang="en-US" dirty="0" err="1"/>
              <a:t>JUnit</a:t>
            </a:r>
            <a:r>
              <a:rPr lang="en-US" dirty="0"/>
              <a:t> assumes that all test methods can be executed in an arbitrary order. </a:t>
            </a:r>
            <a:endParaRPr lang="en-US" dirty="0" smtClean="0"/>
          </a:p>
          <a:p>
            <a:r>
              <a:rPr lang="en-US" dirty="0" smtClean="0"/>
              <a:t>Therefore </a:t>
            </a:r>
            <a:r>
              <a:rPr lang="en-US" dirty="0"/>
              <a:t>tests should not depend on other tests. </a:t>
            </a:r>
          </a:p>
          <a:p>
            <a:r>
              <a:rPr lang="en-US" dirty="0"/>
              <a:t>To write a test with </a:t>
            </a:r>
            <a:r>
              <a:rPr lang="en-US" dirty="0" err="1"/>
              <a:t>JUnit</a:t>
            </a:r>
            <a:r>
              <a:rPr lang="en-US" dirty="0"/>
              <a:t> you annotate a method with the @</a:t>
            </a:r>
            <a:r>
              <a:rPr lang="en-US" dirty="0" err="1"/>
              <a:t>org.junit.Test</a:t>
            </a:r>
            <a:r>
              <a:rPr lang="en-US" dirty="0"/>
              <a:t> annotation and </a:t>
            </a:r>
            <a:endParaRPr lang="en-US" dirty="0" smtClean="0"/>
          </a:p>
          <a:p>
            <a:r>
              <a:rPr lang="en-US" dirty="0" smtClean="0"/>
              <a:t>use assert or another </a:t>
            </a:r>
            <a:r>
              <a:rPr lang="en-US" dirty="0"/>
              <a:t>method provided by </a:t>
            </a:r>
            <a:r>
              <a:rPr lang="en-US" dirty="0" err="1"/>
              <a:t>JUnit</a:t>
            </a:r>
            <a:r>
              <a:rPr lang="en-US" dirty="0"/>
              <a:t> to check the expected result of the code execution versus the actual </a:t>
            </a:r>
            <a:r>
              <a:rPr lang="en-US" dirty="0" smtClean="0"/>
              <a:t>result</a:t>
            </a:r>
          </a:p>
          <a:p>
            <a:r>
              <a:rPr lang="en-US" dirty="0"/>
              <a:t>run the test, via right-click on the test class and selecting Run → Run As → </a:t>
            </a:r>
            <a:r>
              <a:rPr lang="en-US" dirty="0" err="1"/>
              <a:t>JUnit</a:t>
            </a:r>
            <a:r>
              <a:rPr lang="en-US" dirty="0"/>
              <a:t> Test.</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reeform 4"/>
          <p:cNvSpPr/>
          <p:nvPr/>
        </p:nvSpPr>
        <p:spPr bwMode="auto">
          <a:xfrm>
            <a:off x="4545211" y="1893094"/>
            <a:ext cx="142876" cy="142876"/>
          </a:xfrm>
          <a:custGeom>
            <a:avLst/>
            <a:gdLst/>
            <a:ahLst/>
            <a:cxnLst/>
            <a:rect l="0" t="0" r="0" b="0"/>
            <a:pathLst>
              <a:path w="142876" h="142876">
                <a:moveTo>
                  <a:pt x="62508" y="0"/>
                </a:moveTo>
                <a:lnTo>
                  <a:pt x="53578" y="0"/>
                </a:lnTo>
                <a:lnTo>
                  <a:pt x="44648" y="8929"/>
                </a:lnTo>
                <a:lnTo>
                  <a:pt x="35719" y="17859"/>
                </a:lnTo>
                <a:lnTo>
                  <a:pt x="26789" y="35718"/>
                </a:lnTo>
                <a:lnTo>
                  <a:pt x="17859" y="53578"/>
                </a:lnTo>
                <a:lnTo>
                  <a:pt x="8930" y="71437"/>
                </a:lnTo>
                <a:lnTo>
                  <a:pt x="0" y="98226"/>
                </a:lnTo>
                <a:lnTo>
                  <a:pt x="0" y="116085"/>
                </a:lnTo>
                <a:lnTo>
                  <a:pt x="8930" y="125015"/>
                </a:lnTo>
                <a:lnTo>
                  <a:pt x="17859" y="133945"/>
                </a:lnTo>
                <a:lnTo>
                  <a:pt x="35719" y="142875"/>
                </a:lnTo>
                <a:lnTo>
                  <a:pt x="53578" y="133945"/>
                </a:lnTo>
                <a:lnTo>
                  <a:pt x="80367" y="133945"/>
                </a:lnTo>
                <a:lnTo>
                  <a:pt x="98227" y="125015"/>
                </a:lnTo>
                <a:lnTo>
                  <a:pt x="125016" y="116085"/>
                </a:lnTo>
                <a:lnTo>
                  <a:pt x="142875" y="98226"/>
                </a:lnTo>
                <a:lnTo>
                  <a:pt x="142875" y="80367"/>
                </a:lnTo>
                <a:lnTo>
                  <a:pt x="142875" y="71437"/>
                </a:lnTo>
                <a:lnTo>
                  <a:pt x="142875" y="53578"/>
                </a:lnTo>
                <a:lnTo>
                  <a:pt x="116086" y="35718"/>
                </a:lnTo>
                <a:lnTo>
                  <a:pt x="98227" y="26789"/>
                </a:lnTo>
                <a:lnTo>
                  <a:pt x="71437" y="26789"/>
                </a:lnTo>
                <a:lnTo>
                  <a:pt x="44648" y="26789"/>
                </a:lnTo>
                <a:lnTo>
                  <a:pt x="17859" y="26789"/>
                </a:lnTo>
                <a:lnTo>
                  <a:pt x="8930" y="35718"/>
                </a:lnTo>
                <a:lnTo>
                  <a:pt x="0" y="44648"/>
                </a:lnTo>
                <a:lnTo>
                  <a:pt x="0" y="53578"/>
                </a:lnTo>
                <a:lnTo>
                  <a:pt x="17859" y="53578"/>
                </a:lnTo>
                <a:lnTo>
                  <a:pt x="35719" y="53578"/>
                </a:lnTo>
                <a:lnTo>
                  <a:pt x="3571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732734" y="1919883"/>
            <a:ext cx="187525" cy="142876"/>
          </a:xfrm>
          <a:custGeom>
            <a:avLst/>
            <a:gdLst/>
            <a:ahLst/>
            <a:cxnLst/>
            <a:rect l="0" t="0" r="0" b="0"/>
            <a:pathLst>
              <a:path w="187525" h="142876">
                <a:moveTo>
                  <a:pt x="0" y="35718"/>
                </a:moveTo>
                <a:lnTo>
                  <a:pt x="8930" y="35718"/>
                </a:lnTo>
                <a:lnTo>
                  <a:pt x="17860" y="44648"/>
                </a:lnTo>
                <a:lnTo>
                  <a:pt x="26789" y="62507"/>
                </a:lnTo>
                <a:lnTo>
                  <a:pt x="35719" y="80367"/>
                </a:lnTo>
                <a:lnTo>
                  <a:pt x="44649" y="98226"/>
                </a:lnTo>
                <a:lnTo>
                  <a:pt x="44649" y="116086"/>
                </a:lnTo>
                <a:lnTo>
                  <a:pt x="53579" y="125015"/>
                </a:lnTo>
                <a:lnTo>
                  <a:pt x="62508" y="133945"/>
                </a:lnTo>
                <a:lnTo>
                  <a:pt x="62508" y="142875"/>
                </a:lnTo>
                <a:lnTo>
                  <a:pt x="62508" y="133945"/>
                </a:lnTo>
                <a:lnTo>
                  <a:pt x="62508" y="125015"/>
                </a:lnTo>
                <a:lnTo>
                  <a:pt x="62508" y="107156"/>
                </a:lnTo>
                <a:lnTo>
                  <a:pt x="62508" y="80367"/>
                </a:lnTo>
                <a:lnTo>
                  <a:pt x="62508" y="62507"/>
                </a:lnTo>
                <a:lnTo>
                  <a:pt x="62508" y="35718"/>
                </a:lnTo>
                <a:lnTo>
                  <a:pt x="71438" y="17859"/>
                </a:lnTo>
                <a:lnTo>
                  <a:pt x="80368" y="8929"/>
                </a:lnTo>
                <a:lnTo>
                  <a:pt x="89297" y="0"/>
                </a:lnTo>
                <a:lnTo>
                  <a:pt x="98227" y="0"/>
                </a:lnTo>
                <a:lnTo>
                  <a:pt x="116086" y="8929"/>
                </a:lnTo>
                <a:lnTo>
                  <a:pt x="133946" y="8929"/>
                </a:lnTo>
                <a:lnTo>
                  <a:pt x="160735" y="17859"/>
                </a:lnTo>
                <a:lnTo>
                  <a:pt x="187524" y="8929"/>
                </a:lnTo>
                <a:lnTo>
                  <a:pt x="187524"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964906" y="1741289"/>
            <a:ext cx="232173" cy="312540"/>
          </a:xfrm>
          <a:custGeom>
            <a:avLst/>
            <a:gdLst/>
            <a:ahLst/>
            <a:cxnLst/>
            <a:rect l="0" t="0" r="0" b="0"/>
            <a:pathLst>
              <a:path w="232173" h="312540">
                <a:moveTo>
                  <a:pt x="98227" y="160734"/>
                </a:moveTo>
                <a:lnTo>
                  <a:pt x="98227" y="160734"/>
                </a:lnTo>
                <a:lnTo>
                  <a:pt x="89297" y="160734"/>
                </a:lnTo>
                <a:lnTo>
                  <a:pt x="89297" y="160734"/>
                </a:lnTo>
                <a:lnTo>
                  <a:pt x="71438" y="169664"/>
                </a:lnTo>
                <a:lnTo>
                  <a:pt x="62508" y="178594"/>
                </a:lnTo>
                <a:lnTo>
                  <a:pt x="44649" y="187523"/>
                </a:lnTo>
                <a:lnTo>
                  <a:pt x="26789" y="214312"/>
                </a:lnTo>
                <a:lnTo>
                  <a:pt x="17860" y="232172"/>
                </a:lnTo>
                <a:lnTo>
                  <a:pt x="0" y="258961"/>
                </a:lnTo>
                <a:lnTo>
                  <a:pt x="0" y="276820"/>
                </a:lnTo>
                <a:lnTo>
                  <a:pt x="0" y="294680"/>
                </a:lnTo>
                <a:lnTo>
                  <a:pt x="8930" y="312539"/>
                </a:lnTo>
                <a:lnTo>
                  <a:pt x="26789" y="312539"/>
                </a:lnTo>
                <a:lnTo>
                  <a:pt x="53578" y="303609"/>
                </a:lnTo>
                <a:lnTo>
                  <a:pt x="80367" y="285750"/>
                </a:lnTo>
                <a:lnTo>
                  <a:pt x="107157" y="267890"/>
                </a:lnTo>
                <a:lnTo>
                  <a:pt x="133946" y="241101"/>
                </a:lnTo>
                <a:lnTo>
                  <a:pt x="151805" y="214312"/>
                </a:lnTo>
                <a:lnTo>
                  <a:pt x="169664" y="178594"/>
                </a:lnTo>
                <a:lnTo>
                  <a:pt x="187524" y="142875"/>
                </a:lnTo>
                <a:lnTo>
                  <a:pt x="196453" y="107156"/>
                </a:lnTo>
                <a:lnTo>
                  <a:pt x="196453" y="71437"/>
                </a:lnTo>
                <a:lnTo>
                  <a:pt x="196453" y="44648"/>
                </a:lnTo>
                <a:lnTo>
                  <a:pt x="196453" y="17859"/>
                </a:lnTo>
                <a:lnTo>
                  <a:pt x="178594" y="0"/>
                </a:lnTo>
                <a:lnTo>
                  <a:pt x="169664" y="0"/>
                </a:lnTo>
                <a:lnTo>
                  <a:pt x="142875" y="0"/>
                </a:lnTo>
                <a:lnTo>
                  <a:pt x="125016" y="26789"/>
                </a:lnTo>
                <a:lnTo>
                  <a:pt x="98227" y="53578"/>
                </a:lnTo>
                <a:lnTo>
                  <a:pt x="71438" y="98226"/>
                </a:lnTo>
                <a:lnTo>
                  <a:pt x="62508" y="142875"/>
                </a:lnTo>
                <a:lnTo>
                  <a:pt x="53578" y="187523"/>
                </a:lnTo>
                <a:lnTo>
                  <a:pt x="62508" y="223242"/>
                </a:lnTo>
                <a:lnTo>
                  <a:pt x="80367" y="250031"/>
                </a:lnTo>
                <a:lnTo>
                  <a:pt x="107157" y="276820"/>
                </a:lnTo>
                <a:lnTo>
                  <a:pt x="133946" y="294680"/>
                </a:lnTo>
                <a:lnTo>
                  <a:pt x="169664" y="303609"/>
                </a:lnTo>
                <a:lnTo>
                  <a:pt x="205383" y="303609"/>
                </a:lnTo>
                <a:lnTo>
                  <a:pt x="232172" y="294680"/>
                </a:lnTo>
                <a:lnTo>
                  <a:pt x="232172"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161359" y="1875234"/>
            <a:ext cx="187525" cy="142876"/>
          </a:xfrm>
          <a:custGeom>
            <a:avLst/>
            <a:gdLst/>
            <a:ahLst/>
            <a:cxnLst/>
            <a:rect l="0" t="0" r="0" b="0"/>
            <a:pathLst>
              <a:path w="187525" h="142876">
                <a:moveTo>
                  <a:pt x="17860" y="125016"/>
                </a:moveTo>
                <a:lnTo>
                  <a:pt x="8930" y="125016"/>
                </a:lnTo>
                <a:lnTo>
                  <a:pt x="8930" y="125016"/>
                </a:lnTo>
                <a:lnTo>
                  <a:pt x="0" y="116086"/>
                </a:lnTo>
                <a:lnTo>
                  <a:pt x="0" y="116086"/>
                </a:lnTo>
                <a:lnTo>
                  <a:pt x="0" y="107156"/>
                </a:lnTo>
                <a:lnTo>
                  <a:pt x="17860" y="98227"/>
                </a:lnTo>
                <a:lnTo>
                  <a:pt x="26789" y="98227"/>
                </a:lnTo>
                <a:lnTo>
                  <a:pt x="44649" y="89297"/>
                </a:lnTo>
                <a:lnTo>
                  <a:pt x="62508" y="80367"/>
                </a:lnTo>
                <a:lnTo>
                  <a:pt x="80368" y="62508"/>
                </a:lnTo>
                <a:lnTo>
                  <a:pt x="89297" y="53578"/>
                </a:lnTo>
                <a:lnTo>
                  <a:pt x="107157" y="44649"/>
                </a:lnTo>
                <a:lnTo>
                  <a:pt x="116086" y="26789"/>
                </a:lnTo>
                <a:lnTo>
                  <a:pt x="125016" y="17860"/>
                </a:lnTo>
                <a:lnTo>
                  <a:pt x="125016" y="0"/>
                </a:lnTo>
                <a:lnTo>
                  <a:pt x="125016" y="0"/>
                </a:lnTo>
                <a:lnTo>
                  <a:pt x="116086" y="0"/>
                </a:lnTo>
                <a:lnTo>
                  <a:pt x="107157" y="17860"/>
                </a:lnTo>
                <a:lnTo>
                  <a:pt x="98227" y="35719"/>
                </a:lnTo>
                <a:lnTo>
                  <a:pt x="80368" y="62508"/>
                </a:lnTo>
                <a:lnTo>
                  <a:pt x="71438" y="80367"/>
                </a:lnTo>
                <a:lnTo>
                  <a:pt x="71438" y="107156"/>
                </a:lnTo>
                <a:lnTo>
                  <a:pt x="71438" y="125016"/>
                </a:lnTo>
                <a:lnTo>
                  <a:pt x="89297" y="133945"/>
                </a:lnTo>
                <a:lnTo>
                  <a:pt x="107157" y="142875"/>
                </a:lnTo>
                <a:lnTo>
                  <a:pt x="125016" y="142875"/>
                </a:lnTo>
                <a:lnTo>
                  <a:pt x="142875" y="133945"/>
                </a:lnTo>
                <a:lnTo>
                  <a:pt x="169664" y="116086"/>
                </a:lnTo>
                <a:lnTo>
                  <a:pt x="187524" y="98227"/>
                </a:lnTo>
                <a:lnTo>
                  <a:pt x="187524"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456039" y="1857375"/>
            <a:ext cx="214314" cy="160735"/>
          </a:xfrm>
          <a:custGeom>
            <a:avLst/>
            <a:gdLst/>
            <a:ahLst/>
            <a:cxnLst/>
            <a:rect l="0" t="0" r="0" b="0"/>
            <a:pathLst>
              <a:path w="214314" h="160735">
                <a:moveTo>
                  <a:pt x="8930" y="53578"/>
                </a:moveTo>
                <a:lnTo>
                  <a:pt x="8930" y="62508"/>
                </a:lnTo>
                <a:lnTo>
                  <a:pt x="8930" y="62508"/>
                </a:lnTo>
                <a:lnTo>
                  <a:pt x="8930" y="80367"/>
                </a:lnTo>
                <a:lnTo>
                  <a:pt x="8930" y="89297"/>
                </a:lnTo>
                <a:lnTo>
                  <a:pt x="0" y="107156"/>
                </a:lnTo>
                <a:lnTo>
                  <a:pt x="0" y="125015"/>
                </a:lnTo>
                <a:lnTo>
                  <a:pt x="0" y="142875"/>
                </a:lnTo>
                <a:lnTo>
                  <a:pt x="0" y="151804"/>
                </a:lnTo>
                <a:lnTo>
                  <a:pt x="0" y="160734"/>
                </a:lnTo>
                <a:lnTo>
                  <a:pt x="8930" y="160734"/>
                </a:lnTo>
                <a:lnTo>
                  <a:pt x="17859" y="142875"/>
                </a:lnTo>
                <a:lnTo>
                  <a:pt x="26789" y="133945"/>
                </a:lnTo>
                <a:lnTo>
                  <a:pt x="44649" y="107156"/>
                </a:lnTo>
                <a:lnTo>
                  <a:pt x="71438" y="80367"/>
                </a:lnTo>
                <a:lnTo>
                  <a:pt x="98227" y="62508"/>
                </a:lnTo>
                <a:lnTo>
                  <a:pt x="125016" y="35719"/>
                </a:lnTo>
                <a:lnTo>
                  <a:pt x="151805" y="17859"/>
                </a:lnTo>
                <a:lnTo>
                  <a:pt x="178594" y="8929"/>
                </a:lnTo>
                <a:lnTo>
                  <a:pt x="196453" y="8929"/>
                </a:lnTo>
                <a:lnTo>
                  <a:pt x="205383" y="0"/>
                </a:lnTo>
                <a:lnTo>
                  <a:pt x="214313" y="8929"/>
                </a:lnTo>
                <a:lnTo>
                  <a:pt x="205383" y="8929"/>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750469" y="1964531"/>
            <a:ext cx="116087" cy="133946"/>
          </a:xfrm>
          <a:custGeom>
            <a:avLst/>
            <a:gdLst/>
            <a:ahLst/>
            <a:cxnLst/>
            <a:rect l="0" t="0" r="0" b="0"/>
            <a:pathLst>
              <a:path w="116087" h="133946">
                <a:moveTo>
                  <a:pt x="26789" y="0"/>
                </a:moveTo>
                <a:lnTo>
                  <a:pt x="26789" y="0"/>
                </a:lnTo>
                <a:lnTo>
                  <a:pt x="17859" y="8930"/>
                </a:lnTo>
                <a:lnTo>
                  <a:pt x="8929" y="17859"/>
                </a:lnTo>
                <a:lnTo>
                  <a:pt x="0" y="35719"/>
                </a:lnTo>
                <a:lnTo>
                  <a:pt x="0" y="53578"/>
                </a:lnTo>
                <a:lnTo>
                  <a:pt x="0" y="71438"/>
                </a:lnTo>
                <a:lnTo>
                  <a:pt x="0" y="98227"/>
                </a:lnTo>
                <a:lnTo>
                  <a:pt x="0" y="116086"/>
                </a:lnTo>
                <a:lnTo>
                  <a:pt x="8929" y="125016"/>
                </a:lnTo>
                <a:lnTo>
                  <a:pt x="26789" y="133945"/>
                </a:lnTo>
                <a:lnTo>
                  <a:pt x="44648" y="125016"/>
                </a:lnTo>
                <a:lnTo>
                  <a:pt x="62508" y="116086"/>
                </a:lnTo>
                <a:lnTo>
                  <a:pt x="89297" y="98227"/>
                </a:lnTo>
                <a:lnTo>
                  <a:pt x="116086" y="71438"/>
                </a:lnTo>
                <a:lnTo>
                  <a:pt x="11608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920133" y="1759148"/>
            <a:ext cx="562571" cy="357189"/>
          </a:xfrm>
          <a:custGeom>
            <a:avLst/>
            <a:gdLst/>
            <a:ahLst/>
            <a:cxnLst/>
            <a:rect l="0" t="0" r="0" b="0"/>
            <a:pathLst>
              <a:path w="562571" h="357189">
                <a:moveTo>
                  <a:pt x="0" y="232172"/>
                </a:moveTo>
                <a:lnTo>
                  <a:pt x="17859" y="214313"/>
                </a:lnTo>
                <a:lnTo>
                  <a:pt x="26789" y="196453"/>
                </a:lnTo>
                <a:lnTo>
                  <a:pt x="26789" y="196453"/>
                </a:lnTo>
                <a:lnTo>
                  <a:pt x="26789" y="205383"/>
                </a:lnTo>
                <a:lnTo>
                  <a:pt x="26789" y="223242"/>
                </a:lnTo>
                <a:lnTo>
                  <a:pt x="26789" y="258961"/>
                </a:lnTo>
                <a:lnTo>
                  <a:pt x="17859" y="294680"/>
                </a:lnTo>
                <a:lnTo>
                  <a:pt x="17859" y="321469"/>
                </a:lnTo>
                <a:lnTo>
                  <a:pt x="26789" y="339328"/>
                </a:lnTo>
                <a:lnTo>
                  <a:pt x="35719" y="357188"/>
                </a:lnTo>
                <a:lnTo>
                  <a:pt x="44648" y="357188"/>
                </a:lnTo>
                <a:lnTo>
                  <a:pt x="62508" y="348258"/>
                </a:lnTo>
                <a:lnTo>
                  <a:pt x="80367" y="339328"/>
                </a:lnTo>
                <a:lnTo>
                  <a:pt x="98226" y="321469"/>
                </a:lnTo>
                <a:lnTo>
                  <a:pt x="116086" y="294680"/>
                </a:lnTo>
                <a:lnTo>
                  <a:pt x="133945" y="276821"/>
                </a:lnTo>
                <a:lnTo>
                  <a:pt x="142875" y="250031"/>
                </a:lnTo>
                <a:lnTo>
                  <a:pt x="151805" y="241102"/>
                </a:lnTo>
                <a:lnTo>
                  <a:pt x="160734" y="232172"/>
                </a:lnTo>
                <a:lnTo>
                  <a:pt x="160734" y="232172"/>
                </a:lnTo>
                <a:lnTo>
                  <a:pt x="160734" y="241102"/>
                </a:lnTo>
                <a:lnTo>
                  <a:pt x="160734" y="250031"/>
                </a:lnTo>
                <a:lnTo>
                  <a:pt x="169664" y="267891"/>
                </a:lnTo>
                <a:lnTo>
                  <a:pt x="169664" y="285750"/>
                </a:lnTo>
                <a:lnTo>
                  <a:pt x="178594" y="303610"/>
                </a:lnTo>
                <a:lnTo>
                  <a:pt x="187523" y="312539"/>
                </a:lnTo>
                <a:lnTo>
                  <a:pt x="196453" y="321469"/>
                </a:lnTo>
                <a:lnTo>
                  <a:pt x="214312" y="330399"/>
                </a:lnTo>
                <a:lnTo>
                  <a:pt x="232172" y="321469"/>
                </a:lnTo>
                <a:lnTo>
                  <a:pt x="250031" y="312539"/>
                </a:lnTo>
                <a:lnTo>
                  <a:pt x="267890" y="303610"/>
                </a:lnTo>
                <a:lnTo>
                  <a:pt x="276820" y="285750"/>
                </a:lnTo>
                <a:lnTo>
                  <a:pt x="294680" y="276821"/>
                </a:lnTo>
                <a:lnTo>
                  <a:pt x="294680" y="258961"/>
                </a:lnTo>
                <a:lnTo>
                  <a:pt x="303609" y="250031"/>
                </a:lnTo>
                <a:lnTo>
                  <a:pt x="303609" y="250031"/>
                </a:lnTo>
                <a:lnTo>
                  <a:pt x="294680" y="250031"/>
                </a:lnTo>
                <a:lnTo>
                  <a:pt x="294680" y="258961"/>
                </a:lnTo>
                <a:lnTo>
                  <a:pt x="294680" y="276821"/>
                </a:lnTo>
                <a:lnTo>
                  <a:pt x="294680" y="285750"/>
                </a:lnTo>
                <a:lnTo>
                  <a:pt x="294680" y="294680"/>
                </a:lnTo>
                <a:lnTo>
                  <a:pt x="303609" y="303610"/>
                </a:lnTo>
                <a:lnTo>
                  <a:pt x="321469" y="303610"/>
                </a:lnTo>
                <a:lnTo>
                  <a:pt x="339328" y="303610"/>
                </a:lnTo>
                <a:lnTo>
                  <a:pt x="357187" y="294680"/>
                </a:lnTo>
                <a:lnTo>
                  <a:pt x="375047" y="285750"/>
                </a:lnTo>
                <a:lnTo>
                  <a:pt x="383976" y="276821"/>
                </a:lnTo>
                <a:lnTo>
                  <a:pt x="401836" y="276821"/>
                </a:lnTo>
                <a:lnTo>
                  <a:pt x="419695" y="267891"/>
                </a:lnTo>
                <a:lnTo>
                  <a:pt x="428625" y="267891"/>
                </a:lnTo>
                <a:lnTo>
                  <a:pt x="437555" y="267891"/>
                </a:lnTo>
                <a:lnTo>
                  <a:pt x="446484" y="276821"/>
                </a:lnTo>
                <a:lnTo>
                  <a:pt x="455414" y="276821"/>
                </a:lnTo>
                <a:lnTo>
                  <a:pt x="464344" y="276821"/>
                </a:lnTo>
                <a:lnTo>
                  <a:pt x="473273" y="267891"/>
                </a:lnTo>
                <a:lnTo>
                  <a:pt x="482203" y="267891"/>
                </a:lnTo>
                <a:lnTo>
                  <a:pt x="482203" y="258961"/>
                </a:lnTo>
                <a:lnTo>
                  <a:pt x="482203" y="250031"/>
                </a:lnTo>
                <a:lnTo>
                  <a:pt x="473273" y="232172"/>
                </a:lnTo>
                <a:lnTo>
                  <a:pt x="464344" y="223242"/>
                </a:lnTo>
                <a:lnTo>
                  <a:pt x="455414" y="205383"/>
                </a:lnTo>
                <a:lnTo>
                  <a:pt x="428625" y="196453"/>
                </a:lnTo>
                <a:lnTo>
                  <a:pt x="410765" y="196453"/>
                </a:lnTo>
                <a:lnTo>
                  <a:pt x="392906" y="196453"/>
                </a:lnTo>
                <a:lnTo>
                  <a:pt x="375047" y="214313"/>
                </a:lnTo>
                <a:lnTo>
                  <a:pt x="366117" y="232172"/>
                </a:lnTo>
                <a:lnTo>
                  <a:pt x="357187" y="258961"/>
                </a:lnTo>
                <a:lnTo>
                  <a:pt x="357187" y="276821"/>
                </a:lnTo>
                <a:lnTo>
                  <a:pt x="366117" y="294680"/>
                </a:lnTo>
                <a:lnTo>
                  <a:pt x="383976" y="303610"/>
                </a:lnTo>
                <a:lnTo>
                  <a:pt x="401836" y="303610"/>
                </a:lnTo>
                <a:lnTo>
                  <a:pt x="437555" y="303610"/>
                </a:lnTo>
                <a:lnTo>
                  <a:pt x="464344" y="294680"/>
                </a:lnTo>
                <a:lnTo>
                  <a:pt x="491133" y="276821"/>
                </a:lnTo>
                <a:lnTo>
                  <a:pt x="517922" y="258961"/>
                </a:lnTo>
                <a:lnTo>
                  <a:pt x="535781" y="232172"/>
                </a:lnTo>
                <a:lnTo>
                  <a:pt x="544711" y="205383"/>
                </a:lnTo>
                <a:lnTo>
                  <a:pt x="553640" y="178594"/>
                </a:lnTo>
                <a:lnTo>
                  <a:pt x="562570" y="142875"/>
                </a:lnTo>
                <a:lnTo>
                  <a:pt x="562570" y="116086"/>
                </a:lnTo>
                <a:lnTo>
                  <a:pt x="553640" y="80367"/>
                </a:lnTo>
                <a:lnTo>
                  <a:pt x="553640" y="44649"/>
                </a:lnTo>
                <a:lnTo>
                  <a:pt x="544711" y="26789"/>
                </a:lnTo>
                <a:lnTo>
                  <a:pt x="526851" y="8930"/>
                </a:lnTo>
                <a:lnTo>
                  <a:pt x="517922" y="0"/>
                </a:lnTo>
                <a:lnTo>
                  <a:pt x="500062" y="8930"/>
                </a:lnTo>
                <a:lnTo>
                  <a:pt x="473273" y="35719"/>
                </a:lnTo>
                <a:lnTo>
                  <a:pt x="446484" y="71438"/>
                </a:lnTo>
                <a:lnTo>
                  <a:pt x="428625" y="116086"/>
                </a:lnTo>
                <a:lnTo>
                  <a:pt x="419695" y="169664"/>
                </a:lnTo>
                <a:lnTo>
                  <a:pt x="419695" y="214313"/>
                </a:lnTo>
                <a:lnTo>
                  <a:pt x="437555" y="258961"/>
                </a:lnTo>
                <a:lnTo>
                  <a:pt x="464344" y="294680"/>
                </a:lnTo>
                <a:lnTo>
                  <a:pt x="508992" y="312539"/>
                </a:lnTo>
                <a:lnTo>
                  <a:pt x="553640" y="312539"/>
                </a:lnTo>
                <a:lnTo>
                  <a:pt x="55364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768078" y="3375421"/>
            <a:ext cx="1" cy="8931"/>
          </a:xfrm>
          <a:custGeom>
            <a:avLst/>
            <a:gdLst/>
            <a:ahLst/>
            <a:cxnLst/>
            <a:rect l="0" t="0" r="0" b="0"/>
            <a:pathLst>
              <a:path w="1" h="8931">
                <a:moveTo>
                  <a:pt x="0" y="8930"/>
                </a:move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509242" y="3339703"/>
            <a:ext cx="8931" cy="8930"/>
          </a:xfrm>
          <a:custGeom>
            <a:avLst/>
            <a:gdLst/>
            <a:ahLst/>
            <a:cxnLst/>
            <a:rect l="0" t="0" r="0" b="0"/>
            <a:pathLst>
              <a:path w="8931" h="8930">
                <a:moveTo>
                  <a:pt x="0" y="8929"/>
                </a:moveTo>
                <a:lnTo>
                  <a:pt x="0" y="0"/>
                </a:lnTo>
                <a:lnTo>
                  <a:pt x="0" y="0"/>
                </a:lnTo>
                <a:lnTo>
                  <a:pt x="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39391" y="3884414"/>
            <a:ext cx="1026915" cy="71438"/>
          </a:xfrm>
          <a:custGeom>
            <a:avLst/>
            <a:gdLst/>
            <a:ahLst/>
            <a:cxnLst/>
            <a:rect l="0" t="0" r="0" b="0"/>
            <a:pathLst>
              <a:path w="1026915" h="71438">
                <a:moveTo>
                  <a:pt x="0" y="71437"/>
                </a:moveTo>
                <a:lnTo>
                  <a:pt x="0" y="71437"/>
                </a:lnTo>
                <a:lnTo>
                  <a:pt x="8929" y="71437"/>
                </a:lnTo>
                <a:lnTo>
                  <a:pt x="26789" y="71437"/>
                </a:lnTo>
                <a:lnTo>
                  <a:pt x="53578" y="62507"/>
                </a:lnTo>
                <a:lnTo>
                  <a:pt x="89297" y="53578"/>
                </a:lnTo>
                <a:lnTo>
                  <a:pt x="116086" y="44648"/>
                </a:lnTo>
                <a:lnTo>
                  <a:pt x="160734" y="35718"/>
                </a:lnTo>
                <a:lnTo>
                  <a:pt x="196453" y="26789"/>
                </a:lnTo>
                <a:lnTo>
                  <a:pt x="232172" y="26789"/>
                </a:lnTo>
                <a:lnTo>
                  <a:pt x="276820" y="26789"/>
                </a:lnTo>
                <a:lnTo>
                  <a:pt x="312539" y="26789"/>
                </a:lnTo>
                <a:lnTo>
                  <a:pt x="357187" y="26789"/>
                </a:lnTo>
                <a:lnTo>
                  <a:pt x="410765" y="26789"/>
                </a:lnTo>
                <a:lnTo>
                  <a:pt x="464343" y="26789"/>
                </a:lnTo>
                <a:lnTo>
                  <a:pt x="526851" y="26789"/>
                </a:lnTo>
                <a:lnTo>
                  <a:pt x="580429" y="17859"/>
                </a:lnTo>
                <a:lnTo>
                  <a:pt x="634007" y="17859"/>
                </a:lnTo>
                <a:lnTo>
                  <a:pt x="687586" y="8929"/>
                </a:lnTo>
                <a:lnTo>
                  <a:pt x="741164" y="0"/>
                </a:lnTo>
                <a:lnTo>
                  <a:pt x="794742" y="0"/>
                </a:lnTo>
                <a:lnTo>
                  <a:pt x="839390" y="0"/>
                </a:lnTo>
                <a:lnTo>
                  <a:pt x="884039" y="0"/>
                </a:lnTo>
                <a:lnTo>
                  <a:pt x="928687" y="0"/>
                </a:lnTo>
                <a:lnTo>
                  <a:pt x="964406" y="0"/>
                </a:lnTo>
                <a:lnTo>
                  <a:pt x="991195" y="8929"/>
                </a:lnTo>
                <a:lnTo>
                  <a:pt x="1017984" y="17859"/>
                </a:lnTo>
                <a:lnTo>
                  <a:pt x="1026914" y="26789"/>
                </a:lnTo>
                <a:lnTo>
                  <a:pt x="1026914" y="35718"/>
                </a:lnTo>
                <a:lnTo>
                  <a:pt x="1017984" y="44648"/>
                </a:lnTo>
                <a:lnTo>
                  <a:pt x="1017984"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830961" y="5491758"/>
            <a:ext cx="1384103" cy="71438"/>
          </a:xfrm>
          <a:custGeom>
            <a:avLst/>
            <a:gdLst/>
            <a:ahLst/>
            <a:cxnLst/>
            <a:rect l="0" t="0" r="0" b="0"/>
            <a:pathLst>
              <a:path w="1384103" h="71438">
                <a:moveTo>
                  <a:pt x="0" y="44648"/>
                </a:moveTo>
                <a:lnTo>
                  <a:pt x="0" y="44648"/>
                </a:lnTo>
                <a:lnTo>
                  <a:pt x="0" y="44648"/>
                </a:lnTo>
                <a:lnTo>
                  <a:pt x="8930" y="44648"/>
                </a:lnTo>
                <a:lnTo>
                  <a:pt x="8930" y="44648"/>
                </a:lnTo>
                <a:lnTo>
                  <a:pt x="17859" y="44648"/>
                </a:lnTo>
                <a:lnTo>
                  <a:pt x="26789" y="44648"/>
                </a:lnTo>
                <a:lnTo>
                  <a:pt x="35719" y="53578"/>
                </a:lnTo>
                <a:lnTo>
                  <a:pt x="53578" y="53578"/>
                </a:lnTo>
                <a:lnTo>
                  <a:pt x="71437" y="53578"/>
                </a:lnTo>
                <a:lnTo>
                  <a:pt x="98227" y="53578"/>
                </a:lnTo>
                <a:lnTo>
                  <a:pt x="125016" y="62508"/>
                </a:lnTo>
                <a:lnTo>
                  <a:pt x="160734" y="62508"/>
                </a:lnTo>
                <a:lnTo>
                  <a:pt x="196453" y="62508"/>
                </a:lnTo>
                <a:lnTo>
                  <a:pt x="241102" y="62508"/>
                </a:lnTo>
                <a:lnTo>
                  <a:pt x="294680" y="62508"/>
                </a:lnTo>
                <a:lnTo>
                  <a:pt x="348258" y="53578"/>
                </a:lnTo>
                <a:lnTo>
                  <a:pt x="401836" y="53578"/>
                </a:lnTo>
                <a:lnTo>
                  <a:pt x="464344" y="53578"/>
                </a:lnTo>
                <a:lnTo>
                  <a:pt x="526852" y="53578"/>
                </a:lnTo>
                <a:lnTo>
                  <a:pt x="598289" y="53578"/>
                </a:lnTo>
                <a:lnTo>
                  <a:pt x="660797" y="53578"/>
                </a:lnTo>
                <a:lnTo>
                  <a:pt x="741164" y="44648"/>
                </a:lnTo>
                <a:lnTo>
                  <a:pt x="812602" y="44648"/>
                </a:lnTo>
                <a:lnTo>
                  <a:pt x="892969" y="35719"/>
                </a:lnTo>
                <a:lnTo>
                  <a:pt x="955477" y="26789"/>
                </a:lnTo>
                <a:lnTo>
                  <a:pt x="1026914" y="17859"/>
                </a:lnTo>
                <a:lnTo>
                  <a:pt x="1080492" y="8930"/>
                </a:lnTo>
                <a:lnTo>
                  <a:pt x="1143000" y="0"/>
                </a:lnTo>
                <a:lnTo>
                  <a:pt x="1187648" y="0"/>
                </a:lnTo>
                <a:lnTo>
                  <a:pt x="1232297" y="0"/>
                </a:lnTo>
                <a:lnTo>
                  <a:pt x="1276945" y="8930"/>
                </a:lnTo>
                <a:lnTo>
                  <a:pt x="1303734" y="8930"/>
                </a:lnTo>
                <a:lnTo>
                  <a:pt x="1330523" y="17859"/>
                </a:lnTo>
                <a:lnTo>
                  <a:pt x="1348383" y="26789"/>
                </a:lnTo>
                <a:lnTo>
                  <a:pt x="1366242" y="35719"/>
                </a:lnTo>
                <a:lnTo>
                  <a:pt x="1375172" y="44648"/>
                </a:lnTo>
                <a:lnTo>
                  <a:pt x="1384102" y="53578"/>
                </a:lnTo>
                <a:lnTo>
                  <a:pt x="1384102" y="62508"/>
                </a:lnTo>
                <a:lnTo>
                  <a:pt x="1384102" y="71437"/>
                </a:lnTo>
                <a:lnTo>
                  <a:pt x="1375172" y="71437"/>
                </a:lnTo>
                <a:lnTo>
                  <a:pt x="1366242" y="71437"/>
                </a:lnTo>
                <a:lnTo>
                  <a:pt x="1366242"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037442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JUnit</a:t>
            </a:r>
            <a:r>
              <a:rPr lang="en-US" dirty="0"/>
              <a:t> </a:t>
            </a:r>
            <a:r>
              <a:rPr lang="en-US" dirty="0" smtClean="0"/>
              <a:t>annotations</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graphicFrame>
        <p:nvGraphicFramePr>
          <p:cNvPr id="7" name="Content Placeholder 6"/>
          <p:cNvGraphicFramePr>
            <a:graphicFrameLocks noGrp="1"/>
          </p:cNvGraphicFramePr>
          <p:nvPr>
            <p:ph idx="1"/>
            <p:extLst/>
          </p:nvPr>
        </p:nvGraphicFramePr>
        <p:xfrm>
          <a:off x="457200" y="1295400"/>
          <a:ext cx="8229600" cy="5120640"/>
        </p:xfrm>
        <a:graphic>
          <a:graphicData uri="http://schemas.openxmlformats.org/drawingml/2006/table">
            <a:tbl>
              <a:tblPr firstRow="1" bandRow="1">
                <a:tableStyleId>{5C22544A-7EE6-4342-B048-85BDC9FD1C3A}</a:tableStyleId>
              </a:tblPr>
              <a:tblGrid>
                <a:gridCol w="3276600"/>
                <a:gridCol w="4953000"/>
              </a:tblGrid>
              <a:tr h="370840">
                <a:tc>
                  <a:txBody>
                    <a:bodyPr/>
                    <a:lstStyle/>
                    <a:p>
                      <a:r>
                        <a:rPr lang="en-US" sz="2400" dirty="0" smtClean="0"/>
                        <a:t>Annotation</a:t>
                      </a:r>
                      <a:endParaRPr lang="en-US" sz="2400" dirty="0"/>
                    </a:p>
                  </a:txBody>
                  <a:tcPr/>
                </a:tc>
                <a:tc>
                  <a:txBody>
                    <a:bodyPr/>
                    <a:lstStyle/>
                    <a:p>
                      <a:r>
                        <a:rPr lang="en-US" sz="2400" dirty="0" smtClean="0"/>
                        <a:t>Description</a:t>
                      </a:r>
                      <a:endParaRPr lang="en-US" sz="2400" dirty="0"/>
                    </a:p>
                  </a:txBody>
                  <a:tcPr/>
                </a:tc>
              </a:tr>
              <a:tr h="370840">
                <a:tc>
                  <a:txBody>
                    <a:bodyPr/>
                    <a:lstStyle/>
                    <a:p>
                      <a:r>
                        <a:rPr lang="en-US" sz="2400" dirty="0" smtClean="0"/>
                        <a:t>@Test </a:t>
                      </a:r>
                      <a:br>
                        <a:rPr lang="en-US" sz="2400" dirty="0" smtClean="0"/>
                      </a:br>
                      <a:r>
                        <a:rPr lang="en-US" sz="2400" dirty="0" smtClean="0"/>
                        <a:t>public void method() </a:t>
                      </a:r>
                      <a:endParaRPr lang="en-US" sz="2400" dirty="0"/>
                    </a:p>
                  </a:txBody>
                  <a:tcPr/>
                </a:tc>
                <a:tc>
                  <a:txBody>
                    <a:bodyPr/>
                    <a:lstStyle/>
                    <a:p>
                      <a:r>
                        <a:rPr lang="en-US" sz="2400" dirty="0" smtClean="0"/>
                        <a:t>The annotation @Test identifies that a method is a test method. </a:t>
                      </a:r>
                      <a:endParaRPr lang="en-US" sz="2400" dirty="0"/>
                    </a:p>
                  </a:txBody>
                  <a:tcPr/>
                </a:tc>
              </a:tr>
              <a:tr h="370840">
                <a:tc>
                  <a:txBody>
                    <a:bodyPr/>
                    <a:lstStyle/>
                    <a:p>
                      <a:r>
                        <a:rPr lang="en-US" sz="2400" dirty="0" smtClean="0"/>
                        <a:t>@Before </a:t>
                      </a:r>
                      <a:br>
                        <a:rPr lang="en-US" sz="2400" dirty="0" smtClean="0"/>
                      </a:br>
                      <a:r>
                        <a:rPr lang="en-US" sz="2400" dirty="0" smtClean="0"/>
                        <a:t>public void method() </a:t>
                      </a:r>
                      <a:endParaRPr lang="en-US" sz="2400" dirty="0"/>
                    </a:p>
                  </a:txBody>
                  <a:tcPr/>
                </a:tc>
                <a:tc>
                  <a:txBody>
                    <a:bodyPr/>
                    <a:lstStyle/>
                    <a:p>
                      <a:r>
                        <a:rPr lang="en-US" sz="2400" dirty="0" smtClean="0"/>
                        <a:t>This method is executed before each test. This method can prepare the test environment (e.g. read input data, initialize the class). </a:t>
                      </a:r>
                      <a:endParaRPr lang="en-US" sz="2400" dirty="0"/>
                    </a:p>
                  </a:txBody>
                  <a:tcPr/>
                </a:tc>
              </a:tr>
              <a:tr h="370840">
                <a:tc>
                  <a:txBody>
                    <a:bodyPr/>
                    <a:lstStyle/>
                    <a:p>
                      <a:r>
                        <a:rPr lang="en-US" sz="2400" dirty="0" smtClean="0"/>
                        <a:t>@After </a:t>
                      </a:r>
                      <a:br>
                        <a:rPr lang="en-US" sz="2400" dirty="0" smtClean="0"/>
                      </a:br>
                      <a:r>
                        <a:rPr lang="en-US" sz="2400" dirty="0" smtClean="0"/>
                        <a:t>public void method() </a:t>
                      </a:r>
                      <a:endParaRPr lang="en-US" sz="2400" dirty="0"/>
                    </a:p>
                  </a:txBody>
                  <a:tcPr/>
                </a:tc>
                <a:tc>
                  <a:txBody>
                    <a:bodyPr/>
                    <a:lstStyle/>
                    <a:p>
                      <a:r>
                        <a:rPr lang="en-US" sz="2400" dirty="0" smtClean="0"/>
                        <a:t>This method is executed after each test. This method can cleanup the test environment (e.g. delete temporary data, restore defaults). It can also save memory by cleaning up expensive memory structures. </a:t>
                      </a:r>
                      <a:endParaRPr lang="en-US" sz="2400" dirty="0"/>
                    </a:p>
                  </a:txBody>
                  <a:tcPr/>
                </a:tc>
              </a:tr>
            </a:tbl>
          </a:graphicData>
        </a:graphic>
      </p:graphicFrame>
      <p:sp>
        <p:nvSpPr>
          <p:cNvPr id="3" name="Freeform 2"/>
          <p:cNvSpPr/>
          <p:nvPr/>
        </p:nvSpPr>
        <p:spPr bwMode="auto">
          <a:xfrm>
            <a:off x="3804047" y="3661171"/>
            <a:ext cx="383977" cy="35720"/>
          </a:xfrm>
          <a:custGeom>
            <a:avLst/>
            <a:gdLst/>
            <a:ahLst/>
            <a:cxnLst/>
            <a:rect l="0" t="0" r="0" b="0"/>
            <a:pathLst>
              <a:path w="383977" h="35720">
                <a:moveTo>
                  <a:pt x="17859" y="35719"/>
                </a:moveTo>
                <a:lnTo>
                  <a:pt x="17859" y="35719"/>
                </a:lnTo>
                <a:lnTo>
                  <a:pt x="8930" y="35719"/>
                </a:lnTo>
                <a:lnTo>
                  <a:pt x="8930" y="26790"/>
                </a:lnTo>
                <a:lnTo>
                  <a:pt x="0" y="26790"/>
                </a:lnTo>
                <a:lnTo>
                  <a:pt x="0" y="26790"/>
                </a:lnTo>
                <a:lnTo>
                  <a:pt x="0" y="26790"/>
                </a:lnTo>
                <a:lnTo>
                  <a:pt x="0" y="26790"/>
                </a:lnTo>
                <a:lnTo>
                  <a:pt x="0" y="26790"/>
                </a:lnTo>
                <a:lnTo>
                  <a:pt x="17859" y="17860"/>
                </a:lnTo>
                <a:lnTo>
                  <a:pt x="26789" y="17860"/>
                </a:lnTo>
                <a:lnTo>
                  <a:pt x="44648" y="8930"/>
                </a:lnTo>
                <a:lnTo>
                  <a:pt x="62508" y="8930"/>
                </a:lnTo>
                <a:lnTo>
                  <a:pt x="80367" y="0"/>
                </a:lnTo>
                <a:lnTo>
                  <a:pt x="98226" y="8930"/>
                </a:lnTo>
                <a:lnTo>
                  <a:pt x="116086" y="8930"/>
                </a:lnTo>
                <a:lnTo>
                  <a:pt x="142875" y="8930"/>
                </a:lnTo>
                <a:lnTo>
                  <a:pt x="169664" y="8930"/>
                </a:lnTo>
                <a:lnTo>
                  <a:pt x="196453" y="17860"/>
                </a:lnTo>
                <a:lnTo>
                  <a:pt x="232172" y="17860"/>
                </a:lnTo>
                <a:lnTo>
                  <a:pt x="267891" y="17860"/>
                </a:lnTo>
                <a:lnTo>
                  <a:pt x="303609" y="17860"/>
                </a:lnTo>
                <a:lnTo>
                  <a:pt x="348258" y="17860"/>
                </a:lnTo>
                <a:lnTo>
                  <a:pt x="383976" y="17860"/>
                </a:lnTo>
                <a:lnTo>
                  <a:pt x="383976"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4277320" y="3679031"/>
            <a:ext cx="3473650" cy="62509"/>
          </a:xfrm>
          <a:custGeom>
            <a:avLst/>
            <a:gdLst/>
            <a:ahLst/>
            <a:cxnLst/>
            <a:rect l="0" t="0" r="0" b="0"/>
            <a:pathLst>
              <a:path w="3473650" h="62509">
                <a:moveTo>
                  <a:pt x="0" y="0"/>
                </a:moveTo>
                <a:lnTo>
                  <a:pt x="44649" y="8930"/>
                </a:lnTo>
                <a:lnTo>
                  <a:pt x="89297" y="17859"/>
                </a:lnTo>
                <a:lnTo>
                  <a:pt x="142875" y="17859"/>
                </a:lnTo>
                <a:lnTo>
                  <a:pt x="196453" y="26789"/>
                </a:lnTo>
                <a:lnTo>
                  <a:pt x="258961" y="26789"/>
                </a:lnTo>
                <a:lnTo>
                  <a:pt x="321469" y="26789"/>
                </a:lnTo>
                <a:lnTo>
                  <a:pt x="383977" y="26789"/>
                </a:lnTo>
                <a:lnTo>
                  <a:pt x="446485" y="26789"/>
                </a:lnTo>
                <a:lnTo>
                  <a:pt x="508993" y="35719"/>
                </a:lnTo>
                <a:lnTo>
                  <a:pt x="571500" y="35719"/>
                </a:lnTo>
                <a:lnTo>
                  <a:pt x="634008" y="35719"/>
                </a:lnTo>
                <a:lnTo>
                  <a:pt x="696516" y="35719"/>
                </a:lnTo>
                <a:lnTo>
                  <a:pt x="759024" y="35719"/>
                </a:lnTo>
                <a:lnTo>
                  <a:pt x="830461" y="44648"/>
                </a:lnTo>
                <a:lnTo>
                  <a:pt x="901899" y="44648"/>
                </a:lnTo>
                <a:lnTo>
                  <a:pt x="973336" y="44648"/>
                </a:lnTo>
                <a:lnTo>
                  <a:pt x="1044774" y="44648"/>
                </a:lnTo>
                <a:lnTo>
                  <a:pt x="1116211" y="44648"/>
                </a:lnTo>
                <a:lnTo>
                  <a:pt x="1187649" y="44648"/>
                </a:lnTo>
                <a:lnTo>
                  <a:pt x="1259086" y="44648"/>
                </a:lnTo>
                <a:lnTo>
                  <a:pt x="1330524" y="44648"/>
                </a:lnTo>
                <a:lnTo>
                  <a:pt x="1410891" y="44648"/>
                </a:lnTo>
                <a:lnTo>
                  <a:pt x="1482328" y="44648"/>
                </a:lnTo>
                <a:lnTo>
                  <a:pt x="1562696" y="44648"/>
                </a:lnTo>
                <a:lnTo>
                  <a:pt x="1634133" y="44648"/>
                </a:lnTo>
                <a:lnTo>
                  <a:pt x="1714500" y="53578"/>
                </a:lnTo>
                <a:lnTo>
                  <a:pt x="1794868" y="62508"/>
                </a:lnTo>
                <a:lnTo>
                  <a:pt x="1875235" y="62508"/>
                </a:lnTo>
                <a:lnTo>
                  <a:pt x="1946672" y="62508"/>
                </a:lnTo>
                <a:lnTo>
                  <a:pt x="2027039" y="62508"/>
                </a:lnTo>
                <a:lnTo>
                  <a:pt x="2107407" y="62508"/>
                </a:lnTo>
                <a:lnTo>
                  <a:pt x="2187774" y="53578"/>
                </a:lnTo>
                <a:lnTo>
                  <a:pt x="2259211" y="53578"/>
                </a:lnTo>
                <a:lnTo>
                  <a:pt x="2330649" y="53578"/>
                </a:lnTo>
                <a:lnTo>
                  <a:pt x="2402086" y="53578"/>
                </a:lnTo>
                <a:lnTo>
                  <a:pt x="2482453" y="44648"/>
                </a:lnTo>
                <a:lnTo>
                  <a:pt x="2553891" y="44648"/>
                </a:lnTo>
                <a:lnTo>
                  <a:pt x="2625328" y="44648"/>
                </a:lnTo>
                <a:lnTo>
                  <a:pt x="2705696" y="44648"/>
                </a:lnTo>
                <a:lnTo>
                  <a:pt x="2777133" y="44648"/>
                </a:lnTo>
                <a:lnTo>
                  <a:pt x="2857500" y="44648"/>
                </a:lnTo>
                <a:lnTo>
                  <a:pt x="2937868" y="53578"/>
                </a:lnTo>
                <a:lnTo>
                  <a:pt x="3018235" y="53578"/>
                </a:lnTo>
                <a:lnTo>
                  <a:pt x="3089672" y="53578"/>
                </a:lnTo>
                <a:lnTo>
                  <a:pt x="3161110" y="44648"/>
                </a:lnTo>
                <a:lnTo>
                  <a:pt x="3232547" y="44648"/>
                </a:lnTo>
                <a:lnTo>
                  <a:pt x="3295055" y="44648"/>
                </a:lnTo>
                <a:lnTo>
                  <a:pt x="3348633" y="44648"/>
                </a:lnTo>
                <a:lnTo>
                  <a:pt x="3402211" y="44648"/>
                </a:lnTo>
                <a:lnTo>
                  <a:pt x="3437930" y="44648"/>
                </a:lnTo>
                <a:lnTo>
                  <a:pt x="3464719" y="44648"/>
                </a:lnTo>
                <a:lnTo>
                  <a:pt x="3473649" y="44648"/>
                </a:lnTo>
                <a:lnTo>
                  <a:pt x="347364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76883" y="4491632"/>
            <a:ext cx="616149" cy="44650"/>
          </a:xfrm>
          <a:custGeom>
            <a:avLst/>
            <a:gdLst/>
            <a:ahLst/>
            <a:cxnLst/>
            <a:rect l="0" t="0" r="0" b="0"/>
            <a:pathLst>
              <a:path w="616149" h="44650">
                <a:moveTo>
                  <a:pt x="0" y="44649"/>
                </a:moveTo>
                <a:lnTo>
                  <a:pt x="0" y="44649"/>
                </a:lnTo>
                <a:lnTo>
                  <a:pt x="0" y="35719"/>
                </a:lnTo>
                <a:lnTo>
                  <a:pt x="0" y="35719"/>
                </a:lnTo>
                <a:lnTo>
                  <a:pt x="0" y="35719"/>
                </a:lnTo>
                <a:lnTo>
                  <a:pt x="8930" y="26789"/>
                </a:lnTo>
                <a:lnTo>
                  <a:pt x="17859" y="17860"/>
                </a:lnTo>
                <a:lnTo>
                  <a:pt x="26789" y="17860"/>
                </a:lnTo>
                <a:lnTo>
                  <a:pt x="44648" y="8930"/>
                </a:lnTo>
                <a:lnTo>
                  <a:pt x="71437" y="8930"/>
                </a:lnTo>
                <a:lnTo>
                  <a:pt x="107156" y="17860"/>
                </a:lnTo>
                <a:lnTo>
                  <a:pt x="142875" y="17860"/>
                </a:lnTo>
                <a:lnTo>
                  <a:pt x="187523" y="35719"/>
                </a:lnTo>
                <a:lnTo>
                  <a:pt x="241101" y="35719"/>
                </a:lnTo>
                <a:lnTo>
                  <a:pt x="294680" y="44649"/>
                </a:lnTo>
                <a:lnTo>
                  <a:pt x="366117" y="44649"/>
                </a:lnTo>
                <a:lnTo>
                  <a:pt x="428625" y="35719"/>
                </a:lnTo>
                <a:lnTo>
                  <a:pt x="500062" y="26789"/>
                </a:lnTo>
                <a:lnTo>
                  <a:pt x="562570" y="8930"/>
                </a:lnTo>
                <a:lnTo>
                  <a:pt x="616148" y="0"/>
                </a:lnTo>
                <a:lnTo>
                  <a:pt x="6161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9727" y="4920258"/>
            <a:ext cx="1321594" cy="107157"/>
          </a:xfrm>
          <a:custGeom>
            <a:avLst/>
            <a:gdLst/>
            <a:ahLst/>
            <a:cxnLst/>
            <a:rect l="0" t="0" r="0" b="0"/>
            <a:pathLst>
              <a:path w="1321594" h="107157">
                <a:moveTo>
                  <a:pt x="44648" y="8930"/>
                </a:moveTo>
                <a:lnTo>
                  <a:pt x="35718" y="8930"/>
                </a:lnTo>
                <a:lnTo>
                  <a:pt x="26789" y="8930"/>
                </a:lnTo>
                <a:lnTo>
                  <a:pt x="17859" y="0"/>
                </a:lnTo>
                <a:lnTo>
                  <a:pt x="8929" y="0"/>
                </a:lnTo>
                <a:lnTo>
                  <a:pt x="0" y="0"/>
                </a:lnTo>
                <a:lnTo>
                  <a:pt x="0" y="8930"/>
                </a:lnTo>
                <a:lnTo>
                  <a:pt x="0" y="8930"/>
                </a:lnTo>
                <a:lnTo>
                  <a:pt x="0" y="8930"/>
                </a:lnTo>
                <a:lnTo>
                  <a:pt x="0" y="17859"/>
                </a:lnTo>
                <a:lnTo>
                  <a:pt x="17859" y="17859"/>
                </a:lnTo>
                <a:lnTo>
                  <a:pt x="26789" y="26789"/>
                </a:lnTo>
                <a:lnTo>
                  <a:pt x="53578" y="35719"/>
                </a:lnTo>
                <a:lnTo>
                  <a:pt x="80367" y="44648"/>
                </a:lnTo>
                <a:lnTo>
                  <a:pt x="107156" y="44648"/>
                </a:lnTo>
                <a:lnTo>
                  <a:pt x="142875" y="44648"/>
                </a:lnTo>
                <a:lnTo>
                  <a:pt x="187523" y="44648"/>
                </a:lnTo>
                <a:lnTo>
                  <a:pt x="232172" y="44648"/>
                </a:lnTo>
                <a:lnTo>
                  <a:pt x="285750" y="44648"/>
                </a:lnTo>
                <a:lnTo>
                  <a:pt x="348257" y="53578"/>
                </a:lnTo>
                <a:lnTo>
                  <a:pt x="401836" y="53578"/>
                </a:lnTo>
                <a:lnTo>
                  <a:pt x="455414" y="53578"/>
                </a:lnTo>
                <a:lnTo>
                  <a:pt x="517922" y="53578"/>
                </a:lnTo>
                <a:lnTo>
                  <a:pt x="580429" y="53578"/>
                </a:lnTo>
                <a:lnTo>
                  <a:pt x="651867" y="53578"/>
                </a:lnTo>
                <a:lnTo>
                  <a:pt x="714375" y="62508"/>
                </a:lnTo>
                <a:lnTo>
                  <a:pt x="776882" y="62508"/>
                </a:lnTo>
                <a:lnTo>
                  <a:pt x="848320" y="71437"/>
                </a:lnTo>
                <a:lnTo>
                  <a:pt x="901898" y="80367"/>
                </a:lnTo>
                <a:lnTo>
                  <a:pt x="964406" y="89297"/>
                </a:lnTo>
                <a:lnTo>
                  <a:pt x="1017984" y="89297"/>
                </a:lnTo>
                <a:lnTo>
                  <a:pt x="1062632" y="98226"/>
                </a:lnTo>
                <a:lnTo>
                  <a:pt x="1107281" y="98226"/>
                </a:lnTo>
                <a:lnTo>
                  <a:pt x="1151929" y="107156"/>
                </a:lnTo>
                <a:lnTo>
                  <a:pt x="1187648" y="107156"/>
                </a:lnTo>
                <a:lnTo>
                  <a:pt x="1232296" y="107156"/>
                </a:lnTo>
                <a:lnTo>
                  <a:pt x="1276945" y="107156"/>
                </a:lnTo>
                <a:lnTo>
                  <a:pt x="1321593" y="107156"/>
                </a:lnTo>
                <a:lnTo>
                  <a:pt x="132159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1142609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graphicFrame>
        <p:nvGraphicFramePr>
          <p:cNvPr id="5" name="Content Placeholder 6"/>
          <p:cNvGraphicFramePr>
            <a:graphicFrameLocks/>
          </p:cNvGraphicFramePr>
          <p:nvPr>
            <p:extLst/>
          </p:nvPr>
        </p:nvGraphicFramePr>
        <p:xfrm>
          <a:off x="457200" y="1295400"/>
          <a:ext cx="8229600" cy="5303520"/>
        </p:xfrm>
        <a:graphic>
          <a:graphicData uri="http://schemas.openxmlformats.org/drawingml/2006/table">
            <a:tbl>
              <a:tblPr firstRow="1" bandRow="1">
                <a:tableStyleId>{5C22544A-7EE6-4342-B048-85BDC9FD1C3A}</a:tableStyleId>
              </a:tblPr>
              <a:tblGrid>
                <a:gridCol w="3276600"/>
                <a:gridCol w="4953000"/>
              </a:tblGrid>
              <a:tr h="370840">
                <a:tc>
                  <a:txBody>
                    <a:bodyPr/>
                    <a:lstStyle/>
                    <a:p>
                      <a:r>
                        <a:rPr lang="en-US" sz="2400" dirty="0" smtClean="0"/>
                        <a:t>Annotation</a:t>
                      </a:r>
                      <a:endParaRPr lang="en-US" sz="2400" dirty="0"/>
                    </a:p>
                  </a:txBody>
                  <a:tcPr/>
                </a:tc>
                <a:tc>
                  <a:txBody>
                    <a:bodyPr/>
                    <a:lstStyle/>
                    <a:p>
                      <a:r>
                        <a:rPr lang="en-US" sz="2400" dirty="0" smtClean="0"/>
                        <a:t>Description</a:t>
                      </a:r>
                      <a:endParaRPr lang="en-US" sz="2400" dirty="0"/>
                    </a:p>
                  </a:txBody>
                  <a:tcPr/>
                </a:tc>
              </a:tr>
              <a:tr h="370840">
                <a:tc>
                  <a:txBody>
                    <a:bodyPr/>
                    <a:lstStyle/>
                    <a:p>
                      <a:r>
                        <a:rPr lang="en-US" sz="2400" dirty="0" smtClean="0"/>
                        <a:t>@</a:t>
                      </a:r>
                      <a:r>
                        <a:rPr lang="en-US" sz="2400" dirty="0" err="1" smtClean="0"/>
                        <a:t>BeforeClass</a:t>
                      </a:r>
                      <a:r>
                        <a:rPr lang="en-US" sz="2400" dirty="0" smtClean="0"/>
                        <a:t> </a:t>
                      </a:r>
                      <a:br>
                        <a:rPr lang="en-US" sz="2400" dirty="0" smtClean="0"/>
                      </a:br>
                      <a:r>
                        <a:rPr lang="en-US" sz="2400" dirty="0" smtClean="0"/>
                        <a:t>public static void method() </a:t>
                      </a:r>
                      <a:endParaRPr lang="en-US" sz="2400" dirty="0"/>
                    </a:p>
                  </a:txBody>
                  <a:tcPr/>
                </a:tc>
                <a:tc>
                  <a:txBody>
                    <a:bodyPr/>
                    <a:lstStyle/>
                    <a:p>
                      <a:r>
                        <a:rPr lang="en-US" sz="2400" dirty="0" smtClean="0"/>
                        <a:t>method executed once, before the start of all tests. </a:t>
                      </a:r>
                      <a:endParaRPr lang="en-US" sz="2400" dirty="0"/>
                    </a:p>
                  </a:txBody>
                  <a:tcPr/>
                </a:tc>
              </a:tr>
              <a:tr h="370840">
                <a:tc>
                  <a:txBody>
                    <a:bodyPr/>
                    <a:lstStyle/>
                    <a:p>
                      <a:r>
                        <a:rPr lang="en-US" sz="2400" dirty="0" smtClean="0"/>
                        <a:t>@</a:t>
                      </a:r>
                      <a:r>
                        <a:rPr lang="en-US" sz="2400" dirty="0" err="1" smtClean="0"/>
                        <a:t>AfterClass</a:t>
                      </a:r>
                      <a:r>
                        <a:rPr lang="en-US" sz="2400" dirty="0" smtClean="0"/>
                        <a:t> </a:t>
                      </a:r>
                      <a:br>
                        <a:rPr lang="en-US" sz="2400" dirty="0" smtClean="0"/>
                      </a:br>
                      <a:r>
                        <a:rPr lang="en-US" sz="2400" dirty="0" smtClean="0"/>
                        <a:t>public static void method() </a:t>
                      </a:r>
                      <a:endParaRPr lang="en-US" sz="2400" dirty="0"/>
                    </a:p>
                  </a:txBody>
                  <a:tcPr/>
                </a:tc>
                <a:tc>
                  <a:txBody>
                    <a:bodyPr/>
                    <a:lstStyle/>
                    <a:p>
                      <a:r>
                        <a:rPr lang="en-US" sz="2400" dirty="0" smtClean="0"/>
                        <a:t>This method is executed once, after all tests have been finished. --clean-up activities</a:t>
                      </a:r>
                      <a:endParaRPr lang="en-US" sz="2400" dirty="0"/>
                    </a:p>
                  </a:txBody>
                  <a:tcPr/>
                </a:tc>
              </a:tr>
              <a:tr h="370840">
                <a:tc>
                  <a:txBody>
                    <a:bodyPr/>
                    <a:lstStyle/>
                    <a:p>
                      <a:r>
                        <a:rPr lang="en-US" sz="2400" dirty="0" smtClean="0"/>
                        <a:t>@Ignore</a:t>
                      </a:r>
                      <a:endParaRPr lang="en-US" sz="2400" dirty="0"/>
                    </a:p>
                  </a:txBody>
                  <a:tcPr/>
                </a:tc>
                <a:tc>
                  <a:txBody>
                    <a:bodyPr/>
                    <a:lstStyle/>
                    <a:p>
                      <a:r>
                        <a:rPr lang="en-US" sz="2400" dirty="0" smtClean="0"/>
                        <a:t>Ignores the test method. out-of-date, too expensive</a:t>
                      </a:r>
                      <a:endParaRPr lang="en-US" sz="2400" dirty="0"/>
                    </a:p>
                  </a:txBody>
                  <a:tcPr/>
                </a:tc>
              </a:tr>
              <a:tr h="370840">
                <a:tc>
                  <a:txBody>
                    <a:bodyPr/>
                    <a:lstStyle/>
                    <a:p>
                      <a:r>
                        <a:rPr lang="en-US" sz="2400" dirty="0" smtClean="0"/>
                        <a:t>@Test (expected = </a:t>
                      </a:r>
                      <a:r>
                        <a:rPr lang="en-US" sz="2400" dirty="0" err="1" smtClean="0"/>
                        <a:t>Exception.class</a:t>
                      </a:r>
                      <a:r>
                        <a:rPr lang="en-US" sz="2400" dirty="0" smtClean="0"/>
                        <a:t>)</a:t>
                      </a:r>
                      <a:endParaRPr lang="en-US" sz="2400" dirty="0"/>
                    </a:p>
                  </a:txBody>
                  <a:tcPr/>
                </a:tc>
                <a:tc>
                  <a:txBody>
                    <a:bodyPr/>
                    <a:lstStyle/>
                    <a:p>
                      <a:r>
                        <a:rPr lang="en-US" sz="2400" dirty="0" smtClean="0"/>
                        <a:t>Fails, if the method does not throw the named exception. </a:t>
                      </a:r>
                      <a:endParaRPr lang="en-US" sz="2400" dirty="0"/>
                    </a:p>
                  </a:txBody>
                  <a:tcPr/>
                </a:tc>
              </a:tr>
              <a:tr h="370840">
                <a:tc>
                  <a:txBody>
                    <a:bodyPr/>
                    <a:lstStyle/>
                    <a:p>
                      <a:r>
                        <a:rPr lang="en-US" sz="2400" dirty="0" smtClean="0"/>
                        <a:t>@Test(timeout=100)</a:t>
                      </a:r>
                      <a:endParaRPr lang="en-US" sz="2400" dirty="0"/>
                    </a:p>
                  </a:txBody>
                  <a:tcPr/>
                </a:tc>
                <a:tc>
                  <a:txBody>
                    <a:bodyPr/>
                    <a:lstStyle/>
                    <a:p>
                      <a:r>
                        <a:rPr lang="en-US" sz="2400" dirty="0" smtClean="0"/>
                        <a:t>Fails, if the method takes longer than 100 milliseconds. </a:t>
                      </a:r>
                      <a:endParaRPr lang="en-US" sz="2400" dirty="0"/>
                    </a:p>
                  </a:txBody>
                  <a:tcPr/>
                </a:tc>
              </a:tr>
            </a:tbl>
          </a:graphicData>
        </a:graphic>
      </p:graphicFrame>
      <p:sp>
        <p:nvSpPr>
          <p:cNvPr id="6" name="Freeform 5"/>
          <p:cNvSpPr/>
          <p:nvPr/>
        </p:nvSpPr>
        <p:spPr bwMode="auto">
          <a:xfrm>
            <a:off x="857250" y="2125265"/>
            <a:ext cx="1518048" cy="80369"/>
          </a:xfrm>
          <a:custGeom>
            <a:avLst/>
            <a:gdLst/>
            <a:ahLst/>
            <a:cxnLst/>
            <a:rect l="0" t="0" r="0" b="0"/>
            <a:pathLst>
              <a:path w="1518048" h="80369">
                <a:moveTo>
                  <a:pt x="0" y="80368"/>
                </a:moveTo>
                <a:lnTo>
                  <a:pt x="0" y="80368"/>
                </a:lnTo>
                <a:lnTo>
                  <a:pt x="8930" y="71438"/>
                </a:lnTo>
                <a:lnTo>
                  <a:pt x="8930" y="71438"/>
                </a:lnTo>
                <a:lnTo>
                  <a:pt x="17859" y="62508"/>
                </a:lnTo>
                <a:lnTo>
                  <a:pt x="26789" y="53579"/>
                </a:lnTo>
                <a:lnTo>
                  <a:pt x="44649" y="44649"/>
                </a:lnTo>
                <a:lnTo>
                  <a:pt x="62508" y="35719"/>
                </a:lnTo>
                <a:lnTo>
                  <a:pt x="80367" y="35719"/>
                </a:lnTo>
                <a:lnTo>
                  <a:pt x="98227" y="26789"/>
                </a:lnTo>
                <a:lnTo>
                  <a:pt x="125016" y="26789"/>
                </a:lnTo>
                <a:lnTo>
                  <a:pt x="151805" y="26789"/>
                </a:lnTo>
                <a:lnTo>
                  <a:pt x="178594" y="26789"/>
                </a:lnTo>
                <a:lnTo>
                  <a:pt x="214313" y="26789"/>
                </a:lnTo>
                <a:lnTo>
                  <a:pt x="250031" y="26789"/>
                </a:lnTo>
                <a:lnTo>
                  <a:pt x="294680" y="26789"/>
                </a:lnTo>
                <a:lnTo>
                  <a:pt x="339328" y="26789"/>
                </a:lnTo>
                <a:lnTo>
                  <a:pt x="383977" y="26789"/>
                </a:lnTo>
                <a:lnTo>
                  <a:pt x="437555" y="26789"/>
                </a:lnTo>
                <a:lnTo>
                  <a:pt x="482203" y="17860"/>
                </a:lnTo>
                <a:lnTo>
                  <a:pt x="535781" y="17860"/>
                </a:lnTo>
                <a:lnTo>
                  <a:pt x="580430" y="17860"/>
                </a:lnTo>
                <a:lnTo>
                  <a:pt x="634008" y="17860"/>
                </a:lnTo>
                <a:lnTo>
                  <a:pt x="687586" y="17860"/>
                </a:lnTo>
                <a:lnTo>
                  <a:pt x="732234" y="17860"/>
                </a:lnTo>
                <a:lnTo>
                  <a:pt x="785813" y="17860"/>
                </a:lnTo>
                <a:lnTo>
                  <a:pt x="839391" y="17860"/>
                </a:lnTo>
                <a:lnTo>
                  <a:pt x="892969" y="17860"/>
                </a:lnTo>
                <a:lnTo>
                  <a:pt x="946547" y="17860"/>
                </a:lnTo>
                <a:lnTo>
                  <a:pt x="1009055" y="17860"/>
                </a:lnTo>
                <a:lnTo>
                  <a:pt x="1062633" y="17860"/>
                </a:lnTo>
                <a:lnTo>
                  <a:pt x="1125141" y="8930"/>
                </a:lnTo>
                <a:lnTo>
                  <a:pt x="1187648" y="8930"/>
                </a:lnTo>
                <a:lnTo>
                  <a:pt x="1250156" y="0"/>
                </a:lnTo>
                <a:lnTo>
                  <a:pt x="1294805" y="0"/>
                </a:lnTo>
                <a:lnTo>
                  <a:pt x="1348383" y="0"/>
                </a:lnTo>
                <a:lnTo>
                  <a:pt x="1393031" y="0"/>
                </a:lnTo>
                <a:lnTo>
                  <a:pt x="1437680" y="0"/>
                </a:lnTo>
                <a:lnTo>
                  <a:pt x="1482328" y="8930"/>
                </a:lnTo>
                <a:lnTo>
                  <a:pt x="1518047" y="8930"/>
                </a:lnTo>
                <a:lnTo>
                  <a:pt x="151804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812602" y="3330773"/>
            <a:ext cx="1375172" cy="80368"/>
          </a:xfrm>
          <a:custGeom>
            <a:avLst/>
            <a:gdLst/>
            <a:ahLst/>
            <a:cxnLst/>
            <a:rect l="0" t="0" r="0" b="0"/>
            <a:pathLst>
              <a:path w="1375172" h="80368">
                <a:moveTo>
                  <a:pt x="0" y="80367"/>
                </a:moveTo>
                <a:lnTo>
                  <a:pt x="0" y="80367"/>
                </a:lnTo>
                <a:lnTo>
                  <a:pt x="0" y="80367"/>
                </a:lnTo>
                <a:lnTo>
                  <a:pt x="0" y="80367"/>
                </a:lnTo>
                <a:lnTo>
                  <a:pt x="0" y="80367"/>
                </a:lnTo>
                <a:lnTo>
                  <a:pt x="8929" y="71438"/>
                </a:lnTo>
                <a:lnTo>
                  <a:pt x="8929" y="71438"/>
                </a:lnTo>
                <a:lnTo>
                  <a:pt x="17859" y="71438"/>
                </a:lnTo>
                <a:lnTo>
                  <a:pt x="35718" y="62508"/>
                </a:lnTo>
                <a:lnTo>
                  <a:pt x="44648" y="62508"/>
                </a:lnTo>
                <a:lnTo>
                  <a:pt x="71437" y="53578"/>
                </a:lnTo>
                <a:lnTo>
                  <a:pt x="98226" y="53578"/>
                </a:lnTo>
                <a:lnTo>
                  <a:pt x="125015" y="53578"/>
                </a:lnTo>
                <a:lnTo>
                  <a:pt x="169664" y="44648"/>
                </a:lnTo>
                <a:lnTo>
                  <a:pt x="205382" y="44648"/>
                </a:lnTo>
                <a:lnTo>
                  <a:pt x="250031" y="44648"/>
                </a:lnTo>
                <a:lnTo>
                  <a:pt x="294679" y="44648"/>
                </a:lnTo>
                <a:lnTo>
                  <a:pt x="339328" y="44648"/>
                </a:lnTo>
                <a:lnTo>
                  <a:pt x="383976" y="44648"/>
                </a:lnTo>
                <a:lnTo>
                  <a:pt x="437554" y="44648"/>
                </a:lnTo>
                <a:lnTo>
                  <a:pt x="482203" y="44648"/>
                </a:lnTo>
                <a:lnTo>
                  <a:pt x="526851" y="44648"/>
                </a:lnTo>
                <a:lnTo>
                  <a:pt x="580429" y="44648"/>
                </a:lnTo>
                <a:lnTo>
                  <a:pt x="634007" y="35719"/>
                </a:lnTo>
                <a:lnTo>
                  <a:pt x="687586" y="35719"/>
                </a:lnTo>
                <a:lnTo>
                  <a:pt x="750093" y="26789"/>
                </a:lnTo>
                <a:lnTo>
                  <a:pt x="812601" y="26789"/>
                </a:lnTo>
                <a:lnTo>
                  <a:pt x="875109" y="17859"/>
                </a:lnTo>
                <a:lnTo>
                  <a:pt x="937617" y="8930"/>
                </a:lnTo>
                <a:lnTo>
                  <a:pt x="1000125" y="0"/>
                </a:lnTo>
                <a:lnTo>
                  <a:pt x="1071562" y="0"/>
                </a:lnTo>
                <a:lnTo>
                  <a:pt x="1125140" y="0"/>
                </a:lnTo>
                <a:lnTo>
                  <a:pt x="1178718" y="0"/>
                </a:lnTo>
                <a:lnTo>
                  <a:pt x="1232296" y="8930"/>
                </a:lnTo>
                <a:lnTo>
                  <a:pt x="1285875" y="17859"/>
                </a:lnTo>
                <a:lnTo>
                  <a:pt x="1321593" y="35719"/>
                </a:lnTo>
                <a:lnTo>
                  <a:pt x="1348382" y="53578"/>
                </a:lnTo>
                <a:lnTo>
                  <a:pt x="1375171" y="53578"/>
                </a:lnTo>
                <a:lnTo>
                  <a:pt x="137517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179469" y="4527351"/>
            <a:ext cx="821532" cy="53579"/>
          </a:xfrm>
          <a:custGeom>
            <a:avLst/>
            <a:gdLst/>
            <a:ahLst/>
            <a:cxnLst/>
            <a:rect l="0" t="0" r="0" b="0"/>
            <a:pathLst>
              <a:path w="821532" h="53579">
                <a:moveTo>
                  <a:pt x="0" y="53578"/>
                </a:moveTo>
                <a:lnTo>
                  <a:pt x="8929" y="44649"/>
                </a:lnTo>
                <a:lnTo>
                  <a:pt x="17859" y="44649"/>
                </a:lnTo>
                <a:lnTo>
                  <a:pt x="35719" y="44649"/>
                </a:lnTo>
                <a:lnTo>
                  <a:pt x="62508" y="35719"/>
                </a:lnTo>
                <a:lnTo>
                  <a:pt x="98226" y="26789"/>
                </a:lnTo>
                <a:lnTo>
                  <a:pt x="142875" y="17860"/>
                </a:lnTo>
                <a:lnTo>
                  <a:pt x="187523" y="17860"/>
                </a:lnTo>
                <a:lnTo>
                  <a:pt x="250031" y="8930"/>
                </a:lnTo>
                <a:lnTo>
                  <a:pt x="312539" y="8930"/>
                </a:lnTo>
                <a:lnTo>
                  <a:pt x="383976" y="8930"/>
                </a:lnTo>
                <a:lnTo>
                  <a:pt x="455414" y="0"/>
                </a:lnTo>
                <a:lnTo>
                  <a:pt x="526851" y="8930"/>
                </a:lnTo>
                <a:lnTo>
                  <a:pt x="598289" y="17860"/>
                </a:lnTo>
                <a:lnTo>
                  <a:pt x="669726" y="26789"/>
                </a:lnTo>
                <a:lnTo>
                  <a:pt x="732234" y="35719"/>
                </a:lnTo>
                <a:lnTo>
                  <a:pt x="785812" y="44649"/>
                </a:lnTo>
                <a:lnTo>
                  <a:pt x="821531" y="53578"/>
                </a:lnTo>
                <a:lnTo>
                  <a:pt x="821531"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875484" y="4804171"/>
            <a:ext cx="2384228" cy="116088"/>
          </a:xfrm>
          <a:custGeom>
            <a:avLst/>
            <a:gdLst/>
            <a:ahLst/>
            <a:cxnLst/>
            <a:rect l="0" t="0" r="0" b="0"/>
            <a:pathLst>
              <a:path w="2384228" h="116088">
                <a:moveTo>
                  <a:pt x="0" y="62508"/>
                </a:moveTo>
                <a:lnTo>
                  <a:pt x="0" y="62508"/>
                </a:lnTo>
                <a:lnTo>
                  <a:pt x="0" y="62508"/>
                </a:lnTo>
                <a:lnTo>
                  <a:pt x="0" y="62508"/>
                </a:lnTo>
                <a:lnTo>
                  <a:pt x="0" y="62508"/>
                </a:lnTo>
                <a:lnTo>
                  <a:pt x="0" y="62508"/>
                </a:lnTo>
                <a:lnTo>
                  <a:pt x="8930" y="71438"/>
                </a:lnTo>
                <a:lnTo>
                  <a:pt x="8930" y="71438"/>
                </a:lnTo>
                <a:lnTo>
                  <a:pt x="17860" y="71438"/>
                </a:lnTo>
                <a:lnTo>
                  <a:pt x="26789" y="80368"/>
                </a:lnTo>
                <a:lnTo>
                  <a:pt x="44649" y="80368"/>
                </a:lnTo>
                <a:lnTo>
                  <a:pt x="53579" y="80368"/>
                </a:lnTo>
                <a:lnTo>
                  <a:pt x="71438" y="80368"/>
                </a:lnTo>
                <a:lnTo>
                  <a:pt x="98227" y="80368"/>
                </a:lnTo>
                <a:lnTo>
                  <a:pt x="116086" y="71438"/>
                </a:lnTo>
                <a:lnTo>
                  <a:pt x="142875" y="71438"/>
                </a:lnTo>
                <a:lnTo>
                  <a:pt x="178594" y="62508"/>
                </a:lnTo>
                <a:lnTo>
                  <a:pt x="214313" y="53579"/>
                </a:lnTo>
                <a:lnTo>
                  <a:pt x="250032" y="44649"/>
                </a:lnTo>
                <a:lnTo>
                  <a:pt x="285750" y="35719"/>
                </a:lnTo>
                <a:lnTo>
                  <a:pt x="330399" y="26790"/>
                </a:lnTo>
                <a:lnTo>
                  <a:pt x="375047" y="17860"/>
                </a:lnTo>
                <a:lnTo>
                  <a:pt x="419696" y="8930"/>
                </a:lnTo>
                <a:lnTo>
                  <a:pt x="464344" y="0"/>
                </a:lnTo>
                <a:lnTo>
                  <a:pt x="508993" y="0"/>
                </a:lnTo>
                <a:lnTo>
                  <a:pt x="553641" y="0"/>
                </a:lnTo>
                <a:lnTo>
                  <a:pt x="598289" y="0"/>
                </a:lnTo>
                <a:lnTo>
                  <a:pt x="642938" y="8930"/>
                </a:lnTo>
                <a:lnTo>
                  <a:pt x="687586" y="8930"/>
                </a:lnTo>
                <a:lnTo>
                  <a:pt x="732235" y="8930"/>
                </a:lnTo>
                <a:lnTo>
                  <a:pt x="767954" y="8930"/>
                </a:lnTo>
                <a:lnTo>
                  <a:pt x="803672" y="17860"/>
                </a:lnTo>
                <a:lnTo>
                  <a:pt x="839391" y="17860"/>
                </a:lnTo>
                <a:lnTo>
                  <a:pt x="866180" y="17860"/>
                </a:lnTo>
                <a:lnTo>
                  <a:pt x="901899" y="26790"/>
                </a:lnTo>
                <a:lnTo>
                  <a:pt x="937618" y="35719"/>
                </a:lnTo>
                <a:lnTo>
                  <a:pt x="973336" y="44649"/>
                </a:lnTo>
                <a:lnTo>
                  <a:pt x="1000125" y="53579"/>
                </a:lnTo>
                <a:lnTo>
                  <a:pt x="1035844" y="53579"/>
                </a:lnTo>
                <a:lnTo>
                  <a:pt x="1062633" y="62508"/>
                </a:lnTo>
                <a:lnTo>
                  <a:pt x="1098352" y="71438"/>
                </a:lnTo>
                <a:lnTo>
                  <a:pt x="1134071" y="71438"/>
                </a:lnTo>
                <a:lnTo>
                  <a:pt x="1169789" y="71438"/>
                </a:lnTo>
                <a:lnTo>
                  <a:pt x="1205508" y="71438"/>
                </a:lnTo>
                <a:lnTo>
                  <a:pt x="1232297" y="80368"/>
                </a:lnTo>
                <a:lnTo>
                  <a:pt x="1268016" y="89298"/>
                </a:lnTo>
                <a:lnTo>
                  <a:pt x="1294805" y="89298"/>
                </a:lnTo>
                <a:lnTo>
                  <a:pt x="1321594" y="98227"/>
                </a:lnTo>
                <a:lnTo>
                  <a:pt x="1348383" y="107157"/>
                </a:lnTo>
                <a:lnTo>
                  <a:pt x="1375172" y="107157"/>
                </a:lnTo>
                <a:lnTo>
                  <a:pt x="1410891" y="116087"/>
                </a:lnTo>
                <a:lnTo>
                  <a:pt x="1437680" y="116087"/>
                </a:lnTo>
                <a:lnTo>
                  <a:pt x="1464469" y="116087"/>
                </a:lnTo>
                <a:lnTo>
                  <a:pt x="1500188" y="116087"/>
                </a:lnTo>
                <a:lnTo>
                  <a:pt x="1535907" y="116087"/>
                </a:lnTo>
                <a:lnTo>
                  <a:pt x="1571625" y="107157"/>
                </a:lnTo>
                <a:lnTo>
                  <a:pt x="1607344" y="98227"/>
                </a:lnTo>
                <a:lnTo>
                  <a:pt x="1643063" y="98227"/>
                </a:lnTo>
                <a:lnTo>
                  <a:pt x="1678782" y="98227"/>
                </a:lnTo>
                <a:lnTo>
                  <a:pt x="1723430" y="89298"/>
                </a:lnTo>
                <a:lnTo>
                  <a:pt x="1759149" y="89298"/>
                </a:lnTo>
                <a:lnTo>
                  <a:pt x="1794868" y="80368"/>
                </a:lnTo>
                <a:lnTo>
                  <a:pt x="1839516" y="80368"/>
                </a:lnTo>
                <a:lnTo>
                  <a:pt x="1875235" y="71438"/>
                </a:lnTo>
                <a:lnTo>
                  <a:pt x="1919883" y="71438"/>
                </a:lnTo>
                <a:lnTo>
                  <a:pt x="1964532" y="62508"/>
                </a:lnTo>
                <a:lnTo>
                  <a:pt x="2000250" y="62508"/>
                </a:lnTo>
                <a:lnTo>
                  <a:pt x="2044899" y="62508"/>
                </a:lnTo>
                <a:lnTo>
                  <a:pt x="2080618" y="71438"/>
                </a:lnTo>
                <a:lnTo>
                  <a:pt x="2125266" y="71438"/>
                </a:lnTo>
                <a:lnTo>
                  <a:pt x="2169914" y="71438"/>
                </a:lnTo>
                <a:lnTo>
                  <a:pt x="2214563" y="80368"/>
                </a:lnTo>
                <a:lnTo>
                  <a:pt x="2259211" y="80368"/>
                </a:lnTo>
                <a:lnTo>
                  <a:pt x="2303860" y="80368"/>
                </a:lnTo>
                <a:lnTo>
                  <a:pt x="2348508" y="80368"/>
                </a:lnTo>
                <a:lnTo>
                  <a:pt x="2384227" y="89298"/>
                </a:lnTo>
                <a:lnTo>
                  <a:pt x="2384227" y="892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741664" y="6536530"/>
            <a:ext cx="589360" cy="116087"/>
          </a:xfrm>
          <a:custGeom>
            <a:avLst/>
            <a:gdLst/>
            <a:ahLst/>
            <a:cxnLst/>
            <a:rect l="0" t="0" r="0" b="0"/>
            <a:pathLst>
              <a:path w="589360" h="116087">
                <a:moveTo>
                  <a:pt x="0" y="98227"/>
                </a:moveTo>
                <a:lnTo>
                  <a:pt x="0" y="89297"/>
                </a:lnTo>
                <a:lnTo>
                  <a:pt x="8930" y="98227"/>
                </a:lnTo>
                <a:lnTo>
                  <a:pt x="8930" y="98227"/>
                </a:lnTo>
                <a:lnTo>
                  <a:pt x="8930" y="98227"/>
                </a:lnTo>
                <a:lnTo>
                  <a:pt x="17859" y="107157"/>
                </a:lnTo>
                <a:lnTo>
                  <a:pt x="17859" y="107157"/>
                </a:lnTo>
                <a:lnTo>
                  <a:pt x="17859" y="107157"/>
                </a:lnTo>
                <a:lnTo>
                  <a:pt x="26789" y="116086"/>
                </a:lnTo>
                <a:lnTo>
                  <a:pt x="35719" y="116086"/>
                </a:lnTo>
                <a:lnTo>
                  <a:pt x="35719" y="116086"/>
                </a:lnTo>
                <a:lnTo>
                  <a:pt x="53578" y="116086"/>
                </a:lnTo>
                <a:lnTo>
                  <a:pt x="53578" y="116086"/>
                </a:lnTo>
                <a:lnTo>
                  <a:pt x="71438" y="116086"/>
                </a:lnTo>
                <a:lnTo>
                  <a:pt x="80367" y="107157"/>
                </a:lnTo>
                <a:lnTo>
                  <a:pt x="89297" y="107157"/>
                </a:lnTo>
                <a:lnTo>
                  <a:pt x="107156" y="98227"/>
                </a:lnTo>
                <a:lnTo>
                  <a:pt x="116086" y="89297"/>
                </a:lnTo>
                <a:lnTo>
                  <a:pt x="133945" y="89297"/>
                </a:lnTo>
                <a:lnTo>
                  <a:pt x="151805" y="89297"/>
                </a:lnTo>
                <a:lnTo>
                  <a:pt x="160734" y="89297"/>
                </a:lnTo>
                <a:lnTo>
                  <a:pt x="178594" y="89297"/>
                </a:lnTo>
                <a:lnTo>
                  <a:pt x="196453" y="89297"/>
                </a:lnTo>
                <a:lnTo>
                  <a:pt x="214313" y="89297"/>
                </a:lnTo>
                <a:lnTo>
                  <a:pt x="241102" y="89297"/>
                </a:lnTo>
                <a:lnTo>
                  <a:pt x="258961" y="80368"/>
                </a:lnTo>
                <a:lnTo>
                  <a:pt x="285750" y="71438"/>
                </a:lnTo>
                <a:lnTo>
                  <a:pt x="303609" y="62508"/>
                </a:lnTo>
                <a:lnTo>
                  <a:pt x="330399" y="53579"/>
                </a:lnTo>
                <a:lnTo>
                  <a:pt x="348258" y="44649"/>
                </a:lnTo>
                <a:lnTo>
                  <a:pt x="366117" y="35719"/>
                </a:lnTo>
                <a:lnTo>
                  <a:pt x="392906" y="17860"/>
                </a:lnTo>
                <a:lnTo>
                  <a:pt x="410766" y="8930"/>
                </a:lnTo>
                <a:lnTo>
                  <a:pt x="437555" y="0"/>
                </a:lnTo>
                <a:lnTo>
                  <a:pt x="464344" y="0"/>
                </a:lnTo>
                <a:lnTo>
                  <a:pt x="491133" y="8930"/>
                </a:lnTo>
                <a:lnTo>
                  <a:pt x="508992" y="17860"/>
                </a:lnTo>
                <a:lnTo>
                  <a:pt x="535781" y="17860"/>
                </a:lnTo>
                <a:lnTo>
                  <a:pt x="562570" y="26790"/>
                </a:lnTo>
                <a:lnTo>
                  <a:pt x="589359" y="35719"/>
                </a:lnTo>
                <a:lnTo>
                  <a:pt x="58935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384602" y="6572249"/>
            <a:ext cx="1205508" cy="107157"/>
          </a:xfrm>
          <a:custGeom>
            <a:avLst/>
            <a:gdLst/>
            <a:ahLst/>
            <a:cxnLst/>
            <a:rect l="0" t="0" r="0" b="0"/>
            <a:pathLst>
              <a:path w="1205508" h="107157">
                <a:moveTo>
                  <a:pt x="0" y="26789"/>
                </a:moveTo>
                <a:lnTo>
                  <a:pt x="35718" y="26789"/>
                </a:lnTo>
                <a:lnTo>
                  <a:pt x="62507" y="35719"/>
                </a:lnTo>
                <a:lnTo>
                  <a:pt x="89296" y="26789"/>
                </a:lnTo>
                <a:lnTo>
                  <a:pt x="116086" y="26789"/>
                </a:lnTo>
                <a:lnTo>
                  <a:pt x="142875" y="17860"/>
                </a:lnTo>
                <a:lnTo>
                  <a:pt x="169664" y="17860"/>
                </a:lnTo>
                <a:lnTo>
                  <a:pt x="196453" y="17860"/>
                </a:lnTo>
                <a:lnTo>
                  <a:pt x="232171" y="17860"/>
                </a:lnTo>
                <a:lnTo>
                  <a:pt x="258961" y="17860"/>
                </a:lnTo>
                <a:lnTo>
                  <a:pt x="294679" y="8930"/>
                </a:lnTo>
                <a:lnTo>
                  <a:pt x="321468" y="8930"/>
                </a:lnTo>
                <a:lnTo>
                  <a:pt x="357187" y="0"/>
                </a:lnTo>
                <a:lnTo>
                  <a:pt x="383976" y="0"/>
                </a:lnTo>
                <a:lnTo>
                  <a:pt x="419695" y="8930"/>
                </a:lnTo>
                <a:lnTo>
                  <a:pt x="455414" y="8930"/>
                </a:lnTo>
                <a:lnTo>
                  <a:pt x="482203" y="17860"/>
                </a:lnTo>
                <a:lnTo>
                  <a:pt x="517921" y="17860"/>
                </a:lnTo>
                <a:lnTo>
                  <a:pt x="553640" y="26789"/>
                </a:lnTo>
                <a:lnTo>
                  <a:pt x="589359" y="35719"/>
                </a:lnTo>
                <a:lnTo>
                  <a:pt x="625078" y="44649"/>
                </a:lnTo>
                <a:lnTo>
                  <a:pt x="660796" y="44649"/>
                </a:lnTo>
                <a:lnTo>
                  <a:pt x="696515" y="44649"/>
                </a:lnTo>
                <a:lnTo>
                  <a:pt x="723304" y="44649"/>
                </a:lnTo>
                <a:lnTo>
                  <a:pt x="750093" y="44649"/>
                </a:lnTo>
                <a:lnTo>
                  <a:pt x="776882" y="53578"/>
                </a:lnTo>
                <a:lnTo>
                  <a:pt x="794742" y="62508"/>
                </a:lnTo>
                <a:lnTo>
                  <a:pt x="812601" y="62508"/>
                </a:lnTo>
                <a:lnTo>
                  <a:pt x="821531" y="62508"/>
                </a:lnTo>
                <a:lnTo>
                  <a:pt x="848320" y="71438"/>
                </a:lnTo>
                <a:lnTo>
                  <a:pt x="875109" y="80367"/>
                </a:lnTo>
                <a:lnTo>
                  <a:pt x="901898" y="89297"/>
                </a:lnTo>
                <a:lnTo>
                  <a:pt x="928687" y="98227"/>
                </a:lnTo>
                <a:lnTo>
                  <a:pt x="955476" y="98227"/>
                </a:lnTo>
                <a:lnTo>
                  <a:pt x="982265" y="98227"/>
                </a:lnTo>
                <a:lnTo>
                  <a:pt x="991195" y="98227"/>
                </a:lnTo>
                <a:lnTo>
                  <a:pt x="1009054" y="107156"/>
                </a:lnTo>
                <a:lnTo>
                  <a:pt x="1026914" y="107156"/>
                </a:lnTo>
                <a:lnTo>
                  <a:pt x="1044773" y="107156"/>
                </a:lnTo>
                <a:lnTo>
                  <a:pt x="1062632" y="107156"/>
                </a:lnTo>
                <a:lnTo>
                  <a:pt x="1089421" y="107156"/>
                </a:lnTo>
                <a:lnTo>
                  <a:pt x="1107281" y="107156"/>
                </a:lnTo>
                <a:lnTo>
                  <a:pt x="1134070" y="107156"/>
                </a:lnTo>
                <a:lnTo>
                  <a:pt x="1151929" y="107156"/>
                </a:lnTo>
                <a:lnTo>
                  <a:pt x="1169789" y="107156"/>
                </a:lnTo>
                <a:lnTo>
                  <a:pt x="1187648" y="107156"/>
                </a:lnTo>
                <a:lnTo>
                  <a:pt x="1205507" y="107156"/>
                </a:lnTo>
                <a:lnTo>
                  <a:pt x="120550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821781" y="6152554"/>
            <a:ext cx="312540" cy="44649"/>
          </a:xfrm>
          <a:custGeom>
            <a:avLst/>
            <a:gdLst/>
            <a:ahLst/>
            <a:cxnLst/>
            <a:rect l="0" t="0" r="0" b="0"/>
            <a:pathLst>
              <a:path w="312540" h="44649">
                <a:moveTo>
                  <a:pt x="0" y="0"/>
                </a:moveTo>
                <a:lnTo>
                  <a:pt x="0" y="0"/>
                </a:lnTo>
                <a:lnTo>
                  <a:pt x="0" y="0"/>
                </a:lnTo>
                <a:lnTo>
                  <a:pt x="0" y="8930"/>
                </a:lnTo>
                <a:lnTo>
                  <a:pt x="8930" y="8930"/>
                </a:lnTo>
                <a:lnTo>
                  <a:pt x="17860" y="8930"/>
                </a:lnTo>
                <a:lnTo>
                  <a:pt x="44649" y="17859"/>
                </a:lnTo>
                <a:lnTo>
                  <a:pt x="71438" y="26789"/>
                </a:lnTo>
                <a:lnTo>
                  <a:pt x="98227" y="26789"/>
                </a:lnTo>
                <a:lnTo>
                  <a:pt x="133946" y="35719"/>
                </a:lnTo>
                <a:lnTo>
                  <a:pt x="169664" y="35719"/>
                </a:lnTo>
                <a:lnTo>
                  <a:pt x="205383" y="44648"/>
                </a:lnTo>
                <a:lnTo>
                  <a:pt x="250032" y="44648"/>
                </a:lnTo>
                <a:lnTo>
                  <a:pt x="285750" y="44648"/>
                </a:lnTo>
                <a:lnTo>
                  <a:pt x="303610" y="44648"/>
                </a:lnTo>
                <a:lnTo>
                  <a:pt x="312539" y="35719"/>
                </a:lnTo>
                <a:lnTo>
                  <a:pt x="312539"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2338123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a:t>Assert statements </a:t>
            </a:r>
          </a:p>
        </p:txBody>
      </p:sp>
      <p:graphicFrame>
        <p:nvGraphicFramePr>
          <p:cNvPr id="5" name="Content Placeholder 4"/>
          <p:cNvGraphicFramePr>
            <a:graphicFrameLocks noGrp="1"/>
          </p:cNvGraphicFramePr>
          <p:nvPr>
            <p:ph idx="1"/>
            <p:extLst/>
          </p:nvPr>
        </p:nvGraphicFramePr>
        <p:xfrm>
          <a:off x="304800" y="762000"/>
          <a:ext cx="8534400" cy="8799960"/>
        </p:xfrm>
        <a:graphic>
          <a:graphicData uri="http://schemas.openxmlformats.org/drawingml/2006/table">
            <a:tbl>
              <a:tblPr/>
              <a:tblGrid>
                <a:gridCol w="4267200"/>
                <a:gridCol w="4267200"/>
              </a:tblGrid>
              <a:tr h="416292">
                <a:tc>
                  <a:txBody>
                    <a:bodyPr/>
                    <a:lstStyle/>
                    <a:p>
                      <a:pPr algn="l"/>
                      <a:r>
                        <a:rPr lang="en-US" sz="2000" b="1" dirty="0"/>
                        <a:t>Statement</a:t>
                      </a:r>
                    </a:p>
                  </a:txBody>
                  <a:tcPr marL="71841" marR="71841" marT="35920" marB="35920" anchor="ctr">
                    <a:lnL>
                      <a:noFill/>
                    </a:lnL>
                    <a:lnR>
                      <a:noFill/>
                    </a:lnR>
                    <a:lnT>
                      <a:noFill/>
                    </a:lnT>
                    <a:lnB>
                      <a:noFill/>
                    </a:lnB>
                  </a:tcPr>
                </a:tc>
                <a:tc>
                  <a:txBody>
                    <a:bodyPr/>
                    <a:lstStyle/>
                    <a:p>
                      <a:pPr algn="l"/>
                      <a:r>
                        <a:rPr lang="en-US" sz="2000" b="1"/>
                        <a:t>Description</a:t>
                      </a:r>
                    </a:p>
                  </a:txBody>
                  <a:tcPr marL="71841" marR="71841" marT="35920" marB="35920" anchor="ctr">
                    <a:lnL>
                      <a:noFill/>
                    </a:lnL>
                    <a:lnR>
                      <a:noFill/>
                    </a:lnR>
                    <a:lnT>
                      <a:noFill/>
                    </a:lnT>
                    <a:lnB>
                      <a:noFill/>
                    </a:lnB>
                  </a:tcPr>
                </a:tc>
              </a:tr>
              <a:tr h="2100736">
                <a:tc>
                  <a:txBody>
                    <a:bodyPr/>
                    <a:lstStyle/>
                    <a:p>
                      <a:pPr algn="l"/>
                      <a:r>
                        <a:rPr lang="en-US" sz="2000" b="1" dirty="0"/>
                        <a:t>fail(String)</a:t>
                      </a:r>
                    </a:p>
                  </a:txBody>
                  <a:tcPr marL="71841" marR="71841" marT="35920" marB="35920" anchor="ctr">
                    <a:lnL>
                      <a:noFill/>
                    </a:lnL>
                    <a:lnR>
                      <a:noFill/>
                    </a:lnR>
                    <a:lnT>
                      <a:noFill/>
                    </a:lnT>
                    <a:lnB>
                      <a:noFill/>
                    </a:lnB>
                  </a:tcPr>
                </a:tc>
                <a:tc>
                  <a:txBody>
                    <a:bodyPr/>
                    <a:lstStyle/>
                    <a:p>
                      <a:pPr algn="l"/>
                      <a:r>
                        <a:rPr lang="en-US" sz="2000" b="1" dirty="0"/>
                        <a:t>Let the method fail. Might be used to check that a certain part of the code is not reached. Or to have a failing test before the test code is implemented. </a:t>
                      </a:r>
                    </a:p>
                  </a:txBody>
                  <a:tcPr marL="71841" marR="71841" marT="35920" marB="35920" anchor="ctr">
                    <a:lnL>
                      <a:noFill/>
                    </a:lnL>
                    <a:lnR>
                      <a:noFill/>
                    </a:lnR>
                    <a:lnT>
                      <a:noFill/>
                    </a:lnT>
                    <a:lnB>
                      <a:noFill/>
                    </a:lnB>
                  </a:tcPr>
                </a:tc>
              </a:tr>
              <a:tr h="753181">
                <a:tc>
                  <a:txBody>
                    <a:bodyPr/>
                    <a:lstStyle/>
                    <a:p>
                      <a:pPr algn="l"/>
                      <a:r>
                        <a:rPr lang="en-US" sz="2000" b="1"/>
                        <a:t>assertTrue([message], boolean condition)</a:t>
                      </a:r>
                    </a:p>
                  </a:txBody>
                  <a:tcPr marL="71841" marR="71841" marT="35920" marB="35920" anchor="ctr">
                    <a:lnL>
                      <a:noFill/>
                    </a:lnL>
                    <a:lnR>
                      <a:noFill/>
                    </a:lnR>
                    <a:lnT>
                      <a:noFill/>
                    </a:lnT>
                    <a:lnB>
                      <a:noFill/>
                    </a:lnB>
                  </a:tcPr>
                </a:tc>
                <a:tc>
                  <a:txBody>
                    <a:bodyPr/>
                    <a:lstStyle/>
                    <a:p>
                      <a:pPr algn="l"/>
                      <a:r>
                        <a:rPr lang="en-US" sz="2000" b="1" dirty="0"/>
                        <a:t>Checks that the </a:t>
                      </a:r>
                      <a:r>
                        <a:rPr lang="en-US" sz="2000" b="1" dirty="0" err="1"/>
                        <a:t>boolean</a:t>
                      </a:r>
                      <a:r>
                        <a:rPr lang="en-US" sz="2000" b="1" dirty="0"/>
                        <a:t> condition is true.</a:t>
                      </a:r>
                    </a:p>
                  </a:txBody>
                  <a:tcPr marL="71841" marR="71841" marT="35920" marB="35920" anchor="ctr">
                    <a:lnL>
                      <a:noFill/>
                    </a:lnL>
                    <a:lnR>
                      <a:noFill/>
                    </a:lnR>
                    <a:lnT>
                      <a:noFill/>
                    </a:lnT>
                    <a:lnB>
                      <a:noFill/>
                    </a:lnB>
                  </a:tcPr>
                </a:tc>
              </a:tr>
              <a:tr h="1426958">
                <a:tc>
                  <a:txBody>
                    <a:bodyPr/>
                    <a:lstStyle/>
                    <a:p>
                      <a:pPr algn="l"/>
                      <a:r>
                        <a:rPr lang="en-US" sz="2000" b="1"/>
                        <a:t>assertsEquals([String message], expected, actual)</a:t>
                      </a:r>
                    </a:p>
                  </a:txBody>
                  <a:tcPr marL="71841" marR="71841" marT="35920" marB="35920" anchor="ctr">
                    <a:lnL>
                      <a:noFill/>
                    </a:lnL>
                    <a:lnR>
                      <a:noFill/>
                    </a:lnR>
                    <a:lnT>
                      <a:noFill/>
                    </a:lnT>
                    <a:lnB>
                      <a:noFill/>
                    </a:lnB>
                  </a:tcPr>
                </a:tc>
                <a:tc>
                  <a:txBody>
                    <a:bodyPr/>
                    <a:lstStyle/>
                    <a:p>
                      <a:pPr algn="l"/>
                      <a:r>
                        <a:rPr lang="en-US" sz="2000" b="1" dirty="0"/>
                        <a:t>Tests that two values are the same. Note: for arrays the reference is checked not the content of the arrays. </a:t>
                      </a:r>
                    </a:p>
                  </a:txBody>
                  <a:tcPr marL="71841" marR="71841" marT="35920" marB="35920" anchor="ctr">
                    <a:lnL>
                      <a:noFill/>
                    </a:lnL>
                    <a:lnR>
                      <a:noFill/>
                    </a:lnR>
                    <a:lnT>
                      <a:noFill/>
                    </a:lnT>
                    <a:lnB>
                      <a:noFill/>
                    </a:lnB>
                  </a:tcPr>
                </a:tc>
              </a:tr>
              <a:tr h="1426958">
                <a:tc>
                  <a:txBody>
                    <a:bodyPr/>
                    <a:lstStyle/>
                    <a:p>
                      <a:pPr algn="l"/>
                      <a:r>
                        <a:rPr lang="en-US" sz="2000" b="1"/>
                        <a:t>assertsEquals([String message], expected, actual, tolerance) </a:t>
                      </a:r>
                    </a:p>
                  </a:txBody>
                  <a:tcPr marL="71841" marR="71841" marT="35920" marB="35920" anchor="ctr">
                    <a:lnL>
                      <a:noFill/>
                    </a:lnL>
                    <a:lnR>
                      <a:noFill/>
                    </a:lnR>
                    <a:lnT>
                      <a:noFill/>
                    </a:lnT>
                    <a:lnB>
                      <a:noFill/>
                    </a:lnB>
                  </a:tcPr>
                </a:tc>
                <a:tc>
                  <a:txBody>
                    <a:bodyPr/>
                    <a:lstStyle/>
                    <a:p>
                      <a:pPr algn="l"/>
                      <a:r>
                        <a:rPr lang="en-US" sz="2000" b="1" dirty="0"/>
                        <a:t>Test that float or double values match. The tolerance is the number of decimals which must be the same. </a:t>
                      </a:r>
                    </a:p>
                  </a:txBody>
                  <a:tcPr marL="71841" marR="71841" marT="35920" marB="35920" anchor="ctr">
                    <a:lnL>
                      <a:noFill/>
                    </a:lnL>
                    <a:lnR>
                      <a:noFill/>
                    </a:lnR>
                    <a:lnT>
                      <a:noFill/>
                    </a:lnT>
                    <a:lnB>
                      <a:noFill/>
                    </a:lnB>
                  </a:tcPr>
                </a:tc>
              </a:tr>
              <a:tr h="416292">
                <a:tc>
                  <a:txBody>
                    <a:bodyPr/>
                    <a:lstStyle/>
                    <a:p>
                      <a:pPr algn="l"/>
                      <a:r>
                        <a:rPr lang="en-US" sz="2000"/>
                        <a:t>assertNull([message], object)</a:t>
                      </a:r>
                    </a:p>
                  </a:txBody>
                  <a:tcPr marL="71841" marR="71841" marT="35920" marB="35920" anchor="ctr">
                    <a:lnL>
                      <a:noFill/>
                    </a:lnL>
                    <a:lnR>
                      <a:noFill/>
                    </a:lnR>
                    <a:lnT>
                      <a:noFill/>
                    </a:lnT>
                    <a:lnB>
                      <a:noFill/>
                    </a:lnB>
                  </a:tcPr>
                </a:tc>
                <a:tc>
                  <a:txBody>
                    <a:bodyPr/>
                    <a:lstStyle/>
                    <a:p>
                      <a:pPr algn="l"/>
                      <a:r>
                        <a:rPr lang="en-US" sz="2000" dirty="0"/>
                        <a:t>Checks that the object is null.</a:t>
                      </a:r>
                    </a:p>
                  </a:txBody>
                  <a:tcPr marL="71841" marR="71841" marT="35920" marB="35920" anchor="ctr">
                    <a:lnL>
                      <a:noFill/>
                    </a:lnL>
                    <a:lnR>
                      <a:noFill/>
                    </a:lnR>
                    <a:lnT>
                      <a:noFill/>
                    </a:lnT>
                    <a:lnB>
                      <a:noFill/>
                    </a:lnB>
                  </a:tcPr>
                </a:tc>
              </a:tr>
              <a:tr h="753181">
                <a:tc>
                  <a:txBody>
                    <a:bodyPr/>
                    <a:lstStyle/>
                    <a:p>
                      <a:pPr algn="l"/>
                      <a:r>
                        <a:rPr lang="en-US" sz="2000"/>
                        <a:t>assertNotNull([message], object)</a:t>
                      </a:r>
                    </a:p>
                  </a:txBody>
                  <a:tcPr marL="71841" marR="71841" marT="35920" marB="35920" anchor="ctr">
                    <a:lnL>
                      <a:noFill/>
                    </a:lnL>
                    <a:lnR>
                      <a:noFill/>
                    </a:lnR>
                    <a:lnT>
                      <a:noFill/>
                    </a:lnT>
                    <a:lnB>
                      <a:noFill/>
                    </a:lnB>
                  </a:tcPr>
                </a:tc>
                <a:tc>
                  <a:txBody>
                    <a:bodyPr/>
                    <a:lstStyle/>
                    <a:p>
                      <a:pPr algn="l"/>
                      <a:r>
                        <a:rPr lang="en-US" sz="2000" dirty="0"/>
                        <a:t>Checks that the object is not null.</a:t>
                      </a:r>
                    </a:p>
                  </a:txBody>
                  <a:tcPr marL="71841" marR="71841" marT="35920" marB="35920" anchor="ctr">
                    <a:lnL>
                      <a:noFill/>
                    </a:lnL>
                    <a:lnR>
                      <a:noFill/>
                    </a:lnR>
                    <a:lnT>
                      <a:noFill/>
                    </a:lnT>
                    <a:lnB>
                      <a:noFill/>
                    </a:lnB>
                  </a:tcPr>
                </a:tc>
              </a:tr>
              <a:tr h="753181">
                <a:tc>
                  <a:txBody>
                    <a:bodyPr/>
                    <a:lstStyle/>
                    <a:p>
                      <a:pPr algn="l"/>
                      <a:r>
                        <a:rPr lang="en-US" sz="2000"/>
                        <a:t>assertSame([String],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the same object. </a:t>
                      </a:r>
                    </a:p>
                  </a:txBody>
                  <a:tcPr marL="71841" marR="71841" marT="35920" marB="35920" anchor="ctr">
                    <a:lnL>
                      <a:noFill/>
                    </a:lnL>
                    <a:lnR>
                      <a:noFill/>
                    </a:lnR>
                    <a:lnT>
                      <a:noFill/>
                    </a:lnT>
                    <a:lnB>
                      <a:noFill/>
                    </a:lnB>
                  </a:tcPr>
                </a:tc>
              </a:tr>
              <a:tr h="753181">
                <a:tc>
                  <a:txBody>
                    <a:bodyPr/>
                    <a:lstStyle/>
                    <a:p>
                      <a:pPr algn="l"/>
                      <a:r>
                        <a:rPr lang="en-US" sz="2000"/>
                        <a:t>assertNotSame([String],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different objects. </a:t>
                      </a:r>
                    </a:p>
                  </a:txBody>
                  <a:tcPr marL="71841" marR="71841" marT="35920" marB="35920" anchor="ctr">
                    <a:lnL>
                      <a:noFill/>
                    </a:lnL>
                    <a:lnR>
                      <a:noFill/>
                    </a:lnR>
                    <a:lnT>
                      <a:noFill/>
                    </a:lnT>
                    <a:lnB>
                      <a:noFill/>
                    </a:lnB>
                  </a:tcPr>
                </a:tc>
              </a:tr>
            </a:tbl>
          </a:graphicData>
        </a:graphic>
      </p:graphicFrame>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3" name="Freeform 2"/>
          <p:cNvSpPr/>
          <p:nvPr/>
        </p:nvSpPr>
        <p:spPr bwMode="auto">
          <a:xfrm>
            <a:off x="312539" y="4196953"/>
            <a:ext cx="205384" cy="276821"/>
          </a:xfrm>
          <a:custGeom>
            <a:avLst/>
            <a:gdLst/>
            <a:ahLst/>
            <a:cxnLst/>
            <a:rect l="0" t="0" r="0" b="0"/>
            <a:pathLst>
              <a:path w="205384" h="276821">
                <a:moveTo>
                  <a:pt x="17860" y="0"/>
                </a:moveTo>
                <a:lnTo>
                  <a:pt x="17860" y="0"/>
                </a:lnTo>
                <a:lnTo>
                  <a:pt x="8930" y="0"/>
                </a:lnTo>
                <a:lnTo>
                  <a:pt x="8930" y="0"/>
                </a:lnTo>
                <a:lnTo>
                  <a:pt x="8930" y="0"/>
                </a:lnTo>
                <a:lnTo>
                  <a:pt x="0" y="0"/>
                </a:lnTo>
                <a:lnTo>
                  <a:pt x="0" y="8929"/>
                </a:lnTo>
                <a:lnTo>
                  <a:pt x="0" y="8929"/>
                </a:lnTo>
                <a:lnTo>
                  <a:pt x="0" y="8929"/>
                </a:lnTo>
                <a:lnTo>
                  <a:pt x="0" y="8929"/>
                </a:lnTo>
                <a:lnTo>
                  <a:pt x="0" y="17859"/>
                </a:lnTo>
                <a:lnTo>
                  <a:pt x="8930" y="17859"/>
                </a:lnTo>
                <a:lnTo>
                  <a:pt x="17860" y="26789"/>
                </a:lnTo>
                <a:lnTo>
                  <a:pt x="35719" y="44648"/>
                </a:lnTo>
                <a:lnTo>
                  <a:pt x="62508" y="62508"/>
                </a:lnTo>
                <a:lnTo>
                  <a:pt x="89297" y="89297"/>
                </a:lnTo>
                <a:lnTo>
                  <a:pt x="107156" y="116086"/>
                </a:lnTo>
                <a:lnTo>
                  <a:pt x="133945" y="151804"/>
                </a:lnTo>
                <a:lnTo>
                  <a:pt x="151805" y="187523"/>
                </a:lnTo>
                <a:lnTo>
                  <a:pt x="169664" y="214312"/>
                </a:lnTo>
                <a:lnTo>
                  <a:pt x="187524" y="241101"/>
                </a:lnTo>
                <a:lnTo>
                  <a:pt x="196453" y="258961"/>
                </a:lnTo>
                <a:lnTo>
                  <a:pt x="205383" y="267890"/>
                </a:lnTo>
                <a:lnTo>
                  <a:pt x="205383" y="267890"/>
                </a:lnTo>
                <a:lnTo>
                  <a:pt x="205383" y="276820"/>
                </a:lnTo>
                <a:lnTo>
                  <a:pt x="205383" y="267890"/>
                </a:lnTo>
                <a:lnTo>
                  <a:pt x="196453" y="258961"/>
                </a:lnTo>
                <a:lnTo>
                  <a:pt x="187524" y="250031"/>
                </a:lnTo>
                <a:lnTo>
                  <a:pt x="187524"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66117" y="4214812"/>
            <a:ext cx="133947" cy="267892"/>
          </a:xfrm>
          <a:custGeom>
            <a:avLst/>
            <a:gdLst/>
            <a:ahLst/>
            <a:cxnLst/>
            <a:rect l="0" t="0" r="0" b="0"/>
            <a:pathLst>
              <a:path w="133947" h="267892">
                <a:moveTo>
                  <a:pt x="0" y="205383"/>
                </a:moveTo>
                <a:lnTo>
                  <a:pt x="8930" y="214313"/>
                </a:lnTo>
                <a:lnTo>
                  <a:pt x="17860" y="223242"/>
                </a:lnTo>
                <a:lnTo>
                  <a:pt x="35719" y="232172"/>
                </a:lnTo>
                <a:lnTo>
                  <a:pt x="53578" y="250031"/>
                </a:lnTo>
                <a:lnTo>
                  <a:pt x="71438" y="258961"/>
                </a:lnTo>
                <a:lnTo>
                  <a:pt x="89297" y="258961"/>
                </a:lnTo>
                <a:lnTo>
                  <a:pt x="107157" y="267891"/>
                </a:lnTo>
                <a:lnTo>
                  <a:pt x="125016" y="267891"/>
                </a:lnTo>
                <a:lnTo>
                  <a:pt x="133946" y="258961"/>
                </a:lnTo>
                <a:lnTo>
                  <a:pt x="133946" y="232172"/>
                </a:lnTo>
                <a:lnTo>
                  <a:pt x="133946" y="196453"/>
                </a:lnTo>
                <a:lnTo>
                  <a:pt x="133946" y="142875"/>
                </a:lnTo>
                <a:lnTo>
                  <a:pt x="133946" y="89297"/>
                </a:lnTo>
                <a:lnTo>
                  <a:pt x="133946" y="44649"/>
                </a:lnTo>
                <a:lnTo>
                  <a:pt x="133946" y="0"/>
                </a:lnTo>
                <a:lnTo>
                  <a:pt x="13394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312914" y="6491882"/>
            <a:ext cx="928689" cy="357189"/>
          </a:xfrm>
          <a:custGeom>
            <a:avLst/>
            <a:gdLst/>
            <a:ahLst/>
            <a:cxnLst/>
            <a:rect l="0" t="0" r="0" b="0"/>
            <a:pathLst>
              <a:path w="928689" h="357189">
                <a:moveTo>
                  <a:pt x="26789" y="71438"/>
                </a:moveTo>
                <a:lnTo>
                  <a:pt x="26789" y="71438"/>
                </a:lnTo>
                <a:lnTo>
                  <a:pt x="17859" y="71438"/>
                </a:lnTo>
                <a:lnTo>
                  <a:pt x="17859" y="80367"/>
                </a:lnTo>
                <a:lnTo>
                  <a:pt x="8930" y="89297"/>
                </a:lnTo>
                <a:lnTo>
                  <a:pt x="8930" y="98227"/>
                </a:lnTo>
                <a:lnTo>
                  <a:pt x="0" y="116086"/>
                </a:lnTo>
                <a:lnTo>
                  <a:pt x="0" y="125016"/>
                </a:lnTo>
                <a:lnTo>
                  <a:pt x="0" y="133945"/>
                </a:lnTo>
                <a:lnTo>
                  <a:pt x="0" y="133945"/>
                </a:lnTo>
                <a:lnTo>
                  <a:pt x="8930" y="142875"/>
                </a:lnTo>
                <a:lnTo>
                  <a:pt x="8930" y="142875"/>
                </a:lnTo>
                <a:lnTo>
                  <a:pt x="17859" y="142875"/>
                </a:lnTo>
                <a:lnTo>
                  <a:pt x="26789" y="151805"/>
                </a:lnTo>
                <a:lnTo>
                  <a:pt x="35719" y="151805"/>
                </a:lnTo>
                <a:lnTo>
                  <a:pt x="35719" y="160734"/>
                </a:lnTo>
                <a:lnTo>
                  <a:pt x="44649" y="160734"/>
                </a:lnTo>
                <a:lnTo>
                  <a:pt x="44649" y="178594"/>
                </a:lnTo>
                <a:lnTo>
                  <a:pt x="44649" y="178594"/>
                </a:lnTo>
                <a:lnTo>
                  <a:pt x="53578" y="187523"/>
                </a:lnTo>
                <a:lnTo>
                  <a:pt x="53578" y="205383"/>
                </a:lnTo>
                <a:lnTo>
                  <a:pt x="62508" y="223242"/>
                </a:lnTo>
                <a:lnTo>
                  <a:pt x="71438" y="232172"/>
                </a:lnTo>
                <a:lnTo>
                  <a:pt x="80367" y="250031"/>
                </a:lnTo>
                <a:lnTo>
                  <a:pt x="89297" y="267891"/>
                </a:lnTo>
                <a:lnTo>
                  <a:pt x="98227" y="285750"/>
                </a:lnTo>
                <a:lnTo>
                  <a:pt x="107156" y="294680"/>
                </a:lnTo>
                <a:lnTo>
                  <a:pt x="107156" y="303609"/>
                </a:lnTo>
                <a:lnTo>
                  <a:pt x="125016" y="312539"/>
                </a:lnTo>
                <a:lnTo>
                  <a:pt x="133945" y="312539"/>
                </a:lnTo>
                <a:lnTo>
                  <a:pt x="151805" y="321469"/>
                </a:lnTo>
                <a:lnTo>
                  <a:pt x="160734" y="330398"/>
                </a:lnTo>
                <a:lnTo>
                  <a:pt x="178594" y="339328"/>
                </a:lnTo>
                <a:lnTo>
                  <a:pt x="196453" y="348258"/>
                </a:lnTo>
                <a:lnTo>
                  <a:pt x="223242" y="348258"/>
                </a:lnTo>
                <a:lnTo>
                  <a:pt x="241102" y="357188"/>
                </a:lnTo>
                <a:lnTo>
                  <a:pt x="258961" y="357188"/>
                </a:lnTo>
                <a:lnTo>
                  <a:pt x="285750" y="357188"/>
                </a:lnTo>
                <a:lnTo>
                  <a:pt x="303609" y="357188"/>
                </a:lnTo>
                <a:lnTo>
                  <a:pt x="330399" y="357188"/>
                </a:lnTo>
                <a:lnTo>
                  <a:pt x="357188" y="357188"/>
                </a:lnTo>
                <a:lnTo>
                  <a:pt x="383977" y="357188"/>
                </a:lnTo>
                <a:lnTo>
                  <a:pt x="401836" y="348258"/>
                </a:lnTo>
                <a:lnTo>
                  <a:pt x="428625" y="339328"/>
                </a:lnTo>
                <a:lnTo>
                  <a:pt x="455414" y="339328"/>
                </a:lnTo>
                <a:lnTo>
                  <a:pt x="482203" y="330398"/>
                </a:lnTo>
                <a:lnTo>
                  <a:pt x="508992" y="321469"/>
                </a:lnTo>
                <a:lnTo>
                  <a:pt x="535781" y="312539"/>
                </a:lnTo>
                <a:lnTo>
                  <a:pt x="589359" y="285750"/>
                </a:lnTo>
                <a:lnTo>
                  <a:pt x="642938" y="250031"/>
                </a:lnTo>
                <a:lnTo>
                  <a:pt x="696516" y="214313"/>
                </a:lnTo>
                <a:lnTo>
                  <a:pt x="741164" y="178594"/>
                </a:lnTo>
                <a:lnTo>
                  <a:pt x="767953" y="151805"/>
                </a:lnTo>
                <a:lnTo>
                  <a:pt x="803672" y="116086"/>
                </a:lnTo>
                <a:lnTo>
                  <a:pt x="830461" y="89297"/>
                </a:lnTo>
                <a:lnTo>
                  <a:pt x="848320" y="62508"/>
                </a:lnTo>
                <a:lnTo>
                  <a:pt x="875109" y="44648"/>
                </a:lnTo>
                <a:lnTo>
                  <a:pt x="892969" y="17859"/>
                </a:lnTo>
                <a:lnTo>
                  <a:pt x="910828" y="8930"/>
                </a:lnTo>
                <a:lnTo>
                  <a:pt x="928688" y="0"/>
                </a:lnTo>
                <a:lnTo>
                  <a:pt x="92868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196828" y="6482952"/>
            <a:ext cx="267892" cy="294681"/>
          </a:xfrm>
          <a:custGeom>
            <a:avLst/>
            <a:gdLst/>
            <a:ahLst/>
            <a:cxnLst/>
            <a:rect l="0" t="0" r="0" b="0"/>
            <a:pathLst>
              <a:path w="267892" h="294681">
                <a:moveTo>
                  <a:pt x="98227" y="71438"/>
                </a:moveTo>
                <a:lnTo>
                  <a:pt x="98227" y="71438"/>
                </a:lnTo>
                <a:lnTo>
                  <a:pt x="89297" y="71438"/>
                </a:lnTo>
                <a:lnTo>
                  <a:pt x="89297" y="71438"/>
                </a:lnTo>
                <a:lnTo>
                  <a:pt x="80367" y="71438"/>
                </a:lnTo>
                <a:lnTo>
                  <a:pt x="80367" y="80368"/>
                </a:lnTo>
                <a:lnTo>
                  <a:pt x="80367" y="98227"/>
                </a:lnTo>
                <a:lnTo>
                  <a:pt x="80367" y="107157"/>
                </a:lnTo>
                <a:lnTo>
                  <a:pt x="80367" y="125016"/>
                </a:lnTo>
                <a:lnTo>
                  <a:pt x="71438" y="133946"/>
                </a:lnTo>
                <a:lnTo>
                  <a:pt x="71438" y="151805"/>
                </a:lnTo>
                <a:lnTo>
                  <a:pt x="71438" y="160735"/>
                </a:lnTo>
                <a:lnTo>
                  <a:pt x="71438" y="178594"/>
                </a:lnTo>
                <a:lnTo>
                  <a:pt x="71438" y="196453"/>
                </a:lnTo>
                <a:lnTo>
                  <a:pt x="62508" y="214313"/>
                </a:lnTo>
                <a:lnTo>
                  <a:pt x="62508" y="223243"/>
                </a:lnTo>
                <a:lnTo>
                  <a:pt x="62508" y="232172"/>
                </a:lnTo>
                <a:lnTo>
                  <a:pt x="53578" y="241102"/>
                </a:lnTo>
                <a:lnTo>
                  <a:pt x="53578" y="241102"/>
                </a:lnTo>
                <a:lnTo>
                  <a:pt x="53578" y="250032"/>
                </a:lnTo>
                <a:lnTo>
                  <a:pt x="53578" y="250032"/>
                </a:lnTo>
                <a:lnTo>
                  <a:pt x="44649" y="250032"/>
                </a:lnTo>
                <a:lnTo>
                  <a:pt x="44649" y="250032"/>
                </a:lnTo>
                <a:lnTo>
                  <a:pt x="35719" y="250032"/>
                </a:lnTo>
                <a:lnTo>
                  <a:pt x="26789" y="241102"/>
                </a:lnTo>
                <a:lnTo>
                  <a:pt x="17860" y="223243"/>
                </a:lnTo>
                <a:lnTo>
                  <a:pt x="8930" y="196453"/>
                </a:lnTo>
                <a:lnTo>
                  <a:pt x="0" y="169664"/>
                </a:lnTo>
                <a:lnTo>
                  <a:pt x="0" y="142875"/>
                </a:lnTo>
                <a:lnTo>
                  <a:pt x="0" y="133946"/>
                </a:lnTo>
                <a:lnTo>
                  <a:pt x="0" y="116086"/>
                </a:lnTo>
                <a:lnTo>
                  <a:pt x="0" y="107157"/>
                </a:lnTo>
                <a:lnTo>
                  <a:pt x="0" y="80368"/>
                </a:lnTo>
                <a:lnTo>
                  <a:pt x="0" y="62508"/>
                </a:lnTo>
                <a:lnTo>
                  <a:pt x="8930" y="44649"/>
                </a:lnTo>
                <a:lnTo>
                  <a:pt x="8930" y="35719"/>
                </a:lnTo>
                <a:lnTo>
                  <a:pt x="17860" y="17860"/>
                </a:lnTo>
                <a:lnTo>
                  <a:pt x="26789" y="8930"/>
                </a:lnTo>
                <a:lnTo>
                  <a:pt x="26789" y="8930"/>
                </a:lnTo>
                <a:lnTo>
                  <a:pt x="26789" y="0"/>
                </a:lnTo>
                <a:lnTo>
                  <a:pt x="26789" y="0"/>
                </a:lnTo>
                <a:lnTo>
                  <a:pt x="26789" y="0"/>
                </a:lnTo>
                <a:lnTo>
                  <a:pt x="35719" y="0"/>
                </a:lnTo>
                <a:lnTo>
                  <a:pt x="35719" y="0"/>
                </a:lnTo>
                <a:lnTo>
                  <a:pt x="35719" y="0"/>
                </a:lnTo>
                <a:lnTo>
                  <a:pt x="44649" y="0"/>
                </a:lnTo>
                <a:lnTo>
                  <a:pt x="53578" y="8930"/>
                </a:lnTo>
                <a:lnTo>
                  <a:pt x="62508" y="8930"/>
                </a:lnTo>
                <a:lnTo>
                  <a:pt x="71438" y="8930"/>
                </a:lnTo>
                <a:lnTo>
                  <a:pt x="71438" y="8930"/>
                </a:lnTo>
                <a:lnTo>
                  <a:pt x="80367" y="8930"/>
                </a:lnTo>
                <a:lnTo>
                  <a:pt x="80367" y="17860"/>
                </a:lnTo>
                <a:lnTo>
                  <a:pt x="89297" y="17860"/>
                </a:lnTo>
                <a:lnTo>
                  <a:pt x="98227" y="26789"/>
                </a:lnTo>
                <a:lnTo>
                  <a:pt x="107156" y="26789"/>
                </a:lnTo>
                <a:lnTo>
                  <a:pt x="116086" y="44649"/>
                </a:lnTo>
                <a:lnTo>
                  <a:pt x="125016" y="53578"/>
                </a:lnTo>
                <a:lnTo>
                  <a:pt x="142875" y="62508"/>
                </a:lnTo>
                <a:lnTo>
                  <a:pt x="151805" y="71438"/>
                </a:lnTo>
                <a:lnTo>
                  <a:pt x="169664" y="80368"/>
                </a:lnTo>
                <a:lnTo>
                  <a:pt x="178594" y="80368"/>
                </a:lnTo>
                <a:lnTo>
                  <a:pt x="196453" y="80368"/>
                </a:lnTo>
                <a:lnTo>
                  <a:pt x="205383" y="80368"/>
                </a:lnTo>
                <a:lnTo>
                  <a:pt x="223242" y="80368"/>
                </a:lnTo>
                <a:lnTo>
                  <a:pt x="232172" y="80368"/>
                </a:lnTo>
                <a:lnTo>
                  <a:pt x="241102" y="89297"/>
                </a:lnTo>
                <a:lnTo>
                  <a:pt x="250031" y="98227"/>
                </a:lnTo>
                <a:lnTo>
                  <a:pt x="250031" y="107157"/>
                </a:lnTo>
                <a:lnTo>
                  <a:pt x="258961" y="116086"/>
                </a:lnTo>
                <a:lnTo>
                  <a:pt x="258961" y="125016"/>
                </a:lnTo>
                <a:lnTo>
                  <a:pt x="267891" y="133946"/>
                </a:lnTo>
                <a:lnTo>
                  <a:pt x="267891" y="142875"/>
                </a:lnTo>
                <a:lnTo>
                  <a:pt x="267891" y="142875"/>
                </a:lnTo>
                <a:lnTo>
                  <a:pt x="267891" y="142875"/>
                </a:lnTo>
                <a:lnTo>
                  <a:pt x="267891" y="133946"/>
                </a:lnTo>
                <a:lnTo>
                  <a:pt x="258961" y="133946"/>
                </a:lnTo>
                <a:lnTo>
                  <a:pt x="250031" y="133946"/>
                </a:lnTo>
                <a:lnTo>
                  <a:pt x="250031" y="133946"/>
                </a:lnTo>
                <a:lnTo>
                  <a:pt x="241102" y="133946"/>
                </a:lnTo>
                <a:lnTo>
                  <a:pt x="232172" y="133946"/>
                </a:lnTo>
                <a:lnTo>
                  <a:pt x="223242" y="142875"/>
                </a:lnTo>
                <a:lnTo>
                  <a:pt x="223242" y="160735"/>
                </a:lnTo>
                <a:lnTo>
                  <a:pt x="214313" y="169664"/>
                </a:lnTo>
                <a:lnTo>
                  <a:pt x="205383" y="187524"/>
                </a:lnTo>
                <a:lnTo>
                  <a:pt x="187524" y="205383"/>
                </a:lnTo>
                <a:lnTo>
                  <a:pt x="178594" y="223243"/>
                </a:lnTo>
                <a:lnTo>
                  <a:pt x="160735" y="250032"/>
                </a:lnTo>
                <a:lnTo>
                  <a:pt x="142875" y="267891"/>
                </a:lnTo>
                <a:lnTo>
                  <a:pt x="133945" y="285750"/>
                </a:lnTo>
                <a:lnTo>
                  <a:pt x="125016" y="294680"/>
                </a:lnTo>
                <a:lnTo>
                  <a:pt x="125016"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94680" y="2509242"/>
            <a:ext cx="1276946" cy="35720"/>
          </a:xfrm>
          <a:custGeom>
            <a:avLst/>
            <a:gdLst/>
            <a:ahLst/>
            <a:cxnLst/>
            <a:rect l="0" t="0" r="0" b="0"/>
            <a:pathLst>
              <a:path w="1276946" h="35720">
                <a:moveTo>
                  <a:pt x="0" y="26789"/>
                </a:moveTo>
                <a:lnTo>
                  <a:pt x="0" y="26789"/>
                </a:lnTo>
                <a:lnTo>
                  <a:pt x="8929" y="26789"/>
                </a:lnTo>
                <a:lnTo>
                  <a:pt x="17859" y="26789"/>
                </a:lnTo>
                <a:lnTo>
                  <a:pt x="26789" y="26789"/>
                </a:lnTo>
                <a:lnTo>
                  <a:pt x="44648" y="26789"/>
                </a:lnTo>
                <a:lnTo>
                  <a:pt x="53578" y="26789"/>
                </a:lnTo>
                <a:lnTo>
                  <a:pt x="80367" y="26789"/>
                </a:lnTo>
                <a:lnTo>
                  <a:pt x="98226" y="35719"/>
                </a:lnTo>
                <a:lnTo>
                  <a:pt x="125015" y="35719"/>
                </a:lnTo>
                <a:lnTo>
                  <a:pt x="160734" y="35719"/>
                </a:lnTo>
                <a:lnTo>
                  <a:pt x="196453" y="35719"/>
                </a:lnTo>
                <a:lnTo>
                  <a:pt x="241101" y="35719"/>
                </a:lnTo>
                <a:lnTo>
                  <a:pt x="285750" y="35719"/>
                </a:lnTo>
                <a:lnTo>
                  <a:pt x="339328" y="35719"/>
                </a:lnTo>
                <a:lnTo>
                  <a:pt x="392906" y="26789"/>
                </a:lnTo>
                <a:lnTo>
                  <a:pt x="455414" y="26789"/>
                </a:lnTo>
                <a:lnTo>
                  <a:pt x="526851" y="17860"/>
                </a:lnTo>
                <a:lnTo>
                  <a:pt x="598289" y="17860"/>
                </a:lnTo>
                <a:lnTo>
                  <a:pt x="669726" y="17860"/>
                </a:lnTo>
                <a:lnTo>
                  <a:pt x="741164" y="17860"/>
                </a:lnTo>
                <a:lnTo>
                  <a:pt x="812601" y="8930"/>
                </a:lnTo>
                <a:lnTo>
                  <a:pt x="884039" y="8930"/>
                </a:lnTo>
                <a:lnTo>
                  <a:pt x="955476" y="8930"/>
                </a:lnTo>
                <a:lnTo>
                  <a:pt x="1026914" y="0"/>
                </a:lnTo>
                <a:lnTo>
                  <a:pt x="1098351" y="0"/>
                </a:lnTo>
                <a:lnTo>
                  <a:pt x="1160859" y="0"/>
                </a:lnTo>
                <a:lnTo>
                  <a:pt x="1214437" y="8930"/>
                </a:lnTo>
                <a:lnTo>
                  <a:pt x="1250156" y="8930"/>
                </a:lnTo>
                <a:lnTo>
                  <a:pt x="1276945" y="26789"/>
                </a:lnTo>
                <a:lnTo>
                  <a:pt x="127694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55731384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a:t>Assert statements </a:t>
            </a:r>
          </a:p>
        </p:txBody>
      </p:sp>
      <p:graphicFrame>
        <p:nvGraphicFramePr>
          <p:cNvPr id="5" name="Content Placeholder 4"/>
          <p:cNvGraphicFramePr>
            <a:graphicFrameLocks noGrp="1"/>
          </p:cNvGraphicFramePr>
          <p:nvPr>
            <p:ph idx="1"/>
            <p:extLst/>
          </p:nvPr>
        </p:nvGraphicFramePr>
        <p:xfrm>
          <a:off x="304800" y="762000"/>
          <a:ext cx="8534400" cy="4519085"/>
        </p:xfrm>
        <a:graphic>
          <a:graphicData uri="http://schemas.openxmlformats.org/drawingml/2006/table">
            <a:tbl>
              <a:tblPr/>
              <a:tblGrid>
                <a:gridCol w="4267200"/>
                <a:gridCol w="4267200"/>
              </a:tblGrid>
              <a:tr h="416292">
                <a:tc>
                  <a:txBody>
                    <a:bodyPr/>
                    <a:lstStyle/>
                    <a:p>
                      <a:pPr algn="l"/>
                      <a:r>
                        <a:rPr lang="en-US" sz="2000" b="1" dirty="0"/>
                        <a:t>Statement</a:t>
                      </a:r>
                    </a:p>
                  </a:txBody>
                  <a:tcPr marL="71841" marR="71841" marT="35920" marB="35920" anchor="ctr">
                    <a:lnL>
                      <a:noFill/>
                    </a:lnL>
                    <a:lnR>
                      <a:noFill/>
                    </a:lnR>
                    <a:lnT>
                      <a:noFill/>
                    </a:lnT>
                    <a:lnB>
                      <a:noFill/>
                    </a:lnB>
                  </a:tcPr>
                </a:tc>
                <a:tc>
                  <a:txBody>
                    <a:bodyPr/>
                    <a:lstStyle/>
                    <a:p>
                      <a:pPr algn="l"/>
                      <a:r>
                        <a:rPr lang="en-US" sz="2000" b="1"/>
                        <a:t>Description</a:t>
                      </a:r>
                    </a:p>
                  </a:txBody>
                  <a:tcPr marL="71841" marR="71841" marT="35920" marB="35920" anchor="ctr">
                    <a:lnL>
                      <a:noFill/>
                    </a:lnL>
                    <a:lnR>
                      <a:noFill/>
                    </a:lnR>
                    <a:lnT>
                      <a:noFill/>
                    </a:lnT>
                    <a:lnB>
                      <a:noFill/>
                    </a:lnB>
                  </a:tcPr>
                </a:tc>
              </a:tr>
              <a:tr h="1426958">
                <a:tc>
                  <a:txBody>
                    <a:bodyPr/>
                    <a:lstStyle/>
                    <a:p>
                      <a:pPr algn="l"/>
                      <a:r>
                        <a:rPr lang="en-US" sz="2000" b="1" dirty="0" err="1"/>
                        <a:t>assertsEquals</a:t>
                      </a:r>
                      <a:r>
                        <a:rPr lang="en-US" sz="2000" b="1" dirty="0"/>
                        <a:t>([String message], expected, actual, tolerance) </a:t>
                      </a:r>
                    </a:p>
                  </a:txBody>
                  <a:tcPr marL="71841" marR="71841" marT="35920" marB="35920" anchor="ctr">
                    <a:lnL>
                      <a:noFill/>
                    </a:lnL>
                    <a:lnR>
                      <a:noFill/>
                    </a:lnR>
                    <a:lnT>
                      <a:noFill/>
                    </a:lnT>
                    <a:lnB>
                      <a:noFill/>
                    </a:lnB>
                  </a:tcPr>
                </a:tc>
                <a:tc>
                  <a:txBody>
                    <a:bodyPr/>
                    <a:lstStyle/>
                    <a:p>
                      <a:pPr algn="l"/>
                      <a:r>
                        <a:rPr lang="en-US" sz="2000" b="1" dirty="0"/>
                        <a:t>Test that float or double values match. The tolerance is the number of decimals which must be the same. </a:t>
                      </a:r>
                    </a:p>
                  </a:txBody>
                  <a:tcPr marL="71841" marR="71841" marT="35920" marB="35920" anchor="ctr">
                    <a:lnL>
                      <a:noFill/>
                    </a:lnL>
                    <a:lnR>
                      <a:noFill/>
                    </a:lnR>
                    <a:lnT>
                      <a:noFill/>
                    </a:lnT>
                    <a:lnB>
                      <a:noFill/>
                    </a:lnB>
                  </a:tcPr>
                </a:tc>
              </a:tr>
              <a:tr h="416292">
                <a:tc>
                  <a:txBody>
                    <a:bodyPr/>
                    <a:lstStyle/>
                    <a:p>
                      <a:pPr algn="l"/>
                      <a:r>
                        <a:rPr lang="en-US" sz="2000"/>
                        <a:t>assertNull([message], object)</a:t>
                      </a:r>
                    </a:p>
                  </a:txBody>
                  <a:tcPr marL="71841" marR="71841" marT="35920" marB="35920" anchor="ctr">
                    <a:lnL>
                      <a:noFill/>
                    </a:lnL>
                    <a:lnR>
                      <a:noFill/>
                    </a:lnR>
                    <a:lnT>
                      <a:noFill/>
                    </a:lnT>
                    <a:lnB>
                      <a:noFill/>
                    </a:lnB>
                  </a:tcPr>
                </a:tc>
                <a:tc>
                  <a:txBody>
                    <a:bodyPr/>
                    <a:lstStyle/>
                    <a:p>
                      <a:pPr algn="l"/>
                      <a:r>
                        <a:rPr lang="en-US" sz="2000" dirty="0"/>
                        <a:t>Checks that the object is null.</a:t>
                      </a:r>
                    </a:p>
                  </a:txBody>
                  <a:tcPr marL="71841" marR="71841" marT="35920" marB="35920" anchor="ctr">
                    <a:lnL>
                      <a:noFill/>
                    </a:lnL>
                    <a:lnR>
                      <a:noFill/>
                    </a:lnR>
                    <a:lnT>
                      <a:noFill/>
                    </a:lnT>
                    <a:lnB>
                      <a:noFill/>
                    </a:lnB>
                  </a:tcPr>
                </a:tc>
              </a:tr>
              <a:tr h="753181">
                <a:tc>
                  <a:txBody>
                    <a:bodyPr/>
                    <a:lstStyle/>
                    <a:p>
                      <a:pPr algn="l"/>
                      <a:r>
                        <a:rPr lang="en-US" sz="2000"/>
                        <a:t>assertNotNull([message], object)</a:t>
                      </a:r>
                    </a:p>
                  </a:txBody>
                  <a:tcPr marL="71841" marR="71841" marT="35920" marB="35920" anchor="ctr">
                    <a:lnL>
                      <a:noFill/>
                    </a:lnL>
                    <a:lnR>
                      <a:noFill/>
                    </a:lnR>
                    <a:lnT>
                      <a:noFill/>
                    </a:lnT>
                    <a:lnB>
                      <a:noFill/>
                    </a:lnB>
                  </a:tcPr>
                </a:tc>
                <a:tc>
                  <a:txBody>
                    <a:bodyPr/>
                    <a:lstStyle/>
                    <a:p>
                      <a:pPr algn="l"/>
                      <a:r>
                        <a:rPr lang="en-US" sz="2000" dirty="0"/>
                        <a:t>Checks that the object is not null.</a:t>
                      </a:r>
                    </a:p>
                  </a:txBody>
                  <a:tcPr marL="71841" marR="71841" marT="35920" marB="35920" anchor="ctr">
                    <a:lnL>
                      <a:noFill/>
                    </a:lnL>
                    <a:lnR>
                      <a:noFill/>
                    </a:lnR>
                    <a:lnT>
                      <a:noFill/>
                    </a:lnT>
                    <a:lnB>
                      <a:noFill/>
                    </a:lnB>
                  </a:tcPr>
                </a:tc>
              </a:tr>
              <a:tr h="753181">
                <a:tc>
                  <a:txBody>
                    <a:bodyPr/>
                    <a:lstStyle/>
                    <a:p>
                      <a:pPr algn="l"/>
                      <a:r>
                        <a:rPr lang="en-US" sz="2000"/>
                        <a:t>assertSame([String],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the same object. </a:t>
                      </a:r>
                    </a:p>
                  </a:txBody>
                  <a:tcPr marL="71841" marR="71841" marT="35920" marB="35920" anchor="ctr">
                    <a:lnL>
                      <a:noFill/>
                    </a:lnL>
                    <a:lnR>
                      <a:noFill/>
                    </a:lnR>
                    <a:lnT>
                      <a:noFill/>
                    </a:lnT>
                    <a:lnB>
                      <a:noFill/>
                    </a:lnB>
                  </a:tcPr>
                </a:tc>
              </a:tr>
              <a:tr h="753181">
                <a:tc>
                  <a:txBody>
                    <a:bodyPr/>
                    <a:lstStyle/>
                    <a:p>
                      <a:pPr algn="l"/>
                      <a:r>
                        <a:rPr lang="en-US" sz="2000"/>
                        <a:t>assertNotSame([String], expected, actual)</a:t>
                      </a:r>
                    </a:p>
                  </a:txBody>
                  <a:tcPr marL="71841" marR="71841" marT="35920" marB="35920" anchor="ctr">
                    <a:lnL>
                      <a:noFill/>
                    </a:lnL>
                    <a:lnR>
                      <a:noFill/>
                    </a:lnR>
                    <a:lnT>
                      <a:noFill/>
                    </a:lnT>
                    <a:lnB>
                      <a:noFill/>
                    </a:lnB>
                  </a:tcPr>
                </a:tc>
                <a:tc>
                  <a:txBody>
                    <a:bodyPr/>
                    <a:lstStyle/>
                    <a:p>
                      <a:pPr algn="l"/>
                      <a:r>
                        <a:rPr lang="en-US" sz="2000" dirty="0"/>
                        <a:t>Checks that both variables refer to different objects. </a:t>
                      </a:r>
                    </a:p>
                  </a:txBody>
                  <a:tcPr marL="71841" marR="71841" marT="35920" marB="35920" anchor="ctr">
                    <a:lnL>
                      <a:noFill/>
                    </a:lnL>
                    <a:lnR>
                      <a:noFill/>
                    </a:lnR>
                    <a:lnT>
                      <a:noFill/>
                    </a:lnT>
                    <a:lnB>
                      <a:noFill/>
                    </a:lnB>
                  </a:tcPr>
                </a:tc>
              </a:tr>
            </a:tbl>
          </a:graphicData>
        </a:graphic>
      </p:graphicFrame>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3" name="Freeform 2"/>
          <p:cNvSpPr/>
          <p:nvPr/>
        </p:nvSpPr>
        <p:spPr bwMode="auto">
          <a:xfrm>
            <a:off x="1455539" y="1526976"/>
            <a:ext cx="491134" cy="535783"/>
          </a:xfrm>
          <a:custGeom>
            <a:avLst/>
            <a:gdLst/>
            <a:ahLst/>
            <a:cxnLst/>
            <a:rect l="0" t="0" r="0" b="0"/>
            <a:pathLst>
              <a:path w="491134" h="535783">
                <a:moveTo>
                  <a:pt x="8930" y="196453"/>
                </a:moveTo>
                <a:lnTo>
                  <a:pt x="8930" y="196453"/>
                </a:lnTo>
                <a:lnTo>
                  <a:pt x="17859" y="205383"/>
                </a:lnTo>
                <a:lnTo>
                  <a:pt x="26789" y="214313"/>
                </a:lnTo>
                <a:lnTo>
                  <a:pt x="35719" y="241102"/>
                </a:lnTo>
                <a:lnTo>
                  <a:pt x="53578" y="285750"/>
                </a:lnTo>
                <a:lnTo>
                  <a:pt x="62508" y="321469"/>
                </a:lnTo>
                <a:lnTo>
                  <a:pt x="80367" y="366118"/>
                </a:lnTo>
                <a:lnTo>
                  <a:pt x="98227" y="410766"/>
                </a:lnTo>
                <a:lnTo>
                  <a:pt x="107156" y="455414"/>
                </a:lnTo>
                <a:lnTo>
                  <a:pt x="116086" y="491133"/>
                </a:lnTo>
                <a:lnTo>
                  <a:pt x="125016" y="508993"/>
                </a:lnTo>
                <a:lnTo>
                  <a:pt x="133945" y="535782"/>
                </a:lnTo>
                <a:lnTo>
                  <a:pt x="125016" y="535782"/>
                </a:lnTo>
                <a:lnTo>
                  <a:pt x="116086" y="535782"/>
                </a:lnTo>
                <a:lnTo>
                  <a:pt x="107156" y="526852"/>
                </a:lnTo>
                <a:lnTo>
                  <a:pt x="80367" y="508993"/>
                </a:lnTo>
                <a:lnTo>
                  <a:pt x="53578" y="473274"/>
                </a:lnTo>
                <a:lnTo>
                  <a:pt x="35719" y="437555"/>
                </a:lnTo>
                <a:lnTo>
                  <a:pt x="8930" y="383977"/>
                </a:lnTo>
                <a:lnTo>
                  <a:pt x="0" y="330399"/>
                </a:lnTo>
                <a:lnTo>
                  <a:pt x="8930" y="267891"/>
                </a:lnTo>
                <a:lnTo>
                  <a:pt x="26789" y="205383"/>
                </a:lnTo>
                <a:lnTo>
                  <a:pt x="53578" y="142875"/>
                </a:lnTo>
                <a:lnTo>
                  <a:pt x="89297" y="98227"/>
                </a:lnTo>
                <a:lnTo>
                  <a:pt x="133945" y="53578"/>
                </a:lnTo>
                <a:lnTo>
                  <a:pt x="178594" y="26789"/>
                </a:lnTo>
                <a:lnTo>
                  <a:pt x="223242" y="8930"/>
                </a:lnTo>
                <a:lnTo>
                  <a:pt x="250031" y="0"/>
                </a:lnTo>
                <a:lnTo>
                  <a:pt x="276820" y="0"/>
                </a:lnTo>
                <a:lnTo>
                  <a:pt x="294680" y="8930"/>
                </a:lnTo>
                <a:lnTo>
                  <a:pt x="303609" y="26789"/>
                </a:lnTo>
                <a:lnTo>
                  <a:pt x="303609" y="62508"/>
                </a:lnTo>
                <a:lnTo>
                  <a:pt x="285750" y="98227"/>
                </a:lnTo>
                <a:lnTo>
                  <a:pt x="267891" y="133946"/>
                </a:lnTo>
                <a:lnTo>
                  <a:pt x="241102" y="169664"/>
                </a:lnTo>
                <a:lnTo>
                  <a:pt x="223242" y="214313"/>
                </a:lnTo>
                <a:lnTo>
                  <a:pt x="214313" y="250032"/>
                </a:lnTo>
                <a:lnTo>
                  <a:pt x="223242" y="303610"/>
                </a:lnTo>
                <a:lnTo>
                  <a:pt x="241102" y="348258"/>
                </a:lnTo>
                <a:lnTo>
                  <a:pt x="276820" y="392907"/>
                </a:lnTo>
                <a:lnTo>
                  <a:pt x="330399" y="419696"/>
                </a:lnTo>
                <a:lnTo>
                  <a:pt x="375047" y="437555"/>
                </a:lnTo>
                <a:lnTo>
                  <a:pt x="419695" y="446485"/>
                </a:lnTo>
                <a:lnTo>
                  <a:pt x="455414" y="446485"/>
                </a:lnTo>
                <a:lnTo>
                  <a:pt x="482203" y="428625"/>
                </a:lnTo>
                <a:lnTo>
                  <a:pt x="491133" y="410766"/>
                </a:lnTo>
                <a:lnTo>
                  <a:pt x="491133" y="375047"/>
                </a:lnTo>
                <a:lnTo>
                  <a:pt x="491133"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884164" y="1696640"/>
            <a:ext cx="160735" cy="285751"/>
          </a:xfrm>
          <a:custGeom>
            <a:avLst/>
            <a:gdLst/>
            <a:ahLst/>
            <a:cxnLst/>
            <a:rect l="0" t="0" r="0" b="0"/>
            <a:pathLst>
              <a:path w="160735" h="285751">
                <a:moveTo>
                  <a:pt x="0" y="187524"/>
                </a:moveTo>
                <a:lnTo>
                  <a:pt x="0" y="187524"/>
                </a:lnTo>
                <a:lnTo>
                  <a:pt x="0" y="187524"/>
                </a:lnTo>
                <a:lnTo>
                  <a:pt x="0" y="187524"/>
                </a:lnTo>
                <a:lnTo>
                  <a:pt x="0" y="187524"/>
                </a:lnTo>
                <a:lnTo>
                  <a:pt x="8930" y="178594"/>
                </a:lnTo>
                <a:lnTo>
                  <a:pt x="26789" y="178594"/>
                </a:lnTo>
                <a:lnTo>
                  <a:pt x="35719" y="160735"/>
                </a:lnTo>
                <a:lnTo>
                  <a:pt x="53578" y="151805"/>
                </a:lnTo>
                <a:lnTo>
                  <a:pt x="71438" y="133946"/>
                </a:lnTo>
                <a:lnTo>
                  <a:pt x="80367" y="116086"/>
                </a:lnTo>
                <a:lnTo>
                  <a:pt x="98227" y="89297"/>
                </a:lnTo>
                <a:lnTo>
                  <a:pt x="107156" y="53579"/>
                </a:lnTo>
                <a:lnTo>
                  <a:pt x="107156" y="26789"/>
                </a:lnTo>
                <a:lnTo>
                  <a:pt x="98227" y="8930"/>
                </a:lnTo>
                <a:lnTo>
                  <a:pt x="89297" y="0"/>
                </a:lnTo>
                <a:lnTo>
                  <a:pt x="62508" y="8930"/>
                </a:lnTo>
                <a:lnTo>
                  <a:pt x="44649" y="35719"/>
                </a:lnTo>
                <a:lnTo>
                  <a:pt x="17859" y="71438"/>
                </a:lnTo>
                <a:lnTo>
                  <a:pt x="0" y="125016"/>
                </a:lnTo>
                <a:lnTo>
                  <a:pt x="0" y="178594"/>
                </a:lnTo>
                <a:lnTo>
                  <a:pt x="8930" y="232172"/>
                </a:lnTo>
                <a:lnTo>
                  <a:pt x="44649" y="267891"/>
                </a:lnTo>
                <a:lnTo>
                  <a:pt x="80367" y="285750"/>
                </a:lnTo>
                <a:lnTo>
                  <a:pt x="125016" y="285750"/>
                </a:lnTo>
                <a:lnTo>
                  <a:pt x="160734" y="267891"/>
                </a:lnTo>
                <a:lnTo>
                  <a:pt x="160734"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143125" y="1678781"/>
            <a:ext cx="276821" cy="455415"/>
          </a:xfrm>
          <a:custGeom>
            <a:avLst/>
            <a:gdLst/>
            <a:ahLst/>
            <a:cxnLst/>
            <a:rect l="0" t="0" r="0" b="0"/>
            <a:pathLst>
              <a:path w="276821" h="455415">
                <a:moveTo>
                  <a:pt x="8930" y="98227"/>
                </a:moveTo>
                <a:lnTo>
                  <a:pt x="8930" y="98227"/>
                </a:lnTo>
                <a:lnTo>
                  <a:pt x="8930" y="107156"/>
                </a:lnTo>
                <a:lnTo>
                  <a:pt x="0" y="133945"/>
                </a:lnTo>
                <a:lnTo>
                  <a:pt x="8930" y="169664"/>
                </a:lnTo>
                <a:lnTo>
                  <a:pt x="17859" y="205383"/>
                </a:lnTo>
                <a:lnTo>
                  <a:pt x="35719" y="250031"/>
                </a:lnTo>
                <a:lnTo>
                  <a:pt x="62508" y="294680"/>
                </a:lnTo>
                <a:lnTo>
                  <a:pt x="89297" y="330398"/>
                </a:lnTo>
                <a:lnTo>
                  <a:pt x="116086" y="375047"/>
                </a:lnTo>
                <a:lnTo>
                  <a:pt x="142875" y="410766"/>
                </a:lnTo>
                <a:lnTo>
                  <a:pt x="160734" y="437555"/>
                </a:lnTo>
                <a:lnTo>
                  <a:pt x="169664" y="455414"/>
                </a:lnTo>
                <a:lnTo>
                  <a:pt x="178594" y="455414"/>
                </a:lnTo>
                <a:lnTo>
                  <a:pt x="169664" y="446484"/>
                </a:lnTo>
                <a:lnTo>
                  <a:pt x="160734" y="419695"/>
                </a:lnTo>
                <a:lnTo>
                  <a:pt x="133945" y="383977"/>
                </a:lnTo>
                <a:lnTo>
                  <a:pt x="116086" y="330398"/>
                </a:lnTo>
                <a:lnTo>
                  <a:pt x="89297" y="267891"/>
                </a:lnTo>
                <a:lnTo>
                  <a:pt x="62508" y="205383"/>
                </a:lnTo>
                <a:lnTo>
                  <a:pt x="53578" y="151805"/>
                </a:lnTo>
                <a:lnTo>
                  <a:pt x="44648" y="116086"/>
                </a:lnTo>
                <a:lnTo>
                  <a:pt x="53578" y="71438"/>
                </a:lnTo>
                <a:lnTo>
                  <a:pt x="71438" y="44648"/>
                </a:lnTo>
                <a:lnTo>
                  <a:pt x="107156" y="17859"/>
                </a:lnTo>
                <a:lnTo>
                  <a:pt x="151805" y="0"/>
                </a:lnTo>
                <a:lnTo>
                  <a:pt x="196453" y="0"/>
                </a:lnTo>
                <a:lnTo>
                  <a:pt x="241102" y="0"/>
                </a:lnTo>
                <a:lnTo>
                  <a:pt x="267891" y="17859"/>
                </a:lnTo>
                <a:lnTo>
                  <a:pt x="276820" y="53578"/>
                </a:lnTo>
                <a:lnTo>
                  <a:pt x="267891" y="89297"/>
                </a:lnTo>
                <a:lnTo>
                  <a:pt x="241102" y="142875"/>
                </a:lnTo>
                <a:lnTo>
                  <a:pt x="196453" y="178594"/>
                </a:lnTo>
                <a:lnTo>
                  <a:pt x="133945" y="214313"/>
                </a:lnTo>
                <a:lnTo>
                  <a:pt x="89297" y="232172"/>
                </a:lnTo>
                <a:lnTo>
                  <a:pt x="62508" y="232172"/>
                </a:lnTo>
                <a:lnTo>
                  <a:pt x="44648" y="223242"/>
                </a:lnTo>
                <a:lnTo>
                  <a:pt x="44648" y="205383"/>
                </a:lnTo>
                <a:lnTo>
                  <a:pt x="44648"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509242" y="1598414"/>
            <a:ext cx="160736" cy="267891"/>
          </a:xfrm>
          <a:custGeom>
            <a:avLst/>
            <a:gdLst/>
            <a:ahLst/>
            <a:cxnLst/>
            <a:rect l="0" t="0" r="0" b="0"/>
            <a:pathLst>
              <a:path w="160736" h="267891">
                <a:moveTo>
                  <a:pt x="0" y="178594"/>
                </a:moveTo>
                <a:lnTo>
                  <a:pt x="0" y="178594"/>
                </a:lnTo>
                <a:lnTo>
                  <a:pt x="8930" y="178594"/>
                </a:lnTo>
                <a:lnTo>
                  <a:pt x="8930" y="169664"/>
                </a:lnTo>
                <a:lnTo>
                  <a:pt x="17860" y="169664"/>
                </a:lnTo>
                <a:lnTo>
                  <a:pt x="35719" y="160734"/>
                </a:lnTo>
                <a:lnTo>
                  <a:pt x="62508" y="142875"/>
                </a:lnTo>
                <a:lnTo>
                  <a:pt x="89297" y="133945"/>
                </a:lnTo>
                <a:lnTo>
                  <a:pt x="107156" y="116086"/>
                </a:lnTo>
                <a:lnTo>
                  <a:pt x="133946" y="89297"/>
                </a:lnTo>
                <a:lnTo>
                  <a:pt x="142875" y="71437"/>
                </a:lnTo>
                <a:lnTo>
                  <a:pt x="160735" y="44648"/>
                </a:lnTo>
                <a:lnTo>
                  <a:pt x="160735" y="17859"/>
                </a:lnTo>
                <a:lnTo>
                  <a:pt x="151805" y="8930"/>
                </a:lnTo>
                <a:lnTo>
                  <a:pt x="142875" y="0"/>
                </a:lnTo>
                <a:lnTo>
                  <a:pt x="125016" y="8930"/>
                </a:lnTo>
                <a:lnTo>
                  <a:pt x="107156" y="35719"/>
                </a:lnTo>
                <a:lnTo>
                  <a:pt x="89297" y="71437"/>
                </a:lnTo>
                <a:lnTo>
                  <a:pt x="80367" y="125015"/>
                </a:lnTo>
                <a:lnTo>
                  <a:pt x="71438" y="178594"/>
                </a:lnTo>
                <a:lnTo>
                  <a:pt x="80367" y="223242"/>
                </a:lnTo>
                <a:lnTo>
                  <a:pt x="107156" y="250031"/>
                </a:lnTo>
                <a:lnTo>
                  <a:pt x="133946" y="267890"/>
                </a:lnTo>
                <a:lnTo>
                  <a:pt x="160735" y="267890"/>
                </a:lnTo>
                <a:lnTo>
                  <a:pt x="160735"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741414" y="1223367"/>
            <a:ext cx="580431" cy="580431"/>
          </a:xfrm>
          <a:custGeom>
            <a:avLst/>
            <a:gdLst/>
            <a:ahLst/>
            <a:cxnLst/>
            <a:rect l="0" t="0" r="0" b="0"/>
            <a:pathLst>
              <a:path w="580431" h="580431">
                <a:moveTo>
                  <a:pt x="44649" y="428625"/>
                </a:moveTo>
                <a:lnTo>
                  <a:pt x="35719" y="437555"/>
                </a:lnTo>
                <a:lnTo>
                  <a:pt x="26789" y="446484"/>
                </a:lnTo>
                <a:lnTo>
                  <a:pt x="8930" y="464344"/>
                </a:lnTo>
                <a:lnTo>
                  <a:pt x="0" y="482203"/>
                </a:lnTo>
                <a:lnTo>
                  <a:pt x="0" y="500062"/>
                </a:lnTo>
                <a:lnTo>
                  <a:pt x="0" y="526852"/>
                </a:lnTo>
                <a:lnTo>
                  <a:pt x="8930" y="535781"/>
                </a:lnTo>
                <a:lnTo>
                  <a:pt x="17859" y="544711"/>
                </a:lnTo>
                <a:lnTo>
                  <a:pt x="35719" y="544711"/>
                </a:lnTo>
                <a:lnTo>
                  <a:pt x="53578" y="535781"/>
                </a:lnTo>
                <a:lnTo>
                  <a:pt x="80367" y="508992"/>
                </a:lnTo>
                <a:lnTo>
                  <a:pt x="107156" y="473273"/>
                </a:lnTo>
                <a:lnTo>
                  <a:pt x="125016" y="446484"/>
                </a:lnTo>
                <a:lnTo>
                  <a:pt x="142875" y="419695"/>
                </a:lnTo>
                <a:lnTo>
                  <a:pt x="151805" y="401836"/>
                </a:lnTo>
                <a:lnTo>
                  <a:pt x="160734" y="401836"/>
                </a:lnTo>
                <a:lnTo>
                  <a:pt x="160734" y="410766"/>
                </a:lnTo>
                <a:lnTo>
                  <a:pt x="178594" y="428625"/>
                </a:lnTo>
                <a:lnTo>
                  <a:pt x="205383" y="446484"/>
                </a:lnTo>
                <a:lnTo>
                  <a:pt x="232172" y="473273"/>
                </a:lnTo>
                <a:lnTo>
                  <a:pt x="267891" y="482203"/>
                </a:lnTo>
                <a:lnTo>
                  <a:pt x="294680" y="482203"/>
                </a:lnTo>
                <a:lnTo>
                  <a:pt x="330399" y="473273"/>
                </a:lnTo>
                <a:lnTo>
                  <a:pt x="366117" y="455414"/>
                </a:lnTo>
                <a:lnTo>
                  <a:pt x="383977" y="419695"/>
                </a:lnTo>
                <a:lnTo>
                  <a:pt x="392906" y="383977"/>
                </a:lnTo>
                <a:lnTo>
                  <a:pt x="392906" y="330398"/>
                </a:lnTo>
                <a:lnTo>
                  <a:pt x="383977" y="267891"/>
                </a:lnTo>
                <a:lnTo>
                  <a:pt x="375047" y="205383"/>
                </a:lnTo>
                <a:lnTo>
                  <a:pt x="357188" y="142875"/>
                </a:lnTo>
                <a:lnTo>
                  <a:pt x="348258" y="89297"/>
                </a:lnTo>
                <a:lnTo>
                  <a:pt x="330399" y="35719"/>
                </a:lnTo>
                <a:lnTo>
                  <a:pt x="321469" y="8930"/>
                </a:lnTo>
                <a:lnTo>
                  <a:pt x="321469" y="0"/>
                </a:lnTo>
                <a:lnTo>
                  <a:pt x="321469" y="8930"/>
                </a:lnTo>
                <a:lnTo>
                  <a:pt x="330399" y="35719"/>
                </a:lnTo>
                <a:lnTo>
                  <a:pt x="339328" y="89297"/>
                </a:lnTo>
                <a:lnTo>
                  <a:pt x="348258" y="151805"/>
                </a:lnTo>
                <a:lnTo>
                  <a:pt x="366117" y="232172"/>
                </a:lnTo>
                <a:lnTo>
                  <a:pt x="383977" y="303609"/>
                </a:lnTo>
                <a:lnTo>
                  <a:pt x="410766" y="383977"/>
                </a:lnTo>
                <a:lnTo>
                  <a:pt x="446484" y="446484"/>
                </a:lnTo>
                <a:lnTo>
                  <a:pt x="482203" y="500062"/>
                </a:lnTo>
                <a:lnTo>
                  <a:pt x="508992" y="544711"/>
                </a:lnTo>
                <a:lnTo>
                  <a:pt x="544711" y="571500"/>
                </a:lnTo>
                <a:lnTo>
                  <a:pt x="562570" y="580430"/>
                </a:lnTo>
                <a:lnTo>
                  <a:pt x="580430" y="580430"/>
                </a:lnTo>
                <a:lnTo>
                  <a:pt x="580430" y="562570"/>
                </a:lnTo>
                <a:lnTo>
                  <a:pt x="562570" y="526852"/>
                </a:lnTo>
                <a:lnTo>
                  <a:pt x="562570" y="52685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268266" y="1268016"/>
            <a:ext cx="223243" cy="80368"/>
          </a:xfrm>
          <a:custGeom>
            <a:avLst/>
            <a:gdLst/>
            <a:ahLst/>
            <a:cxnLst/>
            <a:rect l="0" t="0" r="0" b="0"/>
            <a:pathLst>
              <a:path w="223243" h="80368">
                <a:moveTo>
                  <a:pt x="0" y="80367"/>
                </a:moveTo>
                <a:lnTo>
                  <a:pt x="17859" y="71437"/>
                </a:lnTo>
                <a:lnTo>
                  <a:pt x="53578" y="62507"/>
                </a:lnTo>
                <a:lnTo>
                  <a:pt x="98226" y="44648"/>
                </a:lnTo>
                <a:lnTo>
                  <a:pt x="160734" y="17859"/>
                </a:lnTo>
                <a:lnTo>
                  <a:pt x="223242" y="0"/>
                </a:lnTo>
                <a:lnTo>
                  <a:pt x="22324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018234" y="3045023"/>
            <a:ext cx="473275" cy="17860"/>
          </a:xfrm>
          <a:custGeom>
            <a:avLst/>
            <a:gdLst/>
            <a:ahLst/>
            <a:cxnLst/>
            <a:rect l="0" t="0" r="0" b="0"/>
            <a:pathLst>
              <a:path w="473275" h="17860">
                <a:moveTo>
                  <a:pt x="0" y="8930"/>
                </a:moveTo>
                <a:lnTo>
                  <a:pt x="8930" y="8930"/>
                </a:lnTo>
                <a:lnTo>
                  <a:pt x="26789" y="17859"/>
                </a:lnTo>
                <a:lnTo>
                  <a:pt x="62508" y="17859"/>
                </a:lnTo>
                <a:lnTo>
                  <a:pt x="116086" y="17859"/>
                </a:lnTo>
                <a:lnTo>
                  <a:pt x="178594" y="17859"/>
                </a:lnTo>
                <a:lnTo>
                  <a:pt x="258961" y="17859"/>
                </a:lnTo>
                <a:lnTo>
                  <a:pt x="339329" y="17859"/>
                </a:lnTo>
                <a:lnTo>
                  <a:pt x="410766" y="8930"/>
                </a:lnTo>
                <a:lnTo>
                  <a:pt x="473274" y="0"/>
                </a:lnTo>
                <a:lnTo>
                  <a:pt x="47327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295055" y="3536156"/>
            <a:ext cx="651868" cy="62509"/>
          </a:xfrm>
          <a:custGeom>
            <a:avLst/>
            <a:gdLst/>
            <a:ahLst/>
            <a:cxnLst/>
            <a:rect l="0" t="0" r="0" b="0"/>
            <a:pathLst>
              <a:path w="651868" h="62509">
                <a:moveTo>
                  <a:pt x="0" y="62508"/>
                </a:moveTo>
                <a:lnTo>
                  <a:pt x="8929" y="62508"/>
                </a:lnTo>
                <a:lnTo>
                  <a:pt x="26789" y="53578"/>
                </a:lnTo>
                <a:lnTo>
                  <a:pt x="53578" y="53578"/>
                </a:lnTo>
                <a:lnTo>
                  <a:pt x="89297" y="44648"/>
                </a:lnTo>
                <a:lnTo>
                  <a:pt x="151804" y="44648"/>
                </a:lnTo>
                <a:lnTo>
                  <a:pt x="214312" y="44648"/>
                </a:lnTo>
                <a:lnTo>
                  <a:pt x="303609" y="44648"/>
                </a:lnTo>
                <a:lnTo>
                  <a:pt x="383976" y="53578"/>
                </a:lnTo>
                <a:lnTo>
                  <a:pt x="473273" y="44648"/>
                </a:lnTo>
                <a:lnTo>
                  <a:pt x="562570" y="26789"/>
                </a:lnTo>
                <a:lnTo>
                  <a:pt x="651867" y="0"/>
                </a:lnTo>
                <a:lnTo>
                  <a:pt x="6518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857500" y="4143375"/>
            <a:ext cx="696517" cy="80368"/>
          </a:xfrm>
          <a:custGeom>
            <a:avLst/>
            <a:gdLst/>
            <a:ahLst/>
            <a:cxnLst/>
            <a:rect l="0" t="0" r="0" b="0"/>
            <a:pathLst>
              <a:path w="696517" h="80368">
                <a:moveTo>
                  <a:pt x="0" y="80367"/>
                </a:moveTo>
                <a:lnTo>
                  <a:pt x="0" y="80367"/>
                </a:lnTo>
                <a:lnTo>
                  <a:pt x="0" y="80367"/>
                </a:lnTo>
                <a:lnTo>
                  <a:pt x="8930" y="80367"/>
                </a:lnTo>
                <a:lnTo>
                  <a:pt x="8930" y="80367"/>
                </a:lnTo>
                <a:lnTo>
                  <a:pt x="17859" y="80367"/>
                </a:lnTo>
                <a:lnTo>
                  <a:pt x="26789" y="80367"/>
                </a:lnTo>
                <a:lnTo>
                  <a:pt x="44648" y="80367"/>
                </a:lnTo>
                <a:lnTo>
                  <a:pt x="53578" y="80367"/>
                </a:lnTo>
                <a:lnTo>
                  <a:pt x="71438" y="71437"/>
                </a:lnTo>
                <a:lnTo>
                  <a:pt x="80367" y="71437"/>
                </a:lnTo>
                <a:lnTo>
                  <a:pt x="98227" y="71437"/>
                </a:lnTo>
                <a:lnTo>
                  <a:pt x="116086" y="62507"/>
                </a:lnTo>
                <a:lnTo>
                  <a:pt x="133945" y="62507"/>
                </a:lnTo>
                <a:lnTo>
                  <a:pt x="160734" y="62507"/>
                </a:lnTo>
                <a:lnTo>
                  <a:pt x="187523" y="62507"/>
                </a:lnTo>
                <a:lnTo>
                  <a:pt x="214313" y="62507"/>
                </a:lnTo>
                <a:lnTo>
                  <a:pt x="250031" y="62507"/>
                </a:lnTo>
                <a:lnTo>
                  <a:pt x="276820" y="53578"/>
                </a:lnTo>
                <a:lnTo>
                  <a:pt x="321469" y="44648"/>
                </a:lnTo>
                <a:lnTo>
                  <a:pt x="357188" y="35718"/>
                </a:lnTo>
                <a:lnTo>
                  <a:pt x="392906" y="26789"/>
                </a:lnTo>
                <a:lnTo>
                  <a:pt x="428625" y="17859"/>
                </a:lnTo>
                <a:lnTo>
                  <a:pt x="473273" y="17859"/>
                </a:lnTo>
                <a:lnTo>
                  <a:pt x="508992" y="8929"/>
                </a:lnTo>
                <a:lnTo>
                  <a:pt x="544711" y="0"/>
                </a:lnTo>
                <a:lnTo>
                  <a:pt x="589359" y="0"/>
                </a:lnTo>
                <a:lnTo>
                  <a:pt x="625078" y="0"/>
                </a:lnTo>
                <a:lnTo>
                  <a:pt x="660797" y="8929"/>
                </a:lnTo>
                <a:lnTo>
                  <a:pt x="696516" y="17859"/>
                </a:lnTo>
                <a:lnTo>
                  <a:pt x="69651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19695" y="4420195"/>
            <a:ext cx="491134" cy="71438"/>
          </a:xfrm>
          <a:custGeom>
            <a:avLst/>
            <a:gdLst/>
            <a:ahLst/>
            <a:cxnLst/>
            <a:rect l="0" t="0" r="0" b="0"/>
            <a:pathLst>
              <a:path w="491134" h="71438">
                <a:moveTo>
                  <a:pt x="0" y="71437"/>
                </a:moveTo>
                <a:lnTo>
                  <a:pt x="0" y="71437"/>
                </a:lnTo>
                <a:lnTo>
                  <a:pt x="0" y="62508"/>
                </a:lnTo>
                <a:lnTo>
                  <a:pt x="0" y="53578"/>
                </a:lnTo>
                <a:lnTo>
                  <a:pt x="0" y="53578"/>
                </a:lnTo>
                <a:lnTo>
                  <a:pt x="17860" y="44648"/>
                </a:lnTo>
                <a:lnTo>
                  <a:pt x="35719" y="35719"/>
                </a:lnTo>
                <a:lnTo>
                  <a:pt x="62508" y="26789"/>
                </a:lnTo>
                <a:lnTo>
                  <a:pt x="107157" y="8930"/>
                </a:lnTo>
                <a:lnTo>
                  <a:pt x="151805" y="0"/>
                </a:lnTo>
                <a:lnTo>
                  <a:pt x="205383" y="0"/>
                </a:lnTo>
                <a:lnTo>
                  <a:pt x="258961" y="0"/>
                </a:lnTo>
                <a:lnTo>
                  <a:pt x="321469" y="8930"/>
                </a:lnTo>
                <a:lnTo>
                  <a:pt x="383977" y="17859"/>
                </a:lnTo>
                <a:lnTo>
                  <a:pt x="437555" y="35719"/>
                </a:lnTo>
                <a:lnTo>
                  <a:pt x="491133" y="44648"/>
                </a:lnTo>
                <a:lnTo>
                  <a:pt x="491133"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17839632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t>
            </a:r>
            <a:r>
              <a:rPr lang="en-US" dirty="0"/>
              <a:t>a </a:t>
            </a:r>
            <a:r>
              <a:rPr lang="en-US" dirty="0" err="1"/>
              <a:t>JUnit</a:t>
            </a:r>
            <a:r>
              <a:rPr lang="en-US" dirty="0"/>
              <a:t> test suite </a:t>
            </a:r>
            <a:br>
              <a:rPr lang="en-US" dirty="0"/>
            </a:br>
            <a:endParaRPr lang="en-US" dirty="0"/>
          </a:p>
        </p:txBody>
      </p:sp>
      <p:sp>
        <p:nvSpPr>
          <p:cNvPr id="3" name="Content Placeholder 2"/>
          <p:cNvSpPr>
            <a:spLocks noGrp="1"/>
          </p:cNvSpPr>
          <p:nvPr>
            <p:ph idx="1"/>
          </p:nvPr>
        </p:nvSpPr>
        <p:spPr>
          <a:xfrm>
            <a:off x="457200" y="1066800"/>
            <a:ext cx="8229600" cy="5257800"/>
          </a:xfrm>
        </p:spPr>
        <p:txBody>
          <a:bodyPr>
            <a:normAutofit/>
          </a:bodyPr>
          <a:lstStyle/>
          <a:p>
            <a:pPr marL="0" indent="0">
              <a:buNone/>
            </a:pPr>
            <a:r>
              <a:rPr lang="en-US" dirty="0"/>
              <a:t>package </a:t>
            </a:r>
            <a:r>
              <a:rPr lang="en-US" dirty="0" err="1"/>
              <a:t>com.vogella.junit.first</a:t>
            </a:r>
            <a:r>
              <a:rPr lang="en-US" dirty="0"/>
              <a:t>; </a:t>
            </a:r>
            <a:endParaRPr lang="en-US" dirty="0" smtClean="0"/>
          </a:p>
          <a:p>
            <a:pPr marL="0" indent="0">
              <a:buNone/>
            </a:pPr>
            <a:r>
              <a:rPr lang="en-US" dirty="0" smtClean="0"/>
              <a:t>import </a:t>
            </a:r>
            <a:r>
              <a:rPr lang="en-US" dirty="0" err="1"/>
              <a:t>org.junit.runner.RunWith</a:t>
            </a:r>
            <a:r>
              <a:rPr lang="en-US" dirty="0"/>
              <a:t>; </a:t>
            </a:r>
            <a:endParaRPr lang="en-US" dirty="0" smtClean="0"/>
          </a:p>
          <a:p>
            <a:pPr marL="0" indent="0">
              <a:buNone/>
            </a:pPr>
            <a:r>
              <a:rPr lang="en-US" dirty="0" smtClean="0"/>
              <a:t>import </a:t>
            </a:r>
            <a:r>
              <a:rPr lang="en-US" dirty="0" err="1"/>
              <a:t>org.junit.runners.Suite</a:t>
            </a:r>
            <a:r>
              <a:rPr lang="en-US" dirty="0"/>
              <a:t>; </a:t>
            </a:r>
            <a:endParaRPr lang="en-US" dirty="0" smtClean="0"/>
          </a:p>
          <a:p>
            <a:pPr marL="0" indent="0">
              <a:buNone/>
            </a:pPr>
            <a:r>
              <a:rPr lang="en-US" dirty="0" smtClean="0"/>
              <a:t>import </a:t>
            </a:r>
            <a:r>
              <a:rPr lang="en-US" dirty="0" err="1"/>
              <a:t>org.junit.runners.Suite.SuiteClasses</a:t>
            </a:r>
            <a:r>
              <a:rPr lang="en-US" dirty="0"/>
              <a:t>; </a:t>
            </a:r>
            <a:endParaRPr lang="en-US" dirty="0" smtClean="0"/>
          </a:p>
          <a:p>
            <a:pPr marL="0" indent="0">
              <a:buNone/>
            </a:pPr>
            <a:r>
              <a:rPr lang="en-US" i="1" dirty="0" smtClean="0"/>
              <a:t>@</a:t>
            </a:r>
            <a:r>
              <a:rPr lang="en-US" i="1" dirty="0" err="1"/>
              <a:t>RunWith</a:t>
            </a:r>
            <a:r>
              <a:rPr lang="en-US" i="1" dirty="0"/>
              <a:t>(</a:t>
            </a:r>
            <a:r>
              <a:rPr lang="en-US" i="1" dirty="0" err="1"/>
              <a:t>Suite.class</a:t>
            </a:r>
            <a:r>
              <a:rPr lang="en-US" i="1" dirty="0"/>
              <a:t>)</a:t>
            </a:r>
            <a:r>
              <a:rPr lang="en-US" dirty="0"/>
              <a:t> </a:t>
            </a:r>
            <a:endParaRPr lang="en-US" dirty="0" smtClean="0"/>
          </a:p>
          <a:p>
            <a:pPr marL="0" indent="0">
              <a:buNone/>
            </a:pPr>
            <a:r>
              <a:rPr lang="en-US" i="1" dirty="0" smtClean="0"/>
              <a:t>@</a:t>
            </a:r>
            <a:r>
              <a:rPr lang="en-US" i="1" dirty="0" err="1"/>
              <a:t>SuiteClasses</a:t>
            </a:r>
            <a:r>
              <a:rPr lang="en-US" i="1" dirty="0"/>
              <a:t>({ </a:t>
            </a:r>
            <a:r>
              <a:rPr lang="en-US" i="1" dirty="0" err="1"/>
              <a:t>MyClassTest.class</a:t>
            </a:r>
            <a:r>
              <a:rPr lang="en-US" i="1" dirty="0"/>
              <a:t>, </a:t>
            </a:r>
            <a:r>
              <a:rPr lang="en-US" i="1" dirty="0" err="1"/>
              <a:t>MySecondClassTest.class</a:t>
            </a:r>
            <a:r>
              <a:rPr lang="en-US" i="1" dirty="0"/>
              <a:t> })</a:t>
            </a:r>
            <a:r>
              <a:rPr lang="en-US" dirty="0"/>
              <a:t> </a:t>
            </a:r>
            <a:endParaRPr lang="en-US" dirty="0" smtClean="0"/>
          </a:p>
          <a:p>
            <a:pPr marL="0" indent="0">
              <a:buNone/>
            </a:pPr>
            <a:r>
              <a:rPr lang="en-US" dirty="0" smtClean="0"/>
              <a:t>public </a:t>
            </a:r>
            <a:r>
              <a:rPr lang="en-US" dirty="0"/>
              <a:t>class </a:t>
            </a:r>
            <a:r>
              <a:rPr lang="en-US" dirty="0" err="1"/>
              <a:t>AllTests</a:t>
            </a:r>
            <a:r>
              <a:rPr lang="en-US" dirty="0"/>
              <a:t> { </a:t>
            </a:r>
            <a:endParaRPr lang="en-US" dirty="0" smtClean="0"/>
          </a:p>
          <a:p>
            <a:pPr marL="0" indent="0">
              <a:buNone/>
            </a:pPr>
            <a:r>
              <a:rPr lang="en-US" dirty="0" smtClean="0"/>
              <a:t>} </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reeform 4"/>
          <p:cNvSpPr/>
          <p:nvPr/>
        </p:nvSpPr>
        <p:spPr bwMode="auto">
          <a:xfrm>
            <a:off x="2643188" y="1482328"/>
            <a:ext cx="910829" cy="89298"/>
          </a:xfrm>
          <a:custGeom>
            <a:avLst/>
            <a:gdLst/>
            <a:ahLst/>
            <a:cxnLst/>
            <a:rect l="0" t="0" r="0" b="0"/>
            <a:pathLst>
              <a:path w="910829" h="89298">
                <a:moveTo>
                  <a:pt x="0" y="89297"/>
                </a:moveTo>
                <a:lnTo>
                  <a:pt x="0" y="89297"/>
                </a:lnTo>
                <a:lnTo>
                  <a:pt x="0" y="89297"/>
                </a:lnTo>
                <a:lnTo>
                  <a:pt x="8929" y="89297"/>
                </a:lnTo>
                <a:lnTo>
                  <a:pt x="8929" y="80367"/>
                </a:lnTo>
                <a:lnTo>
                  <a:pt x="17859" y="80367"/>
                </a:lnTo>
                <a:lnTo>
                  <a:pt x="26789" y="80367"/>
                </a:lnTo>
                <a:lnTo>
                  <a:pt x="44648" y="71437"/>
                </a:lnTo>
                <a:lnTo>
                  <a:pt x="53578" y="71437"/>
                </a:lnTo>
                <a:lnTo>
                  <a:pt x="71437" y="62508"/>
                </a:lnTo>
                <a:lnTo>
                  <a:pt x="98226" y="62508"/>
                </a:lnTo>
                <a:lnTo>
                  <a:pt x="125015" y="53578"/>
                </a:lnTo>
                <a:lnTo>
                  <a:pt x="151804" y="53578"/>
                </a:lnTo>
                <a:lnTo>
                  <a:pt x="187523" y="44648"/>
                </a:lnTo>
                <a:lnTo>
                  <a:pt x="223242" y="44648"/>
                </a:lnTo>
                <a:lnTo>
                  <a:pt x="258960" y="44648"/>
                </a:lnTo>
                <a:lnTo>
                  <a:pt x="303609" y="35719"/>
                </a:lnTo>
                <a:lnTo>
                  <a:pt x="339328" y="35719"/>
                </a:lnTo>
                <a:lnTo>
                  <a:pt x="392906" y="35719"/>
                </a:lnTo>
                <a:lnTo>
                  <a:pt x="446484" y="35719"/>
                </a:lnTo>
                <a:lnTo>
                  <a:pt x="500062" y="26789"/>
                </a:lnTo>
                <a:lnTo>
                  <a:pt x="553640" y="26789"/>
                </a:lnTo>
                <a:lnTo>
                  <a:pt x="607218" y="17859"/>
                </a:lnTo>
                <a:lnTo>
                  <a:pt x="660796" y="17859"/>
                </a:lnTo>
                <a:lnTo>
                  <a:pt x="714375" y="8930"/>
                </a:lnTo>
                <a:lnTo>
                  <a:pt x="759023" y="8930"/>
                </a:lnTo>
                <a:lnTo>
                  <a:pt x="803671" y="0"/>
                </a:lnTo>
                <a:lnTo>
                  <a:pt x="839390" y="0"/>
                </a:lnTo>
                <a:lnTo>
                  <a:pt x="866179" y="0"/>
                </a:lnTo>
                <a:lnTo>
                  <a:pt x="892968" y="0"/>
                </a:lnTo>
                <a:lnTo>
                  <a:pt x="910828" y="0"/>
                </a:lnTo>
                <a:lnTo>
                  <a:pt x="910828" y="8930"/>
                </a:lnTo>
                <a:lnTo>
                  <a:pt x="910828" y="17859"/>
                </a:lnTo>
                <a:lnTo>
                  <a:pt x="901898" y="17859"/>
                </a:lnTo>
                <a:lnTo>
                  <a:pt x="901898"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259211" y="1464469"/>
            <a:ext cx="8931" cy="1"/>
          </a:xfrm>
          <a:custGeom>
            <a:avLst/>
            <a:gdLst/>
            <a:ahLst/>
            <a:cxnLst/>
            <a:rect l="0" t="0" r="0" b="0"/>
            <a:pathLst>
              <a:path w="8931" h="1">
                <a:moveTo>
                  <a:pt x="0" y="0"/>
                </a:moveTo>
                <a:lnTo>
                  <a:pt x="0" y="0"/>
                </a:lnTo>
                <a:lnTo>
                  <a:pt x="8930" y="0"/>
                </a:lnTo>
                <a:lnTo>
                  <a:pt x="893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402336" y="1393031"/>
            <a:ext cx="8931" cy="8931"/>
          </a:xfrm>
          <a:custGeom>
            <a:avLst/>
            <a:gdLst/>
            <a:ahLst/>
            <a:cxnLst/>
            <a:rect l="0" t="0" r="0" b="0"/>
            <a:pathLst>
              <a:path w="8931" h="8931">
                <a:moveTo>
                  <a:pt x="0" y="8930"/>
                </a:moveTo>
                <a:lnTo>
                  <a:pt x="0" y="8930"/>
                </a:lnTo>
                <a:lnTo>
                  <a:pt x="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152055" y="839391"/>
            <a:ext cx="1312665" cy="178594"/>
          </a:xfrm>
          <a:custGeom>
            <a:avLst/>
            <a:gdLst/>
            <a:ahLst/>
            <a:cxnLst/>
            <a:rect l="0" t="0" r="0" b="0"/>
            <a:pathLst>
              <a:path w="1312665" h="178594">
                <a:moveTo>
                  <a:pt x="1312664" y="178593"/>
                </a:moveTo>
                <a:lnTo>
                  <a:pt x="1312664" y="178593"/>
                </a:lnTo>
                <a:lnTo>
                  <a:pt x="1312664" y="178593"/>
                </a:lnTo>
                <a:lnTo>
                  <a:pt x="1303734" y="169664"/>
                </a:lnTo>
                <a:lnTo>
                  <a:pt x="1303734" y="169664"/>
                </a:lnTo>
                <a:lnTo>
                  <a:pt x="1294804" y="169664"/>
                </a:lnTo>
                <a:lnTo>
                  <a:pt x="1285875" y="169664"/>
                </a:lnTo>
                <a:lnTo>
                  <a:pt x="1276945" y="160734"/>
                </a:lnTo>
                <a:lnTo>
                  <a:pt x="1268015" y="160734"/>
                </a:lnTo>
                <a:lnTo>
                  <a:pt x="1250156" y="160734"/>
                </a:lnTo>
                <a:lnTo>
                  <a:pt x="1241226" y="160734"/>
                </a:lnTo>
                <a:lnTo>
                  <a:pt x="1223367" y="160734"/>
                </a:lnTo>
                <a:lnTo>
                  <a:pt x="1214437" y="169664"/>
                </a:lnTo>
                <a:lnTo>
                  <a:pt x="1187648" y="169664"/>
                </a:lnTo>
                <a:lnTo>
                  <a:pt x="1169789" y="178593"/>
                </a:lnTo>
                <a:lnTo>
                  <a:pt x="1151929" y="178593"/>
                </a:lnTo>
                <a:lnTo>
                  <a:pt x="1125140" y="178593"/>
                </a:lnTo>
                <a:lnTo>
                  <a:pt x="1107281" y="178593"/>
                </a:lnTo>
                <a:lnTo>
                  <a:pt x="1089422" y="178593"/>
                </a:lnTo>
                <a:lnTo>
                  <a:pt x="1062633" y="169664"/>
                </a:lnTo>
                <a:lnTo>
                  <a:pt x="1035843" y="160734"/>
                </a:lnTo>
                <a:lnTo>
                  <a:pt x="1009054" y="151804"/>
                </a:lnTo>
                <a:lnTo>
                  <a:pt x="991195" y="142875"/>
                </a:lnTo>
                <a:lnTo>
                  <a:pt x="955476" y="133945"/>
                </a:lnTo>
                <a:lnTo>
                  <a:pt x="928687" y="125015"/>
                </a:lnTo>
                <a:lnTo>
                  <a:pt x="901898" y="116085"/>
                </a:lnTo>
                <a:lnTo>
                  <a:pt x="866179" y="107156"/>
                </a:lnTo>
                <a:lnTo>
                  <a:pt x="830461" y="98226"/>
                </a:lnTo>
                <a:lnTo>
                  <a:pt x="803672" y="80367"/>
                </a:lnTo>
                <a:lnTo>
                  <a:pt x="759023" y="80367"/>
                </a:lnTo>
                <a:lnTo>
                  <a:pt x="723304" y="71437"/>
                </a:lnTo>
                <a:lnTo>
                  <a:pt x="687586" y="62507"/>
                </a:lnTo>
                <a:lnTo>
                  <a:pt x="642937" y="53578"/>
                </a:lnTo>
                <a:lnTo>
                  <a:pt x="598289" y="44648"/>
                </a:lnTo>
                <a:lnTo>
                  <a:pt x="553640" y="35718"/>
                </a:lnTo>
                <a:lnTo>
                  <a:pt x="500062" y="26789"/>
                </a:lnTo>
                <a:lnTo>
                  <a:pt x="455414" y="17859"/>
                </a:lnTo>
                <a:lnTo>
                  <a:pt x="401836" y="8929"/>
                </a:lnTo>
                <a:lnTo>
                  <a:pt x="357187" y="8929"/>
                </a:lnTo>
                <a:lnTo>
                  <a:pt x="312539" y="8929"/>
                </a:lnTo>
                <a:lnTo>
                  <a:pt x="267890" y="0"/>
                </a:lnTo>
                <a:lnTo>
                  <a:pt x="223242" y="0"/>
                </a:lnTo>
                <a:lnTo>
                  <a:pt x="178593" y="0"/>
                </a:lnTo>
                <a:lnTo>
                  <a:pt x="142875" y="0"/>
                </a:lnTo>
                <a:lnTo>
                  <a:pt x="107156" y="0"/>
                </a:lnTo>
                <a:lnTo>
                  <a:pt x="71437" y="0"/>
                </a:lnTo>
                <a:lnTo>
                  <a:pt x="35718" y="8929"/>
                </a:lnTo>
                <a:lnTo>
                  <a:pt x="0" y="8929"/>
                </a:lnTo>
                <a:lnTo>
                  <a:pt x="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928813" y="910828"/>
            <a:ext cx="53579" cy="35720"/>
          </a:xfrm>
          <a:custGeom>
            <a:avLst/>
            <a:gdLst/>
            <a:ahLst/>
            <a:cxnLst/>
            <a:rect l="0" t="0" r="0" b="0"/>
            <a:pathLst>
              <a:path w="53579" h="35720">
                <a:moveTo>
                  <a:pt x="53578" y="0"/>
                </a:moveTo>
                <a:lnTo>
                  <a:pt x="35718" y="8930"/>
                </a:lnTo>
                <a:lnTo>
                  <a:pt x="17859" y="1785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866305" y="973336"/>
            <a:ext cx="26790" cy="53579"/>
          </a:xfrm>
          <a:custGeom>
            <a:avLst/>
            <a:gdLst/>
            <a:ahLst/>
            <a:cxnLst/>
            <a:rect l="0" t="0" r="0" b="0"/>
            <a:pathLst>
              <a:path w="26790" h="53579">
                <a:moveTo>
                  <a:pt x="26789" y="0"/>
                </a:moveTo>
                <a:lnTo>
                  <a:pt x="17859" y="17859"/>
                </a:lnTo>
                <a:lnTo>
                  <a:pt x="8929" y="26789"/>
                </a:lnTo>
                <a:lnTo>
                  <a:pt x="0" y="44648"/>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830586" y="955476"/>
            <a:ext cx="1812728" cy="723306"/>
          </a:xfrm>
          <a:custGeom>
            <a:avLst/>
            <a:gdLst/>
            <a:ahLst/>
            <a:cxnLst/>
            <a:rect l="0" t="0" r="0" b="0"/>
            <a:pathLst>
              <a:path w="1812728" h="723306">
                <a:moveTo>
                  <a:pt x="8930" y="160735"/>
                </a:moveTo>
                <a:lnTo>
                  <a:pt x="8930" y="178594"/>
                </a:lnTo>
                <a:lnTo>
                  <a:pt x="8930" y="196454"/>
                </a:lnTo>
                <a:lnTo>
                  <a:pt x="0" y="214313"/>
                </a:lnTo>
                <a:lnTo>
                  <a:pt x="0" y="232172"/>
                </a:lnTo>
                <a:lnTo>
                  <a:pt x="0" y="250032"/>
                </a:lnTo>
                <a:lnTo>
                  <a:pt x="0" y="258961"/>
                </a:lnTo>
                <a:lnTo>
                  <a:pt x="0" y="267891"/>
                </a:lnTo>
                <a:lnTo>
                  <a:pt x="0" y="276821"/>
                </a:lnTo>
                <a:lnTo>
                  <a:pt x="0" y="285751"/>
                </a:lnTo>
                <a:lnTo>
                  <a:pt x="8930" y="294680"/>
                </a:lnTo>
                <a:lnTo>
                  <a:pt x="8930" y="303610"/>
                </a:lnTo>
                <a:lnTo>
                  <a:pt x="8930" y="321469"/>
                </a:lnTo>
                <a:lnTo>
                  <a:pt x="8930" y="330399"/>
                </a:lnTo>
                <a:lnTo>
                  <a:pt x="17859" y="348258"/>
                </a:lnTo>
                <a:lnTo>
                  <a:pt x="17859" y="366118"/>
                </a:lnTo>
                <a:lnTo>
                  <a:pt x="26789" y="383977"/>
                </a:lnTo>
                <a:lnTo>
                  <a:pt x="26789" y="401837"/>
                </a:lnTo>
                <a:lnTo>
                  <a:pt x="35719" y="419696"/>
                </a:lnTo>
                <a:lnTo>
                  <a:pt x="35719" y="437555"/>
                </a:lnTo>
                <a:lnTo>
                  <a:pt x="44648" y="446485"/>
                </a:lnTo>
                <a:lnTo>
                  <a:pt x="44648" y="455414"/>
                </a:lnTo>
                <a:lnTo>
                  <a:pt x="53578" y="464344"/>
                </a:lnTo>
                <a:lnTo>
                  <a:pt x="53578" y="473274"/>
                </a:lnTo>
                <a:lnTo>
                  <a:pt x="62508" y="482203"/>
                </a:lnTo>
                <a:lnTo>
                  <a:pt x="62508" y="491133"/>
                </a:lnTo>
                <a:lnTo>
                  <a:pt x="71437" y="500063"/>
                </a:lnTo>
                <a:lnTo>
                  <a:pt x="80367" y="508993"/>
                </a:lnTo>
                <a:lnTo>
                  <a:pt x="89297" y="526852"/>
                </a:lnTo>
                <a:lnTo>
                  <a:pt x="98227" y="535782"/>
                </a:lnTo>
                <a:lnTo>
                  <a:pt x="98227" y="544711"/>
                </a:lnTo>
                <a:lnTo>
                  <a:pt x="116086" y="553641"/>
                </a:lnTo>
                <a:lnTo>
                  <a:pt x="116086" y="553641"/>
                </a:lnTo>
                <a:lnTo>
                  <a:pt x="125016" y="562571"/>
                </a:lnTo>
                <a:lnTo>
                  <a:pt x="133945" y="562571"/>
                </a:lnTo>
                <a:lnTo>
                  <a:pt x="142875" y="571500"/>
                </a:lnTo>
                <a:lnTo>
                  <a:pt x="151805" y="571500"/>
                </a:lnTo>
                <a:lnTo>
                  <a:pt x="160734" y="580430"/>
                </a:lnTo>
                <a:lnTo>
                  <a:pt x="178594" y="589360"/>
                </a:lnTo>
                <a:lnTo>
                  <a:pt x="187523" y="598289"/>
                </a:lnTo>
                <a:lnTo>
                  <a:pt x="205383" y="607219"/>
                </a:lnTo>
                <a:lnTo>
                  <a:pt x="223242" y="616149"/>
                </a:lnTo>
                <a:lnTo>
                  <a:pt x="241102" y="625078"/>
                </a:lnTo>
                <a:lnTo>
                  <a:pt x="258961" y="634008"/>
                </a:lnTo>
                <a:lnTo>
                  <a:pt x="276820" y="634008"/>
                </a:lnTo>
                <a:lnTo>
                  <a:pt x="294680" y="642938"/>
                </a:lnTo>
                <a:lnTo>
                  <a:pt x="303609" y="642938"/>
                </a:lnTo>
                <a:lnTo>
                  <a:pt x="321469" y="642938"/>
                </a:lnTo>
                <a:lnTo>
                  <a:pt x="339328" y="642938"/>
                </a:lnTo>
                <a:lnTo>
                  <a:pt x="357187" y="642938"/>
                </a:lnTo>
                <a:lnTo>
                  <a:pt x="375047" y="642938"/>
                </a:lnTo>
                <a:lnTo>
                  <a:pt x="392906" y="642938"/>
                </a:lnTo>
                <a:lnTo>
                  <a:pt x="419695" y="642938"/>
                </a:lnTo>
                <a:lnTo>
                  <a:pt x="437555" y="642938"/>
                </a:lnTo>
                <a:lnTo>
                  <a:pt x="464344" y="651868"/>
                </a:lnTo>
                <a:lnTo>
                  <a:pt x="491133" y="651868"/>
                </a:lnTo>
                <a:lnTo>
                  <a:pt x="517922" y="651868"/>
                </a:lnTo>
                <a:lnTo>
                  <a:pt x="544711" y="660797"/>
                </a:lnTo>
                <a:lnTo>
                  <a:pt x="562570" y="660797"/>
                </a:lnTo>
                <a:lnTo>
                  <a:pt x="589359" y="669727"/>
                </a:lnTo>
                <a:lnTo>
                  <a:pt x="607219" y="669727"/>
                </a:lnTo>
                <a:lnTo>
                  <a:pt x="634008" y="678657"/>
                </a:lnTo>
                <a:lnTo>
                  <a:pt x="660797" y="678657"/>
                </a:lnTo>
                <a:lnTo>
                  <a:pt x="687586" y="678657"/>
                </a:lnTo>
                <a:lnTo>
                  <a:pt x="714375" y="678657"/>
                </a:lnTo>
                <a:lnTo>
                  <a:pt x="741164" y="687586"/>
                </a:lnTo>
                <a:lnTo>
                  <a:pt x="767953" y="687586"/>
                </a:lnTo>
                <a:lnTo>
                  <a:pt x="794742" y="687586"/>
                </a:lnTo>
                <a:lnTo>
                  <a:pt x="821531" y="696516"/>
                </a:lnTo>
                <a:lnTo>
                  <a:pt x="848320" y="696516"/>
                </a:lnTo>
                <a:lnTo>
                  <a:pt x="875109" y="696516"/>
                </a:lnTo>
                <a:lnTo>
                  <a:pt x="901898" y="696516"/>
                </a:lnTo>
                <a:lnTo>
                  <a:pt x="928687" y="705446"/>
                </a:lnTo>
                <a:lnTo>
                  <a:pt x="955477" y="705446"/>
                </a:lnTo>
                <a:lnTo>
                  <a:pt x="982266" y="705446"/>
                </a:lnTo>
                <a:lnTo>
                  <a:pt x="1017984" y="705446"/>
                </a:lnTo>
                <a:lnTo>
                  <a:pt x="1044773" y="714375"/>
                </a:lnTo>
                <a:lnTo>
                  <a:pt x="1071562" y="714375"/>
                </a:lnTo>
                <a:lnTo>
                  <a:pt x="1098352" y="714375"/>
                </a:lnTo>
                <a:lnTo>
                  <a:pt x="1125141" y="723305"/>
                </a:lnTo>
                <a:lnTo>
                  <a:pt x="1160859" y="723305"/>
                </a:lnTo>
                <a:lnTo>
                  <a:pt x="1187648" y="714375"/>
                </a:lnTo>
                <a:lnTo>
                  <a:pt x="1214437" y="714375"/>
                </a:lnTo>
                <a:lnTo>
                  <a:pt x="1241227" y="714375"/>
                </a:lnTo>
                <a:lnTo>
                  <a:pt x="1268016" y="714375"/>
                </a:lnTo>
                <a:lnTo>
                  <a:pt x="1285875" y="705446"/>
                </a:lnTo>
                <a:lnTo>
                  <a:pt x="1312664" y="705446"/>
                </a:lnTo>
                <a:lnTo>
                  <a:pt x="1330523" y="696516"/>
                </a:lnTo>
                <a:lnTo>
                  <a:pt x="1357312" y="696516"/>
                </a:lnTo>
                <a:lnTo>
                  <a:pt x="1384102" y="687586"/>
                </a:lnTo>
                <a:lnTo>
                  <a:pt x="1401961" y="678657"/>
                </a:lnTo>
                <a:lnTo>
                  <a:pt x="1428750" y="669727"/>
                </a:lnTo>
                <a:lnTo>
                  <a:pt x="1455539" y="660797"/>
                </a:lnTo>
                <a:lnTo>
                  <a:pt x="1482328" y="651868"/>
                </a:lnTo>
                <a:lnTo>
                  <a:pt x="1500187" y="651868"/>
                </a:lnTo>
                <a:lnTo>
                  <a:pt x="1518047" y="651868"/>
                </a:lnTo>
                <a:lnTo>
                  <a:pt x="1535906" y="642938"/>
                </a:lnTo>
                <a:lnTo>
                  <a:pt x="1553766" y="634008"/>
                </a:lnTo>
                <a:lnTo>
                  <a:pt x="1571625" y="634008"/>
                </a:lnTo>
                <a:lnTo>
                  <a:pt x="1589484" y="625078"/>
                </a:lnTo>
                <a:lnTo>
                  <a:pt x="1616273" y="625078"/>
                </a:lnTo>
                <a:lnTo>
                  <a:pt x="1634133" y="616149"/>
                </a:lnTo>
                <a:lnTo>
                  <a:pt x="1651992" y="607219"/>
                </a:lnTo>
                <a:lnTo>
                  <a:pt x="1678781" y="607219"/>
                </a:lnTo>
                <a:lnTo>
                  <a:pt x="1696641" y="598289"/>
                </a:lnTo>
                <a:lnTo>
                  <a:pt x="1714500" y="589360"/>
                </a:lnTo>
                <a:lnTo>
                  <a:pt x="1723430" y="580430"/>
                </a:lnTo>
                <a:lnTo>
                  <a:pt x="1741289" y="571500"/>
                </a:lnTo>
                <a:lnTo>
                  <a:pt x="1750219" y="571500"/>
                </a:lnTo>
                <a:lnTo>
                  <a:pt x="1759148" y="562571"/>
                </a:lnTo>
                <a:lnTo>
                  <a:pt x="1768078" y="553641"/>
                </a:lnTo>
                <a:lnTo>
                  <a:pt x="1777008" y="544711"/>
                </a:lnTo>
                <a:lnTo>
                  <a:pt x="1785937" y="535782"/>
                </a:lnTo>
                <a:lnTo>
                  <a:pt x="1785937" y="526852"/>
                </a:lnTo>
                <a:lnTo>
                  <a:pt x="1794867" y="517922"/>
                </a:lnTo>
                <a:lnTo>
                  <a:pt x="1803797" y="508993"/>
                </a:lnTo>
                <a:lnTo>
                  <a:pt x="1803797" y="500063"/>
                </a:lnTo>
                <a:lnTo>
                  <a:pt x="1812727" y="491133"/>
                </a:lnTo>
                <a:lnTo>
                  <a:pt x="1812727" y="473274"/>
                </a:lnTo>
                <a:lnTo>
                  <a:pt x="1812727" y="464344"/>
                </a:lnTo>
                <a:lnTo>
                  <a:pt x="1812727" y="446485"/>
                </a:lnTo>
                <a:lnTo>
                  <a:pt x="1812727" y="428626"/>
                </a:lnTo>
                <a:lnTo>
                  <a:pt x="1812727" y="410766"/>
                </a:lnTo>
                <a:lnTo>
                  <a:pt x="1812727" y="383977"/>
                </a:lnTo>
                <a:lnTo>
                  <a:pt x="1812727" y="357188"/>
                </a:lnTo>
                <a:lnTo>
                  <a:pt x="1812727" y="330399"/>
                </a:lnTo>
                <a:lnTo>
                  <a:pt x="1812727" y="303610"/>
                </a:lnTo>
                <a:lnTo>
                  <a:pt x="1812727" y="276821"/>
                </a:lnTo>
                <a:lnTo>
                  <a:pt x="1803797" y="241102"/>
                </a:lnTo>
                <a:lnTo>
                  <a:pt x="1794867" y="214313"/>
                </a:lnTo>
                <a:lnTo>
                  <a:pt x="1785937" y="187524"/>
                </a:lnTo>
                <a:lnTo>
                  <a:pt x="1768078" y="169665"/>
                </a:lnTo>
                <a:lnTo>
                  <a:pt x="1750219" y="142875"/>
                </a:lnTo>
                <a:lnTo>
                  <a:pt x="1732359" y="116086"/>
                </a:lnTo>
                <a:lnTo>
                  <a:pt x="1705570" y="98227"/>
                </a:lnTo>
                <a:lnTo>
                  <a:pt x="1678781" y="80368"/>
                </a:lnTo>
                <a:lnTo>
                  <a:pt x="1651992" y="71438"/>
                </a:lnTo>
                <a:lnTo>
                  <a:pt x="1625203" y="53579"/>
                </a:lnTo>
                <a:lnTo>
                  <a:pt x="1607344" y="44649"/>
                </a:lnTo>
                <a:lnTo>
                  <a:pt x="1589484" y="35719"/>
                </a:lnTo>
                <a:lnTo>
                  <a:pt x="1562695" y="17860"/>
                </a:lnTo>
                <a:lnTo>
                  <a:pt x="1544836" y="8930"/>
                </a:lnTo>
                <a:lnTo>
                  <a:pt x="1518047" y="0"/>
                </a:lnTo>
                <a:lnTo>
                  <a:pt x="1491258" y="0"/>
                </a:lnTo>
                <a:lnTo>
                  <a:pt x="1455539" y="0"/>
                </a:lnTo>
                <a:lnTo>
                  <a:pt x="1419820" y="0"/>
                </a:lnTo>
                <a:lnTo>
                  <a:pt x="1375172" y="17860"/>
                </a:lnTo>
                <a:lnTo>
                  <a:pt x="1339453" y="26790"/>
                </a:lnTo>
                <a:lnTo>
                  <a:pt x="1339453" y="267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812977" y="1455539"/>
            <a:ext cx="348258" cy="35720"/>
          </a:xfrm>
          <a:custGeom>
            <a:avLst/>
            <a:gdLst/>
            <a:ahLst/>
            <a:cxnLst/>
            <a:rect l="0" t="0" r="0" b="0"/>
            <a:pathLst>
              <a:path w="348258" h="35720">
                <a:moveTo>
                  <a:pt x="0" y="35719"/>
                </a:moveTo>
                <a:lnTo>
                  <a:pt x="8929" y="35719"/>
                </a:lnTo>
                <a:lnTo>
                  <a:pt x="8929" y="35719"/>
                </a:lnTo>
                <a:lnTo>
                  <a:pt x="8929" y="35719"/>
                </a:lnTo>
                <a:lnTo>
                  <a:pt x="17859" y="26789"/>
                </a:lnTo>
                <a:lnTo>
                  <a:pt x="17859" y="26789"/>
                </a:lnTo>
                <a:lnTo>
                  <a:pt x="26789" y="26789"/>
                </a:lnTo>
                <a:lnTo>
                  <a:pt x="35718" y="26789"/>
                </a:lnTo>
                <a:lnTo>
                  <a:pt x="44648" y="26789"/>
                </a:lnTo>
                <a:lnTo>
                  <a:pt x="62507" y="26789"/>
                </a:lnTo>
                <a:lnTo>
                  <a:pt x="80367" y="26789"/>
                </a:lnTo>
                <a:lnTo>
                  <a:pt x="98226" y="26789"/>
                </a:lnTo>
                <a:lnTo>
                  <a:pt x="125015" y="26789"/>
                </a:lnTo>
                <a:lnTo>
                  <a:pt x="142875" y="26789"/>
                </a:lnTo>
                <a:lnTo>
                  <a:pt x="169664" y="26789"/>
                </a:lnTo>
                <a:lnTo>
                  <a:pt x="196453" y="17859"/>
                </a:lnTo>
                <a:lnTo>
                  <a:pt x="223242" y="17859"/>
                </a:lnTo>
                <a:lnTo>
                  <a:pt x="250031" y="8930"/>
                </a:lnTo>
                <a:lnTo>
                  <a:pt x="276820" y="8930"/>
                </a:lnTo>
                <a:lnTo>
                  <a:pt x="303609" y="0"/>
                </a:lnTo>
                <a:lnTo>
                  <a:pt x="330398" y="0"/>
                </a:lnTo>
                <a:lnTo>
                  <a:pt x="348257" y="0"/>
                </a:lnTo>
                <a:lnTo>
                  <a:pt x="3482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509492" y="1446609"/>
            <a:ext cx="419697" cy="35720"/>
          </a:xfrm>
          <a:custGeom>
            <a:avLst/>
            <a:gdLst/>
            <a:ahLst/>
            <a:cxnLst/>
            <a:rect l="0" t="0" r="0" b="0"/>
            <a:pathLst>
              <a:path w="419697" h="35720">
                <a:moveTo>
                  <a:pt x="0" y="35719"/>
                </a:moveTo>
                <a:lnTo>
                  <a:pt x="0" y="35719"/>
                </a:lnTo>
                <a:lnTo>
                  <a:pt x="0" y="35719"/>
                </a:lnTo>
                <a:lnTo>
                  <a:pt x="8930" y="35719"/>
                </a:lnTo>
                <a:lnTo>
                  <a:pt x="8930" y="35719"/>
                </a:lnTo>
                <a:lnTo>
                  <a:pt x="8930" y="35719"/>
                </a:lnTo>
                <a:lnTo>
                  <a:pt x="17860" y="35719"/>
                </a:lnTo>
                <a:lnTo>
                  <a:pt x="17860" y="35719"/>
                </a:lnTo>
                <a:lnTo>
                  <a:pt x="35719" y="35719"/>
                </a:lnTo>
                <a:lnTo>
                  <a:pt x="44649" y="26789"/>
                </a:lnTo>
                <a:lnTo>
                  <a:pt x="53578" y="26789"/>
                </a:lnTo>
                <a:lnTo>
                  <a:pt x="71438" y="26789"/>
                </a:lnTo>
                <a:lnTo>
                  <a:pt x="89297" y="26789"/>
                </a:lnTo>
                <a:lnTo>
                  <a:pt x="107156" y="26789"/>
                </a:lnTo>
                <a:lnTo>
                  <a:pt x="125016" y="17860"/>
                </a:lnTo>
                <a:lnTo>
                  <a:pt x="142875" y="17860"/>
                </a:lnTo>
                <a:lnTo>
                  <a:pt x="169664" y="8930"/>
                </a:lnTo>
                <a:lnTo>
                  <a:pt x="196453" y="8930"/>
                </a:lnTo>
                <a:lnTo>
                  <a:pt x="232172" y="0"/>
                </a:lnTo>
                <a:lnTo>
                  <a:pt x="258961" y="0"/>
                </a:lnTo>
                <a:lnTo>
                  <a:pt x="294680" y="0"/>
                </a:lnTo>
                <a:lnTo>
                  <a:pt x="330399" y="0"/>
                </a:lnTo>
                <a:lnTo>
                  <a:pt x="357188" y="0"/>
                </a:lnTo>
                <a:lnTo>
                  <a:pt x="383977" y="8930"/>
                </a:lnTo>
                <a:lnTo>
                  <a:pt x="401836" y="8930"/>
                </a:lnTo>
                <a:lnTo>
                  <a:pt x="419696" y="8930"/>
                </a:lnTo>
                <a:lnTo>
                  <a:pt x="419696"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321969" y="2500313"/>
            <a:ext cx="267891" cy="8930"/>
          </a:xfrm>
          <a:custGeom>
            <a:avLst/>
            <a:gdLst/>
            <a:ahLst/>
            <a:cxnLst/>
            <a:rect l="0" t="0" r="0" b="0"/>
            <a:pathLst>
              <a:path w="267891" h="8930">
                <a:moveTo>
                  <a:pt x="0" y="0"/>
                </a:moveTo>
                <a:lnTo>
                  <a:pt x="8929" y="0"/>
                </a:lnTo>
                <a:lnTo>
                  <a:pt x="26789" y="0"/>
                </a:lnTo>
                <a:lnTo>
                  <a:pt x="44648" y="0"/>
                </a:lnTo>
                <a:lnTo>
                  <a:pt x="71437" y="0"/>
                </a:lnTo>
                <a:lnTo>
                  <a:pt x="107156" y="0"/>
                </a:lnTo>
                <a:lnTo>
                  <a:pt x="142875" y="8929"/>
                </a:lnTo>
                <a:lnTo>
                  <a:pt x="178594" y="8929"/>
                </a:lnTo>
                <a:lnTo>
                  <a:pt x="232172" y="8929"/>
                </a:lnTo>
                <a:lnTo>
                  <a:pt x="267890" y="0"/>
                </a:lnTo>
                <a:lnTo>
                  <a:pt x="26789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098852" y="3053953"/>
            <a:ext cx="1616274" cy="80368"/>
          </a:xfrm>
          <a:custGeom>
            <a:avLst/>
            <a:gdLst/>
            <a:ahLst/>
            <a:cxnLst/>
            <a:rect l="0" t="0" r="0" b="0"/>
            <a:pathLst>
              <a:path w="1616274" h="80368">
                <a:moveTo>
                  <a:pt x="0" y="80367"/>
                </a:moveTo>
                <a:lnTo>
                  <a:pt x="0" y="80367"/>
                </a:lnTo>
                <a:lnTo>
                  <a:pt x="0" y="80367"/>
                </a:lnTo>
                <a:lnTo>
                  <a:pt x="0" y="80367"/>
                </a:lnTo>
                <a:lnTo>
                  <a:pt x="8929" y="80367"/>
                </a:lnTo>
                <a:lnTo>
                  <a:pt x="17859" y="80367"/>
                </a:lnTo>
                <a:lnTo>
                  <a:pt x="26789" y="71437"/>
                </a:lnTo>
                <a:lnTo>
                  <a:pt x="35718" y="71437"/>
                </a:lnTo>
                <a:lnTo>
                  <a:pt x="44648" y="71437"/>
                </a:lnTo>
                <a:lnTo>
                  <a:pt x="53578" y="71437"/>
                </a:lnTo>
                <a:lnTo>
                  <a:pt x="62507" y="62508"/>
                </a:lnTo>
                <a:lnTo>
                  <a:pt x="80367" y="62508"/>
                </a:lnTo>
                <a:lnTo>
                  <a:pt x="98226" y="62508"/>
                </a:lnTo>
                <a:lnTo>
                  <a:pt x="125015" y="62508"/>
                </a:lnTo>
                <a:lnTo>
                  <a:pt x="142875" y="62508"/>
                </a:lnTo>
                <a:lnTo>
                  <a:pt x="169664" y="62508"/>
                </a:lnTo>
                <a:lnTo>
                  <a:pt x="205382" y="53578"/>
                </a:lnTo>
                <a:lnTo>
                  <a:pt x="232171" y="53578"/>
                </a:lnTo>
                <a:lnTo>
                  <a:pt x="267890" y="62508"/>
                </a:lnTo>
                <a:lnTo>
                  <a:pt x="294679" y="62508"/>
                </a:lnTo>
                <a:lnTo>
                  <a:pt x="330398" y="62508"/>
                </a:lnTo>
                <a:lnTo>
                  <a:pt x="366117" y="62508"/>
                </a:lnTo>
                <a:lnTo>
                  <a:pt x="401836" y="53578"/>
                </a:lnTo>
                <a:lnTo>
                  <a:pt x="446484" y="53578"/>
                </a:lnTo>
                <a:lnTo>
                  <a:pt x="482203" y="53578"/>
                </a:lnTo>
                <a:lnTo>
                  <a:pt x="526851" y="53578"/>
                </a:lnTo>
                <a:lnTo>
                  <a:pt x="571500" y="53578"/>
                </a:lnTo>
                <a:lnTo>
                  <a:pt x="625078" y="53578"/>
                </a:lnTo>
                <a:lnTo>
                  <a:pt x="669726" y="53578"/>
                </a:lnTo>
                <a:lnTo>
                  <a:pt x="723304" y="53578"/>
                </a:lnTo>
                <a:lnTo>
                  <a:pt x="776882" y="53578"/>
                </a:lnTo>
                <a:lnTo>
                  <a:pt x="830461" y="44648"/>
                </a:lnTo>
                <a:lnTo>
                  <a:pt x="884039" y="44648"/>
                </a:lnTo>
                <a:lnTo>
                  <a:pt x="937617" y="44648"/>
                </a:lnTo>
                <a:lnTo>
                  <a:pt x="991195" y="35718"/>
                </a:lnTo>
                <a:lnTo>
                  <a:pt x="1035843" y="35718"/>
                </a:lnTo>
                <a:lnTo>
                  <a:pt x="1089421" y="35718"/>
                </a:lnTo>
                <a:lnTo>
                  <a:pt x="1143000" y="35718"/>
                </a:lnTo>
                <a:lnTo>
                  <a:pt x="1196578" y="26789"/>
                </a:lnTo>
                <a:lnTo>
                  <a:pt x="1241226" y="26789"/>
                </a:lnTo>
                <a:lnTo>
                  <a:pt x="1294804" y="26789"/>
                </a:lnTo>
                <a:lnTo>
                  <a:pt x="1339453" y="17859"/>
                </a:lnTo>
                <a:lnTo>
                  <a:pt x="1384101" y="17859"/>
                </a:lnTo>
                <a:lnTo>
                  <a:pt x="1437679" y="17859"/>
                </a:lnTo>
                <a:lnTo>
                  <a:pt x="1473398" y="8929"/>
                </a:lnTo>
                <a:lnTo>
                  <a:pt x="1509117" y="8929"/>
                </a:lnTo>
                <a:lnTo>
                  <a:pt x="1535906" y="0"/>
                </a:lnTo>
                <a:lnTo>
                  <a:pt x="1562695" y="0"/>
                </a:lnTo>
                <a:lnTo>
                  <a:pt x="1580554" y="0"/>
                </a:lnTo>
                <a:lnTo>
                  <a:pt x="1598414" y="0"/>
                </a:lnTo>
                <a:lnTo>
                  <a:pt x="1607343" y="0"/>
                </a:lnTo>
                <a:lnTo>
                  <a:pt x="1616273" y="8929"/>
                </a:lnTo>
                <a:lnTo>
                  <a:pt x="1616273" y="8929"/>
                </a:lnTo>
                <a:lnTo>
                  <a:pt x="1616273" y="17859"/>
                </a:lnTo>
                <a:lnTo>
                  <a:pt x="1616273"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384227" y="3580804"/>
            <a:ext cx="1348383" cy="133947"/>
          </a:xfrm>
          <a:custGeom>
            <a:avLst/>
            <a:gdLst/>
            <a:ahLst/>
            <a:cxnLst/>
            <a:rect l="0" t="0" r="0" b="0"/>
            <a:pathLst>
              <a:path w="1348383" h="133947">
                <a:moveTo>
                  <a:pt x="0" y="35719"/>
                </a:moveTo>
                <a:lnTo>
                  <a:pt x="8929" y="35719"/>
                </a:lnTo>
                <a:lnTo>
                  <a:pt x="17859" y="35719"/>
                </a:lnTo>
                <a:lnTo>
                  <a:pt x="26789" y="26789"/>
                </a:lnTo>
                <a:lnTo>
                  <a:pt x="44648" y="26789"/>
                </a:lnTo>
                <a:lnTo>
                  <a:pt x="71437" y="17860"/>
                </a:lnTo>
                <a:lnTo>
                  <a:pt x="98226" y="8930"/>
                </a:lnTo>
                <a:lnTo>
                  <a:pt x="125015" y="8930"/>
                </a:lnTo>
                <a:lnTo>
                  <a:pt x="160734" y="0"/>
                </a:lnTo>
                <a:lnTo>
                  <a:pt x="187523" y="0"/>
                </a:lnTo>
                <a:lnTo>
                  <a:pt x="214312" y="0"/>
                </a:lnTo>
                <a:lnTo>
                  <a:pt x="250031" y="0"/>
                </a:lnTo>
                <a:lnTo>
                  <a:pt x="285750" y="8930"/>
                </a:lnTo>
                <a:lnTo>
                  <a:pt x="321468" y="17860"/>
                </a:lnTo>
                <a:lnTo>
                  <a:pt x="366117" y="35719"/>
                </a:lnTo>
                <a:lnTo>
                  <a:pt x="410765" y="44649"/>
                </a:lnTo>
                <a:lnTo>
                  <a:pt x="464343" y="53578"/>
                </a:lnTo>
                <a:lnTo>
                  <a:pt x="526851" y="62508"/>
                </a:lnTo>
                <a:lnTo>
                  <a:pt x="571500" y="62508"/>
                </a:lnTo>
                <a:lnTo>
                  <a:pt x="634007" y="62508"/>
                </a:lnTo>
                <a:lnTo>
                  <a:pt x="678656" y="53578"/>
                </a:lnTo>
                <a:lnTo>
                  <a:pt x="732234" y="44649"/>
                </a:lnTo>
                <a:lnTo>
                  <a:pt x="785812" y="44649"/>
                </a:lnTo>
                <a:lnTo>
                  <a:pt x="830461" y="44649"/>
                </a:lnTo>
                <a:lnTo>
                  <a:pt x="884039" y="53578"/>
                </a:lnTo>
                <a:lnTo>
                  <a:pt x="937617" y="62508"/>
                </a:lnTo>
                <a:lnTo>
                  <a:pt x="991195" y="80367"/>
                </a:lnTo>
                <a:lnTo>
                  <a:pt x="1044773" y="98227"/>
                </a:lnTo>
                <a:lnTo>
                  <a:pt x="1089421" y="116086"/>
                </a:lnTo>
                <a:lnTo>
                  <a:pt x="1134070" y="133946"/>
                </a:lnTo>
                <a:lnTo>
                  <a:pt x="1178718" y="133946"/>
                </a:lnTo>
                <a:lnTo>
                  <a:pt x="1214437" y="133946"/>
                </a:lnTo>
                <a:lnTo>
                  <a:pt x="1250156" y="125016"/>
                </a:lnTo>
                <a:lnTo>
                  <a:pt x="1276945" y="125016"/>
                </a:lnTo>
                <a:lnTo>
                  <a:pt x="1303734" y="116086"/>
                </a:lnTo>
                <a:lnTo>
                  <a:pt x="1321593" y="107157"/>
                </a:lnTo>
                <a:lnTo>
                  <a:pt x="1339453" y="98227"/>
                </a:lnTo>
                <a:lnTo>
                  <a:pt x="1348382" y="89297"/>
                </a:lnTo>
                <a:lnTo>
                  <a:pt x="1348382"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91133" y="4036218"/>
            <a:ext cx="1973462" cy="98228"/>
          </a:xfrm>
          <a:custGeom>
            <a:avLst/>
            <a:gdLst/>
            <a:ahLst/>
            <a:cxnLst/>
            <a:rect l="0" t="0" r="0" b="0"/>
            <a:pathLst>
              <a:path w="1973462" h="98228">
                <a:moveTo>
                  <a:pt x="0" y="98227"/>
                </a:moveTo>
                <a:lnTo>
                  <a:pt x="0" y="98227"/>
                </a:lnTo>
                <a:lnTo>
                  <a:pt x="0" y="89297"/>
                </a:lnTo>
                <a:lnTo>
                  <a:pt x="0" y="89297"/>
                </a:lnTo>
                <a:lnTo>
                  <a:pt x="8930" y="80368"/>
                </a:lnTo>
                <a:lnTo>
                  <a:pt x="17859" y="71438"/>
                </a:lnTo>
                <a:lnTo>
                  <a:pt x="26789" y="62508"/>
                </a:lnTo>
                <a:lnTo>
                  <a:pt x="26789" y="62508"/>
                </a:lnTo>
                <a:lnTo>
                  <a:pt x="35719" y="53578"/>
                </a:lnTo>
                <a:lnTo>
                  <a:pt x="44648" y="53578"/>
                </a:lnTo>
                <a:lnTo>
                  <a:pt x="44648" y="53578"/>
                </a:lnTo>
                <a:lnTo>
                  <a:pt x="53578" y="53578"/>
                </a:lnTo>
                <a:lnTo>
                  <a:pt x="53578" y="53578"/>
                </a:lnTo>
                <a:lnTo>
                  <a:pt x="62508" y="53578"/>
                </a:lnTo>
                <a:lnTo>
                  <a:pt x="62508" y="53578"/>
                </a:lnTo>
                <a:lnTo>
                  <a:pt x="71437" y="53578"/>
                </a:lnTo>
                <a:lnTo>
                  <a:pt x="80367" y="53578"/>
                </a:lnTo>
                <a:lnTo>
                  <a:pt x="89297" y="44649"/>
                </a:lnTo>
                <a:lnTo>
                  <a:pt x="89297" y="35719"/>
                </a:lnTo>
                <a:lnTo>
                  <a:pt x="98226" y="35719"/>
                </a:lnTo>
                <a:lnTo>
                  <a:pt x="107156" y="35719"/>
                </a:lnTo>
                <a:lnTo>
                  <a:pt x="116086" y="26789"/>
                </a:lnTo>
                <a:lnTo>
                  <a:pt x="125016" y="26789"/>
                </a:lnTo>
                <a:lnTo>
                  <a:pt x="142875" y="26789"/>
                </a:lnTo>
                <a:lnTo>
                  <a:pt x="160734" y="17860"/>
                </a:lnTo>
                <a:lnTo>
                  <a:pt x="178594" y="8930"/>
                </a:lnTo>
                <a:lnTo>
                  <a:pt x="205383" y="8930"/>
                </a:lnTo>
                <a:lnTo>
                  <a:pt x="232172" y="0"/>
                </a:lnTo>
                <a:lnTo>
                  <a:pt x="250031" y="0"/>
                </a:lnTo>
                <a:lnTo>
                  <a:pt x="276820" y="0"/>
                </a:lnTo>
                <a:lnTo>
                  <a:pt x="294680" y="0"/>
                </a:lnTo>
                <a:lnTo>
                  <a:pt x="312539" y="0"/>
                </a:lnTo>
                <a:lnTo>
                  <a:pt x="339328" y="0"/>
                </a:lnTo>
                <a:lnTo>
                  <a:pt x="357187" y="0"/>
                </a:lnTo>
                <a:lnTo>
                  <a:pt x="383976" y="0"/>
                </a:lnTo>
                <a:lnTo>
                  <a:pt x="410766" y="0"/>
                </a:lnTo>
                <a:lnTo>
                  <a:pt x="437555" y="0"/>
                </a:lnTo>
                <a:lnTo>
                  <a:pt x="464344" y="0"/>
                </a:lnTo>
                <a:lnTo>
                  <a:pt x="491133" y="0"/>
                </a:lnTo>
                <a:lnTo>
                  <a:pt x="517922" y="0"/>
                </a:lnTo>
                <a:lnTo>
                  <a:pt x="544711" y="0"/>
                </a:lnTo>
                <a:lnTo>
                  <a:pt x="562570" y="0"/>
                </a:lnTo>
                <a:lnTo>
                  <a:pt x="589359" y="8930"/>
                </a:lnTo>
                <a:lnTo>
                  <a:pt x="607219" y="8930"/>
                </a:lnTo>
                <a:lnTo>
                  <a:pt x="625078" y="17860"/>
                </a:lnTo>
                <a:lnTo>
                  <a:pt x="642937" y="17860"/>
                </a:lnTo>
                <a:lnTo>
                  <a:pt x="660797" y="17860"/>
                </a:lnTo>
                <a:lnTo>
                  <a:pt x="678656" y="17860"/>
                </a:lnTo>
                <a:lnTo>
                  <a:pt x="696516" y="26789"/>
                </a:lnTo>
                <a:lnTo>
                  <a:pt x="714375" y="26789"/>
                </a:lnTo>
                <a:lnTo>
                  <a:pt x="732234" y="26789"/>
                </a:lnTo>
                <a:lnTo>
                  <a:pt x="750094" y="26789"/>
                </a:lnTo>
                <a:lnTo>
                  <a:pt x="767953" y="26789"/>
                </a:lnTo>
                <a:lnTo>
                  <a:pt x="785812" y="26789"/>
                </a:lnTo>
                <a:lnTo>
                  <a:pt x="803672" y="26789"/>
                </a:lnTo>
                <a:lnTo>
                  <a:pt x="830461" y="26789"/>
                </a:lnTo>
                <a:lnTo>
                  <a:pt x="848320" y="26789"/>
                </a:lnTo>
                <a:lnTo>
                  <a:pt x="866180" y="35719"/>
                </a:lnTo>
                <a:lnTo>
                  <a:pt x="884039" y="35719"/>
                </a:lnTo>
                <a:lnTo>
                  <a:pt x="910828" y="35719"/>
                </a:lnTo>
                <a:lnTo>
                  <a:pt x="937617" y="44649"/>
                </a:lnTo>
                <a:lnTo>
                  <a:pt x="964406" y="53578"/>
                </a:lnTo>
                <a:lnTo>
                  <a:pt x="1000125" y="53578"/>
                </a:lnTo>
                <a:lnTo>
                  <a:pt x="1026914" y="53578"/>
                </a:lnTo>
                <a:lnTo>
                  <a:pt x="1062633" y="53578"/>
                </a:lnTo>
                <a:lnTo>
                  <a:pt x="1098351" y="44649"/>
                </a:lnTo>
                <a:lnTo>
                  <a:pt x="1134070" y="44649"/>
                </a:lnTo>
                <a:lnTo>
                  <a:pt x="1169789" y="35719"/>
                </a:lnTo>
                <a:lnTo>
                  <a:pt x="1214437" y="35719"/>
                </a:lnTo>
                <a:lnTo>
                  <a:pt x="1250156" y="26789"/>
                </a:lnTo>
                <a:lnTo>
                  <a:pt x="1285875" y="26789"/>
                </a:lnTo>
                <a:lnTo>
                  <a:pt x="1321594" y="17860"/>
                </a:lnTo>
                <a:lnTo>
                  <a:pt x="1357312" y="17860"/>
                </a:lnTo>
                <a:lnTo>
                  <a:pt x="1393031" y="17860"/>
                </a:lnTo>
                <a:lnTo>
                  <a:pt x="1428750" y="17860"/>
                </a:lnTo>
                <a:lnTo>
                  <a:pt x="1464469" y="17860"/>
                </a:lnTo>
                <a:lnTo>
                  <a:pt x="1491258" y="26789"/>
                </a:lnTo>
                <a:lnTo>
                  <a:pt x="1526976" y="26789"/>
                </a:lnTo>
                <a:lnTo>
                  <a:pt x="1553765" y="35719"/>
                </a:lnTo>
                <a:lnTo>
                  <a:pt x="1580555" y="44649"/>
                </a:lnTo>
                <a:lnTo>
                  <a:pt x="1607344" y="53578"/>
                </a:lnTo>
                <a:lnTo>
                  <a:pt x="1634133" y="53578"/>
                </a:lnTo>
                <a:lnTo>
                  <a:pt x="1660922" y="62508"/>
                </a:lnTo>
                <a:lnTo>
                  <a:pt x="1687711" y="62508"/>
                </a:lnTo>
                <a:lnTo>
                  <a:pt x="1705570" y="62508"/>
                </a:lnTo>
                <a:lnTo>
                  <a:pt x="1732359" y="62508"/>
                </a:lnTo>
                <a:lnTo>
                  <a:pt x="1750219" y="62508"/>
                </a:lnTo>
                <a:lnTo>
                  <a:pt x="1759148" y="62508"/>
                </a:lnTo>
                <a:lnTo>
                  <a:pt x="1777008" y="62508"/>
                </a:lnTo>
                <a:lnTo>
                  <a:pt x="1794867" y="53578"/>
                </a:lnTo>
                <a:lnTo>
                  <a:pt x="1812726" y="53578"/>
                </a:lnTo>
                <a:lnTo>
                  <a:pt x="1830586" y="53578"/>
                </a:lnTo>
                <a:lnTo>
                  <a:pt x="1848445" y="53578"/>
                </a:lnTo>
                <a:lnTo>
                  <a:pt x="1857375" y="53578"/>
                </a:lnTo>
                <a:lnTo>
                  <a:pt x="1875234" y="53578"/>
                </a:lnTo>
                <a:lnTo>
                  <a:pt x="1884164" y="53578"/>
                </a:lnTo>
                <a:lnTo>
                  <a:pt x="1893094" y="62508"/>
                </a:lnTo>
                <a:lnTo>
                  <a:pt x="1902023" y="62508"/>
                </a:lnTo>
                <a:lnTo>
                  <a:pt x="1902023" y="62508"/>
                </a:lnTo>
                <a:lnTo>
                  <a:pt x="1910953" y="62508"/>
                </a:lnTo>
                <a:lnTo>
                  <a:pt x="1919883" y="62508"/>
                </a:lnTo>
                <a:lnTo>
                  <a:pt x="1928812" y="71438"/>
                </a:lnTo>
                <a:lnTo>
                  <a:pt x="1937742" y="71438"/>
                </a:lnTo>
                <a:lnTo>
                  <a:pt x="1946672" y="71438"/>
                </a:lnTo>
                <a:lnTo>
                  <a:pt x="1955601" y="71438"/>
                </a:lnTo>
                <a:lnTo>
                  <a:pt x="1955601" y="71438"/>
                </a:lnTo>
                <a:lnTo>
                  <a:pt x="1964531" y="71438"/>
                </a:lnTo>
                <a:lnTo>
                  <a:pt x="1973461" y="71438"/>
                </a:lnTo>
                <a:lnTo>
                  <a:pt x="1973461" y="80368"/>
                </a:lnTo>
                <a:lnTo>
                  <a:pt x="1973461" y="80368"/>
                </a:lnTo>
                <a:lnTo>
                  <a:pt x="1973461"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250531" y="3848695"/>
            <a:ext cx="53579" cy="44649"/>
          </a:xfrm>
          <a:custGeom>
            <a:avLst/>
            <a:gdLst/>
            <a:ahLst/>
            <a:cxnLst/>
            <a:rect l="0" t="0" r="0" b="0"/>
            <a:pathLst>
              <a:path w="53579" h="44649">
                <a:moveTo>
                  <a:pt x="53578" y="44648"/>
                </a:moveTo>
                <a:lnTo>
                  <a:pt x="53578" y="44648"/>
                </a:lnTo>
                <a:lnTo>
                  <a:pt x="44649" y="35719"/>
                </a:lnTo>
                <a:lnTo>
                  <a:pt x="44649" y="26789"/>
                </a:lnTo>
                <a:lnTo>
                  <a:pt x="35719" y="8930"/>
                </a:lnTo>
                <a:lnTo>
                  <a:pt x="26789" y="8930"/>
                </a:lnTo>
                <a:lnTo>
                  <a:pt x="26789" y="0"/>
                </a:lnTo>
                <a:lnTo>
                  <a:pt x="26789" y="0"/>
                </a:lnTo>
                <a:lnTo>
                  <a:pt x="17860" y="8930"/>
                </a:lnTo>
                <a:lnTo>
                  <a:pt x="17860" y="17859"/>
                </a:lnTo>
                <a:lnTo>
                  <a:pt x="8930" y="2678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955852" y="4250531"/>
            <a:ext cx="8930" cy="8931"/>
          </a:xfrm>
          <a:custGeom>
            <a:avLst/>
            <a:gdLst/>
            <a:ahLst/>
            <a:cxnLst/>
            <a:rect l="0" t="0" r="0" b="0"/>
            <a:pathLst>
              <a:path w="8930" h="8931">
                <a:moveTo>
                  <a:pt x="8929" y="8930"/>
                </a:moveTo>
                <a:lnTo>
                  <a:pt x="8929" y="8930"/>
                </a:lnTo>
                <a:lnTo>
                  <a:pt x="8929" y="8930"/>
                </a:lnTo>
                <a:lnTo>
                  <a:pt x="0"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2360539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Run your test outside Eclipse </a:t>
            </a:r>
          </a:p>
        </p:txBody>
      </p:sp>
      <p:sp>
        <p:nvSpPr>
          <p:cNvPr id="3" name="Content Placeholder 2"/>
          <p:cNvSpPr>
            <a:spLocks noGrp="1"/>
          </p:cNvSpPr>
          <p:nvPr>
            <p:ph idx="1"/>
          </p:nvPr>
        </p:nvSpPr>
        <p:spPr/>
        <p:txBody>
          <a:bodyPr/>
          <a:lstStyle/>
          <a:p>
            <a:r>
              <a:rPr lang="en-US" dirty="0" err="1"/>
              <a:t>org.junit.runner.JUnitCore</a:t>
            </a:r>
            <a:r>
              <a:rPr lang="en-US" dirty="0"/>
              <a:t> class provides the </a:t>
            </a:r>
            <a:r>
              <a:rPr lang="en-US" dirty="0" err="1"/>
              <a:t>runClasses</a:t>
            </a:r>
            <a:r>
              <a:rPr lang="en-US" dirty="0"/>
              <a:t>() method which allows you to run one or several tests classes</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75647392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your test folder create a new class </a:t>
            </a:r>
            <a:r>
              <a:rPr lang="en-US" dirty="0" err="1"/>
              <a:t>MyTestRunner</a:t>
            </a:r>
            <a:r>
              <a:rPr lang="en-US" dirty="0"/>
              <a:t> </a:t>
            </a:r>
          </a:p>
        </p:txBody>
      </p:sp>
      <p:sp>
        <p:nvSpPr>
          <p:cNvPr id="3" name="Content Placeholder 2"/>
          <p:cNvSpPr>
            <a:spLocks noGrp="1"/>
          </p:cNvSpPr>
          <p:nvPr>
            <p:ph idx="1"/>
          </p:nvPr>
        </p:nvSpPr>
        <p:spPr>
          <a:xfrm>
            <a:off x="228600" y="1600200"/>
            <a:ext cx="8839200" cy="4648200"/>
          </a:xfrm>
        </p:spPr>
        <p:txBody>
          <a:bodyPr>
            <a:normAutofit fontScale="85000" lnSpcReduction="20000"/>
          </a:bodyPr>
          <a:lstStyle/>
          <a:p>
            <a:pPr marL="0" indent="0">
              <a:buNone/>
            </a:pPr>
            <a:r>
              <a:rPr lang="en-US" sz="2400" dirty="0"/>
              <a:t>package </a:t>
            </a:r>
            <a:r>
              <a:rPr lang="en-US" sz="2400" dirty="0" err="1"/>
              <a:t>de.vogella.junit.first</a:t>
            </a:r>
            <a:r>
              <a:rPr lang="en-US" sz="2400" dirty="0"/>
              <a:t>; </a:t>
            </a:r>
            <a:endParaRPr lang="en-US" sz="2400" dirty="0" smtClean="0"/>
          </a:p>
          <a:p>
            <a:pPr marL="0" indent="0">
              <a:buNone/>
            </a:pPr>
            <a:r>
              <a:rPr lang="en-US" sz="2400" dirty="0" smtClean="0"/>
              <a:t>import </a:t>
            </a:r>
            <a:r>
              <a:rPr lang="en-US" sz="2400" dirty="0" err="1"/>
              <a:t>org.junit.runner.JUnitCore</a:t>
            </a:r>
            <a:r>
              <a:rPr lang="en-US" sz="2400" dirty="0"/>
              <a:t>; </a:t>
            </a:r>
            <a:endParaRPr lang="en-US" sz="2400" dirty="0" smtClean="0"/>
          </a:p>
          <a:p>
            <a:pPr marL="0" indent="0">
              <a:buNone/>
            </a:pPr>
            <a:r>
              <a:rPr lang="en-US" sz="2400" dirty="0" smtClean="0"/>
              <a:t>import </a:t>
            </a:r>
            <a:r>
              <a:rPr lang="en-US" sz="2400" dirty="0" err="1"/>
              <a:t>org.junit.runner.Result</a:t>
            </a:r>
            <a:r>
              <a:rPr lang="en-US" sz="2400" dirty="0"/>
              <a:t>; </a:t>
            </a:r>
            <a:endParaRPr lang="en-US" sz="2400" dirty="0" smtClean="0"/>
          </a:p>
          <a:p>
            <a:pPr marL="0" indent="0">
              <a:buNone/>
            </a:pPr>
            <a:r>
              <a:rPr lang="en-US" sz="2400" dirty="0" smtClean="0"/>
              <a:t>import </a:t>
            </a:r>
            <a:r>
              <a:rPr lang="en-US" sz="2400" dirty="0" err="1"/>
              <a:t>org.junit.runner.notification.Failure</a:t>
            </a:r>
            <a:r>
              <a:rPr lang="en-US" sz="2400" dirty="0"/>
              <a:t>; </a:t>
            </a:r>
            <a:endParaRPr lang="en-US" sz="2400" dirty="0" smtClean="0"/>
          </a:p>
          <a:p>
            <a:pPr marL="0" indent="0">
              <a:buNone/>
            </a:pPr>
            <a:r>
              <a:rPr lang="en-US" sz="2400" dirty="0" smtClean="0"/>
              <a:t>public </a:t>
            </a:r>
            <a:r>
              <a:rPr lang="en-US" sz="2400" dirty="0"/>
              <a:t>class </a:t>
            </a:r>
            <a:r>
              <a:rPr lang="en-US" sz="2400" dirty="0" err="1"/>
              <a:t>MyTestRunner</a:t>
            </a:r>
            <a:r>
              <a:rPr lang="en-US" sz="2400" dirty="0"/>
              <a:t> { </a:t>
            </a:r>
            <a:endParaRPr lang="en-US" sz="2400" dirty="0" smtClean="0"/>
          </a:p>
          <a:p>
            <a:pPr marL="0" indent="0">
              <a:buNone/>
            </a:pPr>
            <a:r>
              <a:rPr lang="en-US" sz="2400" dirty="0"/>
              <a:t> </a:t>
            </a:r>
            <a:r>
              <a:rPr lang="en-US" sz="2400" dirty="0" smtClean="0"/>
              <a:t>    public </a:t>
            </a:r>
            <a:r>
              <a:rPr lang="en-US" sz="2400" dirty="0"/>
              <a:t>static void main(String[] </a:t>
            </a:r>
            <a:r>
              <a:rPr lang="en-US" sz="2400" dirty="0" err="1"/>
              <a:t>args</a:t>
            </a:r>
            <a:r>
              <a:rPr lang="en-US" sz="2400" dirty="0"/>
              <a:t>) { </a:t>
            </a:r>
            <a:endParaRPr lang="en-US" sz="2400" dirty="0" smtClean="0"/>
          </a:p>
          <a:p>
            <a:pPr marL="0" indent="0">
              <a:buNone/>
            </a:pPr>
            <a:r>
              <a:rPr lang="en-US" sz="2400" dirty="0"/>
              <a:t>	</a:t>
            </a:r>
            <a:r>
              <a:rPr lang="en-US" sz="2400" dirty="0" smtClean="0"/>
              <a:t>Result </a:t>
            </a:r>
            <a:r>
              <a:rPr lang="en-US" sz="2400" dirty="0" err="1" smtClean="0"/>
              <a:t>result</a:t>
            </a:r>
            <a:r>
              <a:rPr lang="en-US" sz="2400" dirty="0" smtClean="0"/>
              <a:t> = </a:t>
            </a:r>
            <a:r>
              <a:rPr lang="en-US" sz="2400" dirty="0" err="1" smtClean="0"/>
              <a:t>JUnitCore.runClasses</a:t>
            </a:r>
            <a:r>
              <a:rPr lang="en-US" sz="2400" dirty="0" smtClean="0"/>
              <a:t>(</a:t>
            </a:r>
            <a:r>
              <a:rPr lang="en-US" sz="2400" dirty="0" err="1" smtClean="0"/>
              <a:t>MyClassTest.class</a:t>
            </a:r>
            <a:r>
              <a:rPr lang="en-US" sz="2400" dirty="0"/>
              <a:t>); </a:t>
            </a:r>
            <a:endParaRPr lang="en-US" sz="2400" dirty="0" smtClean="0"/>
          </a:p>
          <a:p>
            <a:pPr marL="0" indent="0">
              <a:buNone/>
            </a:pPr>
            <a:r>
              <a:rPr lang="en-US" sz="2400" dirty="0" smtClean="0"/>
              <a:t>	for </a:t>
            </a:r>
            <a:r>
              <a:rPr lang="en-US" sz="2400" dirty="0"/>
              <a:t>(Failure </a:t>
            </a:r>
            <a:r>
              <a:rPr lang="en-US" sz="2400" dirty="0" err="1"/>
              <a:t>failure</a:t>
            </a:r>
            <a:r>
              <a:rPr lang="en-US" sz="2400" dirty="0"/>
              <a:t> : </a:t>
            </a:r>
            <a:r>
              <a:rPr lang="en-US" sz="2400" dirty="0" err="1"/>
              <a:t>result.getFailures</a:t>
            </a:r>
            <a:r>
              <a:rPr lang="en-US" sz="2400" dirty="0"/>
              <a:t>()) { </a:t>
            </a:r>
            <a:endParaRPr lang="en-US" sz="2400" dirty="0" smtClean="0"/>
          </a:p>
          <a:p>
            <a:pPr marL="0" indent="0">
              <a:buNone/>
            </a:pPr>
            <a:r>
              <a:rPr lang="en-US" sz="2400" dirty="0" smtClean="0"/>
              <a:t>		  </a:t>
            </a:r>
            <a:r>
              <a:rPr lang="en-US" sz="2400" dirty="0" err="1" smtClean="0"/>
              <a:t>System.out.println</a:t>
            </a:r>
            <a:r>
              <a:rPr lang="en-US" sz="2400" dirty="0" smtClean="0"/>
              <a:t>(</a:t>
            </a:r>
            <a:r>
              <a:rPr lang="en-US" sz="2400" dirty="0" err="1" smtClean="0"/>
              <a:t>failure.toString</a:t>
            </a:r>
            <a:r>
              <a:rPr lang="en-US" sz="2400" dirty="0"/>
              <a:t>()); </a:t>
            </a:r>
            <a:endParaRPr lang="en-US" sz="2400" dirty="0" smtClean="0"/>
          </a:p>
          <a:p>
            <a:pPr marL="0" indent="0">
              <a:buNone/>
            </a:pPr>
            <a:r>
              <a:rPr lang="en-US" sz="2400" dirty="0"/>
              <a:t>	</a:t>
            </a:r>
            <a:r>
              <a:rPr lang="en-US" sz="2400" dirty="0" smtClean="0"/>
              <a:t>} </a:t>
            </a:r>
          </a:p>
          <a:p>
            <a:pPr marL="0" indent="0">
              <a:buNone/>
            </a:pPr>
            <a:r>
              <a:rPr lang="en-US" sz="2400" dirty="0" smtClean="0"/>
              <a:t>     } </a:t>
            </a:r>
          </a:p>
          <a:p>
            <a:pPr marL="0" indent="0">
              <a:buNone/>
            </a:pPr>
            <a:r>
              <a:rPr lang="en-US" sz="2400" dirty="0" smtClean="0"/>
              <a:t>} </a:t>
            </a:r>
            <a:endParaRPr lang="en-US" sz="2400"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reeform 4"/>
          <p:cNvSpPr/>
          <p:nvPr/>
        </p:nvSpPr>
        <p:spPr bwMode="auto">
          <a:xfrm>
            <a:off x="1839516" y="3339703"/>
            <a:ext cx="1419821" cy="98227"/>
          </a:xfrm>
          <a:custGeom>
            <a:avLst/>
            <a:gdLst/>
            <a:ahLst/>
            <a:cxnLst/>
            <a:rect l="0" t="0" r="0" b="0"/>
            <a:pathLst>
              <a:path w="1419821" h="98227">
                <a:moveTo>
                  <a:pt x="0" y="98226"/>
                </a:moveTo>
                <a:lnTo>
                  <a:pt x="0" y="89297"/>
                </a:lnTo>
                <a:lnTo>
                  <a:pt x="0" y="89297"/>
                </a:lnTo>
                <a:lnTo>
                  <a:pt x="8929" y="80367"/>
                </a:lnTo>
                <a:lnTo>
                  <a:pt x="8929" y="80367"/>
                </a:lnTo>
                <a:lnTo>
                  <a:pt x="8929" y="80367"/>
                </a:lnTo>
                <a:lnTo>
                  <a:pt x="17859" y="80367"/>
                </a:lnTo>
                <a:lnTo>
                  <a:pt x="26789" y="71437"/>
                </a:lnTo>
                <a:lnTo>
                  <a:pt x="44648" y="71437"/>
                </a:lnTo>
                <a:lnTo>
                  <a:pt x="53578" y="71437"/>
                </a:lnTo>
                <a:lnTo>
                  <a:pt x="80367" y="71437"/>
                </a:lnTo>
                <a:lnTo>
                  <a:pt x="107156" y="62508"/>
                </a:lnTo>
                <a:lnTo>
                  <a:pt x="142875" y="62508"/>
                </a:lnTo>
                <a:lnTo>
                  <a:pt x="169664" y="62508"/>
                </a:lnTo>
                <a:lnTo>
                  <a:pt x="205382" y="53578"/>
                </a:lnTo>
                <a:lnTo>
                  <a:pt x="241101" y="53578"/>
                </a:lnTo>
                <a:lnTo>
                  <a:pt x="285750" y="53578"/>
                </a:lnTo>
                <a:lnTo>
                  <a:pt x="321468" y="53578"/>
                </a:lnTo>
                <a:lnTo>
                  <a:pt x="366117" y="53578"/>
                </a:lnTo>
                <a:lnTo>
                  <a:pt x="410765" y="53578"/>
                </a:lnTo>
                <a:lnTo>
                  <a:pt x="455414" y="44648"/>
                </a:lnTo>
                <a:lnTo>
                  <a:pt x="508992" y="44648"/>
                </a:lnTo>
                <a:lnTo>
                  <a:pt x="562570" y="44648"/>
                </a:lnTo>
                <a:lnTo>
                  <a:pt x="607218" y="44648"/>
                </a:lnTo>
                <a:lnTo>
                  <a:pt x="660797" y="44648"/>
                </a:lnTo>
                <a:lnTo>
                  <a:pt x="723304" y="44648"/>
                </a:lnTo>
                <a:lnTo>
                  <a:pt x="776882" y="44648"/>
                </a:lnTo>
                <a:lnTo>
                  <a:pt x="830461" y="44648"/>
                </a:lnTo>
                <a:lnTo>
                  <a:pt x="875109" y="44648"/>
                </a:lnTo>
                <a:lnTo>
                  <a:pt x="928687" y="44648"/>
                </a:lnTo>
                <a:lnTo>
                  <a:pt x="982265" y="44648"/>
                </a:lnTo>
                <a:lnTo>
                  <a:pt x="1044773" y="44648"/>
                </a:lnTo>
                <a:lnTo>
                  <a:pt x="1107281" y="35718"/>
                </a:lnTo>
                <a:lnTo>
                  <a:pt x="1160859" y="35718"/>
                </a:lnTo>
                <a:lnTo>
                  <a:pt x="1214437" y="26789"/>
                </a:lnTo>
                <a:lnTo>
                  <a:pt x="1268015" y="17859"/>
                </a:lnTo>
                <a:lnTo>
                  <a:pt x="1312664" y="8929"/>
                </a:lnTo>
                <a:lnTo>
                  <a:pt x="1348382" y="8929"/>
                </a:lnTo>
                <a:lnTo>
                  <a:pt x="1384101" y="0"/>
                </a:lnTo>
                <a:lnTo>
                  <a:pt x="1410890" y="0"/>
                </a:lnTo>
                <a:lnTo>
                  <a:pt x="1419820" y="8929"/>
                </a:lnTo>
                <a:lnTo>
                  <a:pt x="1419820" y="8929"/>
                </a:lnTo>
                <a:lnTo>
                  <a:pt x="141982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562945" y="3670101"/>
            <a:ext cx="1357314" cy="80368"/>
          </a:xfrm>
          <a:custGeom>
            <a:avLst/>
            <a:gdLst/>
            <a:ahLst/>
            <a:cxnLst/>
            <a:rect l="0" t="0" r="0" b="0"/>
            <a:pathLst>
              <a:path w="1357314" h="80368">
                <a:moveTo>
                  <a:pt x="8930" y="80367"/>
                </a:moveTo>
                <a:lnTo>
                  <a:pt x="8930" y="71438"/>
                </a:lnTo>
                <a:lnTo>
                  <a:pt x="0" y="71438"/>
                </a:lnTo>
                <a:lnTo>
                  <a:pt x="0" y="71438"/>
                </a:lnTo>
                <a:lnTo>
                  <a:pt x="0" y="71438"/>
                </a:lnTo>
                <a:lnTo>
                  <a:pt x="8930" y="71438"/>
                </a:lnTo>
                <a:lnTo>
                  <a:pt x="8930" y="71438"/>
                </a:lnTo>
                <a:lnTo>
                  <a:pt x="17860" y="71438"/>
                </a:lnTo>
                <a:lnTo>
                  <a:pt x="35719" y="71438"/>
                </a:lnTo>
                <a:lnTo>
                  <a:pt x="44649" y="71438"/>
                </a:lnTo>
                <a:lnTo>
                  <a:pt x="53578" y="62508"/>
                </a:lnTo>
                <a:lnTo>
                  <a:pt x="62508" y="62508"/>
                </a:lnTo>
                <a:lnTo>
                  <a:pt x="80368" y="62508"/>
                </a:lnTo>
                <a:lnTo>
                  <a:pt x="89297" y="53578"/>
                </a:lnTo>
                <a:lnTo>
                  <a:pt x="107157" y="53578"/>
                </a:lnTo>
                <a:lnTo>
                  <a:pt x="125016" y="53578"/>
                </a:lnTo>
                <a:lnTo>
                  <a:pt x="142875" y="53578"/>
                </a:lnTo>
                <a:lnTo>
                  <a:pt x="169664" y="53578"/>
                </a:lnTo>
                <a:lnTo>
                  <a:pt x="187524" y="53578"/>
                </a:lnTo>
                <a:lnTo>
                  <a:pt x="205383" y="53578"/>
                </a:lnTo>
                <a:lnTo>
                  <a:pt x="232172" y="53578"/>
                </a:lnTo>
                <a:lnTo>
                  <a:pt x="258961" y="53578"/>
                </a:lnTo>
                <a:lnTo>
                  <a:pt x="276821" y="53578"/>
                </a:lnTo>
                <a:lnTo>
                  <a:pt x="303610" y="53578"/>
                </a:lnTo>
                <a:lnTo>
                  <a:pt x="330399" y="53578"/>
                </a:lnTo>
                <a:lnTo>
                  <a:pt x="357188" y="62508"/>
                </a:lnTo>
                <a:lnTo>
                  <a:pt x="383977" y="62508"/>
                </a:lnTo>
                <a:lnTo>
                  <a:pt x="410766" y="62508"/>
                </a:lnTo>
                <a:lnTo>
                  <a:pt x="437555" y="62508"/>
                </a:lnTo>
                <a:lnTo>
                  <a:pt x="464344" y="62508"/>
                </a:lnTo>
                <a:lnTo>
                  <a:pt x="491133" y="62508"/>
                </a:lnTo>
                <a:lnTo>
                  <a:pt x="517922" y="62508"/>
                </a:lnTo>
                <a:lnTo>
                  <a:pt x="544711" y="62508"/>
                </a:lnTo>
                <a:lnTo>
                  <a:pt x="571500" y="53578"/>
                </a:lnTo>
                <a:lnTo>
                  <a:pt x="598289" y="53578"/>
                </a:lnTo>
                <a:lnTo>
                  <a:pt x="625078" y="53578"/>
                </a:lnTo>
                <a:lnTo>
                  <a:pt x="651868" y="53578"/>
                </a:lnTo>
                <a:lnTo>
                  <a:pt x="669727" y="44649"/>
                </a:lnTo>
                <a:lnTo>
                  <a:pt x="696516" y="44649"/>
                </a:lnTo>
                <a:lnTo>
                  <a:pt x="714375" y="44649"/>
                </a:lnTo>
                <a:lnTo>
                  <a:pt x="732235" y="53578"/>
                </a:lnTo>
                <a:lnTo>
                  <a:pt x="759024" y="53578"/>
                </a:lnTo>
                <a:lnTo>
                  <a:pt x="767953" y="53578"/>
                </a:lnTo>
                <a:lnTo>
                  <a:pt x="785813" y="53578"/>
                </a:lnTo>
                <a:lnTo>
                  <a:pt x="803672" y="53578"/>
                </a:lnTo>
                <a:lnTo>
                  <a:pt x="830461" y="53578"/>
                </a:lnTo>
                <a:lnTo>
                  <a:pt x="848321" y="44649"/>
                </a:lnTo>
                <a:lnTo>
                  <a:pt x="875110" y="44649"/>
                </a:lnTo>
                <a:lnTo>
                  <a:pt x="901899" y="35719"/>
                </a:lnTo>
                <a:lnTo>
                  <a:pt x="928688" y="35719"/>
                </a:lnTo>
                <a:lnTo>
                  <a:pt x="955477" y="26789"/>
                </a:lnTo>
                <a:lnTo>
                  <a:pt x="991196" y="26789"/>
                </a:lnTo>
                <a:lnTo>
                  <a:pt x="1026914" y="17860"/>
                </a:lnTo>
                <a:lnTo>
                  <a:pt x="1053703" y="17860"/>
                </a:lnTo>
                <a:lnTo>
                  <a:pt x="1080493" y="17860"/>
                </a:lnTo>
                <a:lnTo>
                  <a:pt x="1116211" y="17860"/>
                </a:lnTo>
                <a:lnTo>
                  <a:pt x="1143000" y="17860"/>
                </a:lnTo>
                <a:lnTo>
                  <a:pt x="1169789" y="17860"/>
                </a:lnTo>
                <a:lnTo>
                  <a:pt x="1196578" y="17860"/>
                </a:lnTo>
                <a:lnTo>
                  <a:pt x="1223368" y="17860"/>
                </a:lnTo>
                <a:lnTo>
                  <a:pt x="1250157" y="8930"/>
                </a:lnTo>
                <a:lnTo>
                  <a:pt x="1276946" y="8930"/>
                </a:lnTo>
                <a:lnTo>
                  <a:pt x="1294805" y="8930"/>
                </a:lnTo>
                <a:lnTo>
                  <a:pt x="1321594" y="0"/>
                </a:lnTo>
                <a:lnTo>
                  <a:pt x="1339453" y="0"/>
                </a:lnTo>
                <a:lnTo>
                  <a:pt x="1348383" y="0"/>
                </a:lnTo>
                <a:lnTo>
                  <a:pt x="1357313" y="0"/>
                </a:lnTo>
                <a:lnTo>
                  <a:pt x="1357313" y="0"/>
                </a:lnTo>
                <a:lnTo>
                  <a:pt x="1357313" y="0"/>
                </a:lnTo>
                <a:lnTo>
                  <a:pt x="1348383" y="0"/>
                </a:lnTo>
                <a:lnTo>
                  <a:pt x="1348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831086" y="4107656"/>
            <a:ext cx="1964532" cy="71438"/>
          </a:xfrm>
          <a:custGeom>
            <a:avLst/>
            <a:gdLst/>
            <a:ahLst/>
            <a:cxnLst/>
            <a:rect l="0" t="0" r="0" b="0"/>
            <a:pathLst>
              <a:path w="1964532" h="71438">
                <a:moveTo>
                  <a:pt x="8930" y="71437"/>
                </a:moveTo>
                <a:lnTo>
                  <a:pt x="0" y="62508"/>
                </a:lnTo>
                <a:lnTo>
                  <a:pt x="0" y="62508"/>
                </a:lnTo>
                <a:lnTo>
                  <a:pt x="8930" y="62508"/>
                </a:lnTo>
                <a:lnTo>
                  <a:pt x="8930" y="62508"/>
                </a:lnTo>
                <a:lnTo>
                  <a:pt x="8930" y="53578"/>
                </a:lnTo>
                <a:lnTo>
                  <a:pt x="8930" y="53578"/>
                </a:lnTo>
                <a:lnTo>
                  <a:pt x="8930" y="53578"/>
                </a:lnTo>
                <a:lnTo>
                  <a:pt x="17859" y="53578"/>
                </a:lnTo>
                <a:lnTo>
                  <a:pt x="17859" y="53578"/>
                </a:lnTo>
                <a:lnTo>
                  <a:pt x="17859" y="53578"/>
                </a:lnTo>
                <a:lnTo>
                  <a:pt x="26789" y="53578"/>
                </a:lnTo>
                <a:lnTo>
                  <a:pt x="26789" y="53578"/>
                </a:lnTo>
                <a:lnTo>
                  <a:pt x="35719" y="53578"/>
                </a:lnTo>
                <a:lnTo>
                  <a:pt x="35719" y="62508"/>
                </a:lnTo>
                <a:lnTo>
                  <a:pt x="44648" y="62508"/>
                </a:lnTo>
                <a:lnTo>
                  <a:pt x="44648" y="62508"/>
                </a:lnTo>
                <a:lnTo>
                  <a:pt x="53578" y="62508"/>
                </a:lnTo>
                <a:lnTo>
                  <a:pt x="62508" y="71437"/>
                </a:lnTo>
                <a:lnTo>
                  <a:pt x="71437" y="71437"/>
                </a:lnTo>
                <a:lnTo>
                  <a:pt x="80367" y="71437"/>
                </a:lnTo>
                <a:lnTo>
                  <a:pt x="89297" y="71437"/>
                </a:lnTo>
                <a:lnTo>
                  <a:pt x="98227" y="71437"/>
                </a:lnTo>
                <a:lnTo>
                  <a:pt x="116086" y="71437"/>
                </a:lnTo>
                <a:lnTo>
                  <a:pt x="125016" y="71437"/>
                </a:lnTo>
                <a:lnTo>
                  <a:pt x="142875" y="71437"/>
                </a:lnTo>
                <a:lnTo>
                  <a:pt x="160734" y="71437"/>
                </a:lnTo>
                <a:lnTo>
                  <a:pt x="169664" y="71437"/>
                </a:lnTo>
                <a:lnTo>
                  <a:pt x="187523" y="71437"/>
                </a:lnTo>
                <a:lnTo>
                  <a:pt x="214312" y="62508"/>
                </a:lnTo>
                <a:lnTo>
                  <a:pt x="232172" y="71437"/>
                </a:lnTo>
                <a:lnTo>
                  <a:pt x="250031" y="71437"/>
                </a:lnTo>
                <a:lnTo>
                  <a:pt x="276820" y="62508"/>
                </a:lnTo>
                <a:lnTo>
                  <a:pt x="294680" y="62508"/>
                </a:lnTo>
                <a:lnTo>
                  <a:pt x="321469" y="62508"/>
                </a:lnTo>
                <a:lnTo>
                  <a:pt x="339328" y="53578"/>
                </a:lnTo>
                <a:lnTo>
                  <a:pt x="357187" y="53578"/>
                </a:lnTo>
                <a:lnTo>
                  <a:pt x="383977" y="53578"/>
                </a:lnTo>
                <a:lnTo>
                  <a:pt x="410766" y="53578"/>
                </a:lnTo>
                <a:lnTo>
                  <a:pt x="428625" y="44648"/>
                </a:lnTo>
                <a:lnTo>
                  <a:pt x="455414" y="44648"/>
                </a:lnTo>
                <a:lnTo>
                  <a:pt x="482203" y="44648"/>
                </a:lnTo>
                <a:lnTo>
                  <a:pt x="500062" y="44648"/>
                </a:lnTo>
                <a:lnTo>
                  <a:pt x="526852" y="44648"/>
                </a:lnTo>
                <a:lnTo>
                  <a:pt x="553641" y="44648"/>
                </a:lnTo>
                <a:lnTo>
                  <a:pt x="580430" y="44648"/>
                </a:lnTo>
                <a:lnTo>
                  <a:pt x="607219" y="44648"/>
                </a:lnTo>
                <a:lnTo>
                  <a:pt x="642937" y="44648"/>
                </a:lnTo>
                <a:lnTo>
                  <a:pt x="669727" y="44648"/>
                </a:lnTo>
                <a:lnTo>
                  <a:pt x="705445" y="44648"/>
                </a:lnTo>
                <a:lnTo>
                  <a:pt x="741164" y="44648"/>
                </a:lnTo>
                <a:lnTo>
                  <a:pt x="767953" y="44648"/>
                </a:lnTo>
                <a:lnTo>
                  <a:pt x="794742" y="35719"/>
                </a:lnTo>
                <a:lnTo>
                  <a:pt x="821531" y="35719"/>
                </a:lnTo>
                <a:lnTo>
                  <a:pt x="848320" y="35719"/>
                </a:lnTo>
                <a:lnTo>
                  <a:pt x="875109" y="26789"/>
                </a:lnTo>
                <a:lnTo>
                  <a:pt x="901898" y="26789"/>
                </a:lnTo>
                <a:lnTo>
                  <a:pt x="928687" y="26789"/>
                </a:lnTo>
                <a:lnTo>
                  <a:pt x="964406" y="26789"/>
                </a:lnTo>
                <a:lnTo>
                  <a:pt x="991195" y="26789"/>
                </a:lnTo>
                <a:lnTo>
                  <a:pt x="1017984" y="26789"/>
                </a:lnTo>
                <a:lnTo>
                  <a:pt x="1044773" y="26789"/>
                </a:lnTo>
                <a:lnTo>
                  <a:pt x="1071562" y="26789"/>
                </a:lnTo>
                <a:lnTo>
                  <a:pt x="1098352" y="26789"/>
                </a:lnTo>
                <a:lnTo>
                  <a:pt x="1125141" y="26789"/>
                </a:lnTo>
                <a:lnTo>
                  <a:pt x="1143000" y="17859"/>
                </a:lnTo>
                <a:lnTo>
                  <a:pt x="1169789" y="17859"/>
                </a:lnTo>
                <a:lnTo>
                  <a:pt x="1196578" y="17859"/>
                </a:lnTo>
                <a:lnTo>
                  <a:pt x="1223367" y="17859"/>
                </a:lnTo>
                <a:lnTo>
                  <a:pt x="1241227" y="17859"/>
                </a:lnTo>
                <a:lnTo>
                  <a:pt x="1268016" y="17859"/>
                </a:lnTo>
                <a:lnTo>
                  <a:pt x="1285875" y="17859"/>
                </a:lnTo>
                <a:lnTo>
                  <a:pt x="1312664" y="17859"/>
                </a:lnTo>
                <a:lnTo>
                  <a:pt x="1339453" y="17859"/>
                </a:lnTo>
                <a:lnTo>
                  <a:pt x="1366242" y="8930"/>
                </a:lnTo>
                <a:lnTo>
                  <a:pt x="1384102" y="8930"/>
                </a:lnTo>
                <a:lnTo>
                  <a:pt x="1410891" y="8930"/>
                </a:lnTo>
                <a:lnTo>
                  <a:pt x="1437680" y="8930"/>
                </a:lnTo>
                <a:lnTo>
                  <a:pt x="1464469" y="8930"/>
                </a:lnTo>
                <a:lnTo>
                  <a:pt x="1491258" y="8930"/>
                </a:lnTo>
                <a:lnTo>
                  <a:pt x="1518047" y="8930"/>
                </a:lnTo>
                <a:lnTo>
                  <a:pt x="1535906" y="8930"/>
                </a:lnTo>
                <a:lnTo>
                  <a:pt x="1562695" y="8930"/>
                </a:lnTo>
                <a:lnTo>
                  <a:pt x="1580555" y="8930"/>
                </a:lnTo>
                <a:lnTo>
                  <a:pt x="1607344" y="0"/>
                </a:lnTo>
                <a:lnTo>
                  <a:pt x="1625203" y="0"/>
                </a:lnTo>
                <a:lnTo>
                  <a:pt x="1651992" y="0"/>
                </a:lnTo>
                <a:lnTo>
                  <a:pt x="1678781" y="0"/>
                </a:lnTo>
                <a:lnTo>
                  <a:pt x="1705570" y="0"/>
                </a:lnTo>
                <a:lnTo>
                  <a:pt x="1723430" y="0"/>
                </a:lnTo>
                <a:lnTo>
                  <a:pt x="1750219" y="8930"/>
                </a:lnTo>
                <a:lnTo>
                  <a:pt x="1768078" y="8930"/>
                </a:lnTo>
                <a:lnTo>
                  <a:pt x="1794867" y="8930"/>
                </a:lnTo>
                <a:lnTo>
                  <a:pt x="1812727" y="8930"/>
                </a:lnTo>
                <a:lnTo>
                  <a:pt x="1839516" y="17859"/>
                </a:lnTo>
                <a:lnTo>
                  <a:pt x="1857375" y="17859"/>
                </a:lnTo>
                <a:lnTo>
                  <a:pt x="1866305" y="17859"/>
                </a:lnTo>
                <a:lnTo>
                  <a:pt x="1884164" y="17859"/>
                </a:lnTo>
                <a:lnTo>
                  <a:pt x="1902023" y="17859"/>
                </a:lnTo>
                <a:lnTo>
                  <a:pt x="1910953" y="8930"/>
                </a:lnTo>
                <a:lnTo>
                  <a:pt x="1928812" y="8930"/>
                </a:lnTo>
                <a:lnTo>
                  <a:pt x="1946672" y="17859"/>
                </a:lnTo>
                <a:lnTo>
                  <a:pt x="1955602" y="8930"/>
                </a:lnTo>
                <a:lnTo>
                  <a:pt x="1964531" y="8930"/>
                </a:lnTo>
                <a:lnTo>
                  <a:pt x="1964531" y="8930"/>
                </a:lnTo>
                <a:lnTo>
                  <a:pt x="1964531" y="8930"/>
                </a:lnTo>
                <a:lnTo>
                  <a:pt x="1964531" y="17859"/>
                </a:lnTo>
                <a:lnTo>
                  <a:pt x="1955602" y="17859"/>
                </a:lnTo>
                <a:lnTo>
                  <a:pt x="1955602"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2173217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eaLnBrk="1" hangingPunct="1">
              <a:defRPr/>
            </a:pPr>
            <a:r>
              <a:rPr lang="en-US" dirty="0" smtClean="0"/>
              <a:t>New</a:t>
            </a:r>
          </a:p>
          <a:p>
            <a:pPr lvl="1"/>
            <a:r>
              <a:rPr lang="en-US" dirty="0">
                <a:hlinkClick r:id="rId2"/>
              </a:rPr>
              <a:t>J2EE testing http://www.softwaretestinghelp.com/testing-java-applications-part-1/</a:t>
            </a:r>
            <a:r>
              <a:rPr lang="en-US" dirty="0"/>
              <a:t>  Also Parts 2 and 3</a:t>
            </a:r>
          </a:p>
          <a:p>
            <a:pPr lvl="1"/>
            <a:r>
              <a:rPr lang="en-US" dirty="0" smtClean="0"/>
              <a:t>Practical </a:t>
            </a:r>
            <a:r>
              <a:rPr lang="en-US" dirty="0"/>
              <a:t>Unit Testing with Junit and </a:t>
            </a:r>
            <a:r>
              <a:rPr lang="en-US" dirty="0" err="1"/>
              <a:t>Mockito</a:t>
            </a:r>
            <a:r>
              <a:rPr lang="en-US" dirty="0"/>
              <a:t> by </a:t>
            </a:r>
            <a:r>
              <a:rPr lang="en-US" dirty="0" err="1"/>
              <a:t>Tomek</a:t>
            </a:r>
            <a:r>
              <a:rPr lang="en-US" dirty="0"/>
              <a:t> </a:t>
            </a:r>
            <a:r>
              <a:rPr lang="en-US" dirty="0" err="1"/>
              <a:t>Kaczanowski</a:t>
            </a:r>
            <a:endParaRPr lang="en-US" dirty="0"/>
          </a:p>
          <a:p>
            <a:pPr lvl="2"/>
            <a:r>
              <a:rPr lang="en-US" dirty="0">
                <a:hlinkClick r:id="rId3"/>
              </a:rPr>
              <a:t>http://practicalunittesting.com/</a:t>
            </a:r>
            <a:endParaRPr lang="en-US" dirty="0"/>
          </a:p>
          <a:p>
            <a:pPr lvl="2"/>
            <a:r>
              <a:rPr lang="en-US" dirty="0"/>
              <a:t>Source </a:t>
            </a:r>
            <a:r>
              <a:rPr lang="en-US" dirty="0" smtClean="0"/>
              <a:t>code</a:t>
            </a:r>
          </a:p>
          <a:p>
            <a:pPr eaLnBrk="1" hangingPunct="1">
              <a:defRPr/>
            </a:pPr>
            <a:r>
              <a:rPr lang="en-US" dirty="0" smtClean="0"/>
              <a:t>Testing Levels</a:t>
            </a:r>
          </a:p>
          <a:p>
            <a:pPr lvl="1" eaLnBrk="1" hangingPunct="1">
              <a:defRPr/>
            </a:pPr>
            <a:r>
              <a:rPr lang="en-US" dirty="0"/>
              <a:t>U</a:t>
            </a:r>
            <a:r>
              <a:rPr lang="en-US" dirty="0" smtClean="0"/>
              <a:t>nit, Integration, system (acceptance), performance </a:t>
            </a:r>
          </a:p>
          <a:p>
            <a:pPr eaLnBrk="1" hangingPunct="1">
              <a:defRPr/>
            </a:pPr>
            <a:r>
              <a:rPr lang="en-US" dirty="0"/>
              <a:t>Java Testing world and tools</a:t>
            </a:r>
          </a:p>
          <a:p>
            <a:pPr lvl="1" eaLnBrk="1" hangingPunct="1">
              <a:defRPr/>
            </a:pPr>
            <a:r>
              <a:rPr lang="en-US" dirty="0"/>
              <a:t>Junit 4, </a:t>
            </a:r>
            <a:r>
              <a:rPr lang="en-US" dirty="0" err="1" smtClean="0"/>
              <a:t>Hamcrest</a:t>
            </a:r>
            <a:r>
              <a:rPr lang="en-US" dirty="0" smtClean="0"/>
              <a:t>, </a:t>
            </a:r>
            <a:r>
              <a:rPr lang="en-US" dirty="0" err="1" smtClean="0"/>
              <a:t>Mockito</a:t>
            </a:r>
            <a:endParaRPr lang="en-US" dirty="0" smtClean="0"/>
          </a:p>
          <a:p>
            <a:pPr lvl="1" eaLnBrk="1" hangingPunct="1">
              <a:defRPr/>
            </a:pPr>
            <a:r>
              <a:rPr lang="en-US" dirty="0" smtClean="0"/>
              <a:t>Manual vs Automated</a:t>
            </a:r>
          </a:p>
          <a:p>
            <a:pPr lvl="1" eaLnBrk="1" hangingPunct="1">
              <a:defRPr/>
            </a:pPr>
            <a:r>
              <a:rPr lang="en-US" dirty="0" smtClean="0"/>
              <a:t>GUIs(Swing)</a:t>
            </a:r>
          </a:p>
          <a:p>
            <a:pPr lvl="1" eaLnBrk="1" hangingPunct="1">
              <a:defRPr/>
            </a:pPr>
            <a:r>
              <a:rPr lang="en-US" dirty="0" smtClean="0"/>
              <a:t>Web Applications – Selenium</a:t>
            </a:r>
          </a:p>
          <a:p>
            <a:pPr lvl="1" eaLnBrk="1" hangingPunct="1">
              <a:defRPr/>
            </a:pPr>
            <a:r>
              <a:rPr lang="en-US" dirty="0" smtClean="0"/>
              <a:t>Jenkins – continuous integration</a:t>
            </a:r>
          </a:p>
          <a:p>
            <a:pPr lvl="1" eaLnBrk="1" hangingPunct="1">
              <a:defRPr/>
            </a:pPr>
            <a:endParaRPr lang="en-US" dirty="0" smtClean="0"/>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Eclipse support for </a:t>
            </a:r>
            <a:r>
              <a:rPr lang="en-US" dirty="0" err="1" smtClean="0"/>
              <a:t>JUnit</a:t>
            </a:r>
            <a:endParaRPr lang="en-US" dirty="0"/>
          </a:p>
        </p:txBody>
      </p:sp>
      <p:sp>
        <p:nvSpPr>
          <p:cNvPr id="3" name="Content Placeholder 2"/>
          <p:cNvSpPr>
            <a:spLocks noGrp="1"/>
          </p:cNvSpPr>
          <p:nvPr>
            <p:ph idx="1"/>
          </p:nvPr>
        </p:nvSpPr>
        <p:spPr/>
        <p:txBody>
          <a:bodyPr/>
          <a:lstStyle/>
          <a:p>
            <a:pPr marL="0" indent="0">
              <a:buNone/>
            </a:pPr>
            <a:r>
              <a:rPr lang="en-US" dirty="0" smtClean="0"/>
              <a:t>3.1  Creating </a:t>
            </a:r>
            <a:r>
              <a:rPr lang="en-US" dirty="0" err="1"/>
              <a:t>JUnit</a:t>
            </a:r>
            <a:r>
              <a:rPr lang="en-US" dirty="0"/>
              <a:t> tests</a:t>
            </a:r>
          </a:p>
          <a:p>
            <a:pPr marL="0" indent="0">
              <a:buNone/>
            </a:pPr>
            <a:r>
              <a:rPr lang="en-US" dirty="0"/>
              <a:t>3.2. Running </a:t>
            </a:r>
            <a:r>
              <a:rPr lang="en-US" dirty="0" err="1"/>
              <a:t>JUnit</a:t>
            </a:r>
            <a:r>
              <a:rPr lang="en-US" dirty="0"/>
              <a:t> tests </a:t>
            </a:r>
            <a:endParaRPr lang="en-US" dirty="0" smtClean="0"/>
          </a:p>
          <a:p>
            <a:pPr marL="0" indent="0">
              <a:buNone/>
            </a:pPr>
            <a:r>
              <a:rPr lang="en-US" dirty="0"/>
              <a:t>3.3. </a:t>
            </a:r>
            <a:r>
              <a:rPr lang="en-US" dirty="0" err="1"/>
              <a:t>JUnit</a:t>
            </a:r>
            <a:r>
              <a:rPr lang="en-US" dirty="0"/>
              <a:t> static imports </a:t>
            </a:r>
          </a:p>
          <a:p>
            <a:pPr marL="0" indent="0">
              <a:buNone/>
            </a:pPr>
            <a:r>
              <a:rPr lang="en-US" dirty="0"/>
              <a:t>3.4. Wizard for creating test </a:t>
            </a:r>
            <a:r>
              <a:rPr lang="en-US" dirty="0" smtClean="0"/>
              <a:t>suites</a:t>
            </a:r>
          </a:p>
          <a:p>
            <a:pPr lvl="1"/>
            <a:r>
              <a:rPr lang="en-US" dirty="0"/>
              <a:t>select New → Other... → </a:t>
            </a:r>
            <a:r>
              <a:rPr lang="en-US" dirty="0" err="1"/>
              <a:t>JUnit</a:t>
            </a:r>
            <a:r>
              <a:rPr lang="en-US" dirty="0"/>
              <a:t> → </a:t>
            </a:r>
            <a:r>
              <a:rPr lang="en-US" dirty="0" err="1"/>
              <a:t>JUnit</a:t>
            </a:r>
            <a:r>
              <a:rPr lang="en-US" dirty="0"/>
              <a:t> Test </a:t>
            </a:r>
            <a:r>
              <a:rPr lang="en-US" dirty="0" smtClean="0"/>
              <a:t>Suite</a:t>
            </a:r>
          </a:p>
          <a:p>
            <a:pPr marL="0" indent="0">
              <a:buNone/>
            </a:pPr>
            <a:r>
              <a:rPr lang="en-US" dirty="0"/>
              <a:t>3.5. Testing exception </a:t>
            </a:r>
          </a:p>
          <a:p>
            <a:pPr marL="0" indent="0">
              <a:buNone/>
            </a:pPr>
            <a:r>
              <a:rPr lang="en-US" dirty="0"/>
              <a:t>4. Exercise: Using </a:t>
            </a:r>
            <a:r>
              <a:rPr lang="en-US" dirty="0" err="1"/>
              <a:t>JUnit</a:t>
            </a:r>
            <a:r>
              <a:rPr lang="en-US" dirty="0"/>
              <a:t> </a:t>
            </a:r>
          </a:p>
          <a:p>
            <a:pPr marL="0" indent="0">
              <a:buNone/>
            </a:pPr>
            <a:endParaRPr lang="en-US" dirty="0"/>
          </a:p>
          <a:p>
            <a:pPr marL="0" indent="0">
              <a:buNone/>
            </a:pP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58442491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Auto-Configuration</a:t>
            </a:r>
          </a:p>
        </p:txBody>
      </p:sp>
      <p:sp>
        <p:nvSpPr>
          <p:cNvPr id="3" name="Content Placeholder 2"/>
          <p:cNvSpPr>
            <a:spLocks noGrp="1"/>
          </p:cNvSpPr>
          <p:nvPr>
            <p:ph idx="1"/>
          </p:nvPr>
        </p:nvSpPr>
        <p:spPr/>
        <p:txBody>
          <a:bodyPr/>
          <a:lstStyle/>
          <a:p>
            <a:r>
              <a:rPr lang="en-US" dirty="0" smtClean="0"/>
              <a:t>The </a:t>
            </a:r>
            <a:r>
              <a:rPr lang="en-US" dirty="0"/>
              <a:t>previous chapter explained that auto-configuration is one of the important features in Spring Boot because it will try to do its best </a:t>
            </a:r>
            <a:r>
              <a:rPr lang="en-US" dirty="0" smtClean="0"/>
              <a:t>to</a:t>
            </a:r>
          </a:p>
          <a:p>
            <a:pPr>
              <a:buFont typeface="Wingdings" panose="05000000000000000000" pitchFamily="2" charset="2"/>
              <a:buChar char="§"/>
            </a:pPr>
            <a:r>
              <a:rPr lang="en-US" dirty="0" smtClean="0"/>
              <a:t> </a:t>
            </a:r>
            <a:r>
              <a:rPr lang="en-US" dirty="0"/>
              <a:t>configure your Spring Boot application according to </a:t>
            </a:r>
            <a:endParaRPr lang="en-US" dirty="0" smtClean="0"/>
          </a:p>
          <a:p>
            <a:pPr lvl="1">
              <a:buFont typeface="Wingdings" panose="05000000000000000000" pitchFamily="2" charset="2"/>
              <a:buChar char="§"/>
            </a:pPr>
            <a:r>
              <a:rPr lang="en-US" dirty="0" smtClean="0"/>
              <a:t>your </a:t>
            </a:r>
            <a:r>
              <a:rPr lang="en-US" dirty="0" err="1"/>
              <a:t>classpath</a:t>
            </a:r>
            <a:r>
              <a:rPr lang="en-US" dirty="0"/>
              <a:t> </a:t>
            </a:r>
            <a:endParaRPr lang="en-US" dirty="0" smtClean="0"/>
          </a:p>
          <a:p>
            <a:pPr lvl="1">
              <a:buFont typeface="Wingdings" panose="05000000000000000000" pitchFamily="2" charset="2"/>
              <a:buChar char="§"/>
            </a:pPr>
            <a:r>
              <a:rPr lang="en-US" dirty="0" smtClean="0"/>
              <a:t>(</a:t>
            </a:r>
            <a:r>
              <a:rPr lang="en-US" dirty="0"/>
              <a:t>this will be according to your maven pom.xml or </a:t>
            </a:r>
            <a:r>
              <a:rPr lang="en-US" dirty="0" err="1"/>
              <a:t>gradle</a:t>
            </a:r>
            <a:r>
              <a:rPr lang="en-US" dirty="0"/>
              <a:t> </a:t>
            </a:r>
            <a:r>
              <a:rPr lang="en-US" dirty="0" err="1"/>
              <a:t>build.gradle</a:t>
            </a:r>
            <a:r>
              <a:rPr lang="en-US" dirty="0"/>
              <a:t> files), </a:t>
            </a:r>
            <a:endParaRPr lang="en-US" dirty="0" smtClean="0"/>
          </a:p>
          <a:p>
            <a:pPr lvl="1">
              <a:buFont typeface="Wingdings" panose="05000000000000000000" pitchFamily="2" charset="2"/>
              <a:buChar char="§"/>
            </a:pPr>
            <a:r>
              <a:rPr lang="en-US" dirty="0" smtClean="0"/>
              <a:t>annotations</a:t>
            </a:r>
            <a:r>
              <a:rPr lang="en-US" dirty="0"/>
              <a:t>, and </a:t>
            </a:r>
            <a:endParaRPr lang="en-US" dirty="0" smtClean="0"/>
          </a:p>
          <a:p>
            <a:pPr lvl="1">
              <a:buFont typeface="Wingdings" panose="05000000000000000000" pitchFamily="2" charset="2"/>
              <a:buChar char="§"/>
            </a:pPr>
            <a:r>
              <a:rPr lang="en-US" dirty="0" smtClean="0"/>
              <a:t>any </a:t>
            </a:r>
            <a:r>
              <a:rPr lang="en-US" dirty="0"/>
              <a:t>Java configuration declarations.</a:t>
            </a:r>
          </a:p>
          <a:p>
            <a:endParaRPr lang="en-US" dirty="0"/>
          </a:p>
          <a:p>
            <a:r>
              <a:rPr lang="en-US" dirty="0"/>
              <a:t>Gutierrez, Felipe. Pro Spring Boot (Kindle Locations 1056-1059).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314453522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Auto-Configuration example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spring run </a:t>
            </a:r>
            <a:r>
              <a:rPr lang="en-US" dirty="0" err="1" smtClean="0"/>
              <a:t>app.groovy</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76200" y="1295400"/>
            <a:ext cx="5300663" cy="4589392"/>
          </a:xfrm>
          <a:prstGeom prst="rect">
            <a:avLst/>
          </a:prstGeom>
        </p:spPr>
      </p:pic>
      <p:sp>
        <p:nvSpPr>
          <p:cNvPr id="6" name="Freeform 5"/>
          <p:cNvSpPr/>
          <p:nvPr/>
        </p:nvSpPr>
        <p:spPr bwMode="auto">
          <a:xfrm>
            <a:off x="991195" y="375047"/>
            <a:ext cx="4625579" cy="5241727"/>
          </a:xfrm>
          <a:custGeom>
            <a:avLst/>
            <a:gdLst/>
            <a:ahLst/>
            <a:cxnLst/>
            <a:rect l="0" t="0" r="0" b="0"/>
            <a:pathLst>
              <a:path w="4625579" h="5241727">
                <a:moveTo>
                  <a:pt x="26789" y="0"/>
                </a:moveTo>
                <a:lnTo>
                  <a:pt x="17860" y="0"/>
                </a:lnTo>
                <a:lnTo>
                  <a:pt x="17860" y="0"/>
                </a:lnTo>
                <a:lnTo>
                  <a:pt x="8930" y="0"/>
                </a:lnTo>
                <a:lnTo>
                  <a:pt x="8930" y="8930"/>
                </a:lnTo>
                <a:lnTo>
                  <a:pt x="0" y="8930"/>
                </a:lnTo>
                <a:lnTo>
                  <a:pt x="0" y="8930"/>
                </a:lnTo>
                <a:lnTo>
                  <a:pt x="8930" y="17859"/>
                </a:lnTo>
                <a:lnTo>
                  <a:pt x="26789" y="26789"/>
                </a:lnTo>
                <a:lnTo>
                  <a:pt x="62508" y="53578"/>
                </a:lnTo>
                <a:lnTo>
                  <a:pt x="125016" y="80367"/>
                </a:lnTo>
                <a:lnTo>
                  <a:pt x="178594" y="125015"/>
                </a:lnTo>
                <a:lnTo>
                  <a:pt x="241102" y="178594"/>
                </a:lnTo>
                <a:lnTo>
                  <a:pt x="303610" y="241101"/>
                </a:lnTo>
                <a:lnTo>
                  <a:pt x="366118" y="330398"/>
                </a:lnTo>
                <a:lnTo>
                  <a:pt x="437555" y="428625"/>
                </a:lnTo>
                <a:lnTo>
                  <a:pt x="517922" y="526851"/>
                </a:lnTo>
                <a:lnTo>
                  <a:pt x="589360" y="642937"/>
                </a:lnTo>
                <a:lnTo>
                  <a:pt x="669727" y="759023"/>
                </a:lnTo>
                <a:lnTo>
                  <a:pt x="750094" y="884039"/>
                </a:lnTo>
                <a:lnTo>
                  <a:pt x="830461" y="1026914"/>
                </a:lnTo>
                <a:lnTo>
                  <a:pt x="910828" y="1169789"/>
                </a:lnTo>
                <a:lnTo>
                  <a:pt x="1000125" y="1330523"/>
                </a:lnTo>
                <a:lnTo>
                  <a:pt x="1089422" y="1500187"/>
                </a:lnTo>
                <a:lnTo>
                  <a:pt x="1196578" y="1669851"/>
                </a:lnTo>
                <a:lnTo>
                  <a:pt x="1294805" y="1848445"/>
                </a:lnTo>
                <a:lnTo>
                  <a:pt x="1410891" y="2018109"/>
                </a:lnTo>
                <a:lnTo>
                  <a:pt x="1535907" y="2196703"/>
                </a:lnTo>
                <a:lnTo>
                  <a:pt x="1660922" y="2375297"/>
                </a:lnTo>
                <a:lnTo>
                  <a:pt x="1794868" y="2553890"/>
                </a:lnTo>
                <a:lnTo>
                  <a:pt x="1937743" y="2732484"/>
                </a:lnTo>
                <a:lnTo>
                  <a:pt x="2089547" y="2911078"/>
                </a:lnTo>
                <a:lnTo>
                  <a:pt x="2241352" y="3089671"/>
                </a:lnTo>
                <a:lnTo>
                  <a:pt x="2402086" y="3268265"/>
                </a:lnTo>
                <a:lnTo>
                  <a:pt x="2562821" y="3455789"/>
                </a:lnTo>
                <a:lnTo>
                  <a:pt x="2723555" y="3625453"/>
                </a:lnTo>
                <a:lnTo>
                  <a:pt x="2884289" y="3795117"/>
                </a:lnTo>
                <a:lnTo>
                  <a:pt x="3045024" y="3955851"/>
                </a:lnTo>
                <a:lnTo>
                  <a:pt x="3205758" y="4125515"/>
                </a:lnTo>
                <a:lnTo>
                  <a:pt x="3357563" y="4277320"/>
                </a:lnTo>
                <a:lnTo>
                  <a:pt x="3509368" y="4429124"/>
                </a:lnTo>
                <a:lnTo>
                  <a:pt x="3652243" y="4572000"/>
                </a:lnTo>
                <a:lnTo>
                  <a:pt x="3786188" y="4697016"/>
                </a:lnTo>
                <a:lnTo>
                  <a:pt x="3911203" y="4822031"/>
                </a:lnTo>
                <a:lnTo>
                  <a:pt x="4027289" y="4920258"/>
                </a:lnTo>
                <a:lnTo>
                  <a:pt x="4143375" y="5009555"/>
                </a:lnTo>
                <a:lnTo>
                  <a:pt x="4241602" y="5089922"/>
                </a:lnTo>
                <a:lnTo>
                  <a:pt x="4330899" y="5152430"/>
                </a:lnTo>
                <a:lnTo>
                  <a:pt x="4411266" y="5197078"/>
                </a:lnTo>
                <a:lnTo>
                  <a:pt x="4473774" y="5223866"/>
                </a:lnTo>
                <a:lnTo>
                  <a:pt x="4527352" y="5241726"/>
                </a:lnTo>
                <a:lnTo>
                  <a:pt x="4580930" y="5232796"/>
                </a:lnTo>
                <a:lnTo>
                  <a:pt x="4607719" y="5197078"/>
                </a:lnTo>
                <a:lnTo>
                  <a:pt x="4625578" y="5134570"/>
                </a:lnTo>
                <a:lnTo>
                  <a:pt x="4625578" y="513457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491508" y="401836"/>
            <a:ext cx="2812852" cy="4152305"/>
          </a:xfrm>
          <a:custGeom>
            <a:avLst/>
            <a:gdLst/>
            <a:ahLst/>
            <a:cxnLst/>
            <a:rect l="0" t="0" r="0" b="0"/>
            <a:pathLst>
              <a:path w="2812852" h="4152305">
                <a:moveTo>
                  <a:pt x="0" y="0"/>
                </a:moveTo>
                <a:lnTo>
                  <a:pt x="44648" y="44648"/>
                </a:lnTo>
                <a:lnTo>
                  <a:pt x="80367" y="98226"/>
                </a:lnTo>
                <a:lnTo>
                  <a:pt x="125015" y="160734"/>
                </a:lnTo>
                <a:lnTo>
                  <a:pt x="169664" y="232172"/>
                </a:lnTo>
                <a:lnTo>
                  <a:pt x="232172" y="321469"/>
                </a:lnTo>
                <a:lnTo>
                  <a:pt x="294680" y="428625"/>
                </a:lnTo>
                <a:lnTo>
                  <a:pt x="375047" y="535781"/>
                </a:lnTo>
                <a:lnTo>
                  <a:pt x="464344" y="651867"/>
                </a:lnTo>
                <a:lnTo>
                  <a:pt x="562570" y="776883"/>
                </a:lnTo>
                <a:lnTo>
                  <a:pt x="660797" y="901898"/>
                </a:lnTo>
                <a:lnTo>
                  <a:pt x="776883" y="1044773"/>
                </a:lnTo>
                <a:lnTo>
                  <a:pt x="892969" y="1196578"/>
                </a:lnTo>
                <a:lnTo>
                  <a:pt x="1017984" y="1357312"/>
                </a:lnTo>
                <a:lnTo>
                  <a:pt x="1143000" y="1535906"/>
                </a:lnTo>
                <a:lnTo>
                  <a:pt x="1259086" y="1714500"/>
                </a:lnTo>
                <a:lnTo>
                  <a:pt x="1384101" y="1902023"/>
                </a:lnTo>
                <a:lnTo>
                  <a:pt x="1509117" y="2098477"/>
                </a:lnTo>
                <a:lnTo>
                  <a:pt x="1643062" y="2286000"/>
                </a:lnTo>
                <a:lnTo>
                  <a:pt x="1768078" y="2482453"/>
                </a:lnTo>
                <a:lnTo>
                  <a:pt x="1893094" y="2669976"/>
                </a:lnTo>
                <a:lnTo>
                  <a:pt x="2018109" y="2857500"/>
                </a:lnTo>
                <a:lnTo>
                  <a:pt x="2134195" y="3036093"/>
                </a:lnTo>
                <a:lnTo>
                  <a:pt x="2241351" y="3205757"/>
                </a:lnTo>
                <a:lnTo>
                  <a:pt x="2348508" y="3375421"/>
                </a:lnTo>
                <a:lnTo>
                  <a:pt x="2437805" y="3527226"/>
                </a:lnTo>
                <a:lnTo>
                  <a:pt x="2527101" y="3670101"/>
                </a:lnTo>
                <a:lnTo>
                  <a:pt x="2607469" y="3804046"/>
                </a:lnTo>
                <a:lnTo>
                  <a:pt x="2669976" y="3929062"/>
                </a:lnTo>
                <a:lnTo>
                  <a:pt x="2732484" y="4027289"/>
                </a:lnTo>
                <a:lnTo>
                  <a:pt x="2777133" y="4107656"/>
                </a:lnTo>
                <a:lnTo>
                  <a:pt x="2812851" y="4152304"/>
                </a:lnTo>
                <a:lnTo>
                  <a:pt x="2812851" y="41523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750719" y="2366367"/>
            <a:ext cx="660798" cy="857251"/>
          </a:xfrm>
          <a:custGeom>
            <a:avLst/>
            <a:gdLst/>
            <a:ahLst/>
            <a:cxnLst/>
            <a:rect l="0" t="0" r="0" b="0"/>
            <a:pathLst>
              <a:path w="660798" h="857251">
                <a:moveTo>
                  <a:pt x="62508" y="0"/>
                </a:moveTo>
                <a:lnTo>
                  <a:pt x="62508" y="0"/>
                </a:lnTo>
                <a:lnTo>
                  <a:pt x="62508" y="8930"/>
                </a:lnTo>
                <a:lnTo>
                  <a:pt x="53578" y="17859"/>
                </a:lnTo>
                <a:lnTo>
                  <a:pt x="53578" y="44648"/>
                </a:lnTo>
                <a:lnTo>
                  <a:pt x="44648" y="89297"/>
                </a:lnTo>
                <a:lnTo>
                  <a:pt x="26789" y="160735"/>
                </a:lnTo>
                <a:lnTo>
                  <a:pt x="26789" y="258961"/>
                </a:lnTo>
                <a:lnTo>
                  <a:pt x="17859" y="366117"/>
                </a:lnTo>
                <a:lnTo>
                  <a:pt x="0" y="473273"/>
                </a:lnTo>
                <a:lnTo>
                  <a:pt x="0" y="580429"/>
                </a:lnTo>
                <a:lnTo>
                  <a:pt x="0" y="678656"/>
                </a:lnTo>
                <a:lnTo>
                  <a:pt x="8929" y="750094"/>
                </a:lnTo>
                <a:lnTo>
                  <a:pt x="26789" y="803672"/>
                </a:lnTo>
                <a:lnTo>
                  <a:pt x="62508" y="848320"/>
                </a:lnTo>
                <a:lnTo>
                  <a:pt x="107156" y="857250"/>
                </a:lnTo>
                <a:lnTo>
                  <a:pt x="169664" y="857250"/>
                </a:lnTo>
                <a:lnTo>
                  <a:pt x="250031" y="830461"/>
                </a:lnTo>
                <a:lnTo>
                  <a:pt x="330398" y="794742"/>
                </a:lnTo>
                <a:lnTo>
                  <a:pt x="410765" y="741164"/>
                </a:lnTo>
                <a:lnTo>
                  <a:pt x="473273" y="696515"/>
                </a:lnTo>
                <a:lnTo>
                  <a:pt x="535781" y="642937"/>
                </a:lnTo>
                <a:lnTo>
                  <a:pt x="580429" y="589359"/>
                </a:lnTo>
                <a:lnTo>
                  <a:pt x="616148" y="535781"/>
                </a:lnTo>
                <a:lnTo>
                  <a:pt x="642937" y="464344"/>
                </a:lnTo>
                <a:lnTo>
                  <a:pt x="660797" y="392906"/>
                </a:lnTo>
                <a:lnTo>
                  <a:pt x="660797"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143625" y="2402086"/>
            <a:ext cx="446485" cy="732235"/>
          </a:xfrm>
          <a:custGeom>
            <a:avLst/>
            <a:gdLst/>
            <a:ahLst/>
            <a:cxnLst/>
            <a:rect l="0" t="0" r="0" b="0"/>
            <a:pathLst>
              <a:path w="446485" h="732235">
                <a:moveTo>
                  <a:pt x="187523" y="133945"/>
                </a:moveTo>
                <a:lnTo>
                  <a:pt x="178594" y="151805"/>
                </a:lnTo>
                <a:lnTo>
                  <a:pt x="151805" y="187523"/>
                </a:lnTo>
                <a:lnTo>
                  <a:pt x="125016" y="250031"/>
                </a:lnTo>
                <a:lnTo>
                  <a:pt x="98227" y="321469"/>
                </a:lnTo>
                <a:lnTo>
                  <a:pt x="71438" y="401835"/>
                </a:lnTo>
                <a:lnTo>
                  <a:pt x="53578" y="482203"/>
                </a:lnTo>
                <a:lnTo>
                  <a:pt x="35719" y="553640"/>
                </a:lnTo>
                <a:lnTo>
                  <a:pt x="17859" y="616148"/>
                </a:lnTo>
                <a:lnTo>
                  <a:pt x="8930" y="669726"/>
                </a:lnTo>
                <a:lnTo>
                  <a:pt x="0" y="705445"/>
                </a:lnTo>
                <a:lnTo>
                  <a:pt x="0" y="723304"/>
                </a:lnTo>
                <a:lnTo>
                  <a:pt x="0" y="732234"/>
                </a:lnTo>
                <a:lnTo>
                  <a:pt x="8930" y="705445"/>
                </a:lnTo>
                <a:lnTo>
                  <a:pt x="17859" y="669726"/>
                </a:lnTo>
                <a:lnTo>
                  <a:pt x="35719" y="598289"/>
                </a:lnTo>
                <a:lnTo>
                  <a:pt x="44648" y="517921"/>
                </a:lnTo>
                <a:lnTo>
                  <a:pt x="62508" y="428625"/>
                </a:lnTo>
                <a:lnTo>
                  <a:pt x="80367" y="321469"/>
                </a:lnTo>
                <a:lnTo>
                  <a:pt x="107156" y="232172"/>
                </a:lnTo>
                <a:lnTo>
                  <a:pt x="125016" y="142875"/>
                </a:lnTo>
                <a:lnTo>
                  <a:pt x="142875" y="80367"/>
                </a:lnTo>
                <a:lnTo>
                  <a:pt x="151805" y="35718"/>
                </a:lnTo>
                <a:lnTo>
                  <a:pt x="169664" y="8929"/>
                </a:lnTo>
                <a:lnTo>
                  <a:pt x="178594" y="0"/>
                </a:lnTo>
                <a:lnTo>
                  <a:pt x="196453" y="0"/>
                </a:lnTo>
                <a:lnTo>
                  <a:pt x="214313" y="26789"/>
                </a:lnTo>
                <a:lnTo>
                  <a:pt x="232172" y="53578"/>
                </a:lnTo>
                <a:lnTo>
                  <a:pt x="258961" y="98227"/>
                </a:lnTo>
                <a:lnTo>
                  <a:pt x="285750" y="160734"/>
                </a:lnTo>
                <a:lnTo>
                  <a:pt x="312539" y="214312"/>
                </a:lnTo>
                <a:lnTo>
                  <a:pt x="339328" y="285750"/>
                </a:lnTo>
                <a:lnTo>
                  <a:pt x="366117" y="348258"/>
                </a:lnTo>
                <a:lnTo>
                  <a:pt x="401836" y="410765"/>
                </a:lnTo>
                <a:lnTo>
                  <a:pt x="419695" y="464343"/>
                </a:lnTo>
                <a:lnTo>
                  <a:pt x="437555" y="517921"/>
                </a:lnTo>
                <a:lnTo>
                  <a:pt x="446484" y="571500"/>
                </a:lnTo>
                <a:lnTo>
                  <a:pt x="446484" y="607218"/>
                </a:lnTo>
                <a:lnTo>
                  <a:pt x="428625" y="625078"/>
                </a:lnTo>
                <a:lnTo>
                  <a:pt x="392906" y="634007"/>
                </a:lnTo>
                <a:lnTo>
                  <a:pt x="348258" y="625078"/>
                </a:lnTo>
                <a:lnTo>
                  <a:pt x="294680" y="607218"/>
                </a:lnTo>
                <a:lnTo>
                  <a:pt x="294680" y="6072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107906" y="2607469"/>
            <a:ext cx="482204" cy="321469"/>
          </a:xfrm>
          <a:custGeom>
            <a:avLst/>
            <a:gdLst/>
            <a:ahLst/>
            <a:cxnLst/>
            <a:rect l="0" t="0" r="0" b="0"/>
            <a:pathLst>
              <a:path w="482204" h="321469">
                <a:moveTo>
                  <a:pt x="0" y="321468"/>
                </a:moveTo>
                <a:lnTo>
                  <a:pt x="0" y="321468"/>
                </a:lnTo>
                <a:lnTo>
                  <a:pt x="0" y="321468"/>
                </a:lnTo>
                <a:lnTo>
                  <a:pt x="8930" y="312538"/>
                </a:lnTo>
                <a:lnTo>
                  <a:pt x="35719" y="303609"/>
                </a:lnTo>
                <a:lnTo>
                  <a:pt x="71438" y="285749"/>
                </a:lnTo>
                <a:lnTo>
                  <a:pt x="116086" y="258960"/>
                </a:lnTo>
                <a:lnTo>
                  <a:pt x="178594" y="223242"/>
                </a:lnTo>
                <a:lnTo>
                  <a:pt x="250032" y="178594"/>
                </a:lnTo>
                <a:lnTo>
                  <a:pt x="330399" y="125015"/>
                </a:lnTo>
                <a:lnTo>
                  <a:pt x="410766" y="62508"/>
                </a:lnTo>
                <a:lnTo>
                  <a:pt x="482203" y="0"/>
                </a:lnTo>
                <a:lnTo>
                  <a:pt x="48220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527602" y="2339578"/>
            <a:ext cx="482204" cy="616149"/>
          </a:xfrm>
          <a:custGeom>
            <a:avLst/>
            <a:gdLst/>
            <a:ahLst/>
            <a:cxnLst/>
            <a:rect l="0" t="0" r="0" b="0"/>
            <a:pathLst>
              <a:path w="482204" h="616149">
                <a:moveTo>
                  <a:pt x="276820" y="26789"/>
                </a:moveTo>
                <a:lnTo>
                  <a:pt x="267890" y="17859"/>
                </a:lnTo>
                <a:lnTo>
                  <a:pt x="258961" y="17859"/>
                </a:lnTo>
                <a:lnTo>
                  <a:pt x="250031" y="8930"/>
                </a:lnTo>
                <a:lnTo>
                  <a:pt x="232171" y="0"/>
                </a:lnTo>
                <a:lnTo>
                  <a:pt x="214312" y="8930"/>
                </a:lnTo>
                <a:lnTo>
                  <a:pt x="187523" y="17859"/>
                </a:lnTo>
                <a:lnTo>
                  <a:pt x="151804" y="44648"/>
                </a:lnTo>
                <a:lnTo>
                  <a:pt x="98226" y="71437"/>
                </a:lnTo>
                <a:lnTo>
                  <a:pt x="53578" y="116086"/>
                </a:lnTo>
                <a:lnTo>
                  <a:pt x="17859" y="160735"/>
                </a:lnTo>
                <a:lnTo>
                  <a:pt x="0" y="196453"/>
                </a:lnTo>
                <a:lnTo>
                  <a:pt x="17859" y="232172"/>
                </a:lnTo>
                <a:lnTo>
                  <a:pt x="53578" y="250031"/>
                </a:lnTo>
                <a:lnTo>
                  <a:pt x="125015" y="267891"/>
                </a:lnTo>
                <a:lnTo>
                  <a:pt x="196453" y="276820"/>
                </a:lnTo>
                <a:lnTo>
                  <a:pt x="276820" y="294680"/>
                </a:lnTo>
                <a:lnTo>
                  <a:pt x="348257" y="321469"/>
                </a:lnTo>
                <a:lnTo>
                  <a:pt x="410765" y="348258"/>
                </a:lnTo>
                <a:lnTo>
                  <a:pt x="455414" y="383977"/>
                </a:lnTo>
                <a:lnTo>
                  <a:pt x="473273" y="419695"/>
                </a:lnTo>
                <a:lnTo>
                  <a:pt x="482203" y="464343"/>
                </a:lnTo>
                <a:lnTo>
                  <a:pt x="464343" y="500062"/>
                </a:lnTo>
                <a:lnTo>
                  <a:pt x="437554" y="544711"/>
                </a:lnTo>
                <a:lnTo>
                  <a:pt x="383976" y="571500"/>
                </a:lnTo>
                <a:lnTo>
                  <a:pt x="339328" y="598289"/>
                </a:lnTo>
                <a:lnTo>
                  <a:pt x="285750" y="616148"/>
                </a:lnTo>
                <a:lnTo>
                  <a:pt x="241101" y="616148"/>
                </a:lnTo>
                <a:lnTo>
                  <a:pt x="205382" y="616148"/>
                </a:lnTo>
                <a:lnTo>
                  <a:pt x="169664" y="598289"/>
                </a:lnTo>
                <a:lnTo>
                  <a:pt x="160734" y="553640"/>
                </a:lnTo>
                <a:lnTo>
                  <a:pt x="151804" y="500062"/>
                </a:lnTo>
                <a:lnTo>
                  <a:pt x="151804" y="50006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081242" y="2277070"/>
            <a:ext cx="125017" cy="482204"/>
          </a:xfrm>
          <a:custGeom>
            <a:avLst/>
            <a:gdLst/>
            <a:ahLst/>
            <a:cxnLst/>
            <a:rect l="0" t="0" r="0" b="0"/>
            <a:pathLst>
              <a:path w="125017" h="482204">
                <a:moveTo>
                  <a:pt x="71438" y="0"/>
                </a:moveTo>
                <a:lnTo>
                  <a:pt x="80367" y="8930"/>
                </a:lnTo>
                <a:lnTo>
                  <a:pt x="80367" y="26789"/>
                </a:lnTo>
                <a:lnTo>
                  <a:pt x="80367" y="71438"/>
                </a:lnTo>
                <a:lnTo>
                  <a:pt x="80367" y="125016"/>
                </a:lnTo>
                <a:lnTo>
                  <a:pt x="80367" y="196453"/>
                </a:lnTo>
                <a:lnTo>
                  <a:pt x="89297" y="267891"/>
                </a:lnTo>
                <a:lnTo>
                  <a:pt x="98227" y="339328"/>
                </a:lnTo>
                <a:lnTo>
                  <a:pt x="107156" y="392907"/>
                </a:lnTo>
                <a:lnTo>
                  <a:pt x="107156" y="437555"/>
                </a:lnTo>
                <a:lnTo>
                  <a:pt x="116086" y="464344"/>
                </a:lnTo>
                <a:lnTo>
                  <a:pt x="125016" y="482203"/>
                </a:lnTo>
                <a:lnTo>
                  <a:pt x="116086" y="482203"/>
                </a:lnTo>
                <a:lnTo>
                  <a:pt x="98227" y="473274"/>
                </a:lnTo>
                <a:lnTo>
                  <a:pt x="62508" y="437555"/>
                </a:lnTo>
                <a:lnTo>
                  <a:pt x="0" y="392907"/>
                </a:lnTo>
                <a:lnTo>
                  <a:pt x="0" y="3929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786563" y="1902023"/>
            <a:ext cx="919758" cy="419697"/>
          </a:xfrm>
          <a:custGeom>
            <a:avLst/>
            <a:gdLst/>
            <a:ahLst/>
            <a:cxnLst/>
            <a:rect l="0" t="0" r="0" b="0"/>
            <a:pathLst>
              <a:path w="919758" h="419697">
                <a:moveTo>
                  <a:pt x="0" y="419696"/>
                </a:moveTo>
                <a:lnTo>
                  <a:pt x="0" y="410766"/>
                </a:lnTo>
                <a:lnTo>
                  <a:pt x="8929" y="383977"/>
                </a:lnTo>
                <a:lnTo>
                  <a:pt x="26789" y="348258"/>
                </a:lnTo>
                <a:lnTo>
                  <a:pt x="53578" y="312539"/>
                </a:lnTo>
                <a:lnTo>
                  <a:pt x="89296" y="276821"/>
                </a:lnTo>
                <a:lnTo>
                  <a:pt x="151804" y="232172"/>
                </a:lnTo>
                <a:lnTo>
                  <a:pt x="232171" y="196453"/>
                </a:lnTo>
                <a:lnTo>
                  <a:pt x="339328" y="151805"/>
                </a:lnTo>
                <a:lnTo>
                  <a:pt x="473273" y="116086"/>
                </a:lnTo>
                <a:lnTo>
                  <a:pt x="607218" y="80367"/>
                </a:lnTo>
                <a:lnTo>
                  <a:pt x="732234" y="53578"/>
                </a:lnTo>
                <a:lnTo>
                  <a:pt x="839390" y="26789"/>
                </a:lnTo>
                <a:lnTo>
                  <a:pt x="919757" y="0"/>
                </a:lnTo>
                <a:lnTo>
                  <a:pt x="9197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250781" y="3348632"/>
            <a:ext cx="80368" cy="562572"/>
          </a:xfrm>
          <a:custGeom>
            <a:avLst/>
            <a:gdLst/>
            <a:ahLst/>
            <a:cxnLst/>
            <a:rect l="0" t="0" r="0" b="0"/>
            <a:pathLst>
              <a:path w="80368" h="562572">
                <a:moveTo>
                  <a:pt x="17860" y="0"/>
                </a:moveTo>
                <a:lnTo>
                  <a:pt x="17860" y="0"/>
                </a:lnTo>
                <a:lnTo>
                  <a:pt x="17860" y="8930"/>
                </a:lnTo>
                <a:lnTo>
                  <a:pt x="17860" y="26789"/>
                </a:lnTo>
                <a:lnTo>
                  <a:pt x="17860" y="53579"/>
                </a:lnTo>
                <a:lnTo>
                  <a:pt x="8930" y="107157"/>
                </a:lnTo>
                <a:lnTo>
                  <a:pt x="8930" y="178594"/>
                </a:lnTo>
                <a:lnTo>
                  <a:pt x="0" y="258961"/>
                </a:lnTo>
                <a:lnTo>
                  <a:pt x="8930" y="339329"/>
                </a:lnTo>
                <a:lnTo>
                  <a:pt x="17860" y="401836"/>
                </a:lnTo>
                <a:lnTo>
                  <a:pt x="26789" y="464344"/>
                </a:lnTo>
                <a:lnTo>
                  <a:pt x="44649" y="508993"/>
                </a:lnTo>
                <a:lnTo>
                  <a:pt x="62508" y="535782"/>
                </a:lnTo>
                <a:lnTo>
                  <a:pt x="80367" y="562571"/>
                </a:lnTo>
                <a:lnTo>
                  <a:pt x="80367" y="562571"/>
                </a:lnTo>
                <a:lnTo>
                  <a:pt x="80367" y="544711"/>
                </a:lnTo>
                <a:lnTo>
                  <a:pt x="80367" y="54471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589984" y="3027164"/>
            <a:ext cx="1089423" cy="562571"/>
          </a:xfrm>
          <a:custGeom>
            <a:avLst/>
            <a:gdLst/>
            <a:ahLst/>
            <a:cxnLst/>
            <a:rect l="0" t="0" r="0" b="0"/>
            <a:pathLst>
              <a:path w="1089423" h="562571">
                <a:moveTo>
                  <a:pt x="0" y="562570"/>
                </a:moveTo>
                <a:lnTo>
                  <a:pt x="0" y="553640"/>
                </a:lnTo>
                <a:lnTo>
                  <a:pt x="0" y="526851"/>
                </a:lnTo>
                <a:lnTo>
                  <a:pt x="8930" y="491132"/>
                </a:lnTo>
                <a:lnTo>
                  <a:pt x="53579" y="446484"/>
                </a:lnTo>
                <a:lnTo>
                  <a:pt x="116086" y="392906"/>
                </a:lnTo>
                <a:lnTo>
                  <a:pt x="223243" y="321468"/>
                </a:lnTo>
                <a:lnTo>
                  <a:pt x="348258" y="258961"/>
                </a:lnTo>
                <a:lnTo>
                  <a:pt x="491133" y="187523"/>
                </a:lnTo>
                <a:lnTo>
                  <a:pt x="634008" y="133945"/>
                </a:lnTo>
                <a:lnTo>
                  <a:pt x="767954" y="80367"/>
                </a:lnTo>
                <a:lnTo>
                  <a:pt x="875110" y="44648"/>
                </a:lnTo>
                <a:lnTo>
                  <a:pt x="955477" y="17859"/>
                </a:lnTo>
                <a:lnTo>
                  <a:pt x="1026914" y="8929"/>
                </a:lnTo>
                <a:lnTo>
                  <a:pt x="1062633" y="0"/>
                </a:lnTo>
                <a:lnTo>
                  <a:pt x="1089422" y="8929"/>
                </a:lnTo>
                <a:lnTo>
                  <a:pt x="1089422" y="17859"/>
                </a:lnTo>
                <a:lnTo>
                  <a:pt x="1071563" y="35718"/>
                </a:lnTo>
                <a:lnTo>
                  <a:pt x="1071563"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509742" y="3482578"/>
            <a:ext cx="35720" cy="294680"/>
          </a:xfrm>
          <a:custGeom>
            <a:avLst/>
            <a:gdLst/>
            <a:ahLst/>
            <a:cxnLst/>
            <a:rect l="0" t="0" r="0" b="0"/>
            <a:pathLst>
              <a:path w="35720" h="294680">
                <a:moveTo>
                  <a:pt x="35719" y="0"/>
                </a:moveTo>
                <a:lnTo>
                  <a:pt x="35719" y="17859"/>
                </a:lnTo>
                <a:lnTo>
                  <a:pt x="26789" y="35718"/>
                </a:lnTo>
                <a:lnTo>
                  <a:pt x="17860" y="71437"/>
                </a:lnTo>
                <a:lnTo>
                  <a:pt x="8930" y="125015"/>
                </a:lnTo>
                <a:lnTo>
                  <a:pt x="0" y="169664"/>
                </a:lnTo>
                <a:lnTo>
                  <a:pt x="0" y="214312"/>
                </a:lnTo>
                <a:lnTo>
                  <a:pt x="0" y="258961"/>
                </a:lnTo>
                <a:lnTo>
                  <a:pt x="0" y="285750"/>
                </a:lnTo>
                <a:lnTo>
                  <a:pt x="8930" y="294679"/>
                </a:lnTo>
                <a:lnTo>
                  <a:pt x="17860" y="285750"/>
                </a:lnTo>
                <a:lnTo>
                  <a:pt x="17860" y="250031"/>
                </a:lnTo>
                <a:lnTo>
                  <a:pt x="17860"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438305" y="3152179"/>
            <a:ext cx="125016" cy="125017"/>
          </a:xfrm>
          <a:custGeom>
            <a:avLst/>
            <a:gdLst/>
            <a:ahLst/>
            <a:cxnLst/>
            <a:rect l="0" t="0" r="0" b="0"/>
            <a:pathLst>
              <a:path w="125016" h="125017">
                <a:moveTo>
                  <a:pt x="0" y="35719"/>
                </a:moveTo>
                <a:lnTo>
                  <a:pt x="0" y="26789"/>
                </a:lnTo>
                <a:lnTo>
                  <a:pt x="0" y="17860"/>
                </a:lnTo>
                <a:lnTo>
                  <a:pt x="0" y="8930"/>
                </a:lnTo>
                <a:lnTo>
                  <a:pt x="0" y="0"/>
                </a:lnTo>
                <a:lnTo>
                  <a:pt x="17859" y="8930"/>
                </a:lnTo>
                <a:lnTo>
                  <a:pt x="35718" y="17860"/>
                </a:lnTo>
                <a:lnTo>
                  <a:pt x="71437" y="53578"/>
                </a:lnTo>
                <a:lnTo>
                  <a:pt x="98226" y="89297"/>
                </a:lnTo>
                <a:lnTo>
                  <a:pt x="125015" y="125016"/>
                </a:lnTo>
                <a:lnTo>
                  <a:pt x="125015"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643688" y="3214687"/>
            <a:ext cx="419696" cy="419696"/>
          </a:xfrm>
          <a:custGeom>
            <a:avLst/>
            <a:gdLst/>
            <a:ahLst/>
            <a:cxnLst/>
            <a:rect l="0" t="0" r="0" b="0"/>
            <a:pathLst>
              <a:path w="419696" h="419696">
                <a:moveTo>
                  <a:pt x="26789" y="223242"/>
                </a:moveTo>
                <a:lnTo>
                  <a:pt x="26789" y="223242"/>
                </a:lnTo>
                <a:lnTo>
                  <a:pt x="35718" y="232172"/>
                </a:lnTo>
                <a:lnTo>
                  <a:pt x="44648" y="250031"/>
                </a:lnTo>
                <a:lnTo>
                  <a:pt x="44648" y="267891"/>
                </a:lnTo>
                <a:lnTo>
                  <a:pt x="35718" y="294680"/>
                </a:lnTo>
                <a:lnTo>
                  <a:pt x="26789" y="321469"/>
                </a:lnTo>
                <a:lnTo>
                  <a:pt x="26789" y="357188"/>
                </a:lnTo>
                <a:lnTo>
                  <a:pt x="17859" y="383977"/>
                </a:lnTo>
                <a:lnTo>
                  <a:pt x="8929" y="401836"/>
                </a:lnTo>
                <a:lnTo>
                  <a:pt x="0" y="419695"/>
                </a:lnTo>
                <a:lnTo>
                  <a:pt x="0" y="419695"/>
                </a:lnTo>
                <a:lnTo>
                  <a:pt x="0" y="410766"/>
                </a:lnTo>
                <a:lnTo>
                  <a:pt x="8929" y="383977"/>
                </a:lnTo>
                <a:lnTo>
                  <a:pt x="26789" y="348258"/>
                </a:lnTo>
                <a:lnTo>
                  <a:pt x="44648" y="294680"/>
                </a:lnTo>
                <a:lnTo>
                  <a:pt x="71437" y="241102"/>
                </a:lnTo>
                <a:lnTo>
                  <a:pt x="89296" y="187524"/>
                </a:lnTo>
                <a:lnTo>
                  <a:pt x="116085" y="151805"/>
                </a:lnTo>
                <a:lnTo>
                  <a:pt x="133945" y="116086"/>
                </a:lnTo>
                <a:lnTo>
                  <a:pt x="142875" y="98227"/>
                </a:lnTo>
                <a:lnTo>
                  <a:pt x="151804" y="98227"/>
                </a:lnTo>
                <a:lnTo>
                  <a:pt x="151804" y="116086"/>
                </a:lnTo>
                <a:lnTo>
                  <a:pt x="151804" y="151805"/>
                </a:lnTo>
                <a:lnTo>
                  <a:pt x="151804" y="187524"/>
                </a:lnTo>
                <a:lnTo>
                  <a:pt x="151804" y="241102"/>
                </a:lnTo>
                <a:lnTo>
                  <a:pt x="160734" y="276820"/>
                </a:lnTo>
                <a:lnTo>
                  <a:pt x="160734" y="312539"/>
                </a:lnTo>
                <a:lnTo>
                  <a:pt x="169664" y="339328"/>
                </a:lnTo>
                <a:lnTo>
                  <a:pt x="169664" y="357188"/>
                </a:lnTo>
                <a:lnTo>
                  <a:pt x="178593" y="357188"/>
                </a:lnTo>
                <a:lnTo>
                  <a:pt x="187523" y="348258"/>
                </a:lnTo>
                <a:lnTo>
                  <a:pt x="196453" y="312539"/>
                </a:lnTo>
                <a:lnTo>
                  <a:pt x="214312" y="267891"/>
                </a:lnTo>
                <a:lnTo>
                  <a:pt x="223242" y="214313"/>
                </a:lnTo>
                <a:lnTo>
                  <a:pt x="241101" y="160734"/>
                </a:lnTo>
                <a:lnTo>
                  <a:pt x="250031" y="107156"/>
                </a:lnTo>
                <a:lnTo>
                  <a:pt x="267890" y="53578"/>
                </a:lnTo>
                <a:lnTo>
                  <a:pt x="276820" y="17859"/>
                </a:lnTo>
                <a:lnTo>
                  <a:pt x="276820" y="0"/>
                </a:lnTo>
                <a:lnTo>
                  <a:pt x="285750" y="0"/>
                </a:lnTo>
                <a:lnTo>
                  <a:pt x="285750" y="26789"/>
                </a:lnTo>
                <a:lnTo>
                  <a:pt x="276820" y="53578"/>
                </a:lnTo>
                <a:lnTo>
                  <a:pt x="276820" y="98227"/>
                </a:lnTo>
                <a:lnTo>
                  <a:pt x="276820" y="151805"/>
                </a:lnTo>
                <a:lnTo>
                  <a:pt x="276820" y="196453"/>
                </a:lnTo>
                <a:lnTo>
                  <a:pt x="285750" y="241102"/>
                </a:lnTo>
                <a:lnTo>
                  <a:pt x="294679" y="267891"/>
                </a:lnTo>
                <a:lnTo>
                  <a:pt x="303609" y="294680"/>
                </a:lnTo>
                <a:lnTo>
                  <a:pt x="321468" y="312539"/>
                </a:lnTo>
                <a:lnTo>
                  <a:pt x="348257" y="312539"/>
                </a:lnTo>
                <a:lnTo>
                  <a:pt x="375046" y="294680"/>
                </a:lnTo>
                <a:lnTo>
                  <a:pt x="401835" y="267891"/>
                </a:lnTo>
                <a:lnTo>
                  <a:pt x="419695" y="223242"/>
                </a:lnTo>
                <a:lnTo>
                  <a:pt x="419695"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965156" y="3170039"/>
            <a:ext cx="571501" cy="258962"/>
          </a:xfrm>
          <a:custGeom>
            <a:avLst/>
            <a:gdLst/>
            <a:ahLst/>
            <a:cxnLst/>
            <a:rect l="0" t="0" r="0" b="0"/>
            <a:pathLst>
              <a:path w="571501" h="258962">
                <a:moveTo>
                  <a:pt x="17860" y="187523"/>
                </a:moveTo>
                <a:lnTo>
                  <a:pt x="8930" y="196453"/>
                </a:lnTo>
                <a:lnTo>
                  <a:pt x="0" y="205382"/>
                </a:lnTo>
                <a:lnTo>
                  <a:pt x="0" y="232172"/>
                </a:lnTo>
                <a:lnTo>
                  <a:pt x="0" y="250031"/>
                </a:lnTo>
                <a:lnTo>
                  <a:pt x="17860" y="258961"/>
                </a:lnTo>
                <a:lnTo>
                  <a:pt x="44649" y="258961"/>
                </a:lnTo>
                <a:lnTo>
                  <a:pt x="89297" y="250031"/>
                </a:lnTo>
                <a:lnTo>
                  <a:pt x="133946" y="232172"/>
                </a:lnTo>
                <a:lnTo>
                  <a:pt x="178594" y="214312"/>
                </a:lnTo>
                <a:lnTo>
                  <a:pt x="223242" y="178593"/>
                </a:lnTo>
                <a:lnTo>
                  <a:pt x="267891" y="142875"/>
                </a:lnTo>
                <a:lnTo>
                  <a:pt x="294680" y="107156"/>
                </a:lnTo>
                <a:lnTo>
                  <a:pt x="312539" y="71437"/>
                </a:lnTo>
                <a:lnTo>
                  <a:pt x="321469" y="35718"/>
                </a:lnTo>
                <a:lnTo>
                  <a:pt x="321469" y="8929"/>
                </a:lnTo>
                <a:lnTo>
                  <a:pt x="303610" y="0"/>
                </a:lnTo>
                <a:lnTo>
                  <a:pt x="285750" y="0"/>
                </a:lnTo>
                <a:lnTo>
                  <a:pt x="241102" y="26789"/>
                </a:lnTo>
                <a:lnTo>
                  <a:pt x="187524" y="62507"/>
                </a:lnTo>
                <a:lnTo>
                  <a:pt x="133946" y="107156"/>
                </a:lnTo>
                <a:lnTo>
                  <a:pt x="89297" y="160734"/>
                </a:lnTo>
                <a:lnTo>
                  <a:pt x="71438" y="196453"/>
                </a:lnTo>
                <a:lnTo>
                  <a:pt x="80367" y="232172"/>
                </a:lnTo>
                <a:lnTo>
                  <a:pt x="116086" y="250031"/>
                </a:lnTo>
                <a:lnTo>
                  <a:pt x="187524" y="258961"/>
                </a:lnTo>
                <a:lnTo>
                  <a:pt x="285750" y="258961"/>
                </a:lnTo>
                <a:lnTo>
                  <a:pt x="392907" y="250031"/>
                </a:lnTo>
                <a:lnTo>
                  <a:pt x="491133" y="223242"/>
                </a:lnTo>
                <a:lnTo>
                  <a:pt x="571500" y="187523"/>
                </a:lnTo>
                <a:lnTo>
                  <a:pt x="57150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875734" y="4625578"/>
            <a:ext cx="598290" cy="526853"/>
          </a:xfrm>
          <a:custGeom>
            <a:avLst/>
            <a:gdLst/>
            <a:ahLst/>
            <a:cxnLst/>
            <a:rect l="0" t="0" r="0" b="0"/>
            <a:pathLst>
              <a:path w="598290" h="526853">
                <a:moveTo>
                  <a:pt x="598289" y="0"/>
                </a:moveTo>
                <a:lnTo>
                  <a:pt x="580430" y="0"/>
                </a:lnTo>
                <a:lnTo>
                  <a:pt x="544711" y="0"/>
                </a:lnTo>
                <a:lnTo>
                  <a:pt x="500063" y="0"/>
                </a:lnTo>
                <a:lnTo>
                  <a:pt x="446485" y="8929"/>
                </a:lnTo>
                <a:lnTo>
                  <a:pt x="383977" y="17859"/>
                </a:lnTo>
                <a:lnTo>
                  <a:pt x="321469" y="35718"/>
                </a:lnTo>
                <a:lnTo>
                  <a:pt x="267891" y="53578"/>
                </a:lnTo>
                <a:lnTo>
                  <a:pt x="223243" y="71437"/>
                </a:lnTo>
                <a:lnTo>
                  <a:pt x="187524" y="89297"/>
                </a:lnTo>
                <a:lnTo>
                  <a:pt x="169664" y="107156"/>
                </a:lnTo>
                <a:lnTo>
                  <a:pt x="160735" y="116086"/>
                </a:lnTo>
                <a:lnTo>
                  <a:pt x="169664" y="125015"/>
                </a:lnTo>
                <a:lnTo>
                  <a:pt x="196454" y="142875"/>
                </a:lnTo>
                <a:lnTo>
                  <a:pt x="232172" y="160734"/>
                </a:lnTo>
                <a:lnTo>
                  <a:pt x="285750" y="178593"/>
                </a:lnTo>
                <a:lnTo>
                  <a:pt x="339329" y="205383"/>
                </a:lnTo>
                <a:lnTo>
                  <a:pt x="401836" y="241101"/>
                </a:lnTo>
                <a:lnTo>
                  <a:pt x="464344" y="276820"/>
                </a:lnTo>
                <a:lnTo>
                  <a:pt x="508993" y="303610"/>
                </a:lnTo>
                <a:lnTo>
                  <a:pt x="553641" y="330399"/>
                </a:lnTo>
                <a:lnTo>
                  <a:pt x="571500" y="357188"/>
                </a:lnTo>
                <a:lnTo>
                  <a:pt x="562571" y="383977"/>
                </a:lnTo>
                <a:lnTo>
                  <a:pt x="535782" y="410766"/>
                </a:lnTo>
                <a:lnTo>
                  <a:pt x="491133" y="428625"/>
                </a:lnTo>
                <a:lnTo>
                  <a:pt x="419696" y="455414"/>
                </a:lnTo>
                <a:lnTo>
                  <a:pt x="339329" y="482203"/>
                </a:lnTo>
                <a:lnTo>
                  <a:pt x="250032" y="508992"/>
                </a:lnTo>
                <a:lnTo>
                  <a:pt x="160735" y="526852"/>
                </a:lnTo>
                <a:lnTo>
                  <a:pt x="89297" y="526852"/>
                </a:lnTo>
                <a:lnTo>
                  <a:pt x="35719" y="517922"/>
                </a:lnTo>
                <a:lnTo>
                  <a:pt x="0" y="491133"/>
                </a:lnTo>
                <a:lnTo>
                  <a:pt x="0" y="437555"/>
                </a:lnTo>
                <a:lnTo>
                  <a:pt x="8930" y="357188"/>
                </a:lnTo>
                <a:lnTo>
                  <a:pt x="8930"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384727" y="4455914"/>
            <a:ext cx="214313" cy="616150"/>
          </a:xfrm>
          <a:custGeom>
            <a:avLst/>
            <a:gdLst/>
            <a:ahLst/>
            <a:cxnLst/>
            <a:rect l="0" t="0" r="0" b="0"/>
            <a:pathLst>
              <a:path w="214313" h="616150">
                <a:moveTo>
                  <a:pt x="0" y="0"/>
                </a:moveTo>
                <a:lnTo>
                  <a:pt x="0" y="8929"/>
                </a:lnTo>
                <a:lnTo>
                  <a:pt x="0" y="17859"/>
                </a:lnTo>
                <a:lnTo>
                  <a:pt x="0" y="35718"/>
                </a:lnTo>
                <a:lnTo>
                  <a:pt x="8929" y="62507"/>
                </a:lnTo>
                <a:lnTo>
                  <a:pt x="8929" y="98226"/>
                </a:lnTo>
                <a:lnTo>
                  <a:pt x="26789" y="151804"/>
                </a:lnTo>
                <a:lnTo>
                  <a:pt x="44648" y="214312"/>
                </a:lnTo>
                <a:lnTo>
                  <a:pt x="62507" y="285750"/>
                </a:lnTo>
                <a:lnTo>
                  <a:pt x="89296" y="366117"/>
                </a:lnTo>
                <a:lnTo>
                  <a:pt x="107156" y="446484"/>
                </a:lnTo>
                <a:lnTo>
                  <a:pt x="133945" y="517922"/>
                </a:lnTo>
                <a:lnTo>
                  <a:pt x="160734" y="571500"/>
                </a:lnTo>
                <a:lnTo>
                  <a:pt x="178593" y="607219"/>
                </a:lnTo>
                <a:lnTo>
                  <a:pt x="205382" y="616149"/>
                </a:lnTo>
                <a:lnTo>
                  <a:pt x="214312" y="598289"/>
                </a:lnTo>
                <a:lnTo>
                  <a:pt x="214312" y="5982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500813" y="4473773"/>
            <a:ext cx="366118" cy="508994"/>
          </a:xfrm>
          <a:custGeom>
            <a:avLst/>
            <a:gdLst/>
            <a:ahLst/>
            <a:cxnLst/>
            <a:rect l="0" t="0" r="0" b="0"/>
            <a:pathLst>
              <a:path w="366118" h="508994">
                <a:moveTo>
                  <a:pt x="258960" y="0"/>
                </a:moveTo>
                <a:lnTo>
                  <a:pt x="258960" y="8930"/>
                </a:lnTo>
                <a:lnTo>
                  <a:pt x="241101" y="17859"/>
                </a:lnTo>
                <a:lnTo>
                  <a:pt x="223242" y="35719"/>
                </a:lnTo>
                <a:lnTo>
                  <a:pt x="187523" y="71438"/>
                </a:lnTo>
                <a:lnTo>
                  <a:pt x="160734" y="116086"/>
                </a:lnTo>
                <a:lnTo>
                  <a:pt x="125015" y="160734"/>
                </a:lnTo>
                <a:lnTo>
                  <a:pt x="89296" y="214313"/>
                </a:lnTo>
                <a:lnTo>
                  <a:pt x="53578" y="250031"/>
                </a:lnTo>
                <a:lnTo>
                  <a:pt x="26789" y="285750"/>
                </a:lnTo>
                <a:lnTo>
                  <a:pt x="8929" y="321469"/>
                </a:lnTo>
                <a:lnTo>
                  <a:pt x="0" y="348258"/>
                </a:lnTo>
                <a:lnTo>
                  <a:pt x="8929" y="375047"/>
                </a:lnTo>
                <a:lnTo>
                  <a:pt x="26789" y="401836"/>
                </a:lnTo>
                <a:lnTo>
                  <a:pt x="62507" y="437555"/>
                </a:lnTo>
                <a:lnTo>
                  <a:pt x="107156" y="455415"/>
                </a:lnTo>
                <a:lnTo>
                  <a:pt x="151804" y="482204"/>
                </a:lnTo>
                <a:lnTo>
                  <a:pt x="205382" y="500063"/>
                </a:lnTo>
                <a:lnTo>
                  <a:pt x="258960" y="508993"/>
                </a:lnTo>
                <a:lnTo>
                  <a:pt x="303609" y="508993"/>
                </a:lnTo>
                <a:lnTo>
                  <a:pt x="339328" y="508993"/>
                </a:lnTo>
                <a:lnTo>
                  <a:pt x="366117" y="482204"/>
                </a:lnTo>
                <a:lnTo>
                  <a:pt x="366117" y="4822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902648" y="4830961"/>
            <a:ext cx="26791" cy="142876"/>
          </a:xfrm>
          <a:custGeom>
            <a:avLst/>
            <a:gdLst/>
            <a:ahLst/>
            <a:cxnLst/>
            <a:rect l="0" t="0" r="0" b="0"/>
            <a:pathLst>
              <a:path w="26791" h="142876">
                <a:moveTo>
                  <a:pt x="26790" y="0"/>
                </a:moveTo>
                <a:lnTo>
                  <a:pt x="17860" y="17859"/>
                </a:lnTo>
                <a:lnTo>
                  <a:pt x="17860" y="44648"/>
                </a:lnTo>
                <a:lnTo>
                  <a:pt x="8930" y="80367"/>
                </a:lnTo>
                <a:lnTo>
                  <a:pt x="0" y="116086"/>
                </a:lnTo>
                <a:lnTo>
                  <a:pt x="8930" y="133945"/>
                </a:lnTo>
                <a:lnTo>
                  <a:pt x="17860" y="142875"/>
                </a:lnTo>
                <a:lnTo>
                  <a:pt x="17860" y="125016"/>
                </a:lnTo>
                <a:lnTo>
                  <a:pt x="17860" y="89297"/>
                </a:lnTo>
                <a:lnTo>
                  <a:pt x="0" y="26789"/>
                </a:lnTo>
                <a:lnTo>
                  <a:pt x="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768703" y="4286250"/>
            <a:ext cx="26790" cy="35719"/>
          </a:xfrm>
          <a:custGeom>
            <a:avLst/>
            <a:gdLst/>
            <a:ahLst/>
            <a:cxnLst/>
            <a:rect l="0" t="0" r="0" b="0"/>
            <a:pathLst>
              <a:path w="26790" h="35719">
                <a:moveTo>
                  <a:pt x="26789" y="35718"/>
                </a:moveTo>
                <a:lnTo>
                  <a:pt x="17860" y="26789"/>
                </a:lnTo>
                <a:lnTo>
                  <a:pt x="8930" y="17859"/>
                </a:lnTo>
                <a:lnTo>
                  <a:pt x="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822281" y="4277320"/>
            <a:ext cx="35720" cy="8931"/>
          </a:xfrm>
          <a:custGeom>
            <a:avLst/>
            <a:gdLst/>
            <a:ahLst/>
            <a:cxnLst/>
            <a:rect l="0" t="0" r="0" b="0"/>
            <a:pathLst>
              <a:path w="35720" h="8931">
                <a:moveTo>
                  <a:pt x="0" y="8930"/>
                </a:moveTo>
                <a:lnTo>
                  <a:pt x="35719" y="0"/>
                </a:lnTo>
                <a:lnTo>
                  <a:pt x="357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036594" y="4438054"/>
            <a:ext cx="258962" cy="919760"/>
          </a:xfrm>
          <a:custGeom>
            <a:avLst/>
            <a:gdLst/>
            <a:ahLst/>
            <a:cxnLst/>
            <a:rect l="0" t="0" r="0" b="0"/>
            <a:pathLst>
              <a:path w="258962" h="919760">
                <a:moveTo>
                  <a:pt x="98226" y="401836"/>
                </a:moveTo>
                <a:lnTo>
                  <a:pt x="89297" y="419696"/>
                </a:lnTo>
                <a:lnTo>
                  <a:pt x="89297" y="446485"/>
                </a:lnTo>
                <a:lnTo>
                  <a:pt x="89297" y="500063"/>
                </a:lnTo>
                <a:lnTo>
                  <a:pt x="89297" y="553641"/>
                </a:lnTo>
                <a:lnTo>
                  <a:pt x="98226" y="616149"/>
                </a:lnTo>
                <a:lnTo>
                  <a:pt x="116086" y="678657"/>
                </a:lnTo>
                <a:lnTo>
                  <a:pt x="125015" y="750094"/>
                </a:lnTo>
                <a:lnTo>
                  <a:pt x="133945" y="812602"/>
                </a:lnTo>
                <a:lnTo>
                  <a:pt x="133945" y="866180"/>
                </a:lnTo>
                <a:lnTo>
                  <a:pt x="142875" y="901899"/>
                </a:lnTo>
                <a:lnTo>
                  <a:pt x="142875" y="919759"/>
                </a:lnTo>
                <a:lnTo>
                  <a:pt x="133945" y="919759"/>
                </a:lnTo>
                <a:lnTo>
                  <a:pt x="125015" y="901899"/>
                </a:lnTo>
                <a:lnTo>
                  <a:pt x="107156" y="866180"/>
                </a:lnTo>
                <a:lnTo>
                  <a:pt x="80367" y="803673"/>
                </a:lnTo>
                <a:lnTo>
                  <a:pt x="53578" y="732235"/>
                </a:lnTo>
                <a:lnTo>
                  <a:pt x="35719" y="651868"/>
                </a:lnTo>
                <a:lnTo>
                  <a:pt x="17859" y="562571"/>
                </a:lnTo>
                <a:lnTo>
                  <a:pt x="8929" y="464344"/>
                </a:lnTo>
                <a:lnTo>
                  <a:pt x="0" y="375047"/>
                </a:lnTo>
                <a:lnTo>
                  <a:pt x="8929" y="285750"/>
                </a:lnTo>
                <a:lnTo>
                  <a:pt x="26789" y="205383"/>
                </a:lnTo>
                <a:lnTo>
                  <a:pt x="53578" y="142875"/>
                </a:lnTo>
                <a:lnTo>
                  <a:pt x="89297" y="89297"/>
                </a:lnTo>
                <a:lnTo>
                  <a:pt x="125015" y="44649"/>
                </a:lnTo>
                <a:lnTo>
                  <a:pt x="169664" y="8930"/>
                </a:lnTo>
                <a:lnTo>
                  <a:pt x="214312" y="0"/>
                </a:lnTo>
                <a:lnTo>
                  <a:pt x="241101" y="0"/>
                </a:lnTo>
                <a:lnTo>
                  <a:pt x="258961" y="17860"/>
                </a:lnTo>
                <a:lnTo>
                  <a:pt x="241101" y="62508"/>
                </a:lnTo>
                <a:lnTo>
                  <a:pt x="205383" y="125016"/>
                </a:lnTo>
                <a:lnTo>
                  <a:pt x="151804" y="187524"/>
                </a:lnTo>
                <a:lnTo>
                  <a:pt x="98226" y="241102"/>
                </a:lnTo>
                <a:lnTo>
                  <a:pt x="44648" y="285750"/>
                </a:lnTo>
                <a:lnTo>
                  <a:pt x="8929" y="312539"/>
                </a:lnTo>
                <a:lnTo>
                  <a:pt x="0" y="312539"/>
                </a:lnTo>
                <a:lnTo>
                  <a:pt x="0" y="285750"/>
                </a:lnTo>
                <a:lnTo>
                  <a:pt x="0"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625953" y="3902273"/>
            <a:ext cx="17861" cy="812603"/>
          </a:xfrm>
          <a:custGeom>
            <a:avLst/>
            <a:gdLst/>
            <a:ahLst/>
            <a:cxnLst/>
            <a:rect l="0" t="0" r="0" b="0"/>
            <a:pathLst>
              <a:path w="17861" h="812603">
                <a:moveTo>
                  <a:pt x="17860" y="0"/>
                </a:moveTo>
                <a:lnTo>
                  <a:pt x="17860" y="8930"/>
                </a:lnTo>
                <a:lnTo>
                  <a:pt x="17860" y="8930"/>
                </a:lnTo>
                <a:lnTo>
                  <a:pt x="17860" y="35719"/>
                </a:lnTo>
                <a:lnTo>
                  <a:pt x="8930" y="62508"/>
                </a:lnTo>
                <a:lnTo>
                  <a:pt x="8930" y="116086"/>
                </a:lnTo>
                <a:lnTo>
                  <a:pt x="8930" y="187523"/>
                </a:lnTo>
                <a:lnTo>
                  <a:pt x="0" y="276820"/>
                </a:lnTo>
                <a:lnTo>
                  <a:pt x="0" y="375047"/>
                </a:lnTo>
                <a:lnTo>
                  <a:pt x="0" y="473273"/>
                </a:lnTo>
                <a:lnTo>
                  <a:pt x="0" y="571500"/>
                </a:lnTo>
                <a:lnTo>
                  <a:pt x="0" y="660797"/>
                </a:lnTo>
                <a:lnTo>
                  <a:pt x="8930" y="732234"/>
                </a:lnTo>
                <a:lnTo>
                  <a:pt x="8930" y="776883"/>
                </a:lnTo>
                <a:lnTo>
                  <a:pt x="17860" y="803672"/>
                </a:lnTo>
                <a:lnTo>
                  <a:pt x="17860" y="812602"/>
                </a:lnTo>
                <a:lnTo>
                  <a:pt x="8930" y="794742"/>
                </a:lnTo>
                <a:lnTo>
                  <a:pt x="0" y="750094"/>
                </a:lnTo>
                <a:lnTo>
                  <a:pt x="0" y="7500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375922" y="4330898"/>
            <a:ext cx="651868" cy="214314"/>
          </a:xfrm>
          <a:custGeom>
            <a:avLst/>
            <a:gdLst/>
            <a:ahLst/>
            <a:cxnLst/>
            <a:rect l="0" t="0" r="0" b="0"/>
            <a:pathLst>
              <a:path w="651868" h="214314">
                <a:moveTo>
                  <a:pt x="0" y="133945"/>
                </a:moveTo>
                <a:lnTo>
                  <a:pt x="8930" y="142875"/>
                </a:lnTo>
                <a:lnTo>
                  <a:pt x="8930" y="142875"/>
                </a:lnTo>
                <a:lnTo>
                  <a:pt x="26789" y="151805"/>
                </a:lnTo>
                <a:lnTo>
                  <a:pt x="53578" y="169664"/>
                </a:lnTo>
                <a:lnTo>
                  <a:pt x="89297" y="169664"/>
                </a:lnTo>
                <a:lnTo>
                  <a:pt x="133945" y="169664"/>
                </a:lnTo>
                <a:lnTo>
                  <a:pt x="178594" y="169664"/>
                </a:lnTo>
                <a:lnTo>
                  <a:pt x="232172" y="160734"/>
                </a:lnTo>
                <a:lnTo>
                  <a:pt x="276820" y="151805"/>
                </a:lnTo>
                <a:lnTo>
                  <a:pt x="312539" y="142875"/>
                </a:lnTo>
                <a:lnTo>
                  <a:pt x="339328" y="133945"/>
                </a:lnTo>
                <a:lnTo>
                  <a:pt x="357187" y="125016"/>
                </a:lnTo>
                <a:lnTo>
                  <a:pt x="375047" y="133945"/>
                </a:lnTo>
                <a:lnTo>
                  <a:pt x="375047" y="142875"/>
                </a:lnTo>
                <a:lnTo>
                  <a:pt x="383976" y="169664"/>
                </a:lnTo>
                <a:lnTo>
                  <a:pt x="383976" y="187523"/>
                </a:lnTo>
                <a:lnTo>
                  <a:pt x="392906" y="205383"/>
                </a:lnTo>
                <a:lnTo>
                  <a:pt x="410766" y="214313"/>
                </a:lnTo>
                <a:lnTo>
                  <a:pt x="437555" y="214313"/>
                </a:lnTo>
                <a:lnTo>
                  <a:pt x="473273" y="205383"/>
                </a:lnTo>
                <a:lnTo>
                  <a:pt x="517922" y="187523"/>
                </a:lnTo>
                <a:lnTo>
                  <a:pt x="562570" y="160734"/>
                </a:lnTo>
                <a:lnTo>
                  <a:pt x="598289" y="133945"/>
                </a:lnTo>
                <a:lnTo>
                  <a:pt x="634008" y="98227"/>
                </a:lnTo>
                <a:lnTo>
                  <a:pt x="651867" y="62508"/>
                </a:lnTo>
                <a:lnTo>
                  <a:pt x="651867" y="35719"/>
                </a:lnTo>
                <a:lnTo>
                  <a:pt x="634008" y="8930"/>
                </a:lnTo>
                <a:lnTo>
                  <a:pt x="607219" y="0"/>
                </a:lnTo>
                <a:lnTo>
                  <a:pt x="562570" y="8930"/>
                </a:lnTo>
                <a:lnTo>
                  <a:pt x="517922" y="35719"/>
                </a:lnTo>
                <a:lnTo>
                  <a:pt x="464344" y="80367"/>
                </a:lnTo>
                <a:lnTo>
                  <a:pt x="419695" y="116086"/>
                </a:lnTo>
                <a:lnTo>
                  <a:pt x="383976" y="142875"/>
                </a:lnTo>
                <a:lnTo>
                  <a:pt x="348258" y="142875"/>
                </a:lnTo>
                <a:lnTo>
                  <a:pt x="321469" y="116086"/>
                </a:lnTo>
                <a:lnTo>
                  <a:pt x="32146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179344" y="5456039"/>
            <a:ext cx="312540" cy="428625"/>
          </a:xfrm>
          <a:custGeom>
            <a:avLst/>
            <a:gdLst/>
            <a:ahLst/>
            <a:cxnLst/>
            <a:rect l="0" t="0" r="0" b="0"/>
            <a:pathLst>
              <a:path w="312540" h="428625">
                <a:moveTo>
                  <a:pt x="303609" y="8930"/>
                </a:moveTo>
                <a:lnTo>
                  <a:pt x="294679" y="8930"/>
                </a:lnTo>
                <a:lnTo>
                  <a:pt x="267890" y="0"/>
                </a:lnTo>
                <a:lnTo>
                  <a:pt x="223242" y="0"/>
                </a:lnTo>
                <a:lnTo>
                  <a:pt x="178594" y="8930"/>
                </a:lnTo>
                <a:lnTo>
                  <a:pt x="133945" y="35719"/>
                </a:lnTo>
                <a:lnTo>
                  <a:pt x="89297" y="71438"/>
                </a:lnTo>
                <a:lnTo>
                  <a:pt x="53578" y="116086"/>
                </a:lnTo>
                <a:lnTo>
                  <a:pt x="26789" y="151804"/>
                </a:lnTo>
                <a:lnTo>
                  <a:pt x="8929" y="178593"/>
                </a:lnTo>
                <a:lnTo>
                  <a:pt x="0" y="205382"/>
                </a:lnTo>
                <a:lnTo>
                  <a:pt x="0" y="223241"/>
                </a:lnTo>
                <a:lnTo>
                  <a:pt x="8929" y="232171"/>
                </a:lnTo>
                <a:lnTo>
                  <a:pt x="35719" y="241101"/>
                </a:lnTo>
                <a:lnTo>
                  <a:pt x="71437" y="241101"/>
                </a:lnTo>
                <a:lnTo>
                  <a:pt x="116086" y="241101"/>
                </a:lnTo>
                <a:lnTo>
                  <a:pt x="160734" y="250031"/>
                </a:lnTo>
                <a:lnTo>
                  <a:pt x="214312" y="258960"/>
                </a:lnTo>
                <a:lnTo>
                  <a:pt x="258961" y="276820"/>
                </a:lnTo>
                <a:lnTo>
                  <a:pt x="294679" y="294679"/>
                </a:lnTo>
                <a:lnTo>
                  <a:pt x="312539" y="312538"/>
                </a:lnTo>
                <a:lnTo>
                  <a:pt x="312539" y="339327"/>
                </a:lnTo>
                <a:lnTo>
                  <a:pt x="294679" y="366116"/>
                </a:lnTo>
                <a:lnTo>
                  <a:pt x="267890" y="392906"/>
                </a:lnTo>
                <a:lnTo>
                  <a:pt x="241101" y="410765"/>
                </a:lnTo>
                <a:lnTo>
                  <a:pt x="205383" y="428624"/>
                </a:lnTo>
                <a:lnTo>
                  <a:pt x="160734" y="428624"/>
                </a:lnTo>
                <a:lnTo>
                  <a:pt x="125015" y="419695"/>
                </a:lnTo>
                <a:lnTo>
                  <a:pt x="98226" y="410765"/>
                </a:lnTo>
                <a:lnTo>
                  <a:pt x="71437" y="383976"/>
                </a:lnTo>
                <a:lnTo>
                  <a:pt x="62508" y="348257"/>
                </a:lnTo>
                <a:lnTo>
                  <a:pt x="53578" y="303609"/>
                </a:lnTo>
                <a:lnTo>
                  <a:pt x="53578"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599039" y="5304234"/>
            <a:ext cx="62509" cy="455415"/>
          </a:xfrm>
          <a:custGeom>
            <a:avLst/>
            <a:gdLst/>
            <a:ahLst/>
            <a:cxnLst/>
            <a:rect l="0" t="0" r="0" b="0"/>
            <a:pathLst>
              <a:path w="62509" h="455415">
                <a:moveTo>
                  <a:pt x="0" y="0"/>
                </a:moveTo>
                <a:lnTo>
                  <a:pt x="0" y="17860"/>
                </a:lnTo>
                <a:lnTo>
                  <a:pt x="0" y="53579"/>
                </a:lnTo>
                <a:lnTo>
                  <a:pt x="8930" y="116086"/>
                </a:lnTo>
                <a:lnTo>
                  <a:pt x="8930" y="187524"/>
                </a:lnTo>
                <a:lnTo>
                  <a:pt x="8930" y="258961"/>
                </a:lnTo>
                <a:lnTo>
                  <a:pt x="17859" y="321468"/>
                </a:lnTo>
                <a:lnTo>
                  <a:pt x="26789" y="366117"/>
                </a:lnTo>
                <a:lnTo>
                  <a:pt x="35719" y="410765"/>
                </a:lnTo>
                <a:lnTo>
                  <a:pt x="44649" y="437554"/>
                </a:lnTo>
                <a:lnTo>
                  <a:pt x="53578" y="455414"/>
                </a:lnTo>
                <a:lnTo>
                  <a:pt x="62508" y="455414"/>
                </a:lnTo>
                <a:lnTo>
                  <a:pt x="62508" y="45541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670477" y="5518547"/>
            <a:ext cx="26790" cy="116086"/>
          </a:xfrm>
          <a:custGeom>
            <a:avLst/>
            <a:gdLst/>
            <a:ahLst/>
            <a:cxnLst/>
            <a:rect l="0" t="0" r="0" b="0"/>
            <a:pathLst>
              <a:path w="26790" h="116086">
                <a:moveTo>
                  <a:pt x="17859" y="0"/>
                </a:moveTo>
                <a:lnTo>
                  <a:pt x="17859" y="8930"/>
                </a:lnTo>
                <a:lnTo>
                  <a:pt x="8929" y="26789"/>
                </a:lnTo>
                <a:lnTo>
                  <a:pt x="0" y="53578"/>
                </a:lnTo>
                <a:lnTo>
                  <a:pt x="0" y="80366"/>
                </a:lnTo>
                <a:lnTo>
                  <a:pt x="0" y="107155"/>
                </a:lnTo>
                <a:lnTo>
                  <a:pt x="17859" y="116085"/>
                </a:lnTo>
                <a:lnTo>
                  <a:pt x="26789" y="116085"/>
                </a:lnTo>
                <a:lnTo>
                  <a:pt x="26789"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6643688" y="5375672"/>
            <a:ext cx="53579" cy="26790"/>
          </a:xfrm>
          <a:custGeom>
            <a:avLst/>
            <a:gdLst/>
            <a:ahLst/>
            <a:cxnLst/>
            <a:rect l="0" t="0" r="0" b="0"/>
            <a:pathLst>
              <a:path w="53579" h="26790">
                <a:moveTo>
                  <a:pt x="53578" y="17859"/>
                </a:moveTo>
                <a:lnTo>
                  <a:pt x="35718" y="17859"/>
                </a:lnTo>
                <a:lnTo>
                  <a:pt x="17859" y="17859"/>
                </a:lnTo>
                <a:lnTo>
                  <a:pt x="0" y="17859"/>
                </a:lnTo>
                <a:lnTo>
                  <a:pt x="0" y="26789"/>
                </a:lnTo>
                <a:lnTo>
                  <a:pt x="0" y="26789"/>
                </a:lnTo>
                <a:lnTo>
                  <a:pt x="8929" y="17859"/>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750844" y="5063133"/>
            <a:ext cx="500063" cy="678656"/>
          </a:xfrm>
          <a:custGeom>
            <a:avLst/>
            <a:gdLst/>
            <a:ahLst/>
            <a:cxnLst/>
            <a:rect l="0" t="0" r="0" b="0"/>
            <a:pathLst>
              <a:path w="500063" h="678656">
                <a:moveTo>
                  <a:pt x="89297" y="401836"/>
                </a:moveTo>
                <a:lnTo>
                  <a:pt x="71437" y="419695"/>
                </a:lnTo>
                <a:lnTo>
                  <a:pt x="53578" y="455414"/>
                </a:lnTo>
                <a:lnTo>
                  <a:pt x="26789" y="500062"/>
                </a:lnTo>
                <a:lnTo>
                  <a:pt x="8929" y="553640"/>
                </a:lnTo>
                <a:lnTo>
                  <a:pt x="0" y="607218"/>
                </a:lnTo>
                <a:lnTo>
                  <a:pt x="0" y="642937"/>
                </a:lnTo>
                <a:lnTo>
                  <a:pt x="0" y="669726"/>
                </a:lnTo>
                <a:lnTo>
                  <a:pt x="17859" y="678655"/>
                </a:lnTo>
                <a:lnTo>
                  <a:pt x="35719" y="669726"/>
                </a:lnTo>
                <a:lnTo>
                  <a:pt x="53578" y="642937"/>
                </a:lnTo>
                <a:lnTo>
                  <a:pt x="71437" y="598288"/>
                </a:lnTo>
                <a:lnTo>
                  <a:pt x="98226" y="544710"/>
                </a:lnTo>
                <a:lnTo>
                  <a:pt x="116086" y="482203"/>
                </a:lnTo>
                <a:lnTo>
                  <a:pt x="125015" y="410765"/>
                </a:lnTo>
                <a:lnTo>
                  <a:pt x="142875" y="339328"/>
                </a:lnTo>
                <a:lnTo>
                  <a:pt x="151804" y="267890"/>
                </a:lnTo>
                <a:lnTo>
                  <a:pt x="160734" y="187523"/>
                </a:lnTo>
                <a:lnTo>
                  <a:pt x="160734" y="125015"/>
                </a:lnTo>
                <a:lnTo>
                  <a:pt x="160734" y="62508"/>
                </a:lnTo>
                <a:lnTo>
                  <a:pt x="160734" y="26789"/>
                </a:lnTo>
                <a:lnTo>
                  <a:pt x="160734" y="0"/>
                </a:lnTo>
                <a:lnTo>
                  <a:pt x="151804" y="0"/>
                </a:lnTo>
                <a:lnTo>
                  <a:pt x="142875" y="26789"/>
                </a:lnTo>
                <a:lnTo>
                  <a:pt x="125015" y="71437"/>
                </a:lnTo>
                <a:lnTo>
                  <a:pt x="107156" y="133945"/>
                </a:lnTo>
                <a:lnTo>
                  <a:pt x="98226" y="214312"/>
                </a:lnTo>
                <a:lnTo>
                  <a:pt x="89297" y="294680"/>
                </a:lnTo>
                <a:lnTo>
                  <a:pt x="89297" y="366117"/>
                </a:lnTo>
                <a:lnTo>
                  <a:pt x="98226" y="428625"/>
                </a:lnTo>
                <a:lnTo>
                  <a:pt x="116086" y="482203"/>
                </a:lnTo>
                <a:lnTo>
                  <a:pt x="133945" y="517921"/>
                </a:lnTo>
                <a:lnTo>
                  <a:pt x="160734" y="544710"/>
                </a:lnTo>
                <a:lnTo>
                  <a:pt x="196453" y="562569"/>
                </a:lnTo>
                <a:lnTo>
                  <a:pt x="232172" y="562569"/>
                </a:lnTo>
                <a:lnTo>
                  <a:pt x="276820" y="553640"/>
                </a:lnTo>
                <a:lnTo>
                  <a:pt x="312539" y="535780"/>
                </a:lnTo>
                <a:lnTo>
                  <a:pt x="348258" y="500062"/>
                </a:lnTo>
                <a:lnTo>
                  <a:pt x="383976" y="455414"/>
                </a:lnTo>
                <a:lnTo>
                  <a:pt x="410765" y="419695"/>
                </a:lnTo>
                <a:lnTo>
                  <a:pt x="419695" y="375047"/>
                </a:lnTo>
                <a:lnTo>
                  <a:pt x="428625" y="348258"/>
                </a:lnTo>
                <a:lnTo>
                  <a:pt x="428625" y="330398"/>
                </a:lnTo>
                <a:lnTo>
                  <a:pt x="410765" y="330398"/>
                </a:lnTo>
                <a:lnTo>
                  <a:pt x="401836" y="339328"/>
                </a:lnTo>
                <a:lnTo>
                  <a:pt x="383976" y="366117"/>
                </a:lnTo>
                <a:lnTo>
                  <a:pt x="383976" y="392906"/>
                </a:lnTo>
                <a:lnTo>
                  <a:pt x="392906" y="419695"/>
                </a:lnTo>
                <a:lnTo>
                  <a:pt x="410765" y="437555"/>
                </a:lnTo>
                <a:lnTo>
                  <a:pt x="446484" y="437555"/>
                </a:lnTo>
                <a:lnTo>
                  <a:pt x="473273" y="419695"/>
                </a:lnTo>
                <a:lnTo>
                  <a:pt x="500062" y="383976"/>
                </a:lnTo>
                <a:lnTo>
                  <a:pt x="500062" y="3839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34669674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generated??? In memory</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202517" y="1152524"/>
            <a:ext cx="7893733" cy="5098925"/>
          </a:xfrm>
          <a:prstGeom prst="rect">
            <a:avLst/>
          </a:prstGeom>
        </p:spPr>
      </p:pic>
    </p:spTree>
    <p:extLst>
      <p:ext uri="{BB962C8B-B14F-4D97-AF65-F5344CB8AC3E}">
        <p14:creationId xmlns:p14="http://schemas.microsoft.com/office/powerpoint/2010/main" val="42890328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 parameter</a:t>
            </a:r>
            <a:endParaRPr lang="en-US" dirty="0"/>
          </a:p>
        </p:txBody>
      </p:sp>
      <p:sp>
        <p:nvSpPr>
          <p:cNvPr id="3" name="Content Placeholder 2"/>
          <p:cNvSpPr>
            <a:spLocks noGrp="1"/>
          </p:cNvSpPr>
          <p:nvPr>
            <p:ph idx="1"/>
          </p:nvPr>
        </p:nvSpPr>
        <p:spPr/>
        <p:txBody>
          <a:bodyPr/>
          <a:lstStyle/>
          <a:p>
            <a:r>
              <a:rPr lang="en-US" dirty="0"/>
              <a:t>$ spring run </a:t>
            </a:r>
            <a:r>
              <a:rPr lang="en-US" dirty="0" err="1" smtClean="0"/>
              <a:t>app.groovy</a:t>
            </a:r>
            <a:r>
              <a:rPr lang="en-US" dirty="0" smtClean="0"/>
              <a:t> --debug</a:t>
            </a:r>
            <a:endParaRPr lang="en-US" dirty="0"/>
          </a:p>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0" y="2052609"/>
            <a:ext cx="9144000" cy="4043391"/>
          </a:xfrm>
          <a:prstGeom prst="rect">
            <a:avLst/>
          </a:prstGeom>
        </p:spPr>
      </p:pic>
    </p:spTree>
    <p:extLst>
      <p:ext uri="{BB962C8B-B14F-4D97-AF65-F5344CB8AC3E}">
        <p14:creationId xmlns:p14="http://schemas.microsoft.com/office/powerpoint/2010/main" val="363151840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Disabling a specific </a:t>
            </a:r>
            <a:r>
              <a:rPr lang="en-US" sz="3600" dirty="0" err="1" smtClean="0"/>
              <a:t>AutoConfiguration</a:t>
            </a:r>
            <a:r>
              <a:rPr lang="en-US" sz="3600" dirty="0" smtClean="0"/>
              <a:t> </a:t>
            </a:r>
            <a:endParaRPr lang="en-US" sz="3600" dirty="0"/>
          </a:p>
        </p:txBody>
      </p:sp>
      <p:sp>
        <p:nvSpPr>
          <p:cNvPr id="3" name="Content Placeholder 2"/>
          <p:cNvSpPr>
            <a:spLocks noGrp="1"/>
          </p:cNvSpPr>
          <p:nvPr>
            <p:ph idx="1"/>
          </p:nvPr>
        </p:nvSpPr>
        <p:spPr>
          <a:xfrm>
            <a:off x="290513" y="1220788"/>
            <a:ext cx="8831262" cy="5224462"/>
          </a:xfrm>
        </p:spPr>
        <p:txBody>
          <a:bodyPr/>
          <a:lstStyle/>
          <a:p>
            <a:r>
              <a:rPr lang="en-US" dirty="0"/>
              <a:t>@</a:t>
            </a:r>
            <a:r>
              <a:rPr lang="en-US" dirty="0" err="1"/>
              <a:t>SpringBootApplication</a:t>
            </a:r>
            <a:r>
              <a:rPr lang="en-US" dirty="0"/>
              <a:t> annotation </a:t>
            </a:r>
            <a:r>
              <a:rPr lang="en-US" dirty="0" smtClean="0"/>
              <a:t>is </a:t>
            </a:r>
            <a:r>
              <a:rPr lang="en-US" dirty="0"/>
              <a:t>equivalent </a:t>
            </a:r>
            <a:r>
              <a:rPr lang="en-US" dirty="0" smtClean="0"/>
              <a:t>to:</a:t>
            </a:r>
          </a:p>
          <a:p>
            <a:pPr lvl="1">
              <a:buFont typeface="Wingdings" panose="05000000000000000000" pitchFamily="2" charset="2"/>
              <a:buChar char="§"/>
            </a:pPr>
            <a:r>
              <a:rPr lang="en-US" dirty="0" smtClean="0"/>
              <a:t>the </a:t>
            </a:r>
            <a:r>
              <a:rPr lang="en-US" dirty="0"/>
              <a:t>@Configuration, </a:t>
            </a:r>
            <a:endParaRPr lang="en-US" dirty="0" smtClean="0"/>
          </a:p>
          <a:p>
            <a:pPr lvl="1">
              <a:buFont typeface="Wingdings" panose="05000000000000000000" pitchFamily="2" charset="2"/>
              <a:buChar char="§"/>
            </a:pPr>
            <a:r>
              <a:rPr lang="en-US" dirty="0" smtClean="0"/>
              <a:t>@</a:t>
            </a:r>
            <a:r>
              <a:rPr lang="en-US" dirty="0" err="1"/>
              <a:t>ComponentScan</a:t>
            </a:r>
            <a:r>
              <a:rPr lang="en-US" dirty="0"/>
              <a:t>, and </a:t>
            </a:r>
            <a:endParaRPr lang="en-US" dirty="0" smtClean="0"/>
          </a:p>
          <a:p>
            <a:pPr lvl="1">
              <a:buFont typeface="Wingdings" panose="05000000000000000000" pitchFamily="2" charset="2"/>
              <a:buChar char="§"/>
            </a:pPr>
            <a:r>
              <a:rPr lang="en-US" dirty="0" smtClean="0"/>
              <a:t>@</a:t>
            </a:r>
            <a:r>
              <a:rPr lang="en-US" dirty="0" err="1"/>
              <a:t>EnableAutoConfiguration</a:t>
            </a:r>
            <a:r>
              <a:rPr lang="en-US" dirty="0"/>
              <a:t> annotations. </a:t>
            </a:r>
            <a:endParaRPr lang="en-US" dirty="0" smtClean="0"/>
          </a:p>
          <a:p>
            <a:pPr lvl="1">
              <a:buFont typeface="Wingdings" panose="05000000000000000000" pitchFamily="2" charset="2"/>
              <a:buChar char="§"/>
            </a:pPr>
            <a:r>
              <a:rPr lang="en-US" dirty="0" smtClean="0"/>
              <a:t>You </a:t>
            </a:r>
            <a:r>
              <a:rPr lang="en-US" dirty="0"/>
              <a:t>can disable a specific auto-configuration by </a:t>
            </a:r>
            <a:r>
              <a:rPr lang="en-US" dirty="0" smtClean="0"/>
              <a:t>… adding </a:t>
            </a:r>
            <a:r>
              <a:rPr lang="en-US" dirty="0"/>
              <a:t>the @</a:t>
            </a:r>
            <a:r>
              <a:rPr lang="en-US" dirty="0" err="1"/>
              <a:t>EnableAutoConfiguration</a:t>
            </a:r>
            <a:r>
              <a:rPr lang="en-US" dirty="0"/>
              <a:t> annotation to your class with the exclude parameter. </a:t>
            </a:r>
            <a:endParaRPr lang="en-US" dirty="0" smtClean="0"/>
          </a:p>
          <a:p>
            <a:pPr marL="0" indent="0"/>
            <a:r>
              <a:rPr lang="en-US" dirty="0" smtClean="0"/>
              <a:t>import </a:t>
            </a:r>
            <a:r>
              <a:rPr lang="en-US" sz="1400" dirty="0"/>
              <a:t>org.springframework.boot.autoconfigure.jms.activemq.ActiveMQAutoConfiguration</a:t>
            </a:r>
            <a:r>
              <a:rPr lang="en-US" sz="1600" dirty="0"/>
              <a:t> </a:t>
            </a:r>
            <a:endParaRPr lang="en-US" sz="1600" dirty="0" smtClean="0"/>
          </a:p>
          <a:p>
            <a:pPr marL="0" indent="0"/>
            <a:r>
              <a:rPr lang="en-US" sz="2000" dirty="0" smtClean="0"/>
              <a:t>@</a:t>
            </a:r>
            <a:r>
              <a:rPr lang="en-US" sz="2000" dirty="0" err="1" smtClean="0"/>
              <a:t>RestController</a:t>
            </a:r>
            <a:endParaRPr lang="en-US" sz="2000" dirty="0" smtClean="0"/>
          </a:p>
          <a:p>
            <a:pPr marL="0" indent="0"/>
            <a:r>
              <a:rPr lang="en-US" sz="2000" dirty="0" smtClean="0"/>
              <a:t>@</a:t>
            </a:r>
            <a:r>
              <a:rPr lang="en-US" sz="2000" dirty="0" err="1" smtClean="0"/>
              <a:t>EnableAutoConfiguration</a:t>
            </a:r>
            <a:r>
              <a:rPr lang="en-US" sz="2000" dirty="0"/>
              <a:t>( exclude =[ </a:t>
            </a:r>
            <a:r>
              <a:rPr lang="en-US" sz="1600" dirty="0" err="1"/>
              <a:t>ActiveMQAutoConfiguration.class</a:t>
            </a:r>
            <a:r>
              <a:rPr lang="en-US" sz="2000" dirty="0"/>
              <a:t>]) </a:t>
            </a:r>
            <a:endParaRPr lang="en-US" sz="2000" dirty="0" smtClean="0"/>
          </a:p>
          <a:p>
            <a:pPr marL="0" indent="0"/>
            <a:r>
              <a:rPr lang="en-US" sz="2000" dirty="0" smtClean="0"/>
              <a:t>class </a:t>
            </a:r>
            <a:r>
              <a:rPr lang="en-US" sz="2000" dirty="0" err="1"/>
              <a:t>WebApp</a:t>
            </a:r>
            <a:r>
              <a:rPr lang="en-US" sz="2000" dirty="0"/>
              <a:t>{        </a:t>
            </a:r>
            <a:endParaRPr lang="en-US" sz="2000" dirty="0" smtClean="0"/>
          </a:p>
          <a:p>
            <a:pPr marL="0" indent="0"/>
            <a:r>
              <a:rPr lang="en-US" sz="2000" dirty="0"/>
              <a:t>	</a:t>
            </a:r>
            <a:r>
              <a:rPr lang="en-US" sz="2000" dirty="0" smtClean="0"/>
              <a:t>@ </a:t>
            </a:r>
            <a:r>
              <a:rPr lang="en-US" sz="2000" dirty="0" err="1"/>
              <a:t>RequestMapping</a:t>
            </a:r>
            <a:r>
              <a:rPr lang="en-US" sz="2000" dirty="0"/>
              <a:t>("/") </a:t>
            </a:r>
            <a:r>
              <a:rPr lang="en-US" dirty="0"/>
              <a:t>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74257409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spring </a:t>
            </a:r>
            <a:r>
              <a:rPr lang="en-US" dirty="0" err="1"/>
              <a:t>init</a:t>
            </a:r>
            <a:r>
              <a:rPr lang="en-US" dirty="0"/>
              <a:t> -g = </a:t>
            </a:r>
            <a:r>
              <a:rPr lang="en-US" dirty="0" err="1"/>
              <a:t>com.apres.spring</a:t>
            </a:r>
            <a:r>
              <a:rPr lang="en-US" dirty="0"/>
              <a:t> -a = spring-boot-simple --package = </a:t>
            </a:r>
            <a:r>
              <a:rPr lang="en-US" dirty="0" err="1"/>
              <a:t>com.apress.spring</a:t>
            </a:r>
            <a:r>
              <a:rPr lang="en-US" dirty="0"/>
              <a:t> -name = spring-boot-simple -x </a:t>
            </a:r>
            <a:endParaRPr lang="en-US" dirty="0" smtClean="0"/>
          </a:p>
          <a:p>
            <a:pPr>
              <a:buFont typeface="Wingdings" panose="05000000000000000000" pitchFamily="2" charset="2"/>
              <a:buChar char="§"/>
            </a:pPr>
            <a:r>
              <a:rPr lang="en-US" dirty="0" smtClean="0"/>
              <a:t>This </a:t>
            </a:r>
            <a:r>
              <a:rPr lang="en-US" dirty="0"/>
              <a:t>command will create a Maven Java project </a:t>
            </a:r>
            <a:r>
              <a:rPr lang="en-US" dirty="0" smtClean="0"/>
              <a:t>with:</a:t>
            </a:r>
          </a:p>
          <a:p>
            <a:pPr lvl="1">
              <a:buFont typeface="Wingdings" panose="05000000000000000000" pitchFamily="2" charset="2"/>
              <a:buChar char="§"/>
            </a:pPr>
            <a:r>
              <a:rPr lang="en-US" dirty="0" smtClean="0"/>
              <a:t> </a:t>
            </a:r>
            <a:r>
              <a:rPr lang="en-US" dirty="0"/>
              <a:t>a </a:t>
            </a:r>
            <a:r>
              <a:rPr lang="en-US" dirty="0" err="1"/>
              <a:t>groupId</a:t>
            </a:r>
            <a:r>
              <a:rPr lang="en-US" dirty="0"/>
              <a:t> = </a:t>
            </a:r>
            <a:r>
              <a:rPr lang="en-US" dirty="0" err="1"/>
              <a:t>com.apress.spring</a:t>
            </a:r>
            <a:r>
              <a:rPr lang="en-US" dirty="0"/>
              <a:t>, </a:t>
            </a:r>
            <a:endParaRPr lang="en-US" dirty="0" smtClean="0"/>
          </a:p>
          <a:p>
            <a:pPr lvl="1">
              <a:buFont typeface="Wingdings" panose="05000000000000000000" pitchFamily="2" charset="2"/>
              <a:buChar char="§"/>
            </a:pPr>
            <a:r>
              <a:rPr lang="en-US" dirty="0" smtClean="0"/>
              <a:t>an </a:t>
            </a:r>
            <a:r>
              <a:rPr lang="en-US" dirty="0" err="1"/>
              <a:t>artifactId</a:t>
            </a:r>
            <a:r>
              <a:rPr lang="en-US" dirty="0"/>
              <a:t> = spring-boot-simple, </a:t>
            </a:r>
            <a:endParaRPr lang="en-US" dirty="0" smtClean="0"/>
          </a:p>
          <a:p>
            <a:pPr lvl="1">
              <a:buFont typeface="Wingdings" panose="05000000000000000000" pitchFamily="2" charset="2"/>
              <a:buChar char="§"/>
            </a:pPr>
            <a:r>
              <a:rPr lang="en-US" dirty="0" smtClean="0"/>
              <a:t>and </a:t>
            </a:r>
            <a:r>
              <a:rPr lang="en-US" dirty="0"/>
              <a:t>a package = </a:t>
            </a:r>
            <a:r>
              <a:rPr lang="en-US" dirty="0" err="1"/>
              <a:t>com.apress.spring</a:t>
            </a:r>
            <a:r>
              <a:rPr lang="en-US" dirty="0"/>
              <a:t> </a:t>
            </a:r>
            <a:endParaRPr lang="en-US" dirty="0" smtClean="0"/>
          </a:p>
          <a:p>
            <a:pPr lvl="1">
              <a:buFont typeface="Wingdings" panose="05000000000000000000" pitchFamily="2" charset="2"/>
              <a:buChar char="§"/>
            </a:pPr>
            <a:r>
              <a:rPr lang="en-US" dirty="0" smtClean="0"/>
              <a:t>with </a:t>
            </a:r>
            <a:r>
              <a:rPr lang="en-US" dirty="0"/>
              <a:t>a project’s name = spring-boot-simple. </a:t>
            </a:r>
            <a:endParaRPr lang="en-US" dirty="0" smtClean="0"/>
          </a:p>
          <a:p>
            <a:pPr lvl="1">
              <a:buFont typeface="Wingdings" panose="05000000000000000000" pitchFamily="2" charset="2"/>
              <a:buChar char="§"/>
            </a:pPr>
            <a:r>
              <a:rPr lang="en-US" dirty="0" smtClean="0"/>
              <a:t>It </a:t>
            </a:r>
            <a:r>
              <a:rPr lang="en-US" dirty="0"/>
              <a:t>will be created in the current directory (-x). </a:t>
            </a:r>
            <a:endParaRPr lang="en-US" dirty="0" smtClean="0"/>
          </a:p>
          <a:p>
            <a:pPr>
              <a:buFont typeface="Wingdings" panose="05000000000000000000" pitchFamily="2" charset="2"/>
              <a:buChar char="§"/>
            </a:pPr>
            <a:r>
              <a:rPr lang="en-US" dirty="0" smtClean="0"/>
              <a:t>Don’t </a:t>
            </a:r>
            <a:r>
              <a:rPr lang="en-US" dirty="0"/>
              <a:t>worry too much about the parameters</a:t>
            </a:r>
            <a:r>
              <a:rPr lang="en-US" dirty="0" smtClean="0"/>
              <a:t>; yet</a:t>
            </a:r>
            <a:endParaRPr lang="en-US" dirty="0"/>
          </a:p>
          <a:p>
            <a:endParaRPr lang="en-US" dirty="0"/>
          </a:p>
          <a:p>
            <a:r>
              <a:rPr lang="en-US" dirty="0"/>
              <a:t>Gutierrez, Felipe. Pro Spring Boot (Kindle Locations 1203-1206).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209442743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generated</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304799" y="990600"/>
            <a:ext cx="8834869" cy="5334000"/>
          </a:xfrm>
          <a:prstGeom prst="rect">
            <a:avLst/>
          </a:prstGeom>
        </p:spPr>
      </p:pic>
    </p:spTree>
    <p:extLst>
      <p:ext uri="{BB962C8B-B14F-4D97-AF65-F5344CB8AC3E}">
        <p14:creationId xmlns:p14="http://schemas.microsoft.com/office/powerpoint/2010/main" val="370240046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with maven wrapper</a:t>
            </a:r>
            <a:endParaRPr lang="en-US" dirty="0"/>
          </a:p>
        </p:txBody>
      </p:sp>
      <p:sp>
        <p:nvSpPr>
          <p:cNvPr id="3" name="Content Placeholder 2"/>
          <p:cNvSpPr>
            <a:spLocks noGrp="1"/>
          </p:cNvSpPr>
          <p:nvPr>
            <p:ph idx="1"/>
          </p:nvPr>
        </p:nvSpPr>
        <p:spPr/>
        <p:txBody>
          <a:bodyPr/>
          <a:lstStyle/>
          <a:p>
            <a:r>
              <a:rPr lang="en-US" dirty="0" smtClean="0"/>
              <a:t>./</a:t>
            </a:r>
            <a:r>
              <a:rPr lang="en-US" dirty="0" err="1" smtClean="0"/>
              <a:t>mvnw</a:t>
            </a:r>
            <a:r>
              <a:rPr lang="en-US" dirty="0" smtClean="0"/>
              <a:t>   </a:t>
            </a:r>
            <a:r>
              <a:rPr lang="en-US" dirty="0" err="1" smtClean="0"/>
              <a:t>spring-boot:run</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33337" y="4391025"/>
            <a:ext cx="9077325" cy="1400175"/>
          </a:xfrm>
          <a:prstGeom prst="rect">
            <a:avLst/>
          </a:prstGeom>
        </p:spPr>
      </p:pic>
    </p:spTree>
    <p:extLst>
      <p:ext uri="{BB962C8B-B14F-4D97-AF65-F5344CB8AC3E}">
        <p14:creationId xmlns:p14="http://schemas.microsoft.com/office/powerpoint/2010/main" val="115961302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5492"/>
            <a:ext cx="8741631" cy="781050"/>
          </a:xfrm>
        </p:spPr>
        <p:txBody>
          <a:bodyPr/>
          <a:lstStyle/>
          <a:p>
            <a:r>
              <a:rPr lang="en-US" dirty="0" smtClean="0"/>
              <a:t>New Banner</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0" y="655492"/>
            <a:ext cx="9144000" cy="6202508"/>
          </a:xfrm>
          <a:prstGeom prst="rect">
            <a:avLst/>
          </a:prstGeom>
        </p:spPr>
      </p:pic>
      <p:sp>
        <p:nvSpPr>
          <p:cNvPr id="6" name="Title 1"/>
          <p:cNvSpPr txBox="1">
            <a:spLocks/>
          </p:cNvSpPr>
          <p:nvPr/>
        </p:nvSpPr>
        <p:spPr bwMode="auto">
          <a:xfrm>
            <a:off x="76200" y="0"/>
            <a:ext cx="3048000"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a:lstStyle>
          <a:p>
            <a:r>
              <a:rPr lang="en-US" kern="0" smtClean="0"/>
              <a:t>New Banner</a:t>
            </a:r>
            <a:endParaRPr lang="en-US" kern="0" dirty="0"/>
          </a:p>
        </p:txBody>
      </p:sp>
    </p:spTree>
    <p:extLst>
      <p:ext uri="{BB962C8B-B14F-4D97-AF65-F5344CB8AC3E}">
        <p14:creationId xmlns:p14="http://schemas.microsoft.com/office/powerpoint/2010/main" val="172172063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and Verification V&amp;V</a:t>
            </a:r>
            <a:endParaRPr lang="en-US" dirty="0"/>
          </a:p>
        </p:txBody>
      </p:sp>
      <p:sp>
        <p:nvSpPr>
          <p:cNvPr id="3" name="Content Placeholder 2"/>
          <p:cNvSpPr>
            <a:spLocks noGrp="1"/>
          </p:cNvSpPr>
          <p:nvPr>
            <p:ph idx="1"/>
          </p:nvPr>
        </p:nvSpPr>
        <p:spPr/>
        <p:txBody>
          <a:bodyPr/>
          <a:lstStyle/>
          <a:p>
            <a:r>
              <a:rPr lang="en-US" dirty="0" smtClean="0">
                <a:hlinkClick r:id="rId2" tooltip="A Guide to the Project Management Body of Knowledge"/>
              </a:rPr>
              <a:t>The </a:t>
            </a:r>
            <a:r>
              <a:rPr lang="en-US" dirty="0">
                <a:hlinkClick r:id="rId2" tooltip="A Guide to the Project Management Body of Knowledge"/>
              </a:rPr>
              <a:t>PMBOK </a:t>
            </a:r>
            <a:r>
              <a:rPr lang="en-US" dirty="0" smtClean="0">
                <a:hlinkClick r:id="rId2" tooltip="A Guide to the Project Management Body of Knowledge"/>
              </a:rPr>
              <a:t>guide</a:t>
            </a:r>
            <a:r>
              <a:rPr lang="en-US" dirty="0" smtClean="0"/>
              <a:t> (Project Manager’s Body of Knowledge), </a:t>
            </a:r>
            <a:r>
              <a:rPr lang="en-US" dirty="0"/>
              <a:t>a standard adopted by </a:t>
            </a:r>
            <a:r>
              <a:rPr lang="en-US" dirty="0">
                <a:hlinkClick r:id="rId3" tooltip="IEEE"/>
              </a:rPr>
              <a:t>IEEE</a:t>
            </a:r>
            <a:r>
              <a:rPr lang="en-US" dirty="0"/>
              <a:t>, defines them as follows in its 4th edition:</a:t>
            </a:r>
            <a:r>
              <a:rPr lang="en-US" baseline="30000" dirty="0">
                <a:hlinkClick r:id="rId4"/>
              </a:rPr>
              <a:t>[2]</a:t>
            </a:r>
            <a:endParaRPr lang="en-US" dirty="0"/>
          </a:p>
          <a:p>
            <a:r>
              <a:rPr lang="en-US" dirty="0"/>
              <a:t>"Validation. The assurance that a product, service, or system meets the needs of the customer and other identified stakeholders. It often involves acceptance and suitability with external customers. Contrast with </a:t>
            </a:r>
            <a:r>
              <a:rPr lang="en-US" i="1" dirty="0"/>
              <a:t>verification</a:t>
            </a:r>
            <a:r>
              <a:rPr lang="en-US" dirty="0"/>
              <a:t>."</a:t>
            </a:r>
          </a:p>
          <a:p>
            <a:r>
              <a:rPr lang="en-US" dirty="0"/>
              <a:t>"Verification. The evaluation of whether or not a product, service, or system complies with a regulation, requirement, specification, or imposed condition. It is often an internal process. Contrast with </a:t>
            </a:r>
            <a:r>
              <a:rPr lang="en-US" i="1" dirty="0"/>
              <a:t>validation</a:t>
            </a:r>
            <a:r>
              <a:rPr lang="en-US" dirty="0"/>
              <a:t>."</a:t>
            </a:r>
          </a:p>
          <a:p>
            <a:endParaRPr lang="en-US" dirty="0"/>
          </a:p>
        </p:txBody>
      </p:sp>
      <p:sp>
        <p:nvSpPr>
          <p:cNvPr id="4" name="Freeform 3"/>
          <p:cNvSpPr/>
          <p:nvPr/>
        </p:nvSpPr>
        <p:spPr bwMode="auto">
          <a:xfrm>
            <a:off x="2482453" y="6331148"/>
            <a:ext cx="2705696" cy="482204"/>
          </a:xfrm>
          <a:custGeom>
            <a:avLst/>
            <a:gdLst/>
            <a:ahLst/>
            <a:cxnLst/>
            <a:rect l="0" t="0" r="0" b="0"/>
            <a:pathLst>
              <a:path w="2705696" h="482204">
                <a:moveTo>
                  <a:pt x="2607469" y="142875"/>
                </a:moveTo>
                <a:lnTo>
                  <a:pt x="2598539" y="142875"/>
                </a:lnTo>
                <a:lnTo>
                  <a:pt x="2580680" y="142875"/>
                </a:lnTo>
                <a:lnTo>
                  <a:pt x="2562820" y="133945"/>
                </a:lnTo>
                <a:lnTo>
                  <a:pt x="2536031" y="133945"/>
                </a:lnTo>
                <a:lnTo>
                  <a:pt x="2509242" y="133945"/>
                </a:lnTo>
                <a:lnTo>
                  <a:pt x="2473524" y="142875"/>
                </a:lnTo>
                <a:lnTo>
                  <a:pt x="2437805" y="142875"/>
                </a:lnTo>
                <a:lnTo>
                  <a:pt x="2402086" y="142875"/>
                </a:lnTo>
                <a:lnTo>
                  <a:pt x="2366367" y="142875"/>
                </a:lnTo>
                <a:lnTo>
                  <a:pt x="2321719" y="142875"/>
                </a:lnTo>
                <a:lnTo>
                  <a:pt x="2277070" y="142875"/>
                </a:lnTo>
                <a:lnTo>
                  <a:pt x="2223492" y="142875"/>
                </a:lnTo>
                <a:lnTo>
                  <a:pt x="2169914" y="151804"/>
                </a:lnTo>
                <a:lnTo>
                  <a:pt x="2116336" y="151804"/>
                </a:lnTo>
                <a:lnTo>
                  <a:pt x="2053828" y="142875"/>
                </a:lnTo>
                <a:lnTo>
                  <a:pt x="1982391" y="133945"/>
                </a:lnTo>
                <a:lnTo>
                  <a:pt x="1919883" y="125015"/>
                </a:lnTo>
                <a:lnTo>
                  <a:pt x="1848445" y="107156"/>
                </a:lnTo>
                <a:lnTo>
                  <a:pt x="1777008" y="89297"/>
                </a:lnTo>
                <a:lnTo>
                  <a:pt x="1705570" y="80367"/>
                </a:lnTo>
                <a:lnTo>
                  <a:pt x="1625203" y="62507"/>
                </a:lnTo>
                <a:lnTo>
                  <a:pt x="1553766" y="53578"/>
                </a:lnTo>
                <a:lnTo>
                  <a:pt x="1473399" y="53578"/>
                </a:lnTo>
                <a:lnTo>
                  <a:pt x="1393031" y="44648"/>
                </a:lnTo>
                <a:lnTo>
                  <a:pt x="1312664" y="44648"/>
                </a:lnTo>
                <a:lnTo>
                  <a:pt x="1232297" y="35718"/>
                </a:lnTo>
                <a:lnTo>
                  <a:pt x="1151930" y="35718"/>
                </a:lnTo>
                <a:lnTo>
                  <a:pt x="1071563" y="35718"/>
                </a:lnTo>
                <a:lnTo>
                  <a:pt x="991195" y="35718"/>
                </a:lnTo>
                <a:lnTo>
                  <a:pt x="919758" y="26789"/>
                </a:lnTo>
                <a:lnTo>
                  <a:pt x="848320" y="26789"/>
                </a:lnTo>
                <a:lnTo>
                  <a:pt x="767953" y="26789"/>
                </a:lnTo>
                <a:lnTo>
                  <a:pt x="696516" y="26789"/>
                </a:lnTo>
                <a:lnTo>
                  <a:pt x="616149" y="35718"/>
                </a:lnTo>
                <a:lnTo>
                  <a:pt x="544711" y="44648"/>
                </a:lnTo>
                <a:lnTo>
                  <a:pt x="473274" y="53578"/>
                </a:lnTo>
                <a:lnTo>
                  <a:pt x="410766" y="71437"/>
                </a:lnTo>
                <a:lnTo>
                  <a:pt x="348258" y="89297"/>
                </a:lnTo>
                <a:lnTo>
                  <a:pt x="285750" y="98226"/>
                </a:lnTo>
                <a:lnTo>
                  <a:pt x="232172" y="116086"/>
                </a:lnTo>
                <a:lnTo>
                  <a:pt x="178594" y="125015"/>
                </a:lnTo>
                <a:lnTo>
                  <a:pt x="133945" y="142875"/>
                </a:lnTo>
                <a:lnTo>
                  <a:pt x="98227" y="160734"/>
                </a:lnTo>
                <a:lnTo>
                  <a:pt x="71438" y="178593"/>
                </a:lnTo>
                <a:lnTo>
                  <a:pt x="35719" y="187523"/>
                </a:lnTo>
                <a:lnTo>
                  <a:pt x="17860" y="214312"/>
                </a:lnTo>
                <a:lnTo>
                  <a:pt x="0" y="241101"/>
                </a:lnTo>
                <a:lnTo>
                  <a:pt x="0" y="267890"/>
                </a:lnTo>
                <a:lnTo>
                  <a:pt x="0" y="285750"/>
                </a:lnTo>
                <a:lnTo>
                  <a:pt x="0" y="294679"/>
                </a:lnTo>
                <a:lnTo>
                  <a:pt x="0" y="312539"/>
                </a:lnTo>
                <a:lnTo>
                  <a:pt x="8930" y="330398"/>
                </a:lnTo>
                <a:lnTo>
                  <a:pt x="17860" y="348257"/>
                </a:lnTo>
                <a:lnTo>
                  <a:pt x="44649" y="366117"/>
                </a:lnTo>
                <a:lnTo>
                  <a:pt x="71438" y="375047"/>
                </a:lnTo>
                <a:lnTo>
                  <a:pt x="107156" y="383976"/>
                </a:lnTo>
                <a:lnTo>
                  <a:pt x="142875" y="392906"/>
                </a:lnTo>
                <a:lnTo>
                  <a:pt x="169664" y="401836"/>
                </a:lnTo>
                <a:lnTo>
                  <a:pt x="205383" y="401836"/>
                </a:lnTo>
                <a:lnTo>
                  <a:pt x="241102" y="410765"/>
                </a:lnTo>
                <a:lnTo>
                  <a:pt x="294680" y="419695"/>
                </a:lnTo>
                <a:lnTo>
                  <a:pt x="348258" y="419695"/>
                </a:lnTo>
                <a:lnTo>
                  <a:pt x="401836" y="428625"/>
                </a:lnTo>
                <a:lnTo>
                  <a:pt x="473274" y="446484"/>
                </a:lnTo>
                <a:lnTo>
                  <a:pt x="544711" y="446484"/>
                </a:lnTo>
                <a:lnTo>
                  <a:pt x="616149" y="455414"/>
                </a:lnTo>
                <a:lnTo>
                  <a:pt x="687586" y="464343"/>
                </a:lnTo>
                <a:lnTo>
                  <a:pt x="767953" y="473273"/>
                </a:lnTo>
                <a:lnTo>
                  <a:pt x="857250" y="473273"/>
                </a:lnTo>
                <a:lnTo>
                  <a:pt x="946547" y="473273"/>
                </a:lnTo>
                <a:lnTo>
                  <a:pt x="1044774" y="473273"/>
                </a:lnTo>
                <a:lnTo>
                  <a:pt x="1134070" y="473273"/>
                </a:lnTo>
                <a:lnTo>
                  <a:pt x="1232297" y="482203"/>
                </a:lnTo>
                <a:lnTo>
                  <a:pt x="1330524" y="482203"/>
                </a:lnTo>
                <a:lnTo>
                  <a:pt x="1428750" y="482203"/>
                </a:lnTo>
                <a:lnTo>
                  <a:pt x="1526977" y="482203"/>
                </a:lnTo>
                <a:lnTo>
                  <a:pt x="1625203" y="482203"/>
                </a:lnTo>
                <a:lnTo>
                  <a:pt x="1723430" y="482203"/>
                </a:lnTo>
                <a:lnTo>
                  <a:pt x="1821656" y="482203"/>
                </a:lnTo>
                <a:lnTo>
                  <a:pt x="1919883" y="482203"/>
                </a:lnTo>
                <a:lnTo>
                  <a:pt x="2018110" y="482203"/>
                </a:lnTo>
                <a:lnTo>
                  <a:pt x="2107406" y="473273"/>
                </a:lnTo>
                <a:lnTo>
                  <a:pt x="2187774" y="464343"/>
                </a:lnTo>
                <a:lnTo>
                  <a:pt x="2268141" y="455414"/>
                </a:lnTo>
                <a:lnTo>
                  <a:pt x="2339578" y="446484"/>
                </a:lnTo>
                <a:lnTo>
                  <a:pt x="2402086" y="437554"/>
                </a:lnTo>
                <a:lnTo>
                  <a:pt x="2527102" y="410765"/>
                </a:lnTo>
                <a:lnTo>
                  <a:pt x="2607469" y="383976"/>
                </a:lnTo>
                <a:lnTo>
                  <a:pt x="2661047" y="348257"/>
                </a:lnTo>
                <a:lnTo>
                  <a:pt x="2696766" y="303609"/>
                </a:lnTo>
                <a:lnTo>
                  <a:pt x="2705695" y="267890"/>
                </a:lnTo>
                <a:lnTo>
                  <a:pt x="2705695" y="241101"/>
                </a:lnTo>
                <a:lnTo>
                  <a:pt x="2696766" y="205382"/>
                </a:lnTo>
                <a:lnTo>
                  <a:pt x="2678906" y="178593"/>
                </a:lnTo>
                <a:lnTo>
                  <a:pt x="2643188" y="151804"/>
                </a:lnTo>
                <a:lnTo>
                  <a:pt x="2598539" y="125015"/>
                </a:lnTo>
                <a:lnTo>
                  <a:pt x="2553891" y="98226"/>
                </a:lnTo>
                <a:lnTo>
                  <a:pt x="2491383" y="71437"/>
                </a:lnTo>
                <a:lnTo>
                  <a:pt x="2419945" y="44648"/>
                </a:lnTo>
                <a:lnTo>
                  <a:pt x="2348508" y="17859"/>
                </a:lnTo>
                <a:lnTo>
                  <a:pt x="2259211" y="0"/>
                </a:lnTo>
                <a:lnTo>
                  <a:pt x="225921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214688" y="6447234"/>
            <a:ext cx="383977" cy="321469"/>
          </a:xfrm>
          <a:custGeom>
            <a:avLst/>
            <a:gdLst/>
            <a:ahLst/>
            <a:cxnLst/>
            <a:rect l="0" t="0" r="0" b="0"/>
            <a:pathLst>
              <a:path w="383977" h="321469">
                <a:moveTo>
                  <a:pt x="8929" y="62507"/>
                </a:moveTo>
                <a:lnTo>
                  <a:pt x="0" y="71437"/>
                </a:lnTo>
                <a:lnTo>
                  <a:pt x="8929" y="80367"/>
                </a:lnTo>
                <a:lnTo>
                  <a:pt x="8929" y="89296"/>
                </a:lnTo>
                <a:lnTo>
                  <a:pt x="17859" y="116086"/>
                </a:lnTo>
                <a:lnTo>
                  <a:pt x="17859" y="142875"/>
                </a:lnTo>
                <a:lnTo>
                  <a:pt x="26789" y="160734"/>
                </a:lnTo>
                <a:lnTo>
                  <a:pt x="35718" y="178593"/>
                </a:lnTo>
                <a:lnTo>
                  <a:pt x="44648" y="205382"/>
                </a:lnTo>
                <a:lnTo>
                  <a:pt x="53578" y="241101"/>
                </a:lnTo>
                <a:lnTo>
                  <a:pt x="62507" y="267890"/>
                </a:lnTo>
                <a:lnTo>
                  <a:pt x="80367" y="294679"/>
                </a:lnTo>
                <a:lnTo>
                  <a:pt x="89296" y="312539"/>
                </a:lnTo>
                <a:lnTo>
                  <a:pt x="107156" y="321468"/>
                </a:lnTo>
                <a:lnTo>
                  <a:pt x="116085" y="312539"/>
                </a:lnTo>
                <a:lnTo>
                  <a:pt x="142875" y="276820"/>
                </a:lnTo>
                <a:lnTo>
                  <a:pt x="160734" y="232171"/>
                </a:lnTo>
                <a:lnTo>
                  <a:pt x="187523" y="187523"/>
                </a:lnTo>
                <a:lnTo>
                  <a:pt x="205382" y="151804"/>
                </a:lnTo>
                <a:lnTo>
                  <a:pt x="232171" y="142875"/>
                </a:lnTo>
                <a:lnTo>
                  <a:pt x="241101" y="160734"/>
                </a:lnTo>
                <a:lnTo>
                  <a:pt x="258960" y="187523"/>
                </a:lnTo>
                <a:lnTo>
                  <a:pt x="267890" y="214312"/>
                </a:lnTo>
                <a:lnTo>
                  <a:pt x="276820" y="232171"/>
                </a:lnTo>
                <a:lnTo>
                  <a:pt x="294679" y="258961"/>
                </a:lnTo>
                <a:lnTo>
                  <a:pt x="312539" y="285750"/>
                </a:lnTo>
                <a:lnTo>
                  <a:pt x="330398" y="312539"/>
                </a:lnTo>
                <a:lnTo>
                  <a:pt x="348257" y="321468"/>
                </a:lnTo>
                <a:lnTo>
                  <a:pt x="366117" y="303609"/>
                </a:lnTo>
                <a:lnTo>
                  <a:pt x="383976" y="250031"/>
                </a:lnTo>
                <a:lnTo>
                  <a:pt x="375046" y="169664"/>
                </a:lnTo>
                <a:lnTo>
                  <a:pt x="366117" y="107156"/>
                </a:lnTo>
                <a:lnTo>
                  <a:pt x="339328" y="53578"/>
                </a:lnTo>
                <a:lnTo>
                  <a:pt x="312539" y="17859"/>
                </a:lnTo>
                <a:lnTo>
                  <a:pt x="294679" y="8929"/>
                </a:lnTo>
                <a:lnTo>
                  <a:pt x="276820" y="0"/>
                </a:lnTo>
                <a:lnTo>
                  <a:pt x="258960" y="8929"/>
                </a:lnTo>
                <a:lnTo>
                  <a:pt x="241101" y="8929"/>
                </a:lnTo>
                <a:lnTo>
                  <a:pt x="241101" y="26789"/>
                </a:lnTo>
                <a:lnTo>
                  <a:pt x="250031" y="26789"/>
                </a:lnTo>
                <a:lnTo>
                  <a:pt x="250031" y="26789"/>
                </a:lnTo>
                <a:lnTo>
                  <a:pt x="267890" y="17859"/>
                </a:lnTo>
                <a:lnTo>
                  <a:pt x="26789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786188" y="6590109"/>
            <a:ext cx="142876" cy="250032"/>
          </a:xfrm>
          <a:custGeom>
            <a:avLst/>
            <a:gdLst/>
            <a:ahLst/>
            <a:cxnLst/>
            <a:rect l="0" t="0" r="0" b="0"/>
            <a:pathLst>
              <a:path w="142876" h="250032">
                <a:moveTo>
                  <a:pt x="0" y="214312"/>
                </a:moveTo>
                <a:lnTo>
                  <a:pt x="17859" y="241101"/>
                </a:lnTo>
                <a:lnTo>
                  <a:pt x="26789" y="250031"/>
                </a:lnTo>
                <a:lnTo>
                  <a:pt x="35718" y="241101"/>
                </a:lnTo>
                <a:lnTo>
                  <a:pt x="44648" y="241101"/>
                </a:lnTo>
                <a:lnTo>
                  <a:pt x="44648" y="232171"/>
                </a:lnTo>
                <a:lnTo>
                  <a:pt x="53578" y="223242"/>
                </a:lnTo>
                <a:lnTo>
                  <a:pt x="71437" y="196453"/>
                </a:lnTo>
                <a:lnTo>
                  <a:pt x="89296" y="160734"/>
                </a:lnTo>
                <a:lnTo>
                  <a:pt x="107156" y="125015"/>
                </a:lnTo>
                <a:lnTo>
                  <a:pt x="107156" y="80367"/>
                </a:lnTo>
                <a:lnTo>
                  <a:pt x="116085" y="44648"/>
                </a:lnTo>
                <a:lnTo>
                  <a:pt x="107156" y="17859"/>
                </a:lnTo>
                <a:lnTo>
                  <a:pt x="107156" y="0"/>
                </a:lnTo>
                <a:lnTo>
                  <a:pt x="98226" y="0"/>
                </a:lnTo>
                <a:lnTo>
                  <a:pt x="89296" y="8929"/>
                </a:lnTo>
                <a:lnTo>
                  <a:pt x="80367" y="35718"/>
                </a:lnTo>
                <a:lnTo>
                  <a:pt x="80367" y="62507"/>
                </a:lnTo>
                <a:lnTo>
                  <a:pt x="71437" y="80367"/>
                </a:lnTo>
                <a:lnTo>
                  <a:pt x="62507" y="107156"/>
                </a:lnTo>
                <a:lnTo>
                  <a:pt x="62507" y="125015"/>
                </a:lnTo>
                <a:lnTo>
                  <a:pt x="53578" y="151804"/>
                </a:lnTo>
                <a:lnTo>
                  <a:pt x="53578" y="178593"/>
                </a:lnTo>
                <a:lnTo>
                  <a:pt x="53578" y="196453"/>
                </a:lnTo>
                <a:lnTo>
                  <a:pt x="62507" y="214312"/>
                </a:lnTo>
                <a:lnTo>
                  <a:pt x="80367" y="223242"/>
                </a:lnTo>
                <a:lnTo>
                  <a:pt x="80367" y="214312"/>
                </a:lnTo>
                <a:lnTo>
                  <a:pt x="98226" y="214312"/>
                </a:lnTo>
                <a:lnTo>
                  <a:pt x="116085" y="196453"/>
                </a:lnTo>
                <a:lnTo>
                  <a:pt x="142875" y="178593"/>
                </a:lnTo>
                <a:lnTo>
                  <a:pt x="142875"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063008" y="6438304"/>
            <a:ext cx="250032" cy="392907"/>
          </a:xfrm>
          <a:custGeom>
            <a:avLst/>
            <a:gdLst/>
            <a:ahLst/>
            <a:cxnLst/>
            <a:rect l="0" t="0" r="0" b="0"/>
            <a:pathLst>
              <a:path w="250032" h="392907">
                <a:moveTo>
                  <a:pt x="8930" y="0"/>
                </a:moveTo>
                <a:lnTo>
                  <a:pt x="0" y="8930"/>
                </a:lnTo>
                <a:lnTo>
                  <a:pt x="0" y="26789"/>
                </a:lnTo>
                <a:lnTo>
                  <a:pt x="8930" y="71437"/>
                </a:lnTo>
                <a:lnTo>
                  <a:pt x="17859" y="116086"/>
                </a:lnTo>
                <a:lnTo>
                  <a:pt x="26789" y="160734"/>
                </a:lnTo>
                <a:lnTo>
                  <a:pt x="35719" y="196453"/>
                </a:lnTo>
                <a:lnTo>
                  <a:pt x="44648" y="232172"/>
                </a:lnTo>
                <a:lnTo>
                  <a:pt x="44648" y="250031"/>
                </a:lnTo>
                <a:lnTo>
                  <a:pt x="53578" y="285750"/>
                </a:lnTo>
                <a:lnTo>
                  <a:pt x="62508" y="330398"/>
                </a:lnTo>
                <a:lnTo>
                  <a:pt x="62508" y="357187"/>
                </a:lnTo>
                <a:lnTo>
                  <a:pt x="71437" y="383976"/>
                </a:lnTo>
                <a:lnTo>
                  <a:pt x="71437" y="392906"/>
                </a:lnTo>
                <a:lnTo>
                  <a:pt x="71437" y="383976"/>
                </a:lnTo>
                <a:lnTo>
                  <a:pt x="71437" y="348258"/>
                </a:lnTo>
                <a:lnTo>
                  <a:pt x="80367" y="285750"/>
                </a:lnTo>
                <a:lnTo>
                  <a:pt x="98226" y="223242"/>
                </a:lnTo>
                <a:lnTo>
                  <a:pt x="125015" y="178594"/>
                </a:lnTo>
                <a:lnTo>
                  <a:pt x="160734" y="151805"/>
                </a:lnTo>
                <a:lnTo>
                  <a:pt x="196453" y="160734"/>
                </a:lnTo>
                <a:lnTo>
                  <a:pt x="232172" y="178594"/>
                </a:lnTo>
                <a:lnTo>
                  <a:pt x="241101" y="205383"/>
                </a:lnTo>
                <a:lnTo>
                  <a:pt x="250031" y="223242"/>
                </a:lnTo>
                <a:lnTo>
                  <a:pt x="241101" y="241101"/>
                </a:lnTo>
                <a:lnTo>
                  <a:pt x="223242" y="258961"/>
                </a:lnTo>
                <a:lnTo>
                  <a:pt x="205383" y="267891"/>
                </a:lnTo>
                <a:lnTo>
                  <a:pt x="169664" y="285750"/>
                </a:lnTo>
                <a:lnTo>
                  <a:pt x="125015" y="303609"/>
                </a:lnTo>
                <a:lnTo>
                  <a:pt x="53578" y="303609"/>
                </a:lnTo>
                <a:lnTo>
                  <a:pt x="53578"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741664" y="6116835"/>
            <a:ext cx="428626" cy="526853"/>
          </a:xfrm>
          <a:custGeom>
            <a:avLst/>
            <a:gdLst/>
            <a:ahLst/>
            <a:cxnLst/>
            <a:rect l="0" t="0" r="0" b="0"/>
            <a:pathLst>
              <a:path w="428626" h="526853">
                <a:moveTo>
                  <a:pt x="26789" y="116086"/>
                </a:moveTo>
                <a:lnTo>
                  <a:pt x="26789" y="133945"/>
                </a:lnTo>
                <a:lnTo>
                  <a:pt x="17859" y="160735"/>
                </a:lnTo>
                <a:lnTo>
                  <a:pt x="8930" y="187524"/>
                </a:lnTo>
                <a:lnTo>
                  <a:pt x="0" y="232172"/>
                </a:lnTo>
                <a:lnTo>
                  <a:pt x="0" y="267891"/>
                </a:lnTo>
                <a:lnTo>
                  <a:pt x="8930" y="303610"/>
                </a:lnTo>
                <a:lnTo>
                  <a:pt x="17859" y="339328"/>
                </a:lnTo>
                <a:lnTo>
                  <a:pt x="35719" y="366117"/>
                </a:lnTo>
                <a:lnTo>
                  <a:pt x="53578" y="401836"/>
                </a:lnTo>
                <a:lnTo>
                  <a:pt x="80367" y="437555"/>
                </a:lnTo>
                <a:lnTo>
                  <a:pt x="107156" y="473274"/>
                </a:lnTo>
                <a:lnTo>
                  <a:pt x="142875" y="500063"/>
                </a:lnTo>
                <a:lnTo>
                  <a:pt x="169664" y="517922"/>
                </a:lnTo>
                <a:lnTo>
                  <a:pt x="196453" y="526852"/>
                </a:lnTo>
                <a:lnTo>
                  <a:pt x="214313" y="517922"/>
                </a:lnTo>
                <a:lnTo>
                  <a:pt x="223242" y="482203"/>
                </a:lnTo>
                <a:lnTo>
                  <a:pt x="223242" y="419695"/>
                </a:lnTo>
                <a:lnTo>
                  <a:pt x="214313" y="348258"/>
                </a:lnTo>
                <a:lnTo>
                  <a:pt x="196453" y="267891"/>
                </a:lnTo>
                <a:lnTo>
                  <a:pt x="178594" y="187524"/>
                </a:lnTo>
                <a:lnTo>
                  <a:pt x="160734" y="133945"/>
                </a:lnTo>
                <a:lnTo>
                  <a:pt x="169664" y="116086"/>
                </a:lnTo>
                <a:lnTo>
                  <a:pt x="178594" y="133945"/>
                </a:lnTo>
                <a:lnTo>
                  <a:pt x="205383" y="178594"/>
                </a:lnTo>
                <a:lnTo>
                  <a:pt x="241102" y="250031"/>
                </a:lnTo>
                <a:lnTo>
                  <a:pt x="285750" y="312539"/>
                </a:lnTo>
                <a:lnTo>
                  <a:pt x="330399" y="357188"/>
                </a:lnTo>
                <a:lnTo>
                  <a:pt x="375047" y="375047"/>
                </a:lnTo>
                <a:lnTo>
                  <a:pt x="401836" y="383977"/>
                </a:lnTo>
                <a:lnTo>
                  <a:pt x="419695" y="366117"/>
                </a:lnTo>
                <a:lnTo>
                  <a:pt x="428625" y="321469"/>
                </a:lnTo>
                <a:lnTo>
                  <a:pt x="428625" y="267891"/>
                </a:lnTo>
                <a:lnTo>
                  <a:pt x="410766" y="196453"/>
                </a:lnTo>
                <a:lnTo>
                  <a:pt x="392906" y="125016"/>
                </a:lnTo>
                <a:lnTo>
                  <a:pt x="375047" y="62508"/>
                </a:lnTo>
                <a:lnTo>
                  <a:pt x="375047" y="17860"/>
                </a:lnTo>
                <a:lnTo>
                  <a:pt x="375047" y="0"/>
                </a:lnTo>
                <a:lnTo>
                  <a:pt x="392906" y="0"/>
                </a:lnTo>
                <a:lnTo>
                  <a:pt x="401836" y="8930"/>
                </a:lnTo>
                <a:lnTo>
                  <a:pt x="40183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348883" y="6411515"/>
            <a:ext cx="35720" cy="107157"/>
          </a:xfrm>
          <a:custGeom>
            <a:avLst/>
            <a:gdLst/>
            <a:ahLst/>
            <a:cxnLst/>
            <a:rect l="0" t="0" r="0" b="0"/>
            <a:pathLst>
              <a:path w="35720" h="107157">
                <a:moveTo>
                  <a:pt x="0" y="0"/>
                </a:moveTo>
                <a:lnTo>
                  <a:pt x="0" y="17859"/>
                </a:lnTo>
                <a:lnTo>
                  <a:pt x="0" y="44648"/>
                </a:lnTo>
                <a:lnTo>
                  <a:pt x="0" y="71437"/>
                </a:lnTo>
                <a:lnTo>
                  <a:pt x="8930" y="98226"/>
                </a:lnTo>
                <a:lnTo>
                  <a:pt x="26789" y="107156"/>
                </a:lnTo>
                <a:lnTo>
                  <a:pt x="35719" y="107156"/>
                </a:lnTo>
                <a:lnTo>
                  <a:pt x="35719" y="89297"/>
                </a:lnTo>
                <a:lnTo>
                  <a:pt x="3571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259586" y="6170413"/>
            <a:ext cx="1" cy="26790"/>
          </a:xfrm>
          <a:custGeom>
            <a:avLst/>
            <a:gdLst/>
            <a:ahLst/>
            <a:cxnLst/>
            <a:rect l="0" t="0" r="0" b="0"/>
            <a:pathLst>
              <a:path w="1" h="26790">
                <a:moveTo>
                  <a:pt x="0" y="26789"/>
                </a:moveTo>
                <a:lnTo>
                  <a:pt x="0" y="17860"/>
                </a:lnTo>
                <a:lnTo>
                  <a:pt x="0" y="17860"/>
                </a:lnTo>
                <a:lnTo>
                  <a:pt x="0" y="17860"/>
                </a:lnTo>
                <a:lnTo>
                  <a:pt x="0" y="17860"/>
                </a:lnTo>
                <a:lnTo>
                  <a:pt x="0" y="1786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447109" y="6268640"/>
            <a:ext cx="71439" cy="258962"/>
          </a:xfrm>
          <a:custGeom>
            <a:avLst/>
            <a:gdLst/>
            <a:ahLst/>
            <a:cxnLst/>
            <a:rect l="0" t="0" r="0" b="0"/>
            <a:pathLst>
              <a:path w="71439" h="258962">
                <a:moveTo>
                  <a:pt x="0" y="0"/>
                </a:moveTo>
                <a:lnTo>
                  <a:pt x="8930" y="8930"/>
                </a:lnTo>
                <a:lnTo>
                  <a:pt x="17860" y="44648"/>
                </a:lnTo>
                <a:lnTo>
                  <a:pt x="35719" y="80367"/>
                </a:lnTo>
                <a:lnTo>
                  <a:pt x="44649" y="125015"/>
                </a:lnTo>
                <a:lnTo>
                  <a:pt x="62508" y="169664"/>
                </a:lnTo>
                <a:lnTo>
                  <a:pt x="71438" y="205383"/>
                </a:lnTo>
                <a:lnTo>
                  <a:pt x="71438" y="232172"/>
                </a:lnTo>
                <a:lnTo>
                  <a:pt x="71438" y="250031"/>
                </a:lnTo>
                <a:lnTo>
                  <a:pt x="62508" y="258961"/>
                </a:lnTo>
                <a:lnTo>
                  <a:pt x="53579" y="258961"/>
                </a:lnTo>
                <a:lnTo>
                  <a:pt x="44649" y="241101"/>
                </a:lnTo>
                <a:lnTo>
                  <a:pt x="26789" y="214312"/>
                </a:lnTo>
                <a:lnTo>
                  <a:pt x="17860" y="178594"/>
                </a:lnTo>
                <a:lnTo>
                  <a:pt x="1786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456039" y="6215062"/>
            <a:ext cx="312540" cy="241102"/>
          </a:xfrm>
          <a:custGeom>
            <a:avLst/>
            <a:gdLst/>
            <a:ahLst/>
            <a:cxnLst/>
            <a:rect l="0" t="0" r="0" b="0"/>
            <a:pathLst>
              <a:path w="312540" h="241102">
                <a:moveTo>
                  <a:pt x="232172" y="0"/>
                </a:moveTo>
                <a:lnTo>
                  <a:pt x="223242" y="8929"/>
                </a:lnTo>
                <a:lnTo>
                  <a:pt x="205383" y="26789"/>
                </a:lnTo>
                <a:lnTo>
                  <a:pt x="178594" y="53578"/>
                </a:lnTo>
                <a:lnTo>
                  <a:pt x="151805" y="80367"/>
                </a:lnTo>
                <a:lnTo>
                  <a:pt x="107156" y="98226"/>
                </a:lnTo>
                <a:lnTo>
                  <a:pt x="71438" y="125015"/>
                </a:lnTo>
                <a:lnTo>
                  <a:pt x="35719" y="142875"/>
                </a:lnTo>
                <a:lnTo>
                  <a:pt x="8930" y="169664"/>
                </a:lnTo>
                <a:lnTo>
                  <a:pt x="0" y="187523"/>
                </a:lnTo>
                <a:lnTo>
                  <a:pt x="0" y="214312"/>
                </a:lnTo>
                <a:lnTo>
                  <a:pt x="8930" y="223242"/>
                </a:lnTo>
                <a:lnTo>
                  <a:pt x="35719" y="232172"/>
                </a:lnTo>
                <a:lnTo>
                  <a:pt x="80367" y="241101"/>
                </a:lnTo>
                <a:lnTo>
                  <a:pt x="125016" y="232172"/>
                </a:lnTo>
                <a:lnTo>
                  <a:pt x="169664" y="232172"/>
                </a:lnTo>
                <a:lnTo>
                  <a:pt x="214313" y="232172"/>
                </a:lnTo>
                <a:lnTo>
                  <a:pt x="250031" y="223242"/>
                </a:lnTo>
                <a:lnTo>
                  <a:pt x="285750" y="223242"/>
                </a:lnTo>
                <a:lnTo>
                  <a:pt x="312539" y="223242"/>
                </a:lnTo>
                <a:lnTo>
                  <a:pt x="31253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938242" y="6313288"/>
            <a:ext cx="26790" cy="62509"/>
          </a:xfrm>
          <a:custGeom>
            <a:avLst/>
            <a:gdLst/>
            <a:ahLst/>
            <a:cxnLst/>
            <a:rect l="0" t="0" r="0" b="0"/>
            <a:pathLst>
              <a:path w="26790" h="62509">
                <a:moveTo>
                  <a:pt x="0" y="0"/>
                </a:moveTo>
                <a:lnTo>
                  <a:pt x="8930" y="17860"/>
                </a:lnTo>
                <a:lnTo>
                  <a:pt x="8930" y="35719"/>
                </a:lnTo>
                <a:lnTo>
                  <a:pt x="17860" y="53578"/>
                </a:lnTo>
                <a:lnTo>
                  <a:pt x="26789" y="62508"/>
                </a:lnTo>
                <a:lnTo>
                  <a:pt x="26789" y="62508"/>
                </a:lnTo>
                <a:lnTo>
                  <a:pt x="26789" y="35719"/>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741789" y="6009679"/>
            <a:ext cx="17860" cy="35720"/>
          </a:xfrm>
          <a:custGeom>
            <a:avLst/>
            <a:gdLst/>
            <a:ahLst/>
            <a:cxnLst/>
            <a:rect l="0" t="0" r="0" b="0"/>
            <a:pathLst>
              <a:path w="17860" h="35720">
                <a:moveTo>
                  <a:pt x="17859" y="0"/>
                </a:moveTo>
                <a:lnTo>
                  <a:pt x="8930" y="0"/>
                </a:lnTo>
                <a:lnTo>
                  <a:pt x="8930" y="8930"/>
                </a:lnTo>
                <a:lnTo>
                  <a:pt x="8930" y="17859"/>
                </a:lnTo>
                <a:lnTo>
                  <a:pt x="8930" y="35719"/>
                </a:lnTo>
                <a:lnTo>
                  <a:pt x="8930" y="35719"/>
                </a:lnTo>
                <a:lnTo>
                  <a:pt x="8930" y="3571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054203" y="6563320"/>
            <a:ext cx="901900" cy="285751"/>
          </a:xfrm>
          <a:custGeom>
            <a:avLst/>
            <a:gdLst/>
            <a:ahLst/>
            <a:cxnLst/>
            <a:rect l="0" t="0" r="0" b="0"/>
            <a:pathLst>
              <a:path w="901900" h="285751">
                <a:moveTo>
                  <a:pt x="0" y="285750"/>
                </a:moveTo>
                <a:lnTo>
                  <a:pt x="26789" y="285750"/>
                </a:lnTo>
                <a:lnTo>
                  <a:pt x="44649" y="285750"/>
                </a:lnTo>
                <a:lnTo>
                  <a:pt x="71438" y="285750"/>
                </a:lnTo>
                <a:lnTo>
                  <a:pt x="98227" y="285750"/>
                </a:lnTo>
                <a:lnTo>
                  <a:pt x="196453" y="258960"/>
                </a:lnTo>
                <a:lnTo>
                  <a:pt x="303610" y="205382"/>
                </a:lnTo>
                <a:lnTo>
                  <a:pt x="437555" y="151804"/>
                </a:lnTo>
                <a:lnTo>
                  <a:pt x="580430" y="89296"/>
                </a:lnTo>
                <a:lnTo>
                  <a:pt x="705445" y="44648"/>
                </a:lnTo>
                <a:lnTo>
                  <a:pt x="812602" y="17859"/>
                </a:lnTo>
                <a:lnTo>
                  <a:pt x="901899" y="0"/>
                </a:lnTo>
                <a:lnTo>
                  <a:pt x="90189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116461" y="3973711"/>
            <a:ext cx="53579" cy="250032"/>
          </a:xfrm>
          <a:custGeom>
            <a:avLst/>
            <a:gdLst/>
            <a:ahLst/>
            <a:cxnLst/>
            <a:rect l="0" t="0" r="0" b="0"/>
            <a:pathLst>
              <a:path w="53579" h="250032">
                <a:moveTo>
                  <a:pt x="8930" y="8929"/>
                </a:moveTo>
                <a:lnTo>
                  <a:pt x="0" y="8929"/>
                </a:lnTo>
                <a:lnTo>
                  <a:pt x="0" y="8929"/>
                </a:lnTo>
                <a:lnTo>
                  <a:pt x="0" y="0"/>
                </a:lnTo>
                <a:lnTo>
                  <a:pt x="0" y="0"/>
                </a:lnTo>
                <a:lnTo>
                  <a:pt x="0" y="0"/>
                </a:lnTo>
                <a:lnTo>
                  <a:pt x="0" y="0"/>
                </a:lnTo>
                <a:lnTo>
                  <a:pt x="0" y="8929"/>
                </a:lnTo>
                <a:lnTo>
                  <a:pt x="0" y="17859"/>
                </a:lnTo>
                <a:lnTo>
                  <a:pt x="8930" y="35718"/>
                </a:lnTo>
                <a:lnTo>
                  <a:pt x="17859" y="71437"/>
                </a:lnTo>
                <a:lnTo>
                  <a:pt x="26789" y="98226"/>
                </a:lnTo>
                <a:lnTo>
                  <a:pt x="26789" y="133945"/>
                </a:lnTo>
                <a:lnTo>
                  <a:pt x="35719" y="169664"/>
                </a:lnTo>
                <a:lnTo>
                  <a:pt x="35719" y="205382"/>
                </a:lnTo>
                <a:lnTo>
                  <a:pt x="44648" y="223242"/>
                </a:lnTo>
                <a:lnTo>
                  <a:pt x="44648" y="241101"/>
                </a:lnTo>
                <a:lnTo>
                  <a:pt x="53578" y="250031"/>
                </a:lnTo>
                <a:lnTo>
                  <a:pt x="53578" y="250031"/>
                </a:lnTo>
                <a:lnTo>
                  <a:pt x="53578" y="232171"/>
                </a:lnTo>
                <a:lnTo>
                  <a:pt x="53578"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053953" y="3929062"/>
            <a:ext cx="312540" cy="339329"/>
          </a:xfrm>
          <a:custGeom>
            <a:avLst/>
            <a:gdLst/>
            <a:ahLst/>
            <a:cxnLst/>
            <a:rect l="0" t="0" r="0" b="0"/>
            <a:pathLst>
              <a:path w="312540" h="339329">
                <a:moveTo>
                  <a:pt x="0" y="89297"/>
                </a:moveTo>
                <a:lnTo>
                  <a:pt x="0" y="80367"/>
                </a:lnTo>
                <a:lnTo>
                  <a:pt x="0" y="80367"/>
                </a:lnTo>
                <a:lnTo>
                  <a:pt x="8930" y="71438"/>
                </a:lnTo>
                <a:lnTo>
                  <a:pt x="26789" y="62508"/>
                </a:lnTo>
                <a:lnTo>
                  <a:pt x="35719" y="53578"/>
                </a:lnTo>
                <a:lnTo>
                  <a:pt x="62508" y="35719"/>
                </a:lnTo>
                <a:lnTo>
                  <a:pt x="89297" y="17859"/>
                </a:lnTo>
                <a:lnTo>
                  <a:pt x="116086" y="8930"/>
                </a:lnTo>
                <a:lnTo>
                  <a:pt x="142875" y="0"/>
                </a:lnTo>
                <a:lnTo>
                  <a:pt x="169664" y="0"/>
                </a:lnTo>
                <a:lnTo>
                  <a:pt x="196453" y="8930"/>
                </a:lnTo>
                <a:lnTo>
                  <a:pt x="214313" y="26789"/>
                </a:lnTo>
                <a:lnTo>
                  <a:pt x="232172" y="44649"/>
                </a:lnTo>
                <a:lnTo>
                  <a:pt x="241102" y="62508"/>
                </a:lnTo>
                <a:lnTo>
                  <a:pt x="232172" y="89297"/>
                </a:lnTo>
                <a:lnTo>
                  <a:pt x="223242" y="107156"/>
                </a:lnTo>
                <a:lnTo>
                  <a:pt x="214313" y="125016"/>
                </a:lnTo>
                <a:lnTo>
                  <a:pt x="205383" y="133945"/>
                </a:lnTo>
                <a:lnTo>
                  <a:pt x="196453" y="133945"/>
                </a:lnTo>
                <a:lnTo>
                  <a:pt x="187524" y="125016"/>
                </a:lnTo>
                <a:lnTo>
                  <a:pt x="187524" y="116086"/>
                </a:lnTo>
                <a:lnTo>
                  <a:pt x="196453" y="116086"/>
                </a:lnTo>
                <a:lnTo>
                  <a:pt x="205383" y="116086"/>
                </a:lnTo>
                <a:lnTo>
                  <a:pt x="232172" y="116086"/>
                </a:lnTo>
                <a:lnTo>
                  <a:pt x="250031" y="125016"/>
                </a:lnTo>
                <a:lnTo>
                  <a:pt x="276820" y="142875"/>
                </a:lnTo>
                <a:lnTo>
                  <a:pt x="294680" y="169664"/>
                </a:lnTo>
                <a:lnTo>
                  <a:pt x="303610" y="205383"/>
                </a:lnTo>
                <a:lnTo>
                  <a:pt x="312539" y="241102"/>
                </a:lnTo>
                <a:lnTo>
                  <a:pt x="303610" y="276820"/>
                </a:lnTo>
                <a:lnTo>
                  <a:pt x="285750" y="312539"/>
                </a:lnTo>
                <a:lnTo>
                  <a:pt x="258961" y="330399"/>
                </a:lnTo>
                <a:lnTo>
                  <a:pt x="223242" y="339328"/>
                </a:lnTo>
                <a:lnTo>
                  <a:pt x="187524" y="339328"/>
                </a:lnTo>
                <a:lnTo>
                  <a:pt x="151805" y="321469"/>
                </a:lnTo>
                <a:lnTo>
                  <a:pt x="116086" y="294680"/>
                </a:lnTo>
                <a:lnTo>
                  <a:pt x="89297" y="276820"/>
                </a:lnTo>
                <a:lnTo>
                  <a:pt x="71438" y="258961"/>
                </a:lnTo>
                <a:lnTo>
                  <a:pt x="71438" y="250031"/>
                </a:lnTo>
                <a:lnTo>
                  <a:pt x="80367" y="250031"/>
                </a:lnTo>
                <a:lnTo>
                  <a:pt x="89297" y="250031"/>
                </a:lnTo>
                <a:lnTo>
                  <a:pt x="89297"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384352" y="4116586"/>
            <a:ext cx="169665" cy="160735"/>
          </a:xfrm>
          <a:custGeom>
            <a:avLst/>
            <a:gdLst/>
            <a:ahLst/>
            <a:cxnLst/>
            <a:rect l="0" t="0" r="0" b="0"/>
            <a:pathLst>
              <a:path w="169665" h="160735">
                <a:moveTo>
                  <a:pt x="8929" y="0"/>
                </a:moveTo>
                <a:lnTo>
                  <a:pt x="8929" y="8929"/>
                </a:lnTo>
                <a:lnTo>
                  <a:pt x="8929" y="17859"/>
                </a:lnTo>
                <a:lnTo>
                  <a:pt x="0" y="44648"/>
                </a:lnTo>
                <a:lnTo>
                  <a:pt x="8929" y="62507"/>
                </a:lnTo>
                <a:lnTo>
                  <a:pt x="17859" y="89296"/>
                </a:lnTo>
                <a:lnTo>
                  <a:pt x="26789" y="107156"/>
                </a:lnTo>
                <a:lnTo>
                  <a:pt x="35718" y="125015"/>
                </a:lnTo>
                <a:lnTo>
                  <a:pt x="44648" y="133945"/>
                </a:lnTo>
                <a:lnTo>
                  <a:pt x="53578" y="133945"/>
                </a:lnTo>
                <a:lnTo>
                  <a:pt x="62507" y="125015"/>
                </a:lnTo>
                <a:lnTo>
                  <a:pt x="71437" y="107156"/>
                </a:lnTo>
                <a:lnTo>
                  <a:pt x="71437" y="89296"/>
                </a:lnTo>
                <a:lnTo>
                  <a:pt x="62507" y="62507"/>
                </a:lnTo>
                <a:lnTo>
                  <a:pt x="62507" y="35718"/>
                </a:lnTo>
                <a:lnTo>
                  <a:pt x="62507" y="8929"/>
                </a:lnTo>
                <a:lnTo>
                  <a:pt x="62507" y="0"/>
                </a:lnTo>
                <a:lnTo>
                  <a:pt x="62507" y="8929"/>
                </a:lnTo>
                <a:lnTo>
                  <a:pt x="71437" y="26789"/>
                </a:lnTo>
                <a:lnTo>
                  <a:pt x="80367" y="53578"/>
                </a:lnTo>
                <a:lnTo>
                  <a:pt x="89296" y="80367"/>
                </a:lnTo>
                <a:lnTo>
                  <a:pt x="98226" y="116085"/>
                </a:lnTo>
                <a:lnTo>
                  <a:pt x="116086" y="142875"/>
                </a:lnTo>
                <a:lnTo>
                  <a:pt x="133945" y="151804"/>
                </a:lnTo>
                <a:lnTo>
                  <a:pt x="142875" y="160734"/>
                </a:lnTo>
                <a:lnTo>
                  <a:pt x="160734" y="151804"/>
                </a:lnTo>
                <a:lnTo>
                  <a:pt x="169664" y="133945"/>
                </a:lnTo>
                <a:lnTo>
                  <a:pt x="169664" y="89296"/>
                </a:lnTo>
                <a:lnTo>
                  <a:pt x="169664"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607594" y="4107656"/>
            <a:ext cx="53579" cy="187524"/>
          </a:xfrm>
          <a:custGeom>
            <a:avLst/>
            <a:gdLst/>
            <a:ahLst/>
            <a:cxnLst/>
            <a:rect l="0" t="0" r="0" b="0"/>
            <a:pathLst>
              <a:path w="53579" h="187524">
                <a:moveTo>
                  <a:pt x="8929" y="0"/>
                </a:moveTo>
                <a:lnTo>
                  <a:pt x="8929" y="8930"/>
                </a:lnTo>
                <a:lnTo>
                  <a:pt x="0" y="35719"/>
                </a:lnTo>
                <a:lnTo>
                  <a:pt x="0" y="62508"/>
                </a:lnTo>
                <a:lnTo>
                  <a:pt x="0" y="98226"/>
                </a:lnTo>
                <a:lnTo>
                  <a:pt x="0" y="125015"/>
                </a:lnTo>
                <a:lnTo>
                  <a:pt x="0" y="151805"/>
                </a:lnTo>
                <a:lnTo>
                  <a:pt x="17859" y="169664"/>
                </a:lnTo>
                <a:lnTo>
                  <a:pt x="26789" y="178594"/>
                </a:lnTo>
                <a:lnTo>
                  <a:pt x="35719" y="187523"/>
                </a:lnTo>
                <a:lnTo>
                  <a:pt x="53578" y="187523"/>
                </a:lnTo>
                <a:lnTo>
                  <a:pt x="53578" y="178594"/>
                </a:lnTo>
                <a:lnTo>
                  <a:pt x="53578" y="151805"/>
                </a:lnTo>
                <a:lnTo>
                  <a:pt x="44648" y="107156"/>
                </a:lnTo>
                <a:lnTo>
                  <a:pt x="4464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518297" y="3893343"/>
            <a:ext cx="35720" cy="53579"/>
          </a:xfrm>
          <a:custGeom>
            <a:avLst/>
            <a:gdLst/>
            <a:ahLst/>
            <a:cxnLst/>
            <a:rect l="0" t="0" r="0" b="0"/>
            <a:pathLst>
              <a:path w="35720" h="53579">
                <a:moveTo>
                  <a:pt x="35719" y="0"/>
                </a:moveTo>
                <a:lnTo>
                  <a:pt x="26789" y="8930"/>
                </a:lnTo>
                <a:lnTo>
                  <a:pt x="17859" y="17860"/>
                </a:lnTo>
                <a:lnTo>
                  <a:pt x="8930" y="26789"/>
                </a:lnTo>
                <a:lnTo>
                  <a:pt x="8930" y="35719"/>
                </a:lnTo>
                <a:lnTo>
                  <a:pt x="0" y="44649"/>
                </a:lnTo>
                <a:lnTo>
                  <a:pt x="8930" y="53578"/>
                </a:lnTo>
                <a:lnTo>
                  <a:pt x="8930" y="53578"/>
                </a:lnTo>
                <a:lnTo>
                  <a:pt x="17859" y="53578"/>
                </a:lnTo>
                <a:lnTo>
                  <a:pt x="35719" y="44649"/>
                </a:lnTo>
                <a:lnTo>
                  <a:pt x="3571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732609" y="3911203"/>
            <a:ext cx="71439" cy="330399"/>
          </a:xfrm>
          <a:custGeom>
            <a:avLst/>
            <a:gdLst/>
            <a:ahLst/>
            <a:cxnLst/>
            <a:rect l="0" t="0" r="0" b="0"/>
            <a:pathLst>
              <a:path w="71439" h="330399">
                <a:moveTo>
                  <a:pt x="0" y="0"/>
                </a:moveTo>
                <a:lnTo>
                  <a:pt x="0" y="8929"/>
                </a:lnTo>
                <a:lnTo>
                  <a:pt x="0" y="26789"/>
                </a:lnTo>
                <a:lnTo>
                  <a:pt x="8930" y="62508"/>
                </a:lnTo>
                <a:lnTo>
                  <a:pt x="8930" y="98226"/>
                </a:lnTo>
                <a:lnTo>
                  <a:pt x="17860" y="142875"/>
                </a:lnTo>
                <a:lnTo>
                  <a:pt x="35719" y="196453"/>
                </a:lnTo>
                <a:lnTo>
                  <a:pt x="44649" y="241101"/>
                </a:lnTo>
                <a:lnTo>
                  <a:pt x="53579" y="285750"/>
                </a:lnTo>
                <a:lnTo>
                  <a:pt x="62508" y="312539"/>
                </a:lnTo>
                <a:lnTo>
                  <a:pt x="71438" y="330398"/>
                </a:lnTo>
                <a:lnTo>
                  <a:pt x="71438" y="321468"/>
                </a:lnTo>
                <a:lnTo>
                  <a:pt x="71438" y="303609"/>
                </a:lnTo>
                <a:lnTo>
                  <a:pt x="71438" y="267890"/>
                </a:lnTo>
                <a:lnTo>
                  <a:pt x="71438"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875484" y="3884414"/>
            <a:ext cx="214314" cy="401837"/>
          </a:xfrm>
          <a:custGeom>
            <a:avLst/>
            <a:gdLst/>
            <a:ahLst/>
            <a:cxnLst/>
            <a:rect l="0" t="0" r="0" b="0"/>
            <a:pathLst>
              <a:path w="214314" h="401837">
                <a:moveTo>
                  <a:pt x="17860" y="142875"/>
                </a:moveTo>
                <a:lnTo>
                  <a:pt x="17860" y="142875"/>
                </a:lnTo>
                <a:lnTo>
                  <a:pt x="8930" y="133945"/>
                </a:lnTo>
                <a:lnTo>
                  <a:pt x="8930" y="125015"/>
                </a:lnTo>
                <a:lnTo>
                  <a:pt x="0" y="133945"/>
                </a:lnTo>
                <a:lnTo>
                  <a:pt x="0" y="160734"/>
                </a:lnTo>
                <a:lnTo>
                  <a:pt x="0" y="187523"/>
                </a:lnTo>
                <a:lnTo>
                  <a:pt x="8930" y="232172"/>
                </a:lnTo>
                <a:lnTo>
                  <a:pt x="17860" y="276820"/>
                </a:lnTo>
                <a:lnTo>
                  <a:pt x="26789" y="321468"/>
                </a:lnTo>
                <a:lnTo>
                  <a:pt x="35719" y="357187"/>
                </a:lnTo>
                <a:lnTo>
                  <a:pt x="44649" y="392906"/>
                </a:lnTo>
                <a:lnTo>
                  <a:pt x="62508" y="401836"/>
                </a:lnTo>
                <a:lnTo>
                  <a:pt x="71438" y="401836"/>
                </a:lnTo>
                <a:lnTo>
                  <a:pt x="80368" y="392906"/>
                </a:lnTo>
                <a:lnTo>
                  <a:pt x="89297" y="366117"/>
                </a:lnTo>
                <a:lnTo>
                  <a:pt x="98227" y="321468"/>
                </a:lnTo>
                <a:lnTo>
                  <a:pt x="107157" y="267890"/>
                </a:lnTo>
                <a:lnTo>
                  <a:pt x="107157" y="205382"/>
                </a:lnTo>
                <a:lnTo>
                  <a:pt x="98227" y="151804"/>
                </a:lnTo>
                <a:lnTo>
                  <a:pt x="89297" y="89297"/>
                </a:lnTo>
                <a:lnTo>
                  <a:pt x="89297" y="44648"/>
                </a:lnTo>
                <a:lnTo>
                  <a:pt x="71438" y="17859"/>
                </a:lnTo>
                <a:lnTo>
                  <a:pt x="62508" y="0"/>
                </a:lnTo>
                <a:lnTo>
                  <a:pt x="53579" y="8929"/>
                </a:lnTo>
                <a:lnTo>
                  <a:pt x="35719" y="26789"/>
                </a:lnTo>
                <a:lnTo>
                  <a:pt x="26789" y="62507"/>
                </a:lnTo>
                <a:lnTo>
                  <a:pt x="26789" y="107156"/>
                </a:lnTo>
                <a:lnTo>
                  <a:pt x="26789" y="160734"/>
                </a:lnTo>
                <a:lnTo>
                  <a:pt x="35719" y="223242"/>
                </a:lnTo>
                <a:lnTo>
                  <a:pt x="53579" y="267890"/>
                </a:lnTo>
                <a:lnTo>
                  <a:pt x="71438" y="312539"/>
                </a:lnTo>
                <a:lnTo>
                  <a:pt x="107157" y="339328"/>
                </a:lnTo>
                <a:lnTo>
                  <a:pt x="142875" y="357187"/>
                </a:lnTo>
                <a:lnTo>
                  <a:pt x="178594" y="348257"/>
                </a:lnTo>
                <a:lnTo>
                  <a:pt x="214313" y="330398"/>
                </a:lnTo>
                <a:lnTo>
                  <a:pt x="214313"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384477" y="3955851"/>
            <a:ext cx="258962" cy="321470"/>
          </a:xfrm>
          <a:custGeom>
            <a:avLst/>
            <a:gdLst/>
            <a:ahLst/>
            <a:cxnLst/>
            <a:rect l="0" t="0" r="0" b="0"/>
            <a:pathLst>
              <a:path w="258962" h="321470">
                <a:moveTo>
                  <a:pt x="0" y="107156"/>
                </a:moveTo>
                <a:lnTo>
                  <a:pt x="0" y="116086"/>
                </a:lnTo>
                <a:lnTo>
                  <a:pt x="8929" y="133945"/>
                </a:lnTo>
                <a:lnTo>
                  <a:pt x="8929" y="160735"/>
                </a:lnTo>
                <a:lnTo>
                  <a:pt x="26789" y="196453"/>
                </a:lnTo>
                <a:lnTo>
                  <a:pt x="35718" y="232172"/>
                </a:lnTo>
                <a:lnTo>
                  <a:pt x="53578" y="267891"/>
                </a:lnTo>
                <a:lnTo>
                  <a:pt x="71437" y="294680"/>
                </a:lnTo>
                <a:lnTo>
                  <a:pt x="80367" y="312539"/>
                </a:lnTo>
                <a:lnTo>
                  <a:pt x="98226" y="321469"/>
                </a:lnTo>
                <a:lnTo>
                  <a:pt x="107156" y="321469"/>
                </a:lnTo>
                <a:lnTo>
                  <a:pt x="107156" y="303610"/>
                </a:lnTo>
                <a:lnTo>
                  <a:pt x="116086" y="267891"/>
                </a:lnTo>
                <a:lnTo>
                  <a:pt x="116086" y="214313"/>
                </a:lnTo>
                <a:lnTo>
                  <a:pt x="107156" y="169664"/>
                </a:lnTo>
                <a:lnTo>
                  <a:pt x="116086" y="133945"/>
                </a:lnTo>
                <a:lnTo>
                  <a:pt x="125015" y="116086"/>
                </a:lnTo>
                <a:lnTo>
                  <a:pt x="133945" y="116086"/>
                </a:lnTo>
                <a:lnTo>
                  <a:pt x="151804" y="133945"/>
                </a:lnTo>
                <a:lnTo>
                  <a:pt x="178593" y="169664"/>
                </a:lnTo>
                <a:lnTo>
                  <a:pt x="196453" y="196453"/>
                </a:lnTo>
                <a:lnTo>
                  <a:pt x="214312" y="223242"/>
                </a:lnTo>
                <a:lnTo>
                  <a:pt x="232171" y="250031"/>
                </a:lnTo>
                <a:lnTo>
                  <a:pt x="241101" y="267891"/>
                </a:lnTo>
                <a:lnTo>
                  <a:pt x="250031" y="267891"/>
                </a:lnTo>
                <a:lnTo>
                  <a:pt x="258961" y="258961"/>
                </a:lnTo>
                <a:lnTo>
                  <a:pt x="258961" y="241102"/>
                </a:lnTo>
                <a:lnTo>
                  <a:pt x="258961" y="196453"/>
                </a:lnTo>
                <a:lnTo>
                  <a:pt x="258961" y="142875"/>
                </a:lnTo>
                <a:lnTo>
                  <a:pt x="250031" y="98227"/>
                </a:lnTo>
                <a:lnTo>
                  <a:pt x="241101" y="44649"/>
                </a:lnTo>
                <a:lnTo>
                  <a:pt x="232171" y="17860"/>
                </a:lnTo>
                <a:lnTo>
                  <a:pt x="223242"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572000" y="3964781"/>
            <a:ext cx="8931" cy="8931"/>
          </a:xfrm>
          <a:custGeom>
            <a:avLst/>
            <a:gdLst/>
            <a:ahLst/>
            <a:cxnLst/>
            <a:rect l="0" t="0" r="0" b="0"/>
            <a:pathLst>
              <a:path w="8931" h="8931">
                <a:moveTo>
                  <a:pt x="8930" y="0"/>
                </a:move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679156" y="3884414"/>
            <a:ext cx="187525" cy="348258"/>
          </a:xfrm>
          <a:custGeom>
            <a:avLst/>
            <a:gdLst/>
            <a:ahLst/>
            <a:cxnLst/>
            <a:rect l="0" t="0" r="0" b="0"/>
            <a:pathLst>
              <a:path w="187525" h="348258">
                <a:moveTo>
                  <a:pt x="0" y="0"/>
                </a:moveTo>
                <a:lnTo>
                  <a:pt x="0" y="0"/>
                </a:lnTo>
                <a:lnTo>
                  <a:pt x="0" y="0"/>
                </a:lnTo>
                <a:lnTo>
                  <a:pt x="0" y="8929"/>
                </a:lnTo>
                <a:lnTo>
                  <a:pt x="0" y="26789"/>
                </a:lnTo>
                <a:lnTo>
                  <a:pt x="8930" y="53578"/>
                </a:lnTo>
                <a:lnTo>
                  <a:pt x="17860" y="89297"/>
                </a:lnTo>
                <a:lnTo>
                  <a:pt x="35719" y="133945"/>
                </a:lnTo>
                <a:lnTo>
                  <a:pt x="44649" y="178593"/>
                </a:lnTo>
                <a:lnTo>
                  <a:pt x="53578" y="223242"/>
                </a:lnTo>
                <a:lnTo>
                  <a:pt x="62508" y="267890"/>
                </a:lnTo>
                <a:lnTo>
                  <a:pt x="71438" y="303609"/>
                </a:lnTo>
                <a:lnTo>
                  <a:pt x="80367" y="330398"/>
                </a:lnTo>
                <a:lnTo>
                  <a:pt x="80367" y="348257"/>
                </a:lnTo>
                <a:lnTo>
                  <a:pt x="80367" y="348257"/>
                </a:lnTo>
                <a:lnTo>
                  <a:pt x="80367" y="330398"/>
                </a:lnTo>
                <a:lnTo>
                  <a:pt x="89297" y="303609"/>
                </a:lnTo>
                <a:lnTo>
                  <a:pt x="98227" y="276820"/>
                </a:lnTo>
                <a:lnTo>
                  <a:pt x="107157" y="250031"/>
                </a:lnTo>
                <a:lnTo>
                  <a:pt x="116086" y="241101"/>
                </a:lnTo>
                <a:lnTo>
                  <a:pt x="133946" y="232172"/>
                </a:lnTo>
                <a:lnTo>
                  <a:pt x="151805" y="232172"/>
                </a:lnTo>
                <a:lnTo>
                  <a:pt x="169664" y="232172"/>
                </a:lnTo>
                <a:lnTo>
                  <a:pt x="178594" y="241101"/>
                </a:lnTo>
                <a:lnTo>
                  <a:pt x="187524" y="241101"/>
                </a:lnTo>
                <a:lnTo>
                  <a:pt x="187524" y="241101"/>
                </a:lnTo>
                <a:lnTo>
                  <a:pt x="18752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920258" y="3804046"/>
            <a:ext cx="303610" cy="437556"/>
          </a:xfrm>
          <a:custGeom>
            <a:avLst/>
            <a:gdLst/>
            <a:ahLst/>
            <a:cxnLst/>
            <a:rect l="0" t="0" r="0" b="0"/>
            <a:pathLst>
              <a:path w="303610" h="437556">
                <a:moveTo>
                  <a:pt x="62508" y="267891"/>
                </a:moveTo>
                <a:lnTo>
                  <a:pt x="53578" y="250032"/>
                </a:lnTo>
                <a:lnTo>
                  <a:pt x="44648" y="232172"/>
                </a:lnTo>
                <a:lnTo>
                  <a:pt x="26789" y="214313"/>
                </a:lnTo>
                <a:lnTo>
                  <a:pt x="17859" y="196454"/>
                </a:lnTo>
                <a:lnTo>
                  <a:pt x="8930" y="187524"/>
                </a:lnTo>
                <a:lnTo>
                  <a:pt x="0" y="205383"/>
                </a:lnTo>
                <a:lnTo>
                  <a:pt x="0" y="232172"/>
                </a:lnTo>
                <a:lnTo>
                  <a:pt x="0" y="267891"/>
                </a:lnTo>
                <a:lnTo>
                  <a:pt x="8930" y="312540"/>
                </a:lnTo>
                <a:lnTo>
                  <a:pt x="17859" y="357188"/>
                </a:lnTo>
                <a:lnTo>
                  <a:pt x="26789" y="392907"/>
                </a:lnTo>
                <a:lnTo>
                  <a:pt x="35719" y="419696"/>
                </a:lnTo>
                <a:lnTo>
                  <a:pt x="44648" y="428625"/>
                </a:lnTo>
                <a:lnTo>
                  <a:pt x="53578" y="437555"/>
                </a:lnTo>
                <a:lnTo>
                  <a:pt x="62508" y="419696"/>
                </a:lnTo>
                <a:lnTo>
                  <a:pt x="62508" y="401836"/>
                </a:lnTo>
                <a:lnTo>
                  <a:pt x="71437" y="357188"/>
                </a:lnTo>
                <a:lnTo>
                  <a:pt x="62508" y="321469"/>
                </a:lnTo>
                <a:lnTo>
                  <a:pt x="62508" y="285750"/>
                </a:lnTo>
                <a:lnTo>
                  <a:pt x="71437" y="267891"/>
                </a:lnTo>
                <a:lnTo>
                  <a:pt x="71437" y="267891"/>
                </a:lnTo>
                <a:lnTo>
                  <a:pt x="89297" y="285750"/>
                </a:lnTo>
                <a:lnTo>
                  <a:pt x="107156" y="312540"/>
                </a:lnTo>
                <a:lnTo>
                  <a:pt x="116086" y="348258"/>
                </a:lnTo>
                <a:lnTo>
                  <a:pt x="125015" y="383977"/>
                </a:lnTo>
                <a:lnTo>
                  <a:pt x="133945" y="410766"/>
                </a:lnTo>
                <a:lnTo>
                  <a:pt x="142875" y="428625"/>
                </a:lnTo>
                <a:lnTo>
                  <a:pt x="151805" y="428625"/>
                </a:lnTo>
                <a:lnTo>
                  <a:pt x="160734" y="419696"/>
                </a:lnTo>
                <a:lnTo>
                  <a:pt x="160734" y="401836"/>
                </a:lnTo>
                <a:lnTo>
                  <a:pt x="160734" y="357188"/>
                </a:lnTo>
                <a:lnTo>
                  <a:pt x="151805" y="294680"/>
                </a:lnTo>
                <a:lnTo>
                  <a:pt x="151805" y="223243"/>
                </a:lnTo>
                <a:lnTo>
                  <a:pt x="142875" y="151805"/>
                </a:lnTo>
                <a:lnTo>
                  <a:pt x="142875" y="89297"/>
                </a:lnTo>
                <a:lnTo>
                  <a:pt x="151805" y="35719"/>
                </a:lnTo>
                <a:lnTo>
                  <a:pt x="151805" y="17860"/>
                </a:lnTo>
                <a:lnTo>
                  <a:pt x="160734" y="0"/>
                </a:lnTo>
                <a:lnTo>
                  <a:pt x="160734" y="8930"/>
                </a:lnTo>
                <a:lnTo>
                  <a:pt x="160734" y="17860"/>
                </a:lnTo>
                <a:lnTo>
                  <a:pt x="151805" y="35719"/>
                </a:lnTo>
                <a:lnTo>
                  <a:pt x="142875" y="62508"/>
                </a:lnTo>
                <a:lnTo>
                  <a:pt x="133945" y="89297"/>
                </a:lnTo>
                <a:lnTo>
                  <a:pt x="125015" y="125016"/>
                </a:lnTo>
                <a:lnTo>
                  <a:pt x="133945" y="160735"/>
                </a:lnTo>
                <a:lnTo>
                  <a:pt x="151805" y="205383"/>
                </a:lnTo>
                <a:lnTo>
                  <a:pt x="169664" y="258961"/>
                </a:lnTo>
                <a:lnTo>
                  <a:pt x="205383" y="303610"/>
                </a:lnTo>
                <a:lnTo>
                  <a:pt x="241101" y="348258"/>
                </a:lnTo>
                <a:lnTo>
                  <a:pt x="267890" y="383977"/>
                </a:lnTo>
                <a:lnTo>
                  <a:pt x="294680" y="410766"/>
                </a:lnTo>
                <a:lnTo>
                  <a:pt x="303609" y="428625"/>
                </a:lnTo>
                <a:lnTo>
                  <a:pt x="303609" y="428625"/>
                </a:lnTo>
                <a:lnTo>
                  <a:pt x="294680" y="419696"/>
                </a:lnTo>
                <a:lnTo>
                  <a:pt x="258961" y="383977"/>
                </a:lnTo>
                <a:lnTo>
                  <a:pt x="214312" y="339329"/>
                </a:lnTo>
                <a:lnTo>
                  <a:pt x="151805" y="276821"/>
                </a:lnTo>
                <a:lnTo>
                  <a:pt x="151805"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4884539" y="3902273"/>
            <a:ext cx="312540" cy="53579"/>
          </a:xfrm>
          <a:custGeom>
            <a:avLst/>
            <a:gdLst/>
            <a:ahLst/>
            <a:cxnLst/>
            <a:rect l="0" t="0" r="0" b="0"/>
            <a:pathLst>
              <a:path w="312540" h="53579">
                <a:moveTo>
                  <a:pt x="0" y="44648"/>
                </a:moveTo>
                <a:lnTo>
                  <a:pt x="8930" y="44648"/>
                </a:lnTo>
                <a:lnTo>
                  <a:pt x="35719" y="44648"/>
                </a:lnTo>
                <a:lnTo>
                  <a:pt x="71438" y="53578"/>
                </a:lnTo>
                <a:lnTo>
                  <a:pt x="116086" y="53578"/>
                </a:lnTo>
                <a:lnTo>
                  <a:pt x="169664" y="44648"/>
                </a:lnTo>
                <a:lnTo>
                  <a:pt x="214313" y="35719"/>
                </a:lnTo>
                <a:lnTo>
                  <a:pt x="258961" y="26789"/>
                </a:lnTo>
                <a:lnTo>
                  <a:pt x="294680" y="893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366742" y="3964781"/>
            <a:ext cx="107157" cy="241102"/>
          </a:xfrm>
          <a:custGeom>
            <a:avLst/>
            <a:gdLst/>
            <a:ahLst/>
            <a:cxnLst/>
            <a:rect l="0" t="0" r="0" b="0"/>
            <a:pathLst>
              <a:path w="107157" h="241102">
                <a:moveTo>
                  <a:pt x="26789" y="0"/>
                </a:moveTo>
                <a:lnTo>
                  <a:pt x="35719" y="8930"/>
                </a:lnTo>
                <a:lnTo>
                  <a:pt x="44649" y="26789"/>
                </a:lnTo>
                <a:lnTo>
                  <a:pt x="53578" y="53578"/>
                </a:lnTo>
                <a:lnTo>
                  <a:pt x="71438" y="89297"/>
                </a:lnTo>
                <a:lnTo>
                  <a:pt x="89297" y="125015"/>
                </a:lnTo>
                <a:lnTo>
                  <a:pt x="98227" y="160734"/>
                </a:lnTo>
                <a:lnTo>
                  <a:pt x="107156" y="187523"/>
                </a:lnTo>
                <a:lnTo>
                  <a:pt x="107156" y="214312"/>
                </a:lnTo>
                <a:lnTo>
                  <a:pt x="98227" y="232172"/>
                </a:lnTo>
                <a:lnTo>
                  <a:pt x="80367" y="241101"/>
                </a:lnTo>
                <a:lnTo>
                  <a:pt x="62508" y="232172"/>
                </a:lnTo>
                <a:lnTo>
                  <a:pt x="35719" y="214312"/>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5241727" y="3911203"/>
            <a:ext cx="580430" cy="330399"/>
          </a:xfrm>
          <a:custGeom>
            <a:avLst/>
            <a:gdLst/>
            <a:ahLst/>
            <a:cxnLst/>
            <a:rect l="0" t="0" r="0" b="0"/>
            <a:pathLst>
              <a:path w="580430" h="330399">
                <a:moveTo>
                  <a:pt x="0" y="151804"/>
                </a:moveTo>
                <a:lnTo>
                  <a:pt x="8929" y="151804"/>
                </a:lnTo>
                <a:lnTo>
                  <a:pt x="8929" y="160734"/>
                </a:lnTo>
                <a:lnTo>
                  <a:pt x="26789" y="178593"/>
                </a:lnTo>
                <a:lnTo>
                  <a:pt x="44648" y="187523"/>
                </a:lnTo>
                <a:lnTo>
                  <a:pt x="71437" y="205383"/>
                </a:lnTo>
                <a:lnTo>
                  <a:pt x="98226" y="214312"/>
                </a:lnTo>
                <a:lnTo>
                  <a:pt x="133945" y="223242"/>
                </a:lnTo>
                <a:lnTo>
                  <a:pt x="169664" y="214312"/>
                </a:lnTo>
                <a:lnTo>
                  <a:pt x="196453" y="205383"/>
                </a:lnTo>
                <a:lnTo>
                  <a:pt x="232171" y="187523"/>
                </a:lnTo>
                <a:lnTo>
                  <a:pt x="250031" y="160734"/>
                </a:lnTo>
                <a:lnTo>
                  <a:pt x="276820" y="133945"/>
                </a:lnTo>
                <a:lnTo>
                  <a:pt x="285750" y="89297"/>
                </a:lnTo>
                <a:lnTo>
                  <a:pt x="294679" y="53578"/>
                </a:lnTo>
                <a:lnTo>
                  <a:pt x="303609" y="17859"/>
                </a:lnTo>
                <a:lnTo>
                  <a:pt x="303609" y="0"/>
                </a:lnTo>
                <a:lnTo>
                  <a:pt x="312539" y="0"/>
                </a:lnTo>
                <a:lnTo>
                  <a:pt x="312539" y="17859"/>
                </a:lnTo>
                <a:lnTo>
                  <a:pt x="321468" y="53578"/>
                </a:lnTo>
                <a:lnTo>
                  <a:pt x="321468" y="107156"/>
                </a:lnTo>
                <a:lnTo>
                  <a:pt x="330398" y="160734"/>
                </a:lnTo>
                <a:lnTo>
                  <a:pt x="330398" y="205383"/>
                </a:lnTo>
                <a:lnTo>
                  <a:pt x="339328" y="250031"/>
                </a:lnTo>
                <a:lnTo>
                  <a:pt x="348257" y="285750"/>
                </a:lnTo>
                <a:lnTo>
                  <a:pt x="357187" y="312539"/>
                </a:lnTo>
                <a:lnTo>
                  <a:pt x="366117" y="321468"/>
                </a:lnTo>
                <a:lnTo>
                  <a:pt x="375046" y="312539"/>
                </a:lnTo>
                <a:lnTo>
                  <a:pt x="383976" y="294679"/>
                </a:lnTo>
                <a:lnTo>
                  <a:pt x="392906" y="258961"/>
                </a:lnTo>
                <a:lnTo>
                  <a:pt x="392906" y="214312"/>
                </a:lnTo>
                <a:lnTo>
                  <a:pt x="401836" y="169664"/>
                </a:lnTo>
                <a:lnTo>
                  <a:pt x="410765" y="133945"/>
                </a:lnTo>
                <a:lnTo>
                  <a:pt x="419695" y="125015"/>
                </a:lnTo>
                <a:lnTo>
                  <a:pt x="437554" y="133945"/>
                </a:lnTo>
                <a:lnTo>
                  <a:pt x="446484" y="160734"/>
                </a:lnTo>
                <a:lnTo>
                  <a:pt x="464343" y="196453"/>
                </a:lnTo>
                <a:lnTo>
                  <a:pt x="473273" y="232172"/>
                </a:lnTo>
                <a:lnTo>
                  <a:pt x="473273" y="267890"/>
                </a:lnTo>
                <a:lnTo>
                  <a:pt x="482203" y="294679"/>
                </a:lnTo>
                <a:lnTo>
                  <a:pt x="482203" y="303609"/>
                </a:lnTo>
                <a:lnTo>
                  <a:pt x="491132" y="312539"/>
                </a:lnTo>
                <a:lnTo>
                  <a:pt x="500062" y="303609"/>
                </a:lnTo>
                <a:lnTo>
                  <a:pt x="508992" y="285750"/>
                </a:lnTo>
                <a:lnTo>
                  <a:pt x="508992" y="250031"/>
                </a:lnTo>
                <a:lnTo>
                  <a:pt x="517921" y="205383"/>
                </a:lnTo>
                <a:lnTo>
                  <a:pt x="517921" y="160734"/>
                </a:lnTo>
                <a:lnTo>
                  <a:pt x="526851" y="133945"/>
                </a:lnTo>
                <a:lnTo>
                  <a:pt x="535781" y="125015"/>
                </a:lnTo>
                <a:lnTo>
                  <a:pt x="544711" y="133945"/>
                </a:lnTo>
                <a:lnTo>
                  <a:pt x="544711" y="160734"/>
                </a:lnTo>
                <a:lnTo>
                  <a:pt x="553640" y="196453"/>
                </a:lnTo>
                <a:lnTo>
                  <a:pt x="562570" y="241101"/>
                </a:lnTo>
                <a:lnTo>
                  <a:pt x="562570" y="276820"/>
                </a:lnTo>
                <a:lnTo>
                  <a:pt x="562570" y="312539"/>
                </a:lnTo>
                <a:lnTo>
                  <a:pt x="562570" y="330398"/>
                </a:lnTo>
                <a:lnTo>
                  <a:pt x="571500" y="330398"/>
                </a:lnTo>
                <a:lnTo>
                  <a:pt x="571500" y="312539"/>
                </a:lnTo>
                <a:lnTo>
                  <a:pt x="580429" y="285750"/>
                </a:lnTo>
                <a:lnTo>
                  <a:pt x="580429" y="241101"/>
                </a:lnTo>
                <a:lnTo>
                  <a:pt x="58042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5965031" y="3982640"/>
            <a:ext cx="205384" cy="214314"/>
          </a:xfrm>
          <a:custGeom>
            <a:avLst/>
            <a:gdLst/>
            <a:ahLst/>
            <a:cxnLst/>
            <a:rect l="0" t="0" r="0" b="0"/>
            <a:pathLst>
              <a:path w="205384" h="214314">
                <a:moveTo>
                  <a:pt x="0" y="8930"/>
                </a:moveTo>
                <a:lnTo>
                  <a:pt x="0" y="17860"/>
                </a:lnTo>
                <a:lnTo>
                  <a:pt x="0" y="35719"/>
                </a:lnTo>
                <a:lnTo>
                  <a:pt x="8930" y="62508"/>
                </a:lnTo>
                <a:lnTo>
                  <a:pt x="8930" y="89297"/>
                </a:lnTo>
                <a:lnTo>
                  <a:pt x="17860" y="125016"/>
                </a:lnTo>
                <a:lnTo>
                  <a:pt x="26789" y="160735"/>
                </a:lnTo>
                <a:lnTo>
                  <a:pt x="35719" y="178594"/>
                </a:lnTo>
                <a:lnTo>
                  <a:pt x="44649" y="196453"/>
                </a:lnTo>
                <a:lnTo>
                  <a:pt x="62508" y="205383"/>
                </a:lnTo>
                <a:lnTo>
                  <a:pt x="80367" y="205383"/>
                </a:lnTo>
                <a:lnTo>
                  <a:pt x="98227" y="196453"/>
                </a:lnTo>
                <a:lnTo>
                  <a:pt x="107157" y="178594"/>
                </a:lnTo>
                <a:lnTo>
                  <a:pt x="116086" y="142875"/>
                </a:lnTo>
                <a:lnTo>
                  <a:pt x="125016" y="116086"/>
                </a:lnTo>
                <a:lnTo>
                  <a:pt x="125016" y="71438"/>
                </a:lnTo>
                <a:lnTo>
                  <a:pt x="125016" y="35719"/>
                </a:lnTo>
                <a:lnTo>
                  <a:pt x="133946" y="8930"/>
                </a:lnTo>
                <a:lnTo>
                  <a:pt x="133946" y="0"/>
                </a:lnTo>
                <a:lnTo>
                  <a:pt x="133946" y="8930"/>
                </a:lnTo>
                <a:lnTo>
                  <a:pt x="142875" y="35719"/>
                </a:lnTo>
                <a:lnTo>
                  <a:pt x="151805" y="71438"/>
                </a:lnTo>
                <a:lnTo>
                  <a:pt x="160735" y="116086"/>
                </a:lnTo>
                <a:lnTo>
                  <a:pt x="169664" y="151805"/>
                </a:lnTo>
                <a:lnTo>
                  <a:pt x="169664" y="178594"/>
                </a:lnTo>
                <a:lnTo>
                  <a:pt x="178594" y="205383"/>
                </a:lnTo>
                <a:lnTo>
                  <a:pt x="178594" y="214313"/>
                </a:lnTo>
                <a:lnTo>
                  <a:pt x="187524" y="205383"/>
                </a:lnTo>
                <a:lnTo>
                  <a:pt x="196453" y="187524"/>
                </a:lnTo>
                <a:lnTo>
                  <a:pt x="205383" y="160735"/>
                </a:lnTo>
                <a:lnTo>
                  <a:pt x="205383"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223992" y="3964781"/>
            <a:ext cx="133947" cy="196454"/>
          </a:xfrm>
          <a:custGeom>
            <a:avLst/>
            <a:gdLst/>
            <a:ahLst/>
            <a:cxnLst/>
            <a:rect l="0" t="0" r="0" b="0"/>
            <a:pathLst>
              <a:path w="133947" h="196454">
                <a:moveTo>
                  <a:pt x="53578" y="26789"/>
                </a:moveTo>
                <a:lnTo>
                  <a:pt x="53578" y="26789"/>
                </a:lnTo>
                <a:lnTo>
                  <a:pt x="44649" y="8930"/>
                </a:lnTo>
                <a:lnTo>
                  <a:pt x="44649" y="0"/>
                </a:lnTo>
                <a:lnTo>
                  <a:pt x="35719" y="0"/>
                </a:lnTo>
                <a:lnTo>
                  <a:pt x="17860" y="0"/>
                </a:lnTo>
                <a:lnTo>
                  <a:pt x="8930" y="8930"/>
                </a:lnTo>
                <a:lnTo>
                  <a:pt x="0" y="17859"/>
                </a:lnTo>
                <a:lnTo>
                  <a:pt x="0" y="35719"/>
                </a:lnTo>
                <a:lnTo>
                  <a:pt x="0" y="53578"/>
                </a:lnTo>
                <a:lnTo>
                  <a:pt x="0" y="71437"/>
                </a:lnTo>
                <a:lnTo>
                  <a:pt x="8930" y="80367"/>
                </a:lnTo>
                <a:lnTo>
                  <a:pt x="26789" y="98226"/>
                </a:lnTo>
                <a:lnTo>
                  <a:pt x="53578" y="107156"/>
                </a:lnTo>
                <a:lnTo>
                  <a:pt x="80367" y="107156"/>
                </a:lnTo>
                <a:lnTo>
                  <a:pt x="98227" y="125015"/>
                </a:lnTo>
                <a:lnTo>
                  <a:pt x="116086" y="133945"/>
                </a:lnTo>
                <a:lnTo>
                  <a:pt x="133946" y="151805"/>
                </a:lnTo>
                <a:lnTo>
                  <a:pt x="133946" y="160734"/>
                </a:lnTo>
                <a:lnTo>
                  <a:pt x="133946" y="178594"/>
                </a:lnTo>
                <a:lnTo>
                  <a:pt x="116086" y="196453"/>
                </a:lnTo>
                <a:lnTo>
                  <a:pt x="98227" y="196453"/>
                </a:lnTo>
                <a:lnTo>
                  <a:pt x="71438" y="196453"/>
                </a:lnTo>
                <a:lnTo>
                  <a:pt x="44649" y="187523"/>
                </a:lnTo>
                <a:lnTo>
                  <a:pt x="26789" y="169664"/>
                </a:lnTo>
                <a:lnTo>
                  <a:pt x="17860" y="160734"/>
                </a:lnTo>
                <a:lnTo>
                  <a:pt x="17860" y="142875"/>
                </a:lnTo>
                <a:lnTo>
                  <a:pt x="26789" y="125015"/>
                </a:lnTo>
                <a:lnTo>
                  <a:pt x="2678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6313289" y="3982640"/>
            <a:ext cx="401837" cy="232173"/>
          </a:xfrm>
          <a:custGeom>
            <a:avLst/>
            <a:gdLst/>
            <a:ahLst/>
            <a:cxnLst/>
            <a:rect l="0" t="0" r="0" b="0"/>
            <a:pathLst>
              <a:path w="401837" h="232173">
                <a:moveTo>
                  <a:pt x="0" y="125016"/>
                </a:moveTo>
                <a:lnTo>
                  <a:pt x="8930" y="133946"/>
                </a:lnTo>
                <a:lnTo>
                  <a:pt x="17859" y="133946"/>
                </a:lnTo>
                <a:lnTo>
                  <a:pt x="26789" y="142875"/>
                </a:lnTo>
                <a:lnTo>
                  <a:pt x="44649" y="142875"/>
                </a:lnTo>
                <a:lnTo>
                  <a:pt x="62508" y="142875"/>
                </a:lnTo>
                <a:lnTo>
                  <a:pt x="80367" y="142875"/>
                </a:lnTo>
                <a:lnTo>
                  <a:pt x="89297" y="125016"/>
                </a:lnTo>
                <a:lnTo>
                  <a:pt x="98227" y="107156"/>
                </a:lnTo>
                <a:lnTo>
                  <a:pt x="107156" y="89297"/>
                </a:lnTo>
                <a:lnTo>
                  <a:pt x="107156" y="71438"/>
                </a:lnTo>
                <a:lnTo>
                  <a:pt x="98227" y="44649"/>
                </a:lnTo>
                <a:lnTo>
                  <a:pt x="89297" y="26789"/>
                </a:lnTo>
                <a:lnTo>
                  <a:pt x="80367" y="17860"/>
                </a:lnTo>
                <a:lnTo>
                  <a:pt x="71438" y="17860"/>
                </a:lnTo>
                <a:lnTo>
                  <a:pt x="62508" y="26789"/>
                </a:lnTo>
                <a:lnTo>
                  <a:pt x="53578" y="53578"/>
                </a:lnTo>
                <a:lnTo>
                  <a:pt x="44649" y="89297"/>
                </a:lnTo>
                <a:lnTo>
                  <a:pt x="44649" y="116086"/>
                </a:lnTo>
                <a:lnTo>
                  <a:pt x="44649" y="160735"/>
                </a:lnTo>
                <a:lnTo>
                  <a:pt x="53578" y="187524"/>
                </a:lnTo>
                <a:lnTo>
                  <a:pt x="62508" y="214313"/>
                </a:lnTo>
                <a:lnTo>
                  <a:pt x="80367" y="232172"/>
                </a:lnTo>
                <a:lnTo>
                  <a:pt x="98227" y="232172"/>
                </a:lnTo>
                <a:lnTo>
                  <a:pt x="116086" y="223242"/>
                </a:lnTo>
                <a:lnTo>
                  <a:pt x="133945" y="214313"/>
                </a:lnTo>
                <a:lnTo>
                  <a:pt x="151805" y="178594"/>
                </a:lnTo>
                <a:lnTo>
                  <a:pt x="169664" y="151805"/>
                </a:lnTo>
                <a:lnTo>
                  <a:pt x="178594" y="107156"/>
                </a:lnTo>
                <a:lnTo>
                  <a:pt x="178594" y="71438"/>
                </a:lnTo>
                <a:lnTo>
                  <a:pt x="187524" y="35719"/>
                </a:lnTo>
                <a:lnTo>
                  <a:pt x="187524" y="8930"/>
                </a:lnTo>
                <a:lnTo>
                  <a:pt x="187524" y="0"/>
                </a:lnTo>
                <a:lnTo>
                  <a:pt x="187524" y="0"/>
                </a:lnTo>
                <a:lnTo>
                  <a:pt x="187524" y="17860"/>
                </a:lnTo>
                <a:lnTo>
                  <a:pt x="196453" y="44649"/>
                </a:lnTo>
                <a:lnTo>
                  <a:pt x="205383" y="80367"/>
                </a:lnTo>
                <a:lnTo>
                  <a:pt x="205383" y="116086"/>
                </a:lnTo>
                <a:lnTo>
                  <a:pt x="214313" y="151805"/>
                </a:lnTo>
                <a:lnTo>
                  <a:pt x="223242" y="178594"/>
                </a:lnTo>
                <a:lnTo>
                  <a:pt x="232172" y="205383"/>
                </a:lnTo>
                <a:lnTo>
                  <a:pt x="232172" y="214313"/>
                </a:lnTo>
                <a:lnTo>
                  <a:pt x="232172" y="214313"/>
                </a:lnTo>
                <a:lnTo>
                  <a:pt x="241102" y="205383"/>
                </a:lnTo>
                <a:lnTo>
                  <a:pt x="241102" y="178594"/>
                </a:lnTo>
                <a:lnTo>
                  <a:pt x="241102" y="133946"/>
                </a:lnTo>
                <a:lnTo>
                  <a:pt x="241102" y="89297"/>
                </a:lnTo>
                <a:lnTo>
                  <a:pt x="250031" y="53578"/>
                </a:lnTo>
                <a:lnTo>
                  <a:pt x="267891" y="17860"/>
                </a:lnTo>
                <a:lnTo>
                  <a:pt x="285750" y="8930"/>
                </a:lnTo>
                <a:lnTo>
                  <a:pt x="312539" y="17860"/>
                </a:lnTo>
                <a:lnTo>
                  <a:pt x="330399" y="26789"/>
                </a:lnTo>
                <a:lnTo>
                  <a:pt x="357188" y="44649"/>
                </a:lnTo>
                <a:lnTo>
                  <a:pt x="375047" y="53578"/>
                </a:lnTo>
                <a:lnTo>
                  <a:pt x="392906" y="62508"/>
                </a:lnTo>
                <a:lnTo>
                  <a:pt x="401836" y="62508"/>
                </a:lnTo>
                <a:lnTo>
                  <a:pt x="40183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884789" y="3866554"/>
            <a:ext cx="169665" cy="294681"/>
          </a:xfrm>
          <a:custGeom>
            <a:avLst/>
            <a:gdLst/>
            <a:ahLst/>
            <a:cxnLst/>
            <a:rect l="0" t="0" r="0" b="0"/>
            <a:pathLst>
              <a:path w="169665" h="294681">
                <a:moveTo>
                  <a:pt x="17859" y="98227"/>
                </a:moveTo>
                <a:lnTo>
                  <a:pt x="17859" y="98227"/>
                </a:lnTo>
                <a:lnTo>
                  <a:pt x="8930" y="116086"/>
                </a:lnTo>
                <a:lnTo>
                  <a:pt x="8930" y="133946"/>
                </a:lnTo>
                <a:lnTo>
                  <a:pt x="8930" y="160735"/>
                </a:lnTo>
                <a:lnTo>
                  <a:pt x="0" y="187524"/>
                </a:lnTo>
                <a:lnTo>
                  <a:pt x="0" y="223242"/>
                </a:lnTo>
                <a:lnTo>
                  <a:pt x="0" y="250032"/>
                </a:lnTo>
                <a:lnTo>
                  <a:pt x="0" y="267891"/>
                </a:lnTo>
                <a:lnTo>
                  <a:pt x="0" y="285750"/>
                </a:lnTo>
                <a:lnTo>
                  <a:pt x="8930" y="294680"/>
                </a:lnTo>
                <a:lnTo>
                  <a:pt x="8930" y="294680"/>
                </a:lnTo>
                <a:lnTo>
                  <a:pt x="26789" y="276821"/>
                </a:lnTo>
                <a:lnTo>
                  <a:pt x="35719" y="258961"/>
                </a:lnTo>
                <a:lnTo>
                  <a:pt x="44649" y="232172"/>
                </a:lnTo>
                <a:lnTo>
                  <a:pt x="53578" y="196453"/>
                </a:lnTo>
                <a:lnTo>
                  <a:pt x="62508" y="178594"/>
                </a:lnTo>
                <a:lnTo>
                  <a:pt x="71438" y="169664"/>
                </a:lnTo>
                <a:lnTo>
                  <a:pt x="71438" y="169664"/>
                </a:lnTo>
                <a:lnTo>
                  <a:pt x="80367" y="187524"/>
                </a:lnTo>
                <a:lnTo>
                  <a:pt x="98227" y="214313"/>
                </a:lnTo>
                <a:lnTo>
                  <a:pt x="107156" y="241102"/>
                </a:lnTo>
                <a:lnTo>
                  <a:pt x="116086" y="267891"/>
                </a:lnTo>
                <a:lnTo>
                  <a:pt x="125016" y="285750"/>
                </a:lnTo>
                <a:lnTo>
                  <a:pt x="133945" y="294680"/>
                </a:lnTo>
                <a:lnTo>
                  <a:pt x="133945" y="294680"/>
                </a:lnTo>
                <a:lnTo>
                  <a:pt x="151805" y="276821"/>
                </a:lnTo>
                <a:lnTo>
                  <a:pt x="151805" y="250032"/>
                </a:lnTo>
                <a:lnTo>
                  <a:pt x="160734" y="205383"/>
                </a:lnTo>
                <a:lnTo>
                  <a:pt x="169664" y="151805"/>
                </a:lnTo>
                <a:lnTo>
                  <a:pt x="169664" y="89297"/>
                </a:lnTo>
                <a:lnTo>
                  <a:pt x="169664" y="35719"/>
                </a:lnTo>
                <a:lnTo>
                  <a:pt x="169664" y="0"/>
                </a:lnTo>
                <a:lnTo>
                  <a:pt x="169664" y="0"/>
                </a:lnTo>
                <a:lnTo>
                  <a:pt x="169664" y="8930"/>
                </a:lnTo>
                <a:lnTo>
                  <a:pt x="169664" y="35719"/>
                </a:lnTo>
                <a:lnTo>
                  <a:pt x="169664" y="71438"/>
                </a:lnTo>
                <a:lnTo>
                  <a:pt x="169664" y="107157"/>
                </a:lnTo>
                <a:lnTo>
                  <a:pt x="169664"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7090172" y="4018359"/>
            <a:ext cx="8931" cy="1"/>
          </a:xfrm>
          <a:custGeom>
            <a:avLst/>
            <a:gdLst/>
            <a:ahLst/>
            <a:cxnLst/>
            <a:rect l="0" t="0" r="0" b="0"/>
            <a:pathLst>
              <a:path w="8931" h="1">
                <a:moveTo>
                  <a:pt x="0" y="0"/>
                </a:move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7099102" y="3804046"/>
            <a:ext cx="759024" cy="482205"/>
          </a:xfrm>
          <a:custGeom>
            <a:avLst/>
            <a:gdLst/>
            <a:ahLst/>
            <a:cxnLst/>
            <a:rect l="0" t="0" r="0" b="0"/>
            <a:pathLst>
              <a:path w="759024" h="482205">
                <a:moveTo>
                  <a:pt x="80367" y="214313"/>
                </a:moveTo>
                <a:lnTo>
                  <a:pt x="80367" y="214313"/>
                </a:lnTo>
                <a:lnTo>
                  <a:pt x="71437" y="214313"/>
                </a:lnTo>
                <a:lnTo>
                  <a:pt x="62507" y="205383"/>
                </a:lnTo>
                <a:lnTo>
                  <a:pt x="62507" y="196454"/>
                </a:lnTo>
                <a:lnTo>
                  <a:pt x="44648" y="187524"/>
                </a:lnTo>
                <a:lnTo>
                  <a:pt x="35718" y="178594"/>
                </a:lnTo>
                <a:lnTo>
                  <a:pt x="26789" y="178594"/>
                </a:lnTo>
                <a:lnTo>
                  <a:pt x="17859" y="187524"/>
                </a:lnTo>
                <a:lnTo>
                  <a:pt x="8929" y="214313"/>
                </a:lnTo>
                <a:lnTo>
                  <a:pt x="8929" y="250032"/>
                </a:lnTo>
                <a:lnTo>
                  <a:pt x="8929" y="285750"/>
                </a:lnTo>
                <a:lnTo>
                  <a:pt x="0" y="330399"/>
                </a:lnTo>
                <a:lnTo>
                  <a:pt x="8929" y="366118"/>
                </a:lnTo>
                <a:lnTo>
                  <a:pt x="8929" y="392907"/>
                </a:lnTo>
                <a:lnTo>
                  <a:pt x="17859" y="410766"/>
                </a:lnTo>
                <a:lnTo>
                  <a:pt x="26789" y="419696"/>
                </a:lnTo>
                <a:lnTo>
                  <a:pt x="44648" y="410766"/>
                </a:lnTo>
                <a:lnTo>
                  <a:pt x="53578" y="392907"/>
                </a:lnTo>
                <a:lnTo>
                  <a:pt x="71437" y="357188"/>
                </a:lnTo>
                <a:lnTo>
                  <a:pt x="89296" y="303610"/>
                </a:lnTo>
                <a:lnTo>
                  <a:pt x="98226" y="258961"/>
                </a:lnTo>
                <a:lnTo>
                  <a:pt x="107156" y="214313"/>
                </a:lnTo>
                <a:lnTo>
                  <a:pt x="125015" y="187524"/>
                </a:lnTo>
                <a:lnTo>
                  <a:pt x="133945" y="169665"/>
                </a:lnTo>
                <a:lnTo>
                  <a:pt x="142875" y="187524"/>
                </a:lnTo>
                <a:lnTo>
                  <a:pt x="151804" y="214313"/>
                </a:lnTo>
                <a:lnTo>
                  <a:pt x="151804" y="258961"/>
                </a:lnTo>
                <a:lnTo>
                  <a:pt x="160734" y="303610"/>
                </a:lnTo>
                <a:lnTo>
                  <a:pt x="160734" y="339329"/>
                </a:lnTo>
                <a:lnTo>
                  <a:pt x="169664" y="383977"/>
                </a:lnTo>
                <a:lnTo>
                  <a:pt x="169664" y="401836"/>
                </a:lnTo>
                <a:lnTo>
                  <a:pt x="169664" y="419696"/>
                </a:lnTo>
                <a:lnTo>
                  <a:pt x="169664" y="419696"/>
                </a:lnTo>
                <a:lnTo>
                  <a:pt x="178593" y="410766"/>
                </a:lnTo>
                <a:lnTo>
                  <a:pt x="178593" y="383977"/>
                </a:lnTo>
                <a:lnTo>
                  <a:pt x="187523" y="339329"/>
                </a:lnTo>
                <a:lnTo>
                  <a:pt x="196453" y="285750"/>
                </a:lnTo>
                <a:lnTo>
                  <a:pt x="214312" y="223243"/>
                </a:lnTo>
                <a:lnTo>
                  <a:pt x="223242" y="178594"/>
                </a:lnTo>
                <a:lnTo>
                  <a:pt x="241101" y="160735"/>
                </a:lnTo>
                <a:lnTo>
                  <a:pt x="267890" y="169665"/>
                </a:lnTo>
                <a:lnTo>
                  <a:pt x="276820" y="196454"/>
                </a:lnTo>
                <a:lnTo>
                  <a:pt x="294679" y="232172"/>
                </a:lnTo>
                <a:lnTo>
                  <a:pt x="303609" y="276821"/>
                </a:lnTo>
                <a:lnTo>
                  <a:pt x="312539" y="321469"/>
                </a:lnTo>
                <a:lnTo>
                  <a:pt x="312539" y="357188"/>
                </a:lnTo>
                <a:lnTo>
                  <a:pt x="303609" y="383977"/>
                </a:lnTo>
                <a:lnTo>
                  <a:pt x="303609" y="401836"/>
                </a:lnTo>
                <a:lnTo>
                  <a:pt x="303609" y="401836"/>
                </a:lnTo>
                <a:lnTo>
                  <a:pt x="312539" y="392907"/>
                </a:lnTo>
                <a:lnTo>
                  <a:pt x="312539" y="366118"/>
                </a:lnTo>
                <a:lnTo>
                  <a:pt x="321468" y="321469"/>
                </a:lnTo>
                <a:lnTo>
                  <a:pt x="330398" y="267891"/>
                </a:lnTo>
                <a:lnTo>
                  <a:pt x="339328" y="214313"/>
                </a:lnTo>
                <a:lnTo>
                  <a:pt x="357187" y="187524"/>
                </a:lnTo>
                <a:lnTo>
                  <a:pt x="375046" y="178594"/>
                </a:lnTo>
                <a:lnTo>
                  <a:pt x="401836" y="196454"/>
                </a:lnTo>
                <a:lnTo>
                  <a:pt x="419695" y="232172"/>
                </a:lnTo>
                <a:lnTo>
                  <a:pt x="437554" y="285750"/>
                </a:lnTo>
                <a:lnTo>
                  <a:pt x="446484" y="330399"/>
                </a:lnTo>
                <a:lnTo>
                  <a:pt x="455414" y="375047"/>
                </a:lnTo>
                <a:lnTo>
                  <a:pt x="464343" y="401836"/>
                </a:lnTo>
                <a:lnTo>
                  <a:pt x="473273" y="428625"/>
                </a:lnTo>
                <a:lnTo>
                  <a:pt x="482203" y="437555"/>
                </a:lnTo>
                <a:lnTo>
                  <a:pt x="491132" y="428625"/>
                </a:lnTo>
                <a:lnTo>
                  <a:pt x="491132" y="410766"/>
                </a:lnTo>
                <a:lnTo>
                  <a:pt x="500062" y="366118"/>
                </a:lnTo>
                <a:lnTo>
                  <a:pt x="508992" y="312540"/>
                </a:lnTo>
                <a:lnTo>
                  <a:pt x="508992" y="232172"/>
                </a:lnTo>
                <a:lnTo>
                  <a:pt x="517921" y="160735"/>
                </a:lnTo>
                <a:lnTo>
                  <a:pt x="535781" y="89297"/>
                </a:lnTo>
                <a:lnTo>
                  <a:pt x="544711" y="44649"/>
                </a:lnTo>
                <a:lnTo>
                  <a:pt x="553640" y="17860"/>
                </a:lnTo>
                <a:lnTo>
                  <a:pt x="562570" y="0"/>
                </a:lnTo>
                <a:lnTo>
                  <a:pt x="562570" y="0"/>
                </a:lnTo>
                <a:lnTo>
                  <a:pt x="562570" y="8930"/>
                </a:lnTo>
                <a:lnTo>
                  <a:pt x="562570" y="17860"/>
                </a:lnTo>
                <a:lnTo>
                  <a:pt x="553640" y="35719"/>
                </a:lnTo>
                <a:lnTo>
                  <a:pt x="544711" y="53579"/>
                </a:lnTo>
                <a:lnTo>
                  <a:pt x="535781" y="71438"/>
                </a:lnTo>
                <a:lnTo>
                  <a:pt x="526851" y="98227"/>
                </a:lnTo>
                <a:lnTo>
                  <a:pt x="517921" y="142875"/>
                </a:lnTo>
                <a:lnTo>
                  <a:pt x="508992" y="196454"/>
                </a:lnTo>
                <a:lnTo>
                  <a:pt x="508992" y="250032"/>
                </a:lnTo>
                <a:lnTo>
                  <a:pt x="517921" y="312540"/>
                </a:lnTo>
                <a:lnTo>
                  <a:pt x="526851" y="357188"/>
                </a:lnTo>
                <a:lnTo>
                  <a:pt x="544711" y="392907"/>
                </a:lnTo>
                <a:lnTo>
                  <a:pt x="562570" y="419696"/>
                </a:lnTo>
                <a:lnTo>
                  <a:pt x="589359" y="419696"/>
                </a:lnTo>
                <a:lnTo>
                  <a:pt x="607218" y="410766"/>
                </a:lnTo>
                <a:lnTo>
                  <a:pt x="625078" y="383977"/>
                </a:lnTo>
                <a:lnTo>
                  <a:pt x="642937" y="348258"/>
                </a:lnTo>
                <a:lnTo>
                  <a:pt x="660796" y="294680"/>
                </a:lnTo>
                <a:lnTo>
                  <a:pt x="669726" y="250032"/>
                </a:lnTo>
                <a:lnTo>
                  <a:pt x="678656" y="223243"/>
                </a:lnTo>
                <a:lnTo>
                  <a:pt x="696515" y="214313"/>
                </a:lnTo>
                <a:lnTo>
                  <a:pt x="723304" y="241102"/>
                </a:lnTo>
                <a:lnTo>
                  <a:pt x="741164" y="276821"/>
                </a:lnTo>
                <a:lnTo>
                  <a:pt x="759023" y="321469"/>
                </a:lnTo>
                <a:lnTo>
                  <a:pt x="759023" y="375047"/>
                </a:lnTo>
                <a:lnTo>
                  <a:pt x="759023" y="419696"/>
                </a:lnTo>
                <a:lnTo>
                  <a:pt x="741164" y="455415"/>
                </a:lnTo>
                <a:lnTo>
                  <a:pt x="723304" y="473274"/>
                </a:lnTo>
                <a:lnTo>
                  <a:pt x="696515" y="482204"/>
                </a:lnTo>
                <a:lnTo>
                  <a:pt x="660796" y="464344"/>
                </a:lnTo>
                <a:lnTo>
                  <a:pt x="616148" y="428625"/>
                </a:lnTo>
                <a:lnTo>
                  <a:pt x="571500" y="375047"/>
                </a:lnTo>
                <a:lnTo>
                  <a:pt x="517921" y="294680"/>
                </a:lnTo>
                <a:lnTo>
                  <a:pt x="473273" y="223243"/>
                </a:lnTo>
                <a:lnTo>
                  <a:pt x="473273"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7152680" y="3830836"/>
            <a:ext cx="473274" cy="116086"/>
          </a:xfrm>
          <a:custGeom>
            <a:avLst/>
            <a:gdLst/>
            <a:ahLst/>
            <a:cxnLst/>
            <a:rect l="0" t="0" r="0" b="0"/>
            <a:pathLst>
              <a:path w="473274" h="116086">
                <a:moveTo>
                  <a:pt x="0" y="116085"/>
                </a:moveTo>
                <a:lnTo>
                  <a:pt x="8929" y="116085"/>
                </a:lnTo>
                <a:lnTo>
                  <a:pt x="17859" y="107156"/>
                </a:lnTo>
                <a:lnTo>
                  <a:pt x="44648" y="107156"/>
                </a:lnTo>
                <a:lnTo>
                  <a:pt x="107156" y="89296"/>
                </a:lnTo>
                <a:lnTo>
                  <a:pt x="169664" y="71437"/>
                </a:lnTo>
                <a:lnTo>
                  <a:pt x="250031" y="53578"/>
                </a:lnTo>
                <a:lnTo>
                  <a:pt x="330398" y="35718"/>
                </a:lnTo>
                <a:lnTo>
                  <a:pt x="410765" y="17859"/>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7911703" y="3741539"/>
            <a:ext cx="383977" cy="446485"/>
          </a:xfrm>
          <a:custGeom>
            <a:avLst/>
            <a:gdLst/>
            <a:ahLst/>
            <a:cxnLst/>
            <a:rect l="0" t="0" r="0" b="0"/>
            <a:pathLst>
              <a:path w="383977" h="446485">
                <a:moveTo>
                  <a:pt x="98227" y="62507"/>
                </a:moveTo>
                <a:lnTo>
                  <a:pt x="98227" y="62507"/>
                </a:lnTo>
                <a:lnTo>
                  <a:pt x="89297" y="62507"/>
                </a:lnTo>
                <a:lnTo>
                  <a:pt x="71438" y="62507"/>
                </a:lnTo>
                <a:lnTo>
                  <a:pt x="62508" y="71437"/>
                </a:lnTo>
                <a:lnTo>
                  <a:pt x="53578" y="71437"/>
                </a:lnTo>
                <a:lnTo>
                  <a:pt x="44649" y="71437"/>
                </a:lnTo>
                <a:lnTo>
                  <a:pt x="44649" y="80367"/>
                </a:lnTo>
                <a:lnTo>
                  <a:pt x="35719" y="80367"/>
                </a:lnTo>
                <a:lnTo>
                  <a:pt x="26789" y="80367"/>
                </a:lnTo>
                <a:lnTo>
                  <a:pt x="26789" y="80367"/>
                </a:lnTo>
                <a:lnTo>
                  <a:pt x="17860" y="80367"/>
                </a:lnTo>
                <a:lnTo>
                  <a:pt x="8930" y="80367"/>
                </a:lnTo>
                <a:lnTo>
                  <a:pt x="0" y="80367"/>
                </a:lnTo>
                <a:lnTo>
                  <a:pt x="0" y="80367"/>
                </a:lnTo>
                <a:lnTo>
                  <a:pt x="0" y="71437"/>
                </a:lnTo>
                <a:lnTo>
                  <a:pt x="8930" y="71437"/>
                </a:lnTo>
                <a:lnTo>
                  <a:pt x="26789" y="62507"/>
                </a:lnTo>
                <a:lnTo>
                  <a:pt x="71438" y="44648"/>
                </a:lnTo>
                <a:lnTo>
                  <a:pt x="116086" y="35718"/>
                </a:lnTo>
                <a:lnTo>
                  <a:pt x="178594" y="17859"/>
                </a:lnTo>
                <a:lnTo>
                  <a:pt x="232172" y="8929"/>
                </a:lnTo>
                <a:lnTo>
                  <a:pt x="285749" y="0"/>
                </a:lnTo>
                <a:lnTo>
                  <a:pt x="330398" y="0"/>
                </a:lnTo>
                <a:lnTo>
                  <a:pt x="357187" y="8929"/>
                </a:lnTo>
                <a:lnTo>
                  <a:pt x="375046" y="26789"/>
                </a:lnTo>
                <a:lnTo>
                  <a:pt x="383976" y="53578"/>
                </a:lnTo>
                <a:lnTo>
                  <a:pt x="375046" y="80367"/>
                </a:lnTo>
                <a:lnTo>
                  <a:pt x="348257" y="116086"/>
                </a:lnTo>
                <a:lnTo>
                  <a:pt x="312538" y="151804"/>
                </a:lnTo>
                <a:lnTo>
                  <a:pt x="276820" y="196453"/>
                </a:lnTo>
                <a:lnTo>
                  <a:pt x="232172" y="232172"/>
                </a:lnTo>
                <a:lnTo>
                  <a:pt x="187524" y="267890"/>
                </a:lnTo>
                <a:lnTo>
                  <a:pt x="142875" y="303609"/>
                </a:lnTo>
                <a:lnTo>
                  <a:pt x="116086" y="330398"/>
                </a:lnTo>
                <a:lnTo>
                  <a:pt x="107156" y="357187"/>
                </a:lnTo>
                <a:lnTo>
                  <a:pt x="116086" y="383976"/>
                </a:lnTo>
                <a:lnTo>
                  <a:pt x="142875" y="410765"/>
                </a:lnTo>
                <a:lnTo>
                  <a:pt x="178594" y="428625"/>
                </a:lnTo>
                <a:lnTo>
                  <a:pt x="214313" y="446484"/>
                </a:lnTo>
                <a:lnTo>
                  <a:pt x="214313" y="4464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8018859" y="4491632"/>
            <a:ext cx="62509" cy="53580"/>
          </a:xfrm>
          <a:custGeom>
            <a:avLst/>
            <a:gdLst/>
            <a:ahLst/>
            <a:cxnLst/>
            <a:rect l="0" t="0" r="0" b="0"/>
            <a:pathLst>
              <a:path w="62509" h="53580">
                <a:moveTo>
                  <a:pt x="62508" y="8930"/>
                </a:moveTo>
                <a:lnTo>
                  <a:pt x="62508" y="17860"/>
                </a:lnTo>
                <a:lnTo>
                  <a:pt x="62508" y="35719"/>
                </a:lnTo>
                <a:lnTo>
                  <a:pt x="62508" y="53579"/>
                </a:lnTo>
                <a:lnTo>
                  <a:pt x="44649" y="53579"/>
                </a:lnTo>
                <a:lnTo>
                  <a:pt x="26789" y="3571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2446734" y="5375672"/>
            <a:ext cx="26790" cy="35720"/>
          </a:xfrm>
          <a:custGeom>
            <a:avLst/>
            <a:gdLst/>
            <a:ahLst/>
            <a:cxnLst/>
            <a:rect l="0" t="0" r="0" b="0"/>
            <a:pathLst>
              <a:path w="26790" h="35720">
                <a:moveTo>
                  <a:pt x="8930" y="0"/>
                </a:moveTo>
                <a:lnTo>
                  <a:pt x="8930" y="0"/>
                </a:lnTo>
                <a:lnTo>
                  <a:pt x="8930" y="8930"/>
                </a:lnTo>
                <a:lnTo>
                  <a:pt x="8930" y="8930"/>
                </a:lnTo>
                <a:lnTo>
                  <a:pt x="8930" y="17859"/>
                </a:lnTo>
                <a:lnTo>
                  <a:pt x="0" y="26789"/>
                </a:lnTo>
                <a:lnTo>
                  <a:pt x="8930" y="35719"/>
                </a:lnTo>
                <a:lnTo>
                  <a:pt x="8930" y="35719"/>
                </a:lnTo>
                <a:lnTo>
                  <a:pt x="8930" y="35719"/>
                </a:lnTo>
                <a:lnTo>
                  <a:pt x="17860" y="26789"/>
                </a:lnTo>
                <a:lnTo>
                  <a:pt x="17860" y="26789"/>
                </a:lnTo>
                <a:lnTo>
                  <a:pt x="17860" y="17859"/>
                </a:lnTo>
                <a:lnTo>
                  <a:pt x="17860" y="8930"/>
                </a:lnTo>
                <a:lnTo>
                  <a:pt x="26789" y="8930"/>
                </a:lnTo>
                <a:lnTo>
                  <a:pt x="17860" y="8930"/>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2455664" y="5384602"/>
            <a:ext cx="1768079" cy="62508"/>
          </a:xfrm>
          <a:custGeom>
            <a:avLst/>
            <a:gdLst/>
            <a:ahLst/>
            <a:cxnLst/>
            <a:rect l="0" t="0" r="0" b="0"/>
            <a:pathLst>
              <a:path w="1768079" h="62508">
                <a:moveTo>
                  <a:pt x="8930" y="8929"/>
                </a:moveTo>
                <a:lnTo>
                  <a:pt x="8930" y="8929"/>
                </a:lnTo>
                <a:lnTo>
                  <a:pt x="8930" y="8929"/>
                </a:lnTo>
                <a:lnTo>
                  <a:pt x="8930" y="8929"/>
                </a:lnTo>
                <a:lnTo>
                  <a:pt x="0" y="8929"/>
                </a:lnTo>
                <a:lnTo>
                  <a:pt x="0" y="8929"/>
                </a:lnTo>
                <a:lnTo>
                  <a:pt x="0" y="8929"/>
                </a:lnTo>
                <a:lnTo>
                  <a:pt x="0" y="8929"/>
                </a:lnTo>
                <a:lnTo>
                  <a:pt x="0" y="8929"/>
                </a:lnTo>
                <a:lnTo>
                  <a:pt x="0" y="8929"/>
                </a:lnTo>
                <a:lnTo>
                  <a:pt x="0" y="8929"/>
                </a:lnTo>
                <a:lnTo>
                  <a:pt x="8930" y="8929"/>
                </a:lnTo>
                <a:lnTo>
                  <a:pt x="8930" y="8929"/>
                </a:lnTo>
                <a:lnTo>
                  <a:pt x="17859" y="0"/>
                </a:lnTo>
                <a:lnTo>
                  <a:pt x="17859" y="0"/>
                </a:lnTo>
                <a:lnTo>
                  <a:pt x="26789" y="0"/>
                </a:lnTo>
                <a:lnTo>
                  <a:pt x="35719" y="0"/>
                </a:lnTo>
                <a:lnTo>
                  <a:pt x="44649" y="0"/>
                </a:lnTo>
                <a:lnTo>
                  <a:pt x="53578" y="0"/>
                </a:lnTo>
                <a:lnTo>
                  <a:pt x="62508" y="0"/>
                </a:lnTo>
                <a:lnTo>
                  <a:pt x="80367" y="0"/>
                </a:lnTo>
                <a:lnTo>
                  <a:pt x="98227" y="0"/>
                </a:lnTo>
                <a:lnTo>
                  <a:pt x="116086" y="0"/>
                </a:lnTo>
                <a:lnTo>
                  <a:pt x="125016" y="0"/>
                </a:lnTo>
                <a:lnTo>
                  <a:pt x="142875" y="0"/>
                </a:lnTo>
                <a:lnTo>
                  <a:pt x="160734" y="0"/>
                </a:lnTo>
                <a:lnTo>
                  <a:pt x="169664" y="0"/>
                </a:lnTo>
                <a:lnTo>
                  <a:pt x="187524" y="0"/>
                </a:lnTo>
                <a:lnTo>
                  <a:pt x="214313" y="8929"/>
                </a:lnTo>
                <a:lnTo>
                  <a:pt x="223242" y="8929"/>
                </a:lnTo>
                <a:lnTo>
                  <a:pt x="241102" y="17859"/>
                </a:lnTo>
                <a:lnTo>
                  <a:pt x="258961" y="17859"/>
                </a:lnTo>
                <a:lnTo>
                  <a:pt x="276820" y="26789"/>
                </a:lnTo>
                <a:lnTo>
                  <a:pt x="294680" y="26789"/>
                </a:lnTo>
                <a:lnTo>
                  <a:pt x="312539" y="26789"/>
                </a:lnTo>
                <a:lnTo>
                  <a:pt x="330399" y="35718"/>
                </a:lnTo>
                <a:lnTo>
                  <a:pt x="348258" y="35718"/>
                </a:lnTo>
                <a:lnTo>
                  <a:pt x="366117" y="35718"/>
                </a:lnTo>
                <a:lnTo>
                  <a:pt x="383977" y="35718"/>
                </a:lnTo>
                <a:lnTo>
                  <a:pt x="401836" y="35718"/>
                </a:lnTo>
                <a:lnTo>
                  <a:pt x="419695" y="44648"/>
                </a:lnTo>
                <a:lnTo>
                  <a:pt x="437555" y="44648"/>
                </a:lnTo>
                <a:lnTo>
                  <a:pt x="446484" y="44648"/>
                </a:lnTo>
                <a:lnTo>
                  <a:pt x="464344" y="53578"/>
                </a:lnTo>
                <a:lnTo>
                  <a:pt x="482203" y="53578"/>
                </a:lnTo>
                <a:lnTo>
                  <a:pt x="500063" y="62507"/>
                </a:lnTo>
                <a:lnTo>
                  <a:pt x="517922" y="62507"/>
                </a:lnTo>
                <a:lnTo>
                  <a:pt x="535781" y="62507"/>
                </a:lnTo>
                <a:lnTo>
                  <a:pt x="562570" y="62507"/>
                </a:lnTo>
                <a:lnTo>
                  <a:pt x="580430" y="53578"/>
                </a:lnTo>
                <a:lnTo>
                  <a:pt x="598289" y="53578"/>
                </a:lnTo>
                <a:lnTo>
                  <a:pt x="625078" y="53578"/>
                </a:lnTo>
                <a:lnTo>
                  <a:pt x="634008" y="53578"/>
                </a:lnTo>
                <a:lnTo>
                  <a:pt x="651867" y="53578"/>
                </a:lnTo>
                <a:lnTo>
                  <a:pt x="669727" y="53578"/>
                </a:lnTo>
                <a:lnTo>
                  <a:pt x="687586" y="53578"/>
                </a:lnTo>
                <a:lnTo>
                  <a:pt x="705445" y="53578"/>
                </a:lnTo>
                <a:lnTo>
                  <a:pt x="723305" y="53578"/>
                </a:lnTo>
                <a:lnTo>
                  <a:pt x="741164" y="53578"/>
                </a:lnTo>
                <a:lnTo>
                  <a:pt x="759024" y="53578"/>
                </a:lnTo>
                <a:lnTo>
                  <a:pt x="785813" y="53578"/>
                </a:lnTo>
                <a:lnTo>
                  <a:pt x="803672" y="44648"/>
                </a:lnTo>
                <a:lnTo>
                  <a:pt x="830461" y="44648"/>
                </a:lnTo>
                <a:lnTo>
                  <a:pt x="848320" y="44648"/>
                </a:lnTo>
                <a:lnTo>
                  <a:pt x="866180" y="35718"/>
                </a:lnTo>
                <a:lnTo>
                  <a:pt x="884039" y="35718"/>
                </a:lnTo>
                <a:lnTo>
                  <a:pt x="901899" y="35718"/>
                </a:lnTo>
                <a:lnTo>
                  <a:pt x="919758" y="35718"/>
                </a:lnTo>
                <a:lnTo>
                  <a:pt x="937617" y="35718"/>
                </a:lnTo>
                <a:lnTo>
                  <a:pt x="964406" y="35718"/>
                </a:lnTo>
                <a:lnTo>
                  <a:pt x="982266" y="35718"/>
                </a:lnTo>
                <a:lnTo>
                  <a:pt x="1000125" y="35718"/>
                </a:lnTo>
                <a:lnTo>
                  <a:pt x="1026914" y="35718"/>
                </a:lnTo>
                <a:lnTo>
                  <a:pt x="1053703" y="35718"/>
                </a:lnTo>
                <a:lnTo>
                  <a:pt x="1071563" y="35718"/>
                </a:lnTo>
                <a:lnTo>
                  <a:pt x="1098352" y="26789"/>
                </a:lnTo>
                <a:lnTo>
                  <a:pt x="1116211" y="26789"/>
                </a:lnTo>
                <a:lnTo>
                  <a:pt x="1143000" y="26789"/>
                </a:lnTo>
                <a:lnTo>
                  <a:pt x="1160859" y="17859"/>
                </a:lnTo>
                <a:lnTo>
                  <a:pt x="1187649" y="17859"/>
                </a:lnTo>
                <a:lnTo>
                  <a:pt x="1205508" y="17859"/>
                </a:lnTo>
                <a:lnTo>
                  <a:pt x="1232297" y="17859"/>
                </a:lnTo>
                <a:lnTo>
                  <a:pt x="1250156" y="17859"/>
                </a:lnTo>
                <a:lnTo>
                  <a:pt x="1276945" y="17859"/>
                </a:lnTo>
                <a:lnTo>
                  <a:pt x="1303734" y="17859"/>
                </a:lnTo>
                <a:lnTo>
                  <a:pt x="1321594" y="17859"/>
                </a:lnTo>
                <a:lnTo>
                  <a:pt x="1348383" y="17859"/>
                </a:lnTo>
                <a:lnTo>
                  <a:pt x="1366242" y="17859"/>
                </a:lnTo>
                <a:lnTo>
                  <a:pt x="1393031" y="8929"/>
                </a:lnTo>
                <a:lnTo>
                  <a:pt x="1410891" y="8929"/>
                </a:lnTo>
                <a:lnTo>
                  <a:pt x="1437680" y="8929"/>
                </a:lnTo>
                <a:lnTo>
                  <a:pt x="1455539" y="8929"/>
                </a:lnTo>
                <a:lnTo>
                  <a:pt x="1482328" y="8929"/>
                </a:lnTo>
                <a:lnTo>
                  <a:pt x="1500188" y="8929"/>
                </a:lnTo>
                <a:lnTo>
                  <a:pt x="1518047" y="8929"/>
                </a:lnTo>
                <a:lnTo>
                  <a:pt x="1535906" y="8929"/>
                </a:lnTo>
                <a:lnTo>
                  <a:pt x="1553766" y="8929"/>
                </a:lnTo>
                <a:lnTo>
                  <a:pt x="1571625" y="8929"/>
                </a:lnTo>
                <a:lnTo>
                  <a:pt x="1598414" y="0"/>
                </a:lnTo>
                <a:lnTo>
                  <a:pt x="1607344" y="0"/>
                </a:lnTo>
                <a:lnTo>
                  <a:pt x="1625203" y="0"/>
                </a:lnTo>
                <a:lnTo>
                  <a:pt x="1634133" y="0"/>
                </a:lnTo>
                <a:lnTo>
                  <a:pt x="1651992" y="8929"/>
                </a:lnTo>
                <a:lnTo>
                  <a:pt x="1660922" y="8929"/>
                </a:lnTo>
                <a:lnTo>
                  <a:pt x="1669852" y="17859"/>
                </a:lnTo>
                <a:lnTo>
                  <a:pt x="1687711" y="26789"/>
                </a:lnTo>
                <a:lnTo>
                  <a:pt x="1696641" y="26789"/>
                </a:lnTo>
                <a:lnTo>
                  <a:pt x="1705570" y="35718"/>
                </a:lnTo>
                <a:lnTo>
                  <a:pt x="1714500" y="44648"/>
                </a:lnTo>
                <a:lnTo>
                  <a:pt x="1723430" y="44648"/>
                </a:lnTo>
                <a:lnTo>
                  <a:pt x="1732359" y="53578"/>
                </a:lnTo>
                <a:lnTo>
                  <a:pt x="1732359" y="53578"/>
                </a:lnTo>
                <a:lnTo>
                  <a:pt x="1741289" y="53578"/>
                </a:lnTo>
                <a:lnTo>
                  <a:pt x="1750219" y="53578"/>
                </a:lnTo>
                <a:lnTo>
                  <a:pt x="1750219" y="53578"/>
                </a:lnTo>
                <a:lnTo>
                  <a:pt x="1759149" y="53578"/>
                </a:lnTo>
                <a:lnTo>
                  <a:pt x="1759149" y="53578"/>
                </a:lnTo>
                <a:lnTo>
                  <a:pt x="1759149" y="53578"/>
                </a:lnTo>
                <a:lnTo>
                  <a:pt x="1768078" y="53578"/>
                </a:lnTo>
                <a:lnTo>
                  <a:pt x="1768078" y="53578"/>
                </a:lnTo>
                <a:lnTo>
                  <a:pt x="1759149" y="53578"/>
                </a:lnTo>
                <a:lnTo>
                  <a:pt x="1750219" y="44648"/>
                </a:lnTo>
                <a:lnTo>
                  <a:pt x="175021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07627746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47650"/>
            <a:ext cx="2209800" cy="1657350"/>
          </a:xfrm>
        </p:spPr>
        <p:txBody>
          <a:bodyPr/>
          <a:lstStyle/>
          <a:p>
            <a:r>
              <a:rPr lang="en-US" sz="3600" dirty="0" smtClean="0"/>
              <a:t>Text to ASCII Art Generator</a:t>
            </a:r>
            <a:endParaRPr lang="en-US" sz="36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2455345" y="331002"/>
            <a:ext cx="6648450" cy="6267450"/>
          </a:xfrm>
          <a:prstGeom prst="rect">
            <a:avLst/>
          </a:prstGeom>
        </p:spPr>
      </p:pic>
    </p:spTree>
    <p:extLst>
      <p:ext uri="{BB962C8B-B14F-4D97-AF65-F5344CB8AC3E}">
        <p14:creationId xmlns:p14="http://schemas.microsoft.com/office/powerpoint/2010/main" val="18798049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Beautiful Soup – python </a:t>
            </a:r>
            <a:r>
              <a:rPr lang="en-US" dirty="0" err="1" smtClean="0"/>
              <a:t>url</a:t>
            </a:r>
            <a:r>
              <a:rPr lang="en-US" dirty="0" smtClean="0"/>
              <a:t> reading/parsing</a:t>
            </a:r>
            <a:endParaRPr lang="en-US" dirty="0"/>
          </a:p>
        </p:txBody>
      </p:sp>
      <p:sp>
        <p:nvSpPr>
          <p:cNvPr id="3" name="Content Placeholder 2"/>
          <p:cNvSpPr>
            <a:spLocks noGrp="1"/>
          </p:cNvSpPr>
          <p:nvPr>
            <p:ph idx="1"/>
          </p:nvPr>
        </p:nvSpPr>
        <p:spPr>
          <a:xfrm>
            <a:off x="290513" y="1220788"/>
            <a:ext cx="8831262" cy="522275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https://www.crummy.com/software/BeautifulSoup/bs4/doc</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pic>
        <p:nvPicPr>
          <p:cNvPr id="5" name="Picture 4"/>
          <p:cNvPicPr>
            <a:picLocks noChangeAspect="1"/>
          </p:cNvPicPr>
          <p:nvPr/>
        </p:nvPicPr>
        <p:blipFill>
          <a:blip r:embed="rId2"/>
          <a:stretch>
            <a:fillRect/>
          </a:stretch>
        </p:blipFill>
        <p:spPr>
          <a:xfrm>
            <a:off x="0" y="1343006"/>
            <a:ext cx="9144000" cy="4171987"/>
          </a:xfrm>
          <a:prstGeom prst="rect">
            <a:avLst/>
          </a:prstGeom>
        </p:spPr>
      </p:pic>
    </p:spTree>
    <p:extLst>
      <p:ext uri="{BB962C8B-B14F-4D97-AF65-F5344CB8AC3E}">
        <p14:creationId xmlns:p14="http://schemas.microsoft.com/office/powerpoint/2010/main" val="192040605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https://jsoup.org</a:t>
            </a:r>
            <a:endParaRPr lang="en-US" dirty="0"/>
          </a:p>
        </p:txBody>
      </p:sp>
      <p:pic>
        <p:nvPicPr>
          <p:cNvPr id="5" name="Content Placeholder 4"/>
          <p:cNvPicPr>
            <a:picLocks noGrp="1" noChangeAspect="1"/>
          </p:cNvPicPr>
          <p:nvPr>
            <p:ph idx="1"/>
          </p:nvPr>
        </p:nvPicPr>
        <p:blipFill>
          <a:blip r:embed="rId2"/>
          <a:stretch>
            <a:fillRect/>
          </a:stretch>
        </p:blipFill>
        <p:spPr>
          <a:xfrm>
            <a:off x="790953" y="1220788"/>
            <a:ext cx="7306506" cy="5224462"/>
          </a:xfrm>
          <a:prstGeom prst="rect">
            <a:avLst/>
          </a:prstGeom>
        </p:spPr>
      </p:pic>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65254702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Jsoup</a:t>
            </a:r>
            <a:r>
              <a:rPr lang="en-US" dirty="0" smtClean="0"/>
              <a:t> Example</a:t>
            </a:r>
            <a:endParaRPr lang="en-US" dirty="0"/>
          </a:p>
        </p:txBody>
      </p:sp>
      <p:pic>
        <p:nvPicPr>
          <p:cNvPr id="5" name="Content Placeholder 4"/>
          <p:cNvPicPr>
            <a:picLocks noGrp="1" noChangeAspect="1"/>
          </p:cNvPicPr>
          <p:nvPr>
            <p:ph idx="1"/>
          </p:nvPr>
        </p:nvPicPr>
        <p:blipFill>
          <a:blip r:embed="rId2"/>
          <a:stretch>
            <a:fillRect/>
          </a:stretch>
        </p:blipFill>
        <p:spPr>
          <a:xfrm>
            <a:off x="357981" y="2466181"/>
            <a:ext cx="8172450" cy="2733675"/>
          </a:xfrm>
          <a:prstGeom prst="rect">
            <a:avLst/>
          </a:prstGeom>
        </p:spPr>
      </p:pic>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12558541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there a better library?</a:t>
            </a:r>
          </a:p>
          <a:p>
            <a:r>
              <a:rPr lang="en-US" dirty="0" smtClean="0"/>
              <a:t>One part of spring?</a:t>
            </a:r>
          </a:p>
          <a:p>
            <a:r>
              <a:rPr lang="en-US" dirty="0" smtClean="0"/>
              <a:t>Spring-boot?</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269917899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project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4704508"/>
              </p:ext>
            </p:extLst>
          </p:nvPr>
        </p:nvGraphicFramePr>
        <p:xfrm>
          <a:off x="290513" y="1220788"/>
          <a:ext cx="8307388" cy="5001260"/>
        </p:xfrm>
        <a:graphic>
          <a:graphicData uri="http://schemas.openxmlformats.org/drawingml/2006/table">
            <a:tbl>
              <a:tblPr firstRow="1" bandRow="1">
                <a:tableStyleId>{5C22544A-7EE6-4342-B048-85BDC9FD1C3A}</a:tableStyleId>
              </a:tblPr>
              <a:tblGrid>
                <a:gridCol w="623887"/>
                <a:gridCol w="762000"/>
                <a:gridCol w="228600"/>
                <a:gridCol w="6692901"/>
              </a:tblGrid>
              <a:tr h="370840">
                <a:tc gridSpan="4">
                  <a:txBody>
                    <a:bodyPr/>
                    <a:lstStyle/>
                    <a:p>
                      <a:pPr algn="l" fontAlgn="b"/>
                      <a:r>
                        <a:rPr lang="en-US" sz="2400" b="0" i="0" u="none" strike="noStrike" dirty="0">
                          <a:solidFill>
                            <a:schemeClr val="bg1"/>
                          </a:solidFill>
                          <a:effectLst/>
                          <a:latin typeface="Tahoma" panose="020B0604030504040204" pitchFamily="34" charset="0"/>
                        </a:rPr>
                        <a:t>User Stories -Schedule Project</a:t>
                      </a: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Points</a:t>
                      </a:r>
                    </a:p>
                  </a:txBody>
                  <a:tcPr marL="6350" marR="6350" marT="6350" marB="0" anchor="b"/>
                </a:tc>
                <a:tc gridSpan="2">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hMerge="1">
                  <a:txBody>
                    <a:bodyPr/>
                    <a:lstStyle/>
                    <a:p>
                      <a:endParaRPr lang="en-US"/>
                    </a:p>
                  </a:txBody>
                  <a:tcPr/>
                </a:tc>
              </a:tr>
              <a:tr h="370840">
                <a:tc>
                  <a:txBody>
                    <a:bodyPr/>
                    <a:lstStyle/>
                    <a:p>
                      <a:pPr algn="r" fontAlgn="b"/>
                      <a:r>
                        <a:rPr lang="en-US" sz="1800" b="0" i="0" u="none" strike="noStrike">
                          <a:solidFill>
                            <a:srgbClr val="000000"/>
                          </a:solidFill>
                          <a:effectLst/>
                          <a:latin typeface="Tahoma" panose="020B0604030504040204" pitchFamily="34" charset="0"/>
                        </a:rPr>
                        <a:t>1</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course number semester and year, Department,  columns to the database</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Using Selenium/Java==&gt; Jsoup program to scrape current semester for CSCE courses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Gui User interface -submit queries to DB, JS-Angular/Spring Framework</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menu-bar, file menu, SQL menu </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Calculate Number of students taught per semester by each faculty/TA</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6</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Read  Fall 2016 schedule add it to the database</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7</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Add credit hours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8</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Solve technical debt problem learn about reading and parsing web pages with Jsoup or other suitable library.</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9</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r>
            </a:tbl>
          </a:graphicData>
        </a:graphic>
      </p:graphicFrame>
    </p:spTree>
    <p:extLst>
      <p:ext uri="{BB962C8B-B14F-4D97-AF65-F5344CB8AC3E}">
        <p14:creationId xmlns:p14="http://schemas.microsoft.com/office/powerpoint/2010/main" val="99169378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Pivotal Tracker Project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4519929"/>
              </p:ext>
            </p:extLst>
          </p:nvPr>
        </p:nvGraphicFramePr>
        <p:xfrm>
          <a:off x="290513" y="1220788"/>
          <a:ext cx="8307388" cy="5553710"/>
        </p:xfrm>
        <a:graphic>
          <a:graphicData uri="http://schemas.openxmlformats.org/drawingml/2006/table">
            <a:tbl>
              <a:tblPr firstRow="1" bandRow="1">
                <a:tableStyleId>{5C22544A-7EE6-4342-B048-85BDC9FD1C3A}</a:tableStyleId>
              </a:tblPr>
              <a:tblGrid>
                <a:gridCol w="623887"/>
                <a:gridCol w="762000"/>
                <a:gridCol w="228600"/>
                <a:gridCol w="6692901"/>
              </a:tblGrid>
              <a:tr h="370840">
                <a:tc gridSpan="4">
                  <a:txBody>
                    <a:bodyPr/>
                    <a:lstStyle/>
                    <a:p>
                      <a:pPr algn="l" fontAlgn="b"/>
                      <a:r>
                        <a:rPr lang="en-US" sz="2400" b="0" i="0" u="none" strike="noStrike" dirty="0">
                          <a:solidFill>
                            <a:schemeClr val="bg1"/>
                          </a:solidFill>
                          <a:effectLst/>
                          <a:latin typeface="Tahoma" panose="020B0604030504040204" pitchFamily="34" charset="0"/>
                        </a:rPr>
                        <a:t>User Stories </a:t>
                      </a:r>
                      <a:r>
                        <a:rPr lang="en-US" sz="2400" b="0" i="0" u="none" strike="noStrike" dirty="0" smtClean="0">
                          <a:solidFill>
                            <a:schemeClr val="bg1"/>
                          </a:solidFill>
                          <a:effectLst/>
                          <a:latin typeface="Tahoma" panose="020B0604030504040204" pitchFamily="34" charset="0"/>
                        </a:rPr>
                        <a:t>-</a:t>
                      </a:r>
                      <a:r>
                        <a:rPr lang="en-US" sz="2400" dirty="0" smtClean="0"/>
                        <a:t>Pivotal Tracker Project</a:t>
                      </a:r>
                      <a:endParaRPr lang="en-US" sz="2400" b="0" i="0" u="none" strike="noStrike" dirty="0">
                        <a:solidFill>
                          <a:schemeClr val="bg1"/>
                        </a:solidFill>
                        <a:effectLst/>
                        <a:latin typeface="Tahoma" panose="020B0604030504040204" pitchFamily="34"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1800" b="0" i="0" u="none" strike="noStrike">
                          <a:solidFill>
                            <a:srgbClr val="000000"/>
                          </a:solidFill>
                          <a:effectLst/>
                          <a:latin typeface="Tahoma" panose="020B0604030504040204" pitchFamily="34" charset="0"/>
                        </a:rPr>
                        <a:t>Points</a:t>
                      </a:r>
                    </a:p>
                  </a:txBody>
                  <a:tcPr marL="6350" marR="6350" marT="6350" marB="0" anchor="b"/>
                </a:tc>
                <a:tc gridSpan="2">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hMerge="1">
                  <a:txBody>
                    <a:bodyPr/>
                    <a:lstStyle/>
                    <a:p>
                      <a:endParaRPr lang="en-US"/>
                    </a:p>
                  </a:txBody>
                  <a:tcPr/>
                </a:tc>
              </a:tr>
              <a:tr h="370840">
                <a:tc>
                  <a:txBody>
                    <a:bodyPr/>
                    <a:lstStyle/>
                    <a:p>
                      <a:pPr algn="r" fontAlgn="b"/>
                      <a:r>
                        <a:rPr lang="en-US" sz="1800" b="0" i="0" u="none" strike="noStrike">
                          <a:solidFill>
                            <a:srgbClr val="000000"/>
                          </a:solidFill>
                          <a:effectLst/>
                          <a:latin typeface="Tahoma" panose="020B0604030504040204" pitchFamily="34" charset="0"/>
                        </a:rPr>
                        <a:t>1</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Technical debt - what does pivotal do for you?</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Initial change tutorial to "tracker"</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Add User stories ala Connextra format to system; not changing code, as the program runs add a new user story.</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Modify the status of user stories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Assign points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6</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Play planning poker with user story; (i.e. assign points. Note you need to keep track of the team and decide what algorithm to use.)</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7</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a:solidFill>
                            <a:srgbClr val="000000"/>
                          </a:solidFill>
                          <a:effectLst/>
                          <a:latin typeface="Calibri" panose="020F0502020204030204" pitchFamily="34" charset="0"/>
                        </a:rPr>
                        <a:t>Add team members</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8</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r>
                        <a:rPr lang="en-US" sz="2400" b="0" i="0" u="none" strike="noStrike" dirty="0">
                          <a:solidFill>
                            <a:srgbClr val="000000"/>
                          </a:solidFill>
                          <a:effectLst/>
                          <a:latin typeface="Calibri" panose="020F0502020204030204" pitchFamily="34" charset="0"/>
                        </a:rPr>
                        <a:t>Assign team member to implement user story</a:t>
                      </a:r>
                    </a:p>
                  </a:txBody>
                  <a:tcPr marL="6350" marR="6350" marT="6350" marB="0" anchor="b"/>
                </a:tc>
              </a:tr>
              <a:tr h="370840">
                <a:tc>
                  <a:txBody>
                    <a:bodyPr/>
                    <a:lstStyle/>
                    <a:p>
                      <a:pPr algn="r" fontAlgn="b"/>
                      <a:r>
                        <a:rPr lang="en-US" sz="1800" b="0" i="0" u="none" strike="noStrike">
                          <a:solidFill>
                            <a:srgbClr val="000000"/>
                          </a:solidFill>
                          <a:effectLst/>
                          <a:latin typeface="Calibri" panose="020F0502020204030204" pitchFamily="34" charset="0"/>
                        </a:rPr>
                        <a:t>9</a:t>
                      </a: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a:solidFill>
                          <a:srgbClr val="000000"/>
                        </a:solidFill>
                        <a:effectLst/>
                        <a:latin typeface="Tahoma" panose="020B0604030504040204" pitchFamily="34" charset="0"/>
                      </a:endParaRPr>
                    </a:p>
                  </a:txBody>
                  <a:tcPr marL="6350" marR="6350" marT="6350" marB="0" anchor="b"/>
                </a:tc>
                <a:tc>
                  <a:txBody>
                    <a:bodyPr/>
                    <a:lstStyle/>
                    <a:p>
                      <a:pPr algn="l" fontAlgn="b"/>
                      <a:endParaRPr lang="en-US" sz="1800" b="0" i="0" u="none" strike="noStrike" dirty="0">
                        <a:solidFill>
                          <a:srgbClr val="000000"/>
                        </a:solidFill>
                        <a:effectLst/>
                        <a:latin typeface="Tahoma" panose="020B0604030504040204" pitchFamily="34" charset="0"/>
                      </a:endParaRPr>
                    </a:p>
                  </a:txBody>
                  <a:tcPr marL="6350" marR="6350" marT="6350" marB="0" anchor="b"/>
                </a:tc>
              </a:tr>
            </a:tbl>
          </a:graphicData>
        </a:graphic>
      </p:graphicFrame>
    </p:spTree>
    <p:extLst>
      <p:ext uri="{BB962C8B-B14F-4D97-AF65-F5344CB8AC3E}">
        <p14:creationId xmlns:p14="http://schemas.microsoft.com/office/powerpoint/2010/main" val="215331884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Changes </a:t>
            </a:r>
            <a:r>
              <a:rPr lang="en-US" sz="3600" dirty="0"/>
              <a:t>in version </a:t>
            </a:r>
            <a:r>
              <a:rPr lang="en-US" sz="3600" dirty="0" smtClean="0"/>
              <a:t>JUnit 4.4 (Summary)</a:t>
            </a:r>
            <a:endParaRPr lang="en-US" sz="3600" dirty="0"/>
          </a:p>
        </p:txBody>
      </p:sp>
      <p:sp>
        <p:nvSpPr>
          <p:cNvPr id="3" name="Content Placeholder 2"/>
          <p:cNvSpPr>
            <a:spLocks noGrp="1"/>
          </p:cNvSpPr>
          <p:nvPr>
            <p:ph idx="1"/>
          </p:nvPr>
        </p:nvSpPr>
        <p:spPr/>
        <p:txBody>
          <a:bodyPr>
            <a:normAutofit/>
          </a:bodyPr>
          <a:lstStyle/>
          <a:p>
            <a:r>
              <a:rPr lang="en-US" dirty="0" err="1"/>
              <a:t>assertThat</a:t>
            </a:r>
            <a:endParaRPr lang="en-US" dirty="0"/>
          </a:p>
          <a:p>
            <a:r>
              <a:rPr lang="en-US" dirty="0" smtClean="0"/>
              <a:t>Joe </a:t>
            </a:r>
            <a:r>
              <a:rPr lang="en-US" dirty="0" err="1"/>
              <a:t>Walnes</a:t>
            </a:r>
            <a:r>
              <a:rPr lang="en-US" dirty="0"/>
              <a:t> built a </a:t>
            </a:r>
            <a:r>
              <a:rPr lang="en-US" dirty="0">
                <a:hlinkClick r:id="rId2"/>
              </a:rPr>
              <a:t>new assertion mechanism</a:t>
            </a:r>
            <a:r>
              <a:rPr lang="en-US" dirty="0"/>
              <a:t> on top of what was then </a:t>
            </a:r>
            <a:r>
              <a:rPr lang="en-US" dirty="0" err="1">
                <a:hlinkClick r:id="rId3"/>
              </a:rPr>
              <a:t>JMock</a:t>
            </a:r>
            <a:r>
              <a:rPr lang="en-US" dirty="0">
                <a:hlinkClick r:id="rId3"/>
              </a:rPr>
              <a:t> 1</a:t>
            </a:r>
            <a:r>
              <a:rPr lang="en-US" dirty="0"/>
              <a:t>. The method name was </a:t>
            </a:r>
            <a:r>
              <a:rPr lang="en-US" dirty="0" err="1">
                <a:solidFill>
                  <a:srgbClr val="FF0000"/>
                </a:solidFill>
              </a:rPr>
              <a:t>assertThat</a:t>
            </a:r>
            <a:r>
              <a:rPr lang="en-US" dirty="0"/>
              <a:t>, and the syntax looked like this:</a:t>
            </a:r>
          </a:p>
          <a:p>
            <a:r>
              <a:rPr lang="en-US" dirty="0" err="1"/>
              <a:t>assertThat</a:t>
            </a:r>
            <a:r>
              <a:rPr lang="en-US" dirty="0"/>
              <a:t>(x, is(3)); </a:t>
            </a:r>
            <a:endParaRPr lang="en-US" dirty="0" smtClean="0"/>
          </a:p>
          <a:p>
            <a:r>
              <a:rPr lang="en-US" dirty="0" err="1" smtClean="0"/>
              <a:t>assertThat</a:t>
            </a:r>
            <a:r>
              <a:rPr lang="en-US" dirty="0" smtClean="0"/>
              <a:t>(x</a:t>
            </a:r>
            <a:r>
              <a:rPr lang="en-US" dirty="0"/>
              <a:t>, is(not(4))); </a:t>
            </a:r>
            <a:endParaRPr lang="en-US" dirty="0" smtClean="0"/>
          </a:p>
          <a:p>
            <a:r>
              <a:rPr lang="en-US" dirty="0" err="1" smtClean="0"/>
              <a:t>assertThat</a:t>
            </a:r>
            <a:r>
              <a:rPr lang="en-US" dirty="0" smtClean="0"/>
              <a:t>(</a:t>
            </a:r>
            <a:r>
              <a:rPr lang="en-US" dirty="0" err="1" smtClean="0"/>
              <a:t>responseString</a:t>
            </a:r>
            <a:r>
              <a:rPr lang="en-US" dirty="0"/>
              <a:t>, either(</a:t>
            </a:r>
            <a:r>
              <a:rPr lang="en-US" dirty="0" err="1"/>
              <a:t>containsString</a:t>
            </a:r>
            <a:r>
              <a:rPr lang="en-US" dirty="0"/>
              <a:t>("color")).or(</a:t>
            </a:r>
            <a:r>
              <a:rPr lang="en-US" dirty="0" err="1"/>
              <a:t>containsString</a:t>
            </a:r>
            <a:r>
              <a:rPr lang="en-US" dirty="0"/>
              <a:t>("</a:t>
            </a:r>
            <a:r>
              <a:rPr lang="en-US" dirty="0" err="1"/>
              <a:t>colour</a:t>
            </a:r>
            <a:r>
              <a:rPr lang="en-US" dirty="0"/>
              <a:t>"))); </a:t>
            </a:r>
            <a:endParaRPr lang="en-US" dirty="0" smtClean="0"/>
          </a:p>
          <a:p>
            <a:r>
              <a:rPr lang="en-US" dirty="0" err="1" smtClean="0"/>
              <a:t>assertThat</a:t>
            </a:r>
            <a:r>
              <a:rPr lang="en-US" dirty="0" smtClean="0"/>
              <a:t>(</a:t>
            </a:r>
            <a:r>
              <a:rPr lang="en-US" dirty="0" err="1" smtClean="0"/>
              <a:t>myList</a:t>
            </a:r>
            <a:r>
              <a:rPr lang="en-US" dirty="0"/>
              <a:t>, </a:t>
            </a:r>
            <a:r>
              <a:rPr lang="en-US" dirty="0" err="1"/>
              <a:t>hasItem</a:t>
            </a:r>
            <a:r>
              <a:rPr lang="en-US" dirty="0"/>
              <a:t>("3")); More generally:</a:t>
            </a:r>
          </a:p>
          <a:p>
            <a:r>
              <a:rPr lang="en-US" dirty="0" err="1"/>
              <a:t>assertThat</a:t>
            </a:r>
            <a:r>
              <a:rPr lang="en-US" dirty="0"/>
              <a:t>([value], [matcher statement]); </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667000" y="6356350"/>
            <a:ext cx="3657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http://junit.sourceforge.net/README.html</a:t>
            </a:r>
            <a:endParaRPr lang="en-US" sz="1400" b="1" dirty="0" smtClean="0"/>
          </a:p>
        </p:txBody>
      </p:sp>
      <p:sp>
        <p:nvSpPr>
          <p:cNvPr id="6" name="Freeform 5"/>
          <p:cNvSpPr/>
          <p:nvPr/>
        </p:nvSpPr>
        <p:spPr bwMode="auto">
          <a:xfrm>
            <a:off x="6215063" y="642938"/>
            <a:ext cx="267891" cy="348258"/>
          </a:xfrm>
          <a:custGeom>
            <a:avLst/>
            <a:gdLst/>
            <a:ahLst/>
            <a:cxnLst/>
            <a:rect l="0" t="0" r="0" b="0"/>
            <a:pathLst>
              <a:path w="267891" h="348258">
                <a:moveTo>
                  <a:pt x="267890" y="0"/>
                </a:moveTo>
                <a:lnTo>
                  <a:pt x="267890" y="0"/>
                </a:lnTo>
                <a:lnTo>
                  <a:pt x="258960" y="0"/>
                </a:lnTo>
                <a:lnTo>
                  <a:pt x="258960" y="8929"/>
                </a:lnTo>
                <a:lnTo>
                  <a:pt x="258960" y="8929"/>
                </a:lnTo>
                <a:lnTo>
                  <a:pt x="250031" y="17859"/>
                </a:lnTo>
                <a:lnTo>
                  <a:pt x="250031" y="26789"/>
                </a:lnTo>
                <a:lnTo>
                  <a:pt x="250031" y="26789"/>
                </a:lnTo>
                <a:lnTo>
                  <a:pt x="241101" y="26789"/>
                </a:lnTo>
                <a:lnTo>
                  <a:pt x="232171" y="17859"/>
                </a:lnTo>
                <a:lnTo>
                  <a:pt x="223242" y="8929"/>
                </a:lnTo>
                <a:lnTo>
                  <a:pt x="223242" y="8929"/>
                </a:lnTo>
                <a:lnTo>
                  <a:pt x="205382" y="8929"/>
                </a:lnTo>
                <a:lnTo>
                  <a:pt x="187523" y="17859"/>
                </a:lnTo>
                <a:lnTo>
                  <a:pt x="169664" y="26789"/>
                </a:lnTo>
                <a:lnTo>
                  <a:pt x="151804" y="44648"/>
                </a:lnTo>
                <a:lnTo>
                  <a:pt x="125015" y="62507"/>
                </a:lnTo>
                <a:lnTo>
                  <a:pt x="107156" y="89296"/>
                </a:lnTo>
                <a:lnTo>
                  <a:pt x="89296" y="107156"/>
                </a:lnTo>
                <a:lnTo>
                  <a:pt x="80367" y="133945"/>
                </a:lnTo>
                <a:lnTo>
                  <a:pt x="80367" y="151804"/>
                </a:lnTo>
                <a:lnTo>
                  <a:pt x="80367" y="160734"/>
                </a:lnTo>
                <a:lnTo>
                  <a:pt x="107156" y="178593"/>
                </a:lnTo>
                <a:lnTo>
                  <a:pt x="142875" y="196453"/>
                </a:lnTo>
                <a:lnTo>
                  <a:pt x="178593" y="214312"/>
                </a:lnTo>
                <a:lnTo>
                  <a:pt x="223242" y="232171"/>
                </a:lnTo>
                <a:lnTo>
                  <a:pt x="250031" y="250031"/>
                </a:lnTo>
                <a:lnTo>
                  <a:pt x="267890" y="267890"/>
                </a:lnTo>
                <a:lnTo>
                  <a:pt x="267890" y="294679"/>
                </a:lnTo>
                <a:lnTo>
                  <a:pt x="258960" y="312538"/>
                </a:lnTo>
                <a:lnTo>
                  <a:pt x="223242" y="330398"/>
                </a:lnTo>
                <a:lnTo>
                  <a:pt x="178593" y="339328"/>
                </a:lnTo>
                <a:lnTo>
                  <a:pt x="133945" y="348257"/>
                </a:lnTo>
                <a:lnTo>
                  <a:pt x="89296" y="339328"/>
                </a:lnTo>
                <a:lnTo>
                  <a:pt x="44648" y="339328"/>
                </a:lnTo>
                <a:lnTo>
                  <a:pt x="17859" y="330398"/>
                </a:lnTo>
                <a:lnTo>
                  <a:pt x="8929" y="330398"/>
                </a:lnTo>
                <a:lnTo>
                  <a:pt x="0" y="321468"/>
                </a:lnTo>
                <a:lnTo>
                  <a:pt x="17859" y="312538"/>
                </a:lnTo>
                <a:lnTo>
                  <a:pt x="44648" y="294679"/>
                </a:lnTo>
                <a:lnTo>
                  <a:pt x="80367" y="276820"/>
                </a:lnTo>
                <a:lnTo>
                  <a:pt x="133945" y="241101"/>
                </a:lnTo>
                <a:lnTo>
                  <a:pt x="133945"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572250" y="571500"/>
            <a:ext cx="71439" cy="339329"/>
          </a:xfrm>
          <a:custGeom>
            <a:avLst/>
            <a:gdLst/>
            <a:ahLst/>
            <a:cxnLst/>
            <a:rect l="0" t="0" r="0" b="0"/>
            <a:pathLst>
              <a:path w="71439" h="339329">
                <a:moveTo>
                  <a:pt x="17859" y="0"/>
                </a:moveTo>
                <a:lnTo>
                  <a:pt x="17859" y="8930"/>
                </a:lnTo>
                <a:lnTo>
                  <a:pt x="8930" y="17859"/>
                </a:lnTo>
                <a:lnTo>
                  <a:pt x="8930" y="35719"/>
                </a:lnTo>
                <a:lnTo>
                  <a:pt x="8930" y="53578"/>
                </a:lnTo>
                <a:lnTo>
                  <a:pt x="0" y="89297"/>
                </a:lnTo>
                <a:lnTo>
                  <a:pt x="0" y="133945"/>
                </a:lnTo>
                <a:lnTo>
                  <a:pt x="0" y="178594"/>
                </a:lnTo>
                <a:lnTo>
                  <a:pt x="8930" y="223242"/>
                </a:lnTo>
                <a:lnTo>
                  <a:pt x="17859" y="267891"/>
                </a:lnTo>
                <a:lnTo>
                  <a:pt x="26789" y="303609"/>
                </a:lnTo>
                <a:lnTo>
                  <a:pt x="35719" y="330398"/>
                </a:lnTo>
                <a:lnTo>
                  <a:pt x="53578" y="339328"/>
                </a:lnTo>
                <a:lnTo>
                  <a:pt x="62508" y="339328"/>
                </a:lnTo>
                <a:lnTo>
                  <a:pt x="71438" y="339328"/>
                </a:lnTo>
                <a:lnTo>
                  <a:pt x="71438" y="321469"/>
                </a:lnTo>
                <a:lnTo>
                  <a:pt x="71438"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07969" y="482203"/>
            <a:ext cx="241102" cy="366118"/>
          </a:xfrm>
          <a:custGeom>
            <a:avLst/>
            <a:gdLst/>
            <a:ahLst/>
            <a:cxnLst/>
            <a:rect l="0" t="0" r="0" b="0"/>
            <a:pathLst>
              <a:path w="241102" h="366118">
                <a:moveTo>
                  <a:pt x="169664" y="0"/>
                </a:moveTo>
                <a:lnTo>
                  <a:pt x="169664" y="0"/>
                </a:lnTo>
                <a:lnTo>
                  <a:pt x="178594" y="8930"/>
                </a:lnTo>
                <a:lnTo>
                  <a:pt x="178594" y="17859"/>
                </a:lnTo>
                <a:lnTo>
                  <a:pt x="178594" y="35719"/>
                </a:lnTo>
                <a:lnTo>
                  <a:pt x="169664" y="71438"/>
                </a:lnTo>
                <a:lnTo>
                  <a:pt x="142875" y="107156"/>
                </a:lnTo>
                <a:lnTo>
                  <a:pt x="107156" y="151805"/>
                </a:lnTo>
                <a:lnTo>
                  <a:pt x="71437" y="196453"/>
                </a:lnTo>
                <a:lnTo>
                  <a:pt x="35719" y="232172"/>
                </a:lnTo>
                <a:lnTo>
                  <a:pt x="8929" y="267891"/>
                </a:lnTo>
                <a:lnTo>
                  <a:pt x="0" y="303609"/>
                </a:lnTo>
                <a:lnTo>
                  <a:pt x="0" y="330398"/>
                </a:lnTo>
                <a:lnTo>
                  <a:pt x="17859" y="348258"/>
                </a:lnTo>
                <a:lnTo>
                  <a:pt x="44648" y="357188"/>
                </a:lnTo>
                <a:lnTo>
                  <a:pt x="89297" y="366117"/>
                </a:lnTo>
                <a:lnTo>
                  <a:pt x="133945" y="357188"/>
                </a:lnTo>
                <a:lnTo>
                  <a:pt x="178594" y="348258"/>
                </a:lnTo>
                <a:lnTo>
                  <a:pt x="214312" y="330398"/>
                </a:lnTo>
                <a:lnTo>
                  <a:pt x="241101" y="312539"/>
                </a:lnTo>
                <a:lnTo>
                  <a:pt x="241101"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822281" y="660797"/>
            <a:ext cx="89298" cy="178595"/>
          </a:xfrm>
          <a:custGeom>
            <a:avLst/>
            <a:gdLst/>
            <a:ahLst/>
            <a:cxnLst/>
            <a:rect l="0" t="0" r="0" b="0"/>
            <a:pathLst>
              <a:path w="89298" h="178595">
                <a:moveTo>
                  <a:pt x="8930" y="44648"/>
                </a:moveTo>
                <a:lnTo>
                  <a:pt x="0" y="53578"/>
                </a:lnTo>
                <a:lnTo>
                  <a:pt x="0" y="71437"/>
                </a:lnTo>
                <a:lnTo>
                  <a:pt x="0" y="98226"/>
                </a:lnTo>
                <a:lnTo>
                  <a:pt x="8930" y="125015"/>
                </a:lnTo>
                <a:lnTo>
                  <a:pt x="17860" y="151804"/>
                </a:lnTo>
                <a:lnTo>
                  <a:pt x="26789" y="169664"/>
                </a:lnTo>
                <a:lnTo>
                  <a:pt x="44649" y="178594"/>
                </a:lnTo>
                <a:lnTo>
                  <a:pt x="53578" y="178594"/>
                </a:lnTo>
                <a:lnTo>
                  <a:pt x="71438" y="160734"/>
                </a:lnTo>
                <a:lnTo>
                  <a:pt x="80367" y="142875"/>
                </a:lnTo>
                <a:lnTo>
                  <a:pt x="89297" y="98226"/>
                </a:lnTo>
                <a:lnTo>
                  <a:pt x="89297" y="53578"/>
                </a:lnTo>
                <a:lnTo>
                  <a:pt x="89297" y="0"/>
                </a:lnTo>
                <a:lnTo>
                  <a:pt x="892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831211" y="517922"/>
            <a:ext cx="71438" cy="44649"/>
          </a:xfrm>
          <a:custGeom>
            <a:avLst/>
            <a:gdLst/>
            <a:ahLst/>
            <a:cxnLst/>
            <a:rect l="0" t="0" r="0" b="0"/>
            <a:pathLst>
              <a:path w="71438" h="44649">
                <a:moveTo>
                  <a:pt x="26789" y="0"/>
                </a:moveTo>
                <a:lnTo>
                  <a:pt x="26789" y="0"/>
                </a:lnTo>
                <a:lnTo>
                  <a:pt x="17859" y="8930"/>
                </a:lnTo>
                <a:lnTo>
                  <a:pt x="8930" y="17859"/>
                </a:lnTo>
                <a:lnTo>
                  <a:pt x="0" y="26789"/>
                </a:lnTo>
                <a:lnTo>
                  <a:pt x="8930" y="26789"/>
                </a:lnTo>
                <a:lnTo>
                  <a:pt x="8930" y="35719"/>
                </a:lnTo>
                <a:lnTo>
                  <a:pt x="26789" y="44648"/>
                </a:lnTo>
                <a:lnTo>
                  <a:pt x="53578" y="44648"/>
                </a:lnTo>
                <a:lnTo>
                  <a:pt x="71437" y="35719"/>
                </a:lnTo>
                <a:lnTo>
                  <a:pt x="71437"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983016" y="580430"/>
            <a:ext cx="160735" cy="446485"/>
          </a:xfrm>
          <a:custGeom>
            <a:avLst/>
            <a:gdLst/>
            <a:ahLst/>
            <a:cxnLst/>
            <a:rect l="0" t="0" r="0" b="0"/>
            <a:pathLst>
              <a:path w="160735" h="446485">
                <a:moveTo>
                  <a:pt x="17859" y="53578"/>
                </a:moveTo>
                <a:lnTo>
                  <a:pt x="17859" y="62508"/>
                </a:lnTo>
                <a:lnTo>
                  <a:pt x="17859" y="89297"/>
                </a:lnTo>
                <a:lnTo>
                  <a:pt x="17859" y="125015"/>
                </a:lnTo>
                <a:lnTo>
                  <a:pt x="17859" y="169664"/>
                </a:lnTo>
                <a:lnTo>
                  <a:pt x="26789" y="223242"/>
                </a:lnTo>
                <a:lnTo>
                  <a:pt x="26789" y="276820"/>
                </a:lnTo>
                <a:lnTo>
                  <a:pt x="35718" y="330398"/>
                </a:lnTo>
                <a:lnTo>
                  <a:pt x="35718" y="366117"/>
                </a:lnTo>
                <a:lnTo>
                  <a:pt x="44648" y="401836"/>
                </a:lnTo>
                <a:lnTo>
                  <a:pt x="44648" y="428625"/>
                </a:lnTo>
                <a:lnTo>
                  <a:pt x="44648" y="437554"/>
                </a:lnTo>
                <a:lnTo>
                  <a:pt x="44648" y="446484"/>
                </a:lnTo>
                <a:lnTo>
                  <a:pt x="35718" y="437554"/>
                </a:lnTo>
                <a:lnTo>
                  <a:pt x="26789" y="410765"/>
                </a:lnTo>
                <a:lnTo>
                  <a:pt x="17859" y="375046"/>
                </a:lnTo>
                <a:lnTo>
                  <a:pt x="17859" y="321468"/>
                </a:lnTo>
                <a:lnTo>
                  <a:pt x="8929" y="250031"/>
                </a:lnTo>
                <a:lnTo>
                  <a:pt x="17859" y="178593"/>
                </a:lnTo>
                <a:lnTo>
                  <a:pt x="26789" y="116086"/>
                </a:lnTo>
                <a:lnTo>
                  <a:pt x="44648" y="62508"/>
                </a:lnTo>
                <a:lnTo>
                  <a:pt x="80367" y="26789"/>
                </a:lnTo>
                <a:lnTo>
                  <a:pt x="107156" y="0"/>
                </a:lnTo>
                <a:lnTo>
                  <a:pt x="133945" y="0"/>
                </a:lnTo>
                <a:lnTo>
                  <a:pt x="151804" y="8929"/>
                </a:lnTo>
                <a:lnTo>
                  <a:pt x="160734" y="35718"/>
                </a:lnTo>
                <a:lnTo>
                  <a:pt x="151804" y="62508"/>
                </a:lnTo>
                <a:lnTo>
                  <a:pt x="133945" y="107156"/>
                </a:lnTo>
                <a:lnTo>
                  <a:pt x="107156" y="133945"/>
                </a:lnTo>
                <a:lnTo>
                  <a:pt x="71437" y="169664"/>
                </a:lnTo>
                <a:lnTo>
                  <a:pt x="35718" y="196453"/>
                </a:lnTo>
                <a:lnTo>
                  <a:pt x="17859" y="214312"/>
                </a:lnTo>
                <a:lnTo>
                  <a:pt x="0" y="214312"/>
                </a:lnTo>
                <a:lnTo>
                  <a:pt x="8929" y="196453"/>
                </a:lnTo>
                <a:lnTo>
                  <a:pt x="892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384852" y="258961"/>
            <a:ext cx="125016" cy="464345"/>
          </a:xfrm>
          <a:custGeom>
            <a:avLst/>
            <a:gdLst/>
            <a:ahLst/>
            <a:cxnLst/>
            <a:rect l="0" t="0" r="0" b="0"/>
            <a:pathLst>
              <a:path w="125016" h="464345">
                <a:moveTo>
                  <a:pt x="98226" y="0"/>
                </a:moveTo>
                <a:lnTo>
                  <a:pt x="80367" y="0"/>
                </a:lnTo>
                <a:lnTo>
                  <a:pt x="62507" y="0"/>
                </a:lnTo>
                <a:lnTo>
                  <a:pt x="53578" y="8930"/>
                </a:lnTo>
                <a:lnTo>
                  <a:pt x="44648" y="8930"/>
                </a:lnTo>
                <a:lnTo>
                  <a:pt x="26789" y="8930"/>
                </a:lnTo>
                <a:lnTo>
                  <a:pt x="8929" y="26789"/>
                </a:lnTo>
                <a:lnTo>
                  <a:pt x="0" y="44648"/>
                </a:lnTo>
                <a:lnTo>
                  <a:pt x="0" y="89297"/>
                </a:lnTo>
                <a:lnTo>
                  <a:pt x="0" y="142875"/>
                </a:lnTo>
                <a:lnTo>
                  <a:pt x="0" y="214312"/>
                </a:lnTo>
                <a:lnTo>
                  <a:pt x="0" y="276820"/>
                </a:lnTo>
                <a:lnTo>
                  <a:pt x="8929" y="339328"/>
                </a:lnTo>
                <a:lnTo>
                  <a:pt x="17859" y="383977"/>
                </a:lnTo>
                <a:lnTo>
                  <a:pt x="26789" y="428625"/>
                </a:lnTo>
                <a:lnTo>
                  <a:pt x="53578" y="446484"/>
                </a:lnTo>
                <a:lnTo>
                  <a:pt x="71437" y="464344"/>
                </a:lnTo>
                <a:lnTo>
                  <a:pt x="89296" y="464344"/>
                </a:lnTo>
                <a:lnTo>
                  <a:pt x="107156" y="446484"/>
                </a:lnTo>
                <a:lnTo>
                  <a:pt x="125015" y="419695"/>
                </a:lnTo>
                <a:lnTo>
                  <a:pt x="125015" y="375047"/>
                </a:lnTo>
                <a:lnTo>
                  <a:pt x="116086" y="321469"/>
                </a:lnTo>
                <a:lnTo>
                  <a:pt x="116086"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188398" y="410766"/>
            <a:ext cx="437556" cy="62508"/>
          </a:xfrm>
          <a:custGeom>
            <a:avLst/>
            <a:gdLst/>
            <a:ahLst/>
            <a:cxnLst/>
            <a:rect l="0" t="0" r="0" b="0"/>
            <a:pathLst>
              <a:path w="437556" h="62508">
                <a:moveTo>
                  <a:pt x="0" y="62507"/>
                </a:moveTo>
                <a:lnTo>
                  <a:pt x="8930" y="62507"/>
                </a:lnTo>
                <a:lnTo>
                  <a:pt x="35719" y="62507"/>
                </a:lnTo>
                <a:lnTo>
                  <a:pt x="62508" y="62507"/>
                </a:lnTo>
                <a:lnTo>
                  <a:pt x="116086" y="53578"/>
                </a:lnTo>
                <a:lnTo>
                  <a:pt x="178594" y="44648"/>
                </a:lnTo>
                <a:lnTo>
                  <a:pt x="250032" y="35718"/>
                </a:lnTo>
                <a:lnTo>
                  <a:pt x="312540" y="17859"/>
                </a:lnTo>
                <a:lnTo>
                  <a:pt x="383977" y="8929"/>
                </a:lnTo>
                <a:lnTo>
                  <a:pt x="437555" y="0"/>
                </a:lnTo>
                <a:lnTo>
                  <a:pt x="43755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536656" y="401836"/>
            <a:ext cx="205384" cy="178595"/>
          </a:xfrm>
          <a:custGeom>
            <a:avLst/>
            <a:gdLst/>
            <a:ahLst/>
            <a:cxnLst/>
            <a:rect l="0" t="0" r="0" b="0"/>
            <a:pathLst>
              <a:path w="205384" h="178595">
                <a:moveTo>
                  <a:pt x="17860" y="89297"/>
                </a:moveTo>
                <a:lnTo>
                  <a:pt x="17860" y="107156"/>
                </a:lnTo>
                <a:lnTo>
                  <a:pt x="26789" y="125016"/>
                </a:lnTo>
                <a:lnTo>
                  <a:pt x="35719" y="142875"/>
                </a:lnTo>
                <a:lnTo>
                  <a:pt x="44649" y="160734"/>
                </a:lnTo>
                <a:lnTo>
                  <a:pt x="62508" y="169664"/>
                </a:lnTo>
                <a:lnTo>
                  <a:pt x="89297" y="178594"/>
                </a:lnTo>
                <a:lnTo>
                  <a:pt x="116086" y="169664"/>
                </a:lnTo>
                <a:lnTo>
                  <a:pt x="142875" y="160734"/>
                </a:lnTo>
                <a:lnTo>
                  <a:pt x="178594" y="133945"/>
                </a:lnTo>
                <a:lnTo>
                  <a:pt x="196453" y="98226"/>
                </a:lnTo>
                <a:lnTo>
                  <a:pt x="205383" y="62508"/>
                </a:lnTo>
                <a:lnTo>
                  <a:pt x="205383" y="35719"/>
                </a:lnTo>
                <a:lnTo>
                  <a:pt x="187524" y="17859"/>
                </a:lnTo>
                <a:lnTo>
                  <a:pt x="160735" y="0"/>
                </a:lnTo>
                <a:lnTo>
                  <a:pt x="116086" y="17859"/>
                </a:lnTo>
                <a:lnTo>
                  <a:pt x="71438" y="35719"/>
                </a:lnTo>
                <a:lnTo>
                  <a:pt x="35719" y="62508"/>
                </a:lnTo>
                <a:lnTo>
                  <a:pt x="8930" y="98226"/>
                </a:lnTo>
                <a:lnTo>
                  <a:pt x="0" y="116086"/>
                </a:lnTo>
                <a:lnTo>
                  <a:pt x="8930" y="133945"/>
                </a:lnTo>
                <a:lnTo>
                  <a:pt x="26789" y="133945"/>
                </a:lnTo>
                <a:lnTo>
                  <a:pt x="2678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402586" y="991195"/>
            <a:ext cx="276821" cy="482204"/>
          </a:xfrm>
          <a:custGeom>
            <a:avLst/>
            <a:gdLst/>
            <a:ahLst/>
            <a:cxnLst/>
            <a:rect l="0" t="0" r="0" b="0"/>
            <a:pathLst>
              <a:path w="276821" h="482204">
                <a:moveTo>
                  <a:pt x="0" y="8930"/>
                </a:moveTo>
                <a:lnTo>
                  <a:pt x="0" y="0"/>
                </a:lnTo>
                <a:lnTo>
                  <a:pt x="8930" y="0"/>
                </a:lnTo>
                <a:lnTo>
                  <a:pt x="8930" y="0"/>
                </a:lnTo>
                <a:lnTo>
                  <a:pt x="26789" y="26789"/>
                </a:lnTo>
                <a:lnTo>
                  <a:pt x="26789" y="62508"/>
                </a:lnTo>
                <a:lnTo>
                  <a:pt x="35719" y="116086"/>
                </a:lnTo>
                <a:lnTo>
                  <a:pt x="44648" y="187524"/>
                </a:lnTo>
                <a:lnTo>
                  <a:pt x="35719" y="267891"/>
                </a:lnTo>
                <a:lnTo>
                  <a:pt x="35719" y="339328"/>
                </a:lnTo>
                <a:lnTo>
                  <a:pt x="35719" y="401836"/>
                </a:lnTo>
                <a:lnTo>
                  <a:pt x="26789" y="446484"/>
                </a:lnTo>
                <a:lnTo>
                  <a:pt x="35719" y="473274"/>
                </a:lnTo>
                <a:lnTo>
                  <a:pt x="35719" y="482203"/>
                </a:lnTo>
                <a:lnTo>
                  <a:pt x="35719" y="464344"/>
                </a:lnTo>
                <a:lnTo>
                  <a:pt x="44648" y="428625"/>
                </a:lnTo>
                <a:lnTo>
                  <a:pt x="53578" y="383977"/>
                </a:lnTo>
                <a:lnTo>
                  <a:pt x="62508" y="330399"/>
                </a:lnTo>
                <a:lnTo>
                  <a:pt x="80367" y="267891"/>
                </a:lnTo>
                <a:lnTo>
                  <a:pt x="98227" y="223242"/>
                </a:lnTo>
                <a:lnTo>
                  <a:pt x="125016" y="205383"/>
                </a:lnTo>
                <a:lnTo>
                  <a:pt x="151805" y="205383"/>
                </a:lnTo>
                <a:lnTo>
                  <a:pt x="187523" y="223242"/>
                </a:lnTo>
                <a:lnTo>
                  <a:pt x="205383" y="267891"/>
                </a:lnTo>
                <a:lnTo>
                  <a:pt x="232172" y="312539"/>
                </a:lnTo>
                <a:lnTo>
                  <a:pt x="250031" y="357188"/>
                </a:lnTo>
                <a:lnTo>
                  <a:pt x="258961" y="401836"/>
                </a:lnTo>
                <a:lnTo>
                  <a:pt x="258961" y="428625"/>
                </a:lnTo>
                <a:lnTo>
                  <a:pt x="258961" y="446484"/>
                </a:lnTo>
                <a:lnTo>
                  <a:pt x="267891" y="446484"/>
                </a:lnTo>
                <a:lnTo>
                  <a:pt x="267891" y="428625"/>
                </a:lnTo>
                <a:lnTo>
                  <a:pt x="276820" y="383977"/>
                </a:lnTo>
                <a:lnTo>
                  <a:pt x="276820"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661547" y="1143000"/>
            <a:ext cx="303610" cy="258962"/>
          </a:xfrm>
          <a:custGeom>
            <a:avLst/>
            <a:gdLst/>
            <a:ahLst/>
            <a:cxnLst/>
            <a:rect l="0" t="0" r="0" b="0"/>
            <a:pathLst>
              <a:path w="303610" h="258962">
                <a:moveTo>
                  <a:pt x="0" y="151805"/>
                </a:moveTo>
                <a:lnTo>
                  <a:pt x="0" y="151805"/>
                </a:lnTo>
                <a:lnTo>
                  <a:pt x="17859" y="142875"/>
                </a:lnTo>
                <a:lnTo>
                  <a:pt x="26789" y="142875"/>
                </a:lnTo>
                <a:lnTo>
                  <a:pt x="53578" y="133945"/>
                </a:lnTo>
                <a:lnTo>
                  <a:pt x="80367" y="116086"/>
                </a:lnTo>
                <a:lnTo>
                  <a:pt x="107156" y="89297"/>
                </a:lnTo>
                <a:lnTo>
                  <a:pt x="133945" y="71437"/>
                </a:lnTo>
                <a:lnTo>
                  <a:pt x="151805" y="44648"/>
                </a:lnTo>
                <a:lnTo>
                  <a:pt x="160734" y="26789"/>
                </a:lnTo>
                <a:lnTo>
                  <a:pt x="151805" y="8930"/>
                </a:lnTo>
                <a:lnTo>
                  <a:pt x="142875" y="0"/>
                </a:lnTo>
                <a:lnTo>
                  <a:pt x="116086" y="0"/>
                </a:lnTo>
                <a:lnTo>
                  <a:pt x="89297" y="8930"/>
                </a:lnTo>
                <a:lnTo>
                  <a:pt x="71437" y="35719"/>
                </a:lnTo>
                <a:lnTo>
                  <a:pt x="44648" y="71437"/>
                </a:lnTo>
                <a:lnTo>
                  <a:pt x="26789" y="116086"/>
                </a:lnTo>
                <a:lnTo>
                  <a:pt x="26789" y="169664"/>
                </a:lnTo>
                <a:lnTo>
                  <a:pt x="26789" y="205383"/>
                </a:lnTo>
                <a:lnTo>
                  <a:pt x="44648" y="232172"/>
                </a:lnTo>
                <a:lnTo>
                  <a:pt x="71437" y="258961"/>
                </a:lnTo>
                <a:lnTo>
                  <a:pt x="98226" y="258961"/>
                </a:lnTo>
                <a:lnTo>
                  <a:pt x="133945" y="250031"/>
                </a:lnTo>
                <a:lnTo>
                  <a:pt x="178594" y="232172"/>
                </a:lnTo>
                <a:lnTo>
                  <a:pt x="214312" y="205383"/>
                </a:lnTo>
                <a:lnTo>
                  <a:pt x="250031" y="160734"/>
                </a:lnTo>
                <a:lnTo>
                  <a:pt x="276820" y="98227"/>
                </a:lnTo>
                <a:lnTo>
                  <a:pt x="303609" y="44648"/>
                </a:lnTo>
                <a:lnTo>
                  <a:pt x="30360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974086" y="1017984"/>
            <a:ext cx="232173" cy="321470"/>
          </a:xfrm>
          <a:custGeom>
            <a:avLst/>
            <a:gdLst/>
            <a:ahLst/>
            <a:cxnLst/>
            <a:rect l="0" t="0" r="0" b="0"/>
            <a:pathLst>
              <a:path w="232173" h="321470">
                <a:moveTo>
                  <a:pt x="8930" y="26789"/>
                </a:moveTo>
                <a:lnTo>
                  <a:pt x="0" y="35719"/>
                </a:lnTo>
                <a:lnTo>
                  <a:pt x="0" y="62508"/>
                </a:lnTo>
                <a:lnTo>
                  <a:pt x="0" y="98227"/>
                </a:lnTo>
                <a:lnTo>
                  <a:pt x="0" y="142875"/>
                </a:lnTo>
                <a:lnTo>
                  <a:pt x="0" y="187524"/>
                </a:lnTo>
                <a:lnTo>
                  <a:pt x="0" y="241102"/>
                </a:lnTo>
                <a:lnTo>
                  <a:pt x="0" y="276821"/>
                </a:lnTo>
                <a:lnTo>
                  <a:pt x="8930" y="303610"/>
                </a:lnTo>
                <a:lnTo>
                  <a:pt x="8930" y="312539"/>
                </a:lnTo>
                <a:lnTo>
                  <a:pt x="8930" y="321469"/>
                </a:lnTo>
                <a:lnTo>
                  <a:pt x="17859" y="303610"/>
                </a:lnTo>
                <a:lnTo>
                  <a:pt x="17859" y="276821"/>
                </a:lnTo>
                <a:lnTo>
                  <a:pt x="17859" y="223243"/>
                </a:lnTo>
                <a:lnTo>
                  <a:pt x="26789" y="169664"/>
                </a:lnTo>
                <a:lnTo>
                  <a:pt x="35719" y="107157"/>
                </a:lnTo>
                <a:lnTo>
                  <a:pt x="62508" y="53578"/>
                </a:lnTo>
                <a:lnTo>
                  <a:pt x="80367" y="17860"/>
                </a:lnTo>
                <a:lnTo>
                  <a:pt x="107156" y="0"/>
                </a:lnTo>
                <a:lnTo>
                  <a:pt x="133945" y="0"/>
                </a:lnTo>
                <a:lnTo>
                  <a:pt x="160734" y="0"/>
                </a:lnTo>
                <a:lnTo>
                  <a:pt x="187523" y="0"/>
                </a:lnTo>
                <a:lnTo>
                  <a:pt x="214312" y="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090172" y="964406"/>
            <a:ext cx="241102" cy="321470"/>
          </a:xfrm>
          <a:custGeom>
            <a:avLst/>
            <a:gdLst/>
            <a:ahLst/>
            <a:cxnLst/>
            <a:rect l="0" t="0" r="0" b="0"/>
            <a:pathLst>
              <a:path w="241102" h="321470">
                <a:moveTo>
                  <a:pt x="26789" y="89297"/>
                </a:moveTo>
                <a:lnTo>
                  <a:pt x="17859" y="107156"/>
                </a:lnTo>
                <a:lnTo>
                  <a:pt x="8930" y="133945"/>
                </a:lnTo>
                <a:lnTo>
                  <a:pt x="0" y="160735"/>
                </a:lnTo>
                <a:lnTo>
                  <a:pt x="0" y="187524"/>
                </a:lnTo>
                <a:lnTo>
                  <a:pt x="8930" y="205383"/>
                </a:lnTo>
                <a:lnTo>
                  <a:pt x="26789" y="214313"/>
                </a:lnTo>
                <a:lnTo>
                  <a:pt x="53578" y="205383"/>
                </a:lnTo>
                <a:lnTo>
                  <a:pt x="89297" y="187524"/>
                </a:lnTo>
                <a:lnTo>
                  <a:pt x="116086" y="151805"/>
                </a:lnTo>
                <a:lnTo>
                  <a:pt x="142875" y="116086"/>
                </a:lnTo>
                <a:lnTo>
                  <a:pt x="169664" y="71438"/>
                </a:lnTo>
                <a:lnTo>
                  <a:pt x="178594" y="35719"/>
                </a:lnTo>
                <a:lnTo>
                  <a:pt x="187523" y="8930"/>
                </a:lnTo>
                <a:lnTo>
                  <a:pt x="178594" y="0"/>
                </a:lnTo>
                <a:lnTo>
                  <a:pt x="160734" y="17860"/>
                </a:lnTo>
                <a:lnTo>
                  <a:pt x="133945" y="53578"/>
                </a:lnTo>
                <a:lnTo>
                  <a:pt x="107156" y="107156"/>
                </a:lnTo>
                <a:lnTo>
                  <a:pt x="80367" y="178594"/>
                </a:lnTo>
                <a:lnTo>
                  <a:pt x="62508" y="241102"/>
                </a:lnTo>
                <a:lnTo>
                  <a:pt x="62508" y="285750"/>
                </a:lnTo>
                <a:lnTo>
                  <a:pt x="80367" y="312539"/>
                </a:lnTo>
                <a:lnTo>
                  <a:pt x="107156" y="321469"/>
                </a:lnTo>
                <a:lnTo>
                  <a:pt x="151805" y="303610"/>
                </a:lnTo>
                <a:lnTo>
                  <a:pt x="196453" y="267891"/>
                </a:lnTo>
                <a:lnTo>
                  <a:pt x="241101" y="214313"/>
                </a:lnTo>
                <a:lnTo>
                  <a:pt x="24110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920383" y="80367"/>
            <a:ext cx="2598539" cy="1553767"/>
          </a:xfrm>
          <a:custGeom>
            <a:avLst/>
            <a:gdLst/>
            <a:ahLst/>
            <a:cxnLst/>
            <a:rect l="0" t="0" r="0" b="0"/>
            <a:pathLst>
              <a:path w="2598539" h="1553767">
                <a:moveTo>
                  <a:pt x="2080617" y="223242"/>
                </a:moveTo>
                <a:lnTo>
                  <a:pt x="2080617" y="214313"/>
                </a:lnTo>
                <a:lnTo>
                  <a:pt x="2089547" y="214313"/>
                </a:lnTo>
                <a:lnTo>
                  <a:pt x="2080617" y="196453"/>
                </a:lnTo>
                <a:lnTo>
                  <a:pt x="2080617" y="187524"/>
                </a:lnTo>
                <a:lnTo>
                  <a:pt x="2080617" y="178594"/>
                </a:lnTo>
                <a:lnTo>
                  <a:pt x="2071687" y="160735"/>
                </a:lnTo>
                <a:lnTo>
                  <a:pt x="2071687" y="142875"/>
                </a:lnTo>
                <a:lnTo>
                  <a:pt x="2053828" y="116086"/>
                </a:lnTo>
                <a:lnTo>
                  <a:pt x="2027039" y="98227"/>
                </a:lnTo>
                <a:lnTo>
                  <a:pt x="2000250" y="71438"/>
                </a:lnTo>
                <a:lnTo>
                  <a:pt x="1955601" y="53578"/>
                </a:lnTo>
                <a:lnTo>
                  <a:pt x="1902023" y="26789"/>
                </a:lnTo>
                <a:lnTo>
                  <a:pt x="1830586" y="17860"/>
                </a:lnTo>
                <a:lnTo>
                  <a:pt x="1741289" y="8930"/>
                </a:lnTo>
                <a:lnTo>
                  <a:pt x="1643062" y="0"/>
                </a:lnTo>
                <a:lnTo>
                  <a:pt x="1535906" y="0"/>
                </a:lnTo>
                <a:lnTo>
                  <a:pt x="1259086" y="44649"/>
                </a:lnTo>
                <a:lnTo>
                  <a:pt x="1000125" y="116086"/>
                </a:lnTo>
                <a:lnTo>
                  <a:pt x="759023" y="214313"/>
                </a:lnTo>
                <a:lnTo>
                  <a:pt x="526851" y="348258"/>
                </a:lnTo>
                <a:lnTo>
                  <a:pt x="348258" y="473274"/>
                </a:lnTo>
                <a:lnTo>
                  <a:pt x="214312" y="616149"/>
                </a:lnTo>
                <a:lnTo>
                  <a:pt x="107156" y="759024"/>
                </a:lnTo>
                <a:lnTo>
                  <a:pt x="44648" y="901899"/>
                </a:lnTo>
                <a:lnTo>
                  <a:pt x="0" y="1026914"/>
                </a:lnTo>
                <a:lnTo>
                  <a:pt x="0" y="1151930"/>
                </a:lnTo>
                <a:lnTo>
                  <a:pt x="17859" y="1259086"/>
                </a:lnTo>
                <a:lnTo>
                  <a:pt x="80367" y="1357312"/>
                </a:lnTo>
                <a:lnTo>
                  <a:pt x="169664" y="1428750"/>
                </a:lnTo>
                <a:lnTo>
                  <a:pt x="285750" y="1491258"/>
                </a:lnTo>
                <a:lnTo>
                  <a:pt x="437555" y="1535906"/>
                </a:lnTo>
                <a:lnTo>
                  <a:pt x="607219" y="1553766"/>
                </a:lnTo>
                <a:lnTo>
                  <a:pt x="794742" y="1553766"/>
                </a:lnTo>
                <a:lnTo>
                  <a:pt x="982265" y="1535906"/>
                </a:lnTo>
                <a:lnTo>
                  <a:pt x="1187648" y="1500187"/>
                </a:lnTo>
                <a:lnTo>
                  <a:pt x="1384101" y="1437680"/>
                </a:lnTo>
                <a:lnTo>
                  <a:pt x="1580555" y="1366242"/>
                </a:lnTo>
                <a:lnTo>
                  <a:pt x="1777008" y="1285875"/>
                </a:lnTo>
                <a:lnTo>
                  <a:pt x="1973461" y="1178719"/>
                </a:lnTo>
                <a:lnTo>
                  <a:pt x="2152055" y="1071563"/>
                </a:lnTo>
                <a:lnTo>
                  <a:pt x="2303858" y="937617"/>
                </a:lnTo>
                <a:lnTo>
                  <a:pt x="2428874" y="803672"/>
                </a:lnTo>
                <a:lnTo>
                  <a:pt x="2509241" y="669727"/>
                </a:lnTo>
                <a:lnTo>
                  <a:pt x="2571749" y="535781"/>
                </a:lnTo>
                <a:lnTo>
                  <a:pt x="2598538" y="437555"/>
                </a:lnTo>
                <a:lnTo>
                  <a:pt x="2598538" y="366117"/>
                </a:lnTo>
                <a:lnTo>
                  <a:pt x="2580679" y="312539"/>
                </a:lnTo>
                <a:lnTo>
                  <a:pt x="2536030" y="258961"/>
                </a:lnTo>
                <a:lnTo>
                  <a:pt x="2473522" y="187524"/>
                </a:lnTo>
                <a:lnTo>
                  <a:pt x="2366366" y="116086"/>
                </a:lnTo>
                <a:lnTo>
                  <a:pt x="2232422" y="62508"/>
                </a:lnTo>
                <a:lnTo>
                  <a:pt x="2044898" y="17860"/>
                </a:lnTo>
                <a:lnTo>
                  <a:pt x="1821656" y="8930"/>
                </a:lnTo>
                <a:lnTo>
                  <a:pt x="1500187" y="35719"/>
                </a:lnTo>
                <a:lnTo>
                  <a:pt x="1107281" y="98227"/>
                </a:lnTo>
                <a:lnTo>
                  <a:pt x="696515" y="214313"/>
                </a:lnTo>
                <a:lnTo>
                  <a:pt x="285750" y="357188"/>
                </a:lnTo>
                <a:lnTo>
                  <a:pt x="285750"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839766" y="3089671"/>
            <a:ext cx="214313" cy="232173"/>
          </a:xfrm>
          <a:custGeom>
            <a:avLst/>
            <a:gdLst/>
            <a:ahLst/>
            <a:cxnLst/>
            <a:rect l="0" t="0" r="0" b="0"/>
            <a:pathLst>
              <a:path w="214313" h="232173">
                <a:moveTo>
                  <a:pt x="107156" y="17860"/>
                </a:moveTo>
                <a:lnTo>
                  <a:pt x="107156" y="17860"/>
                </a:lnTo>
                <a:lnTo>
                  <a:pt x="107156" y="17860"/>
                </a:lnTo>
                <a:lnTo>
                  <a:pt x="107156" y="17860"/>
                </a:lnTo>
                <a:lnTo>
                  <a:pt x="98226" y="8930"/>
                </a:lnTo>
                <a:lnTo>
                  <a:pt x="89297" y="8930"/>
                </a:lnTo>
                <a:lnTo>
                  <a:pt x="89297" y="0"/>
                </a:lnTo>
                <a:lnTo>
                  <a:pt x="80367" y="0"/>
                </a:lnTo>
                <a:lnTo>
                  <a:pt x="71437" y="8930"/>
                </a:lnTo>
                <a:lnTo>
                  <a:pt x="62507" y="17860"/>
                </a:lnTo>
                <a:lnTo>
                  <a:pt x="44648" y="26790"/>
                </a:lnTo>
                <a:lnTo>
                  <a:pt x="35718" y="44649"/>
                </a:lnTo>
                <a:lnTo>
                  <a:pt x="26789" y="71438"/>
                </a:lnTo>
                <a:lnTo>
                  <a:pt x="17859" y="107157"/>
                </a:lnTo>
                <a:lnTo>
                  <a:pt x="8929" y="142875"/>
                </a:lnTo>
                <a:lnTo>
                  <a:pt x="0" y="169665"/>
                </a:lnTo>
                <a:lnTo>
                  <a:pt x="8929" y="187524"/>
                </a:lnTo>
                <a:lnTo>
                  <a:pt x="8929" y="196454"/>
                </a:lnTo>
                <a:lnTo>
                  <a:pt x="26789" y="196454"/>
                </a:lnTo>
                <a:lnTo>
                  <a:pt x="35718" y="187524"/>
                </a:lnTo>
                <a:lnTo>
                  <a:pt x="53578" y="178594"/>
                </a:lnTo>
                <a:lnTo>
                  <a:pt x="71437" y="151805"/>
                </a:lnTo>
                <a:lnTo>
                  <a:pt x="89297" y="125016"/>
                </a:lnTo>
                <a:lnTo>
                  <a:pt x="107156" y="98227"/>
                </a:lnTo>
                <a:lnTo>
                  <a:pt x="116086" y="89297"/>
                </a:lnTo>
                <a:lnTo>
                  <a:pt x="125015" y="71438"/>
                </a:lnTo>
                <a:lnTo>
                  <a:pt x="125015" y="71438"/>
                </a:lnTo>
                <a:lnTo>
                  <a:pt x="125015" y="80368"/>
                </a:lnTo>
                <a:lnTo>
                  <a:pt x="116086" y="107157"/>
                </a:lnTo>
                <a:lnTo>
                  <a:pt x="116086" y="133946"/>
                </a:lnTo>
                <a:lnTo>
                  <a:pt x="107156" y="169665"/>
                </a:lnTo>
                <a:lnTo>
                  <a:pt x="107156" y="196454"/>
                </a:lnTo>
                <a:lnTo>
                  <a:pt x="107156" y="214313"/>
                </a:lnTo>
                <a:lnTo>
                  <a:pt x="116086" y="232172"/>
                </a:lnTo>
                <a:lnTo>
                  <a:pt x="142875" y="232172"/>
                </a:lnTo>
                <a:lnTo>
                  <a:pt x="160734" y="232172"/>
                </a:lnTo>
                <a:lnTo>
                  <a:pt x="187523" y="214313"/>
                </a:lnTo>
                <a:lnTo>
                  <a:pt x="214312" y="196454"/>
                </a:lnTo>
                <a:lnTo>
                  <a:pt x="214312"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080867" y="3107531"/>
            <a:ext cx="142876" cy="160735"/>
          </a:xfrm>
          <a:custGeom>
            <a:avLst/>
            <a:gdLst/>
            <a:ahLst/>
            <a:cxnLst/>
            <a:rect l="0" t="0" r="0" b="0"/>
            <a:pathLst>
              <a:path w="142876" h="160735">
                <a:moveTo>
                  <a:pt x="44649" y="8930"/>
                </a:moveTo>
                <a:lnTo>
                  <a:pt x="44649" y="8930"/>
                </a:lnTo>
                <a:lnTo>
                  <a:pt x="44649" y="8930"/>
                </a:lnTo>
                <a:lnTo>
                  <a:pt x="44649" y="0"/>
                </a:lnTo>
                <a:lnTo>
                  <a:pt x="44649" y="0"/>
                </a:lnTo>
                <a:lnTo>
                  <a:pt x="35719" y="8930"/>
                </a:lnTo>
                <a:lnTo>
                  <a:pt x="26789" y="8930"/>
                </a:lnTo>
                <a:lnTo>
                  <a:pt x="17860" y="26789"/>
                </a:lnTo>
                <a:lnTo>
                  <a:pt x="8930" y="35719"/>
                </a:lnTo>
                <a:lnTo>
                  <a:pt x="0" y="44648"/>
                </a:lnTo>
                <a:lnTo>
                  <a:pt x="0" y="53578"/>
                </a:lnTo>
                <a:lnTo>
                  <a:pt x="8930" y="62508"/>
                </a:lnTo>
                <a:lnTo>
                  <a:pt x="17860" y="71437"/>
                </a:lnTo>
                <a:lnTo>
                  <a:pt x="35719" y="71437"/>
                </a:lnTo>
                <a:lnTo>
                  <a:pt x="62508" y="80367"/>
                </a:lnTo>
                <a:lnTo>
                  <a:pt x="89297" y="89297"/>
                </a:lnTo>
                <a:lnTo>
                  <a:pt x="116086" y="98226"/>
                </a:lnTo>
                <a:lnTo>
                  <a:pt x="133946" y="107156"/>
                </a:lnTo>
                <a:lnTo>
                  <a:pt x="142875" y="116086"/>
                </a:lnTo>
                <a:lnTo>
                  <a:pt x="142875" y="133945"/>
                </a:lnTo>
                <a:lnTo>
                  <a:pt x="133946" y="142875"/>
                </a:lnTo>
                <a:lnTo>
                  <a:pt x="107156" y="151805"/>
                </a:lnTo>
                <a:lnTo>
                  <a:pt x="80367" y="160734"/>
                </a:lnTo>
                <a:lnTo>
                  <a:pt x="44649" y="160734"/>
                </a:lnTo>
                <a:lnTo>
                  <a:pt x="26789" y="160734"/>
                </a:lnTo>
                <a:lnTo>
                  <a:pt x="0" y="160734"/>
                </a:lnTo>
                <a:lnTo>
                  <a:pt x="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223742" y="3089671"/>
            <a:ext cx="133947" cy="178595"/>
          </a:xfrm>
          <a:custGeom>
            <a:avLst/>
            <a:gdLst/>
            <a:ahLst/>
            <a:cxnLst/>
            <a:rect l="0" t="0" r="0" b="0"/>
            <a:pathLst>
              <a:path w="133947" h="178595">
                <a:moveTo>
                  <a:pt x="98227" y="35719"/>
                </a:moveTo>
                <a:lnTo>
                  <a:pt x="98227" y="35719"/>
                </a:lnTo>
                <a:lnTo>
                  <a:pt x="89297" y="26790"/>
                </a:lnTo>
                <a:lnTo>
                  <a:pt x="71438" y="17860"/>
                </a:lnTo>
                <a:lnTo>
                  <a:pt x="62508" y="17860"/>
                </a:lnTo>
                <a:lnTo>
                  <a:pt x="44649" y="8930"/>
                </a:lnTo>
                <a:lnTo>
                  <a:pt x="35719" y="0"/>
                </a:lnTo>
                <a:lnTo>
                  <a:pt x="26789" y="0"/>
                </a:lnTo>
                <a:lnTo>
                  <a:pt x="8930" y="8930"/>
                </a:lnTo>
                <a:lnTo>
                  <a:pt x="8930" y="8930"/>
                </a:lnTo>
                <a:lnTo>
                  <a:pt x="8930" y="17860"/>
                </a:lnTo>
                <a:lnTo>
                  <a:pt x="8930" y="26790"/>
                </a:lnTo>
                <a:lnTo>
                  <a:pt x="26789" y="35719"/>
                </a:lnTo>
                <a:lnTo>
                  <a:pt x="44649" y="44649"/>
                </a:lnTo>
                <a:lnTo>
                  <a:pt x="62508" y="53579"/>
                </a:lnTo>
                <a:lnTo>
                  <a:pt x="89297" y="62508"/>
                </a:lnTo>
                <a:lnTo>
                  <a:pt x="107156" y="71438"/>
                </a:lnTo>
                <a:lnTo>
                  <a:pt x="125016" y="89297"/>
                </a:lnTo>
                <a:lnTo>
                  <a:pt x="133946" y="98227"/>
                </a:lnTo>
                <a:lnTo>
                  <a:pt x="133946" y="116086"/>
                </a:lnTo>
                <a:lnTo>
                  <a:pt x="125016" y="133946"/>
                </a:lnTo>
                <a:lnTo>
                  <a:pt x="98227" y="151805"/>
                </a:lnTo>
                <a:lnTo>
                  <a:pt x="71438" y="160735"/>
                </a:lnTo>
                <a:lnTo>
                  <a:pt x="44649" y="169665"/>
                </a:lnTo>
                <a:lnTo>
                  <a:pt x="26789" y="178594"/>
                </a:lnTo>
                <a:lnTo>
                  <a:pt x="8930" y="169665"/>
                </a:lnTo>
                <a:lnTo>
                  <a:pt x="0" y="169665"/>
                </a:lnTo>
                <a:lnTo>
                  <a:pt x="8930" y="160735"/>
                </a:lnTo>
                <a:lnTo>
                  <a:pt x="8930"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357688" y="3134320"/>
            <a:ext cx="276821" cy="125017"/>
          </a:xfrm>
          <a:custGeom>
            <a:avLst/>
            <a:gdLst/>
            <a:ahLst/>
            <a:cxnLst/>
            <a:rect l="0" t="0" r="0" b="0"/>
            <a:pathLst>
              <a:path w="276821" h="125017">
                <a:moveTo>
                  <a:pt x="0" y="44648"/>
                </a:moveTo>
                <a:lnTo>
                  <a:pt x="0" y="53578"/>
                </a:lnTo>
                <a:lnTo>
                  <a:pt x="8929" y="53578"/>
                </a:lnTo>
                <a:lnTo>
                  <a:pt x="8929" y="62508"/>
                </a:lnTo>
                <a:lnTo>
                  <a:pt x="17859" y="71437"/>
                </a:lnTo>
                <a:lnTo>
                  <a:pt x="26789" y="71437"/>
                </a:lnTo>
                <a:lnTo>
                  <a:pt x="35718" y="71437"/>
                </a:lnTo>
                <a:lnTo>
                  <a:pt x="53578" y="71437"/>
                </a:lnTo>
                <a:lnTo>
                  <a:pt x="62507" y="62508"/>
                </a:lnTo>
                <a:lnTo>
                  <a:pt x="71437" y="53578"/>
                </a:lnTo>
                <a:lnTo>
                  <a:pt x="80367" y="44648"/>
                </a:lnTo>
                <a:lnTo>
                  <a:pt x="89296" y="35719"/>
                </a:lnTo>
                <a:lnTo>
                  <a:pt x="89296" y="26789"/>
                </a:lnTo>
                <a:lnTo>
                  <a:pt x="80367" y="8930"/>
                </a:lnTo>
                <a:lnTo>
                  <a:pt x="80367" y="0"/>
                </a:lnTo>
                <a:lnTo>
                  <a:pt x="71437" y="0"/>
                </a:lnTo>
                <a:lnTo>
                  <a:pt x="62507" y="0"/>
                </a:lnTo>
                <a:lnTo>
                  <a:pt x="53578" y="8930"/>
                </a:lnTo>
                <a:lnTo>
                  <a:pt x="44648" y="26789"/>
                </a:lnTo>
                <a:lnTo>
                  <a:pt x="44648" y="44648"/>
                </a:lnTo>
                <a:lnTo>
                  <a:pt x="44648" y="71437"/>
                </a:lnTo>
                <a:lnTo>
                  <a:pt x="44648" y="89297"/>
                </a:lnTo>
                <a:lnTo>
                  <a:pt x="53578" y="107156"/>
                </a:lnTo>
                <a:lnTo>
                  <a:pt x="62507" y="116086"/>
                </a:lnTo>
                <a:lnTo>
                  <a:pt x="71437" y="125016"/>
                </a:lnTo>
                <a:lnTo>
                  <a:pt x="89296" y="125016"/>
                </a:lnTo>
                <a:lnTo>
                  <a:pt x="107156" y="116086"/>
                </a:lnTo>
                <a:lnTo>
                  <a:pt x="125015" y="98226"/>
                </a:lnTo>
                <a:lnTo>
                  <a:pt x="142875" y="71437"/>
                </a:lnTo>
                <a:lnTo>
                  <a:pt x="160734" y="53578"/>
                </a:lnTo>
                <a:lnTo>
                  <a:pt x="169664" y="26789"/>
                </a:lnTo>
                <a:lnTo>
                  <a:pt x="178593" y="17859"/>
                </a:lnTo>
                <a:lnTo>
                  <a:pt x="187523" y="8930"/>
                </a:lnTo>
                <a:lnTo>
                  <a:pt x="187523" y="17859"/>
                </a:lnTo>
                <a:lnTo>
                  <a:pt x="187523" y="35719"/>
                </a:lnTo>
                <a:lnTo>
                  <a:pt x="187523" y="53578"/>
                </a:lnTo>
                <a:lnTo>
                  <a:pt x="187523" y="62508"/>
                </a:lnTo>
                <a:lnTo>
                  <a:pt x="187523" y="80367"/>
                </a:lnTo>
                <a:lnTo>
                  <a:pt x="187523" y="98226"/>
                </a:lnTo>
                <a:lnTo>
                  <a:pt x="187523" y="107156"/>
                </a:lnTo>
                <a:lnTo>
                  <a:pt x="187523" y="116086"/>
                </a:lnTo>
                <a:lnTo>
                  <a:pt x="178593" y="125016"/>
                </a:lnTo>
                <a:lnTo>
                  <a:pt x="178593" y="116086"/>
                </a:lnTo>
                <a:lnTo>
                  <a:pt x="178593" y="107156"/>
                </a:lnTo>
                <a:lnTo>
                  <a:pt x="178593" y="89297"/>
                </a:lnTo>
                <a:lnTo>
                  <a:pt x="187523" y="71437"/>
                </a:lnTo>
                <a:lnTo>
                  <a:pt x="196453" y="53578"/>
                </a:lnTo>
                <a:lnTo>
                  <a:pt x="214312" y="44648"/>
                </a:lnTo>
                <a:lnTo>
                  <a:pt x="223242" y="44648"/>
                </a:lnTo>
                <a:lnTo>
                  <a:pt x="232171" y="44648"/>
                </a:lnTo>
                <a:lnTo>
                  <a:pt x="241101" y="44648"/>
                </a:lnTo>
                <a:lnTo>
                  <a:pt x="258960" y="53578"/>
                </a:lnTo>
                <a:lnTo>
                  <a:pt x="267890" y="53578"/>
                </a:lnTo>
                <a:lnTo>
                  <a:pt x="276820" y="53578"/>
                </a:lnTo>
                <a:lnTo>
                  <a:pt x="27682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670227" y="2937867"/>
            <a:ext cx="98227" cy="330399"/>
          </a:xfrm>
          <a:custGeom>
            <a:avLst/>
            <a:gdLst/>
            <a:ahLst/>
            <a:cxnLst/>
            <a:rect l="0" t="0" r="0" b="0"/>
            <a:pathLst>
              <a:path w="98227" h="330399">
                <a:moveTo>
                  <a:pt x="71437" y="0"/>
                </a:moveTo>
                <a:lnTo>
                  <a:pt x="62507" y="0"/>
                </a:lnTo>
                <a:lnTo>
                  <a:pt x="62507" y="0"/>
                </a:lnTo>
                <a:lnTo>
                  <a:pt x="53578" y="8929"/>
                </a:lnTo>
                <a:lnTo>
                  <a:pt x="44648" y="17859"/>
                </a:lnTo>
                <a:lnTo>
                  <a:pt x="35718" y="35719"/>
                </a:lnTo>
                <a:lnTo>
                  <a:pt x="26789" y="62508"/>
                </a:lnTo>
                <a:lnTo>
                  <a:pt x="17859" y="98226"/>
                </a:lnTo>
                <a:lnTo>
                  <a:pt x="8929" y="133945"/>
                </a:lnTo>
                <a:lnTo>
                  <a:pt x="0" y="178594"/>
                </a:lnTo>
                <a:lnTo>
                  <a:pt x="0" y="223242"/>
                </a:lnTo>
                <a:lnTo>
                  <a:pt x="8929" y="258961"/>
                </a:lnTo>
                <a:lnTo>
                  <a:pt x="17859" y="294679"/>
                </a:lnTo>
                <a:lnTo>
                  <a:pt x="35718" y="312539"/>
                </a:lnTo>
                <a:lnTo>
                  <a:pt x="53578" y="330398"/>
                </a:lnTo>
                <a:lnTo>
                  <a:pt x="71437" y="330398"/>
                </a:lnTo>
                <a:lnTo>
                  <a:pt x="80367" y="330398"/>
                </a:lnTo>
                <a:lnTo>
                  <a:pt x="89296" y="330398"/>
                </a:lnTo>
                <a:lnTo>
                  <a:pt x="98226" y="330398"/>
                </a:lnTo>
                <a:lnTo>
                  <a:pt x="98226" y="312539"/>
                </a:lnTo>
                <a:lnTo>
                  <a:pt x="98226" y="303609"/>
                </a:lnTo>
                <a:lnTo>
                  <a:pt x="98226" y="285750"/>
                </a:lnTo>
                <a:lnTo>
                  <a:pt x="98226"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509492" y="3071812"/>
            <a:ext cx="303611" cy="35720"/>
          </a:xfrm>
          <a:custGeom>
            <a:avLst/>
            <a:gdLst/>
            <a:ahLst/>
            <a:cxnLst/>
            <a:rect l="0" t="0" r="0" b="0"/>
            <a:pathLst>
              <a:path w="303611" h="35720">
                <a:moveTo>
                  <a:pt x="0" y="35719"/>
                </a:moveTo>
                <a:lnTo>
                  <a:pt x="0" y="35719"/>
                </a:lnTo>
                <a:lnTo>
                  <a:pt x="26789" y="35719"/>
                </a:lnTo>
                <a:lnTo>
                  <a:pt x="53578" y="35719"/>
                </a:lnTo>
                <a:lnTo>
                  <a:pt x="89297" y="26789"/>
                </a:lnTo>
                <a:lnTo>
                  <a:pt x="133946" y="26789"/>
                </a:lnTo>
                <a:lnTo>
                  <a:pt x="178594" y="17859"/>
                </a:lnTo>
                <a:lnTo>
                  <a:pt x="223242" y="8930"/>
                </a:lnTo>
                <a:lnTo>
                  <a:pt x="267891" y="8930"/>
                </a:lnTo>
                <a:lnTo>
                  <a:pt x="303610" y="0"/>
                </a:lnTo>
                <a:lnTo>
                  <a:pt x="30361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839891" y="2973586"/>
            <a:ext cx="107157" cy="241102"/>
          </a:xfrm>
          <a:custGeom>
            <a:avLst/>
            <a:gdLst/>
            <a:ahLst/>
            <a:cxnLst/>
            <a:rect l="0" t="0" r="0" b="0"/>
            <a:pathLst>
              <a:path w="107157" h="241102">
                <a:moveTo>
                  <a:pt x="0" y="0"/>
                </a:moveTo>
                <a:lnTo>
                  <a:pt x="0" y="0"/>
                </a:lnTo>
                <a:lnTo>
                  <a:pt x="0" y="0"/>
                </a:lnTo>
                <a:lnTo>
                  <a:pt x="8929" y="0"/>
                </a:lnTo>
                <a:lnTo>
                  <a:pt x="8929" y="0"/>
                </a:lnTo>
                <a:lnTo>
                  <a:pt x="17859" y="0"/>
                </a:lnTo>
                <a:lnTo>
                  <a:pt x="17859" y="8929"/>
                </a:lnTo>
                <a:lnTo>
                  <a:pt x="17859" y="17859"/>
                </a:lnTo>
                <a:lnTo>
                  <a:pt x="17859" y="35718"/>
                </a:lnTo>
                <a:lnTo>
                  <a:pt x="17859" y="71437"/>
                </a:lnTo>
                <a:lnTo>
                  <a:pt x="8929" y="98226"/>
                </a:lnTo>
                <a:lnTo>
                  <a:pt x="8929" y="133945"/>
                </a:lnTo>
                <a:lnTo>
                  <a:pt x="8929" y="160734"/>
                </a:lnTo>
                <a:lnTo>
                  <a:pt x="8929" y="187523"/>
                </a:lnTo>
                <a:lnTo>
                  <a:pt x="8929" y="214312"/>
                </a:lnTo>
                <a:lnTo>
                  <a:pt x="17859" y="223242"/>
                </a:lnTo>
                <a:lnTo>
                  <a:pt x="17859" y="232171"/>
                </a:lnTo>
                <a:lnTo>
                  <a:pt x="35718" y="241101"/>
                </a:lnTo>
                <a:lnTo>
                  <a:pt x="44648" y="232171"/>
                </a:lnTo>
                <a:lnTo>
                  <a:pt x="62507" y="232171"/>
                </a:lnTo>
                <a:lnTo>
                  <a:pt x="71437" y="223242"/>
                </a:lnTo>
                <a:lnTo>
                  <a:pt x="89297" y="214312"/>
                </a:lnTo>
                <a:lnTo>
                  <a:pt x="98226" y="196453"/>
                </a:lnTo>
                <a:lnTo>
                  <a:pt x="107156" y="187523"/>
                </a:lnTo>
                <a:lnTo>
                  <a:pt x="107156"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4822031" y="3107531"/>
            <a:ext cx="107158" cy="44649"/>
          </a:xfrm>
          <a:custGeom>
            <a:avLst/>
            <a:gdLst/>
            <a:ahLst/>
            <a:cxnLst/>
            <a:rect l="0" t="0" r="0" b="0"/>
            <a:pathLst>
              <a:path w="107158" h="44649">
                <a:moveTo>
                  <a:pt x="0" y="35719"/>
                </a:moveTo>
                <a:lnTo>
                  <a:pt x="8930" y="35719"/>
                </a:lnTo>
                <a:lnTo>
                  <a:pt x="17860" y="44648"/>
                </a:lnTo>
                <a:lnTo>
                  <a:pt x="26789" y="44648"/>
                </a:lnTo>
                <a:lnTo>
                  <a:pt x="44649" y="44648"/>
                </a:lnTo>
                <a:lnTo>
                  <a:pt x="71438" y="44648"/>
                </a:lnTo>
                <a:lnTo>
                  <a:pt x="89297" y="35719"/>
                </a:lnTo>
                <a:lnTo>
                  <a:pt x="98227" y="26789"/>
                </a:lnTo>
                <a:lnTo>
                  <a:pt x="107157" y="17859"/>
                </a:lnTo>
                <a:lnTo>
                  <a:pt x="107157" y="0"/>
                </a:lnTo>
                <a:lnTo>
                  <a:pt x="1071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768453" y="2928937"/>
            <a:ext cx="133946" cy="71439"/>
          </a:xfrm>
          <a:custGeom>
            <a:avLst/>
            <a:gdLst/>
            <a:ahLst/>
            <a:cxnLst/>
            <a:rect l="0" t="0" r="0" b="0"/>
            <a:pathLst>
              <a:path w="133946" h="71439">
                <a:moveTo>
                  <a:pt x="0" y="71438"/>
                </a:moveTo>
                <a:lnTo>
                  <a:pt x="0" y="71438"/>
                </a:lnTo>
                <a:lnTo>
                  <a:pt x="8930" y="71438"/>
                </a:lnTo>
                <a:lnTo>
                  <a:pt x="17860" y="62508"/>
                </a:lnTo>
                <a:lnTo>
                  <a:pt x="26789" y="53578"/>
                </a:lnTo>
                <a:lnTo>
                  <a:pt x="53578" y="44649"/>
                </a:lnTo>
                <a:lnTo>
                  <a:pt x="71438" y="26789"/>
                </a:lnTo>
                <a:lnTo>
                  <a:pt x="98227" y="17859"/>
                </a:lnTo>
                <a:lnTo>
                  <a:pt x="116086" y="8930"/>
                </a:lnTo>
                <a:lnTo>
                  <a:pt x="133945" y="0"/>
                </a:lnTo>
                <a:lnTo>
                  <a:pt x="13394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955977" y="3062882"/>
            <a:ext cx="303610" cy="401837"/>
          </a:xfrm>
          <a:custGeom>
            <a:avLst/>
            <a:gdLst/>
            <a:ahLst/>
            <a:cxnLst/>
            <a:rect l="0" t="0" r="0" b="0"/>
            <a:pathLst>
              <a:path w="303610" h="401837">
                <a:moveTo>
                  <a:pt x="116086" y="8930"/>
                </a:moveTo>
                <a:lnTo>
                  <a:pt x="116086" y="8930"/>
                </a:lnTo>
                <a:lnTo>
                  <a:pt x="98226" y="0"/>
                </a:lnTo>
                <a:lnTo>
                  <a:pt x="80367" y="0"/>
                </a:lnTo>
                <a:lnTo>
                  <a:pt x="53578" y="0"/>
                </a:lnTo>
                <a:lnTo>
                  <a:pt x="35718" y="8930"/>
                </a:lnTo>
                <a:lnTo>
                  <a:pt x="17859" y="8930"/>
                </a:lnTo>
                <a:lnTo>
                  <a:pt x="8929" y="17860"/>
                </a:lnTo>
                <a:lnTo>
                  <a:pt x="0" y="26789"/>
                </a:lnTo>
                <a:lnTo>
                  <a:pt x="0" y="35719"/>
                </a:lnTo>
                <a:lnTo>
                  <a:pt x="0" y="35719"/>
                </a:lnTo>
                <a:lnTo>
                  <a:pt x="0" y="35719"/>
                </a:lnTo>
                <a:lnTo>
                  <a:pt x="17859" y="35719"/>
                </a:lnTo>
                <a:lnTo>
                  <a:pt x="26789" y="35719"/>
                </a:lnTo>
                <a:lnTo>
                  <a:pt x="44648" y="44649"/>
                </a:lnTo>
                <a:lnTo>
                  <a:pt x="62507" y="53579"/>
                </a:lnTo>
                <a:lnTo>
                  <a:pt x="80367" y="71438"/>
                </a:lnTo>
                <a:lnTo>
                  <a:pt x="98226" y="107157"/>
                </a:lnTo>
                <a:lnTo>
                  <a:pt x="107156" y="151805"/>
                </a:lnTo>
                <a:lnTo>
                  <a:pt x="125015" y="196454"/>
                </a:lnTo>
                <a:lnTo>
                  <a:pt x="142875" y="241102"/>
                </a:lnTo>
                <a:lnTo>
                  <a:pt x="151804" y="285750"/>
                </a:lnTo>
                <a:lnTo>
                  <a:pt x="160734" y="321469"/>
                </a:lnTo>
                <a:lnTo>
                  <a:pt x="169664" y="357188"/>
                </a:lnTo>
                <a:lnTo>
                  <a:pt x="178593" y="383977"/>
                </a:lnTo>
                <a:lnTo>
                  <a:pt x="178593" y="401836"/>
                </a:lnTo>
                <a:lnTo>
                  <a:pt x="187523" y="401836"/>
                </a:lnTo>
                <a:lnTo>
                  <a:pt x="187523" y="392907"/>
                </a:lnTo>
                <a:lnTo>
                  <a:pt x="196453" y="383977"/>
                </a:lnTo>
                <a:lnTo>
                  <a:pt x="196453" y="357188"/>
                </a:lnTo>
                <a:lnTo>
                  <a:pt x="196453" y="321469"/>
                </a:lnTo>
                <a:lnTo>
                  <a:pt x="196453" y="285750"/>
                </a:lnTo>
                <a:lnTo>
                  <a:pt x="178593" y="250032"/>
                </a:lnTo>
                <a:lnTo>
                  <a:pt x="169664" y="214313"/>
                </a:lnTo>
                <a:lnTo>
                  <a:pt x="151804" y="178594"/>
                </a:lnTo>
                <a:lnTo>
                  <a:pt x="125015" y="151805"/>
                </a:lnTo>
                <a:lnTo>
                  <a:pt x="98226" y="142875"/>
                </a:lnTo>
                <a:lnTo>
                  <a:pt x="80367" y="142875"/>
                </a:lnTo>
                <a:lnTo>
                  <a:pt x="53578" y="142875"/>
                </a:lnTo>
                <a:lnTo>
                  <a:pt x="35718" y="151805"/>
                </a:lnTo>
                <a:lnTo>
                  <a:pt x="26789" y="160735"/>
                </a:lnTo>
                <a:lnTo>
                  <a:pt x="17859" y="160735"/>
                </a:lnTo>
                <a:lnTo>
                  <a:pt x="26789" y="169664"/>
                </a:lnTo>
                <a:lnTo>
                  <a:pt x="35718" y="169664"/>
                </a:lnTo>
                <a:lnTo>
                  <a:pt x="53578" y="160735"/>
                </a:lnTo>
                <a:lnTo>
                  <a:pt x="80367" y="151805"/>
                </a:lnTo>
                <a:lnTo>
                  <a:pt x="107156" y="133946"/>
                </a:lnTo>
                <a:lnTo>
                  <a:pt x="125015" y="116086"/>
                </a:lnTo>
                <a:lnTo>
                  <a:pt x="151804" y="98227"/>
                </a:lnTo>
                <a:lnTo>
                  <a:pt x="178593" y="89297"/>
                </a:lnTo>
                <a:lnTo>
                  <a:pt x="187523" y="71438"/>
                </a:lnTo>
                <a:lnTo>
                  <a:pt x="205382" y="71438"/>
                </a:lnTo>
                <a:lnTo>
                  <a:pt x="205382" y="71438"/>
                </a:lnTo>
                <a:lnTo>
                  <a:pt x="214312" y="80368"/>
                </a:lnTo>
                <a:lnTo>
                  <a:pt x="214312" y="98227"/>
                </a:lnTo>
                <a:lnTo>
                  <a:pt x="214312" y="116086"/>
                </a:lnTo>
                <a:lnTo>
                  <a:pt x="214312" y="125016"/>
                </a:lnTo>
                <a:lnTo>
                  <a:pt x="214312" y="142875"/>
                </a:lnTo>
                <a:lnTo>
                  <a:pt x="214312" y="160735"/>
                </a:lnTo>
                <a:lnTo>
                  <a:pt x="223242" y="169664"/>
                </a:lnTo>
                <a:lnTo>
                  <a:pt x="223242" y="169664"/>
                </a:lnTo>
                <a:lnTo>
                  <a:pt x="232171" y="169664"/>
                </a:lnTo>
                <a:lnTo>
                  <a:pt x="241101" y="160735"/>
                </a:lnTo>
                <a:lnTo>
                  <a:pt x="250031" y="142875"/>
                </a:lnTo>
                <a:lnTo>
                  <a:pt x="250031" y="125016"/>
                </a:lnTo>
                <a:lnTo>
                  <a:pt x="258961" y="98227"/>
                </a:lnTo>
                <a:lnTo>
                  <a:pt x="267890" y="80368"/>
                </a:lnTo>
                <a:lnTo>
                  <a:pt x="267890" y="71438"/>
                </a:lnTo>
                <a:lnTo>
                  <a:pt x="276820" y="71438"/>
                </a:lnTo>
                <a:lnTo>
                  <a:pt x="276820" y="71438"/>
                </a:lnTo>
                <a:lnTo>
                  <a:pt x="285750" y="89297"/>
                </a:lnTo>
                <a:lnTo>
                  <a:pt x="285750" y="107157"/>
                </a:lnTo>
                <a:lnTo>
                  <a:pt x="285750" y="125016"/>
                </a:lnTo>
                <a:lnTo>
                  <a:pt x="294679" y="142875"/>
                </a:lnTo>
                <a:lnTo>
                  <a:pt x="303609" y="151805"/>
                </a:lnTo>
                <a:lnTo>
                  <a:pt x="303609" y="151805"/>
                </a:lnTo>
                <a:lnTo>
                  <a:pt x="303609"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5277445" y="2928937"/>
            <a:ext cx="294681" cy="366118"/>
          </a:xfrm>
          <a:custGeom>
            <a:avLst/>
            <a:gdLst/>
            <a:ahLst/>
            <a:cxnLst/>
            <a:rect l="0" t="0" r="0" b="0"/>
            <a:pathLst>
              <a:path w="294681" h="366118">
                <a:moveTo>
                  <a:pt x="71438" y="196453"/>
                </a:moveTo>
                <a:lnTo>
                  <a:pt x="62508" y="196453"/>
                </a:lnTo>
                <a:lnTo>
                  <a:pt x="62508" y="196453"/>
                </a:lnTo>
                <a:lnTo>
                  <a:pt x="53578" y="196453"/>
                </a:lnTo>
                <a:lnTo>
                  <a:pt x="44649" y="196453"/>
                </a:lnTo>
                <a:lnTo>
                  <a:pt x="35719" y="196453"/>
                </a:lnTo>
                <a:lnTo>
                  <a:pt x="26789" y="187524"/>
                </a:lnTo>
                <a:lnTo>
                  <a:pt x="17860" y="196453"/>
                </a:lnTo>
                <a:lnTo>
                  <a:pt x="8930" y="205383"/>
                </a:lnTo>
                <a:lnTo>
                  <a:pt x="0" y="214313"/>
                </a:lnTo>
                <a:lnTo>
                  <a:pt x="0" y="232172"/>
                </a:lnTo>
                <a:lnTo>
                  <a:pt x="0" y="258961"/>
                </a:lnTo>
                <a:lnTo>
                  <a:pt x="8930" y="276820"/>
                </a:lnTo>
                <a:lnTo>
                  <a:pt x="17860" y="294680"/>
                </a:lnTo>
                <a:lnTo>
                  <a:pt x="17860" y="312539"/>
                </a:lnTo>
                <a:lnTo>
                  <a:pt x="35719" y="312539"/>
                </a:lnTo>
                <a:lnTo>
                  <a:pt x="35719" y="312539"/>
                </a:lnTo>
                <a:lnTo>
                  <a:pt x="44649" y="303609"/>
                </a:lnTo>
                <a:lnTo>
                  <a:pt x="62508" y="285750"/>
                </a:lnTo>
                <a:lnTo>
                  <a:pt x="71438" y="250031"/>
                </a:lnTo>
                <a:lnTo>
                  <a:pt x="80368" y="223242"/>
                </a:lnTo>
                <a:lnTo>
                  <a:pt x="80368" y="196453"/>
                </a:lnTo>
                <a:lnTo>
                  <a:pt x="89297" y="169664"/>
                </a:lnTo>
                <a:lnTo>
                  <a:pt x="98227" y="169664"/>
                </a:lnTo>
                <a:lnTo>
                  <a:pt x="98227" y="178594"/>
                </a:lnTo>
                <a:lnTo>
                  <a:pt x="107157" y="205383"/>
                </a:lnTo>
                <a:lnTo>
                  <a:pt x="98227" y="232172"/>
                </a:lnTo>
                <a:lnTo>
                  <a:pt x="98227" y="258961"/>
                </a:lnTo>
                <a:lnTo>
                  <a:pt x="107157" y="294680"/>
                </a:lnTo>
                <a:lnTo>
                  <a:pt x="107157" y="312539"/>
                </a:lnTo>
                <a:lnTo>
                  <a:pt x="116086" y="330399"/>
                </a:lnTo>
                <a:lnTo>
                  <a:pt x="116086" y="339328"/>
                </a:lnTo>
                <a:lnTo>
                  <a:pt x="125016" y="339328"/>
                </a:lnTo>
                <a:lnTo>
                  <a:pt x="133946" y="321469"/>
                </a:lnTo>
                <a:lnTo>
                  <a:pt x="142875" y="294680"/>
                </a:lnTo>
                <a:lnTo>
                  <a:pt x="151805" y="258961"/>
                </a:lnTo>
                <a:lnTo>
                  <a:pt x="160735" y="205383"/>
                </a:lnTo>
                <a:lnTo>
                  <a:pt x="169664" y="151805"/>
                </a:lnTo>
                <a:lnTo>
                  <a:pt x="178594" y="98227"/>
                </a:lnTo>
                <a:lnTo>
                  <a:pt x="187524" y="53578"/>
                </a:lnTo>
                <a:lnTo>
                  <a:pt x="196453" y="26789"/>
                </a:lnTo>
                <a:lnTo>
                  <a:pt x="205383" y="8930"/>
                </a:lnTo>
                <a:lnTo>
                  <a:pt x="205383" y="8930"/>
                </a:lnTo>
                <a:lnTo>
                  <a:pt x="205383" y="17859"/>
                </a:lnTo>
                <a:lnTo>
                  <a:pt x="187524" y="35719"/>
                </a:lnTo>
                <a:lnTo>
                  <a:pt x="169664" y="62508"/>
                </a:lnTo>
                <a:lnTo>
                  <a:pt x="151805" y="98227"/>
                </a:lnTo>
                <a:lnTo>
                  <a:pt x="125016" y="151805"/>
                </a:lnTo>
                <a:lnTo>
                  <a:pt x="107157" y="196453"/>
                </a:lnTo>
                <a:lnTo>
                  <a:pt x="98227" y="250031"/>
                </a:lnTo>
                <a:lnTo>
                  <a:pt x="98227" y="285750"/>
                </a:lnTo>
                <a:lnTo>
                  <a:pt x="107157" y="321469"/>
                </a:lnTo>
                <a:lnTo>
                  <a:pt x="116086" y="348258"/>
                </a:lnTo>
                <a:lnTo>
                  <a:pt x="133946" y="366117"/>
                </a:lnTo>
                <a:lnTo>
                  <a:pt x="151805" y="366117"/>
                </a:lnTo>
                <a:lnTo>
                  <a:pt x="178594" y="357188"/>
                </a:lnTo>
                <a:lnTo>
                  <a:pt x="205383" y="330399"/>
                </a:lnTo>
                <a:lnTo>
                  <a:pt x="232172" y="303609"/>
                </a:lnTo>
                <a:lnTo>
                  <a:pt x="258961" y="258961"/>
                </a:lnTo>
                <a:lnTo>
                  <a:pt x="267891" y="214313"/>
                </a:lnTo>
                <a:lnTo>
                  <a:pt x="276821" y="169664"/>
                </a:lnTo>
                <a:lnTo>
                  <a:pt x="285750" y="116086"/>
                </a:lnTo>
                <a:lnTo>
                  <a:pt x="285750" y="71438"/>
                </a:lnTo>
                <a:lnTo>
                  <a:pt x="294680" y="35719"/>
                </a:lnTo>
                <a:lnTo>
                  <a:pt x="294680" y="17859"/>
                </a:lnTo>
                <a:lnTo>
                  <a:pt x="294680" y="0"/>
                </a:lnTo>
                <a:lnTo>
                  <a:pt x="294680" y="0"/>
                </a:lnTo>
                <a:lnTo>
                  <a:pt x="294680" y="0"/>
                </a:lnTo>
                <a:lnTo>
                  <a:pt x="285750" y="17859"/>
                </a:lnTo>
                <a:lnTo>
                  <a:pt x="285750" y="35719"/>
                </a:lnTo>
                <a:lnTo>
                  <a:pt x="276821" y="71438"/>
                </a:lnTo>
                <a:lnTo>
                  <a:pt x="267891" y="116086"/>
                </a:lnTo>
                <a:lnTo>
                  <a:pt x="267891" y="160734"/>
                </a:lnTo>
                <a:lnTo>
                  <a:pt x="258961" y="205383"/>
                </a:lnTo>
                <a:lnTo>
                  <a:pt x="258961" y="250031"/>
                </a:lnTo>
                <a:lnTo>
                  <a:pt x="258961" y="285750"/>
                </a:lnTo>
                <a:lnTo>
                  <a:pt x="258961" y="321469"/>
                </a:lnTo>
                <a:lnTo>
                  <a:pt x="258961" y="339328"/>
                </a:lnTo>
                <a:lnTo>
                  <a:pt x="267891" y="357188"/>
                </a:lnTo>
                <a:lnTo>
                  <a:pt x="267891" y="357188"/>
                </a:lnTo>
                <a:lnTo>
                  <a:pt x="267891" y="339328"/>
                </a:lnTo>
                <a:lnTo>
                  <a:pt x="258961" y="312539"/>
                </a:lnTo>
                <a:lnTo>
                  <a:pt x="250032" y="267891"/>
                </a:lnTo>
                <a:lnTo>
                  <a:pt x="241102" y="241102"/>
                </a:lnTo>
                <a:lnTo>
                  <a:pt x="223243" y="223242"/>
                </a:lnTo>
                <a:lnTo>
                  <a:pt x="214313" y="223242"/>
                </a:lnTo>
                <a:lnTo>
                  <a:pt x="214313" y="241102"/>
                </a:lnTo>
                <a:lnTo>
                  <a:pt x="205383" y="258961"/>
                </a:lnTo>
                <a:lnTo>
                  <a:pt x="205383" y="285750"/>
                </a:lnTo>
                <a:lnTo>
                  <a:pt x="214313" y="312539"/>
                </a:lnTo>
                <a:lnTo>
                  <a:pt x="214313"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652492" y="2812851"/>
            <a:ext cx="160736" cy="535782"/>
          </a:xfrm>
          <a:custGeom>
            <a:avLst/>
            <a:gdLst/>
            <a:ahLst/>
            <a:cxnLst/>
            <a:rect l="0" t="0" r="0" b="0"/>
            <a:pathLst>
              <a:path w="160736" h="535782">
                <a:moveTo>
                  <a:pt x="142875" y="26789"/>
                </a:moveTo>
                <a:lnTo>
                  <a:pt x="142875" y="26789"/>
                </a:lnTo>
                <a:lnTo>
                  <a:pt x="142875" y="17860"/>
                </a:lnTo>
                <a:lnTo>
                  <a:pt x="142875" y="8930"/>
                </a:lnTo>
                <a:lnTo>
                  <a:pt x="133946" y="8930"/>
                </a:lnTo>
                <a:lnTo>
                  <a:pt x="133946" y="0"/>
                </a:lnTo>
                <a:lnTo>
                  <a:pt x="125016" y="0"/>
                </a:lnTo>
                <a:lnTo>
                  <a:pt x="116086" y="8930"/>
                </a:lnTo>
                <a:lnTo>
                  <a:pt x="107156" y="26789"/>
                </a:lnTo>
                <a:lnTo>
                  <a:pt x="89297" y="71438"/>
                </a:lnTo>
                <a:lnTo>
                  <a:pt x="62508" y="125016"/>
                </a:lnTo>
                <a:lnTo>
                  <a:pt x="35719" y="187524"/>
                </a:lnTo>
                <a:lnTo>
                  <a:pt x="17860" y="267891"/>
                </a:lnTo>
                <a:lnTo>
                  <a:pt x="0" y="348258"/>
                </a:lnTo>
                <a:lnTo>
                  <a:pt x="0" y="419695"/>
                </a:lnTo>
                <a:lnTo>
                  <a:pt x="8930" y="473274"/>
                </a:lnTo>
                <a:lnTo>
                  <a:pt x="44649" y="517922"/>
                </a:lnTo>
                <a:lnTo>
                  <a:pt x="71438" y="535781"/>
                </a:lnTo>
                <a:lnTo>
                  <a:pt x="116086" y="535781"/>
                </a:lnTo>
                <a:lnTo>
                  <a:pt x="160735" y="526852"/>
                </a:lnTo>
                <a:lnTo>
                  <a:pt x="160735" y="52685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5786438" y="3009304"/>
            <a:ext cx="303610" cy="223243"/>
          </a:xfrm>
          <a:custGeom>
            <a:avLst/>
            <a:gdLst/>
            <a:ahLst/>
            <a:cxnLst/>
            <a:rect l="0" t="0" r="0" b="0"/>
            <a:pathLst>
              <a:path w="303610" h="223243">
                <a:moveTo>
                  <a:pt x="44648" y="0"/>
                </a:moveTo>
                <a:lnTo>
                  <a:pt x="44648" y="8930"/>
                </a:lnTo>
                <a:lnTo>
                  <a:pt x="44648" y="8930"/>
                </a:lnTo>
                <a:lnTo>
                  <a:pt x="35718" y="17860"/>
                </a:lnTo>
                <a:lnTo>
                  <a:pt x="35718" y="35719"/>
                </a:lnTo>
                <a:lnTo>
                  <a:pt x="26789" y="53578"/>
                </a:lnTo>
                <a:lnTo>
                  <a:pt x="26789" y="89297"/>
                </a:lnTo>
                <a:lnTo>
                  <a:pt x="17859" y="116086"/>
                </a:lnTo>
                <a:lnTo>
                  <a:pt x="17859" y="151805"/>
                </a:lnTo>
                <a:lnTo>
                  <a:pt x="17859" y="178594"/>
                </a:lnTo>
                <a:lnTo>
                  <a:pt x="8929" y="196453"/>
                </a:lnTo>
                <a:lnTo>
                  <a:pt x="8929" y="214313"/>
                </a:lnTo>
                <a:lnTo>
                  <a:pt x="0" y="223242"/>
                </a:lnTo>
                <a:lnTo>
                  <a:pt x="0" y="223242"/>
                </a:lnTo>
                <a:lnTo>
                  <a:pt x="0" y="223242"/>
                </a:lnTo>
                <a:lnTo>
                  <a:pt x="8929" y="205383"/>
                </a:lnTo>
                <a:lnTo>
                  <a:pt x="8929" y="178594"/>
                </a:lnTo>
                <a:lnTo>
                  <a:pt x="17859" y="151805"/>
                </a:lnTo>
                <a:lnTo>
                  <a:pt x="26789" y="116086"/>
                </a:lnTo>
                <a:lnTo>
                  <a:pt x="35718" y="80367"/>
                </a:lnTo>
                <a:lnTo>
                  <a:pt x="53578" y="44649"/>
                </a:lnTo>
                <a:lnTo>
                  <a:pt x="71437" y="17860"/>
                </a:lnTo>
                <a:lnTo>
                  <a:pt x="89296" y="0"/>
                </a:lnTo>
                <a:lnTo>
                  <a:pt x="98226" y="8930"/>
                </a:lnTo>
                <a:lnTo>
                  <a:pt x="116085" y="17860"/>
                </a:lnTo>
                <a:lnTo>
                  <a:pt x="116085" y="44649"/>
                </a:lnTo>
                <a:lnTo>
                  <a:pt x="116085" y="80367"/>
                </a:lnTo>
                <a:lnTo>
                  <a:pt x="107156" y="116086"/>
                </a:lnTo>
                <a:lnTo>
                  <a:pt x="98226" y="151805"/>
                </a:lnTo>
                <a:lnTo>
                  <a:pt x="80367" y="178594"/>
                </a:lnTo>
                <a:lnTo>
                  <a:pt x="71437" y="196453"/>
                </a:lnTo>
                <a:lnTo>
                  <a:pt x="71437" y="205383"/>
                </a:lnTo>
                <a:lnTo>
                  <a:pt x="71437" y="205383"/>
                </a:lnTo>
                <a:lnTo>
                  <a:pt x="80367" y="196453"/>
                </a:lnTo>
                <a:lnTo>
                  <a:pt x="89296" y="169664"/>
                </a:lnTo>
                <a:lnTo>
                  <a:pt x="107156" y="133946"/>
                </a:lnTo>
                <a:lnTo>
                  <a:pt x="125015" y="98227"/>
                </a:lnTo>
                <a:lnTo>
                  <a:pt x="142875" y="53578"/>
                </a:lnTo>
                <a:lnTo>
                  <a:pt x="169664" y="17860"/>
                </a:lnTo>
                <a:lnTo>
                  <a:pt x="196453" y="8930"/>
                </a:lnTo>
                <a:lnTo>
                  <a:pt x="223242" y="0"/>
                </a:lnTo>
                <a:lnTo>
                  <a:pt x="241101" y="17860"/>
                </a:lnTo>
                <a:lnTo>
                  <a:pt x="250031" y="53578"/>
                </a:lnTo>
                <a:lnTo>
                  <a:pt x="267890" y="89297"/>
                </a:lnTo>
                <a:lnTo>
                  <a:pt x="267890" y="125016"/>
                </a:lnTo>
                <a:lnTo>
                  <a:pt x="267890" y="160735"/>
                </a:lnTo>
                <a:lnTo>
                  <a:pt x="258960" y="187524"/>
                </a:lnTo>
                <a:lnTo>
                  <a:pt x="258960" y="196453"/>
                </a:lnTo>
                <a:lnTo>
                  <a:pt x="250031" y="196453"/>
                </a:lnTo>
                <a:lnTo>
                  <a:pt x="258960" y="178594"/>
                </a:lnTo>
                <a:lnTo>
                  <a:pt x="267890" y="151805"/>
                </a:lnTo>
                <a:lnTo>
                  <a:pt x="276820" y="116086"/>
                </a:lnTo>
                <a:lnTo>
                  <a:pt x="285750" y="80367"/>
                </a:lnTo>
                <a:lnTo>
                  <a:pt x="303609" y="53578"/>
                </a:lnTo>
                <a:lnTo>
                  <a:pt x="30360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134695" y="2964656"/>
            <a:ext cx="116087" cy="241102"/>
          </a:xfrm>
          <a:custGeom>
            <a:avLst/>
            <a:gdLst/>
            <a:ahLst/>
            <a:cxnLst/>
            <a:rect l="0" t="0" r="0" b="0"/>
            <a:pathLst>
              <a:path w="116087" h="241102">
                <a:moveTo>
                  <a:pt x="80368" y="0"/>
                </a:moveTo>
                <a:lnTo>
                  <a:pt x="71438" y="0"/>
                </a:lnTo>
                <a:lnTo>
                  <a:pt x="71438" y="0"/>
                </a:lnTo>
                <a:lnTo>
                  <a:pt x="71438" y="0"/>
                </a:lnTo>
                <a:lnTo>
                  <a:pt x="62508" y="0"/>
                </a:lnTo>
                <a:lnTo>
                  <a:pt x="53578" y="17859"/>
                </a:lnTo>
                <a:lnTo>
                  <a:pt x="44649" y="35719"/>
                </a:lnTo>
                <a:lnTo>
                  <a:pt x="35719" y="62508"/>
                </a:lnTo>
                <a:lnTo>
                  <a:pt x="26789" y="89297"/>
                </a:lnTo>
                <a:lnTo>
                  <a:pt x="17860" y="98226"/>
                </a:lnTo>
                <a:lnTo>
                  <a:pt x="8930" y="116086"/>
                </a:lnTo>
                <a:lnTo>
                  <a:pt x="8930" y="125015"/>
                </a:lnTo>
                <a:lnTo>
                  <a:pt x="17860" y="125015"/>
                </a:lnTo>
                <a:lnTo>
                  <a:pt x="26789" y="125015"/>
                </a:lnTo>
                <a:lnTo>
                  <a:pt x="44649" y="125015"/>
                </a:lnTo>
                <a:lnTo>
                  <a:pt x="62508" y="133945"/>
                </a:lnTo>
                <a:lnTo>
                  <a:pt x="89297" y="142875"/>
                </a:lnTo>
                <a:lnTo>
                  <a:pt x="107157" y="151805"/>
                </a:lnTo>
                <a:lnTo>
                  <a:pt x="107157" y="169664"/>
                </a:lnTo>
                <a:lnTo>
                  <a:pt x="116086" y="187523"/>
                </a:lnTo>
                <a:lnTo>
                  <a:pt x="98227" y="205383"/>
                </a:lnTo>
                <a:lnTo>
                  <a:pt x="80368" y="223242"/>
                </a:lnTo>
                <a:lnTo>
                  <a:pt x="62508" y="232172"/>
                </a:lnTo>
                <a:lnTo>
                  <a:pt x="44649" y="241101"/>
                </a:lnTo>
                <a:lnTo>
                  <a:pt x="26789" y="241101"/>
                </a:lnTo>
                <a:lnTo>
                  <a:pt x="8930" y="232172"/>
                </a:lnTo>
                <a:lnTo>
                  <a:pt x="0" y="223242"/>
                </a:lnTo>
                <a:lnTo>
                  <a:pt x="0" y="205383"/>
                </a:lnTo>
                <a:lnTo>
                  <a:pt x="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313289" y="3009304"/>
            <a:ext cx="125017" cy="428626"/>
          </a:xfrm>
          <a:custGeom>
            <a:avLst/>
            <a:gdLst/>
            <a:ahLst/>
            <a:cxnLst/>
            <a:rect l="0" t="0" r="0" b="0"/>
            <a:pathLst>
              <a:path w="125017" h="428626">
                <a:moveTo>
                  <a:pt x="116086" y="44649"/>
                </a:moveTo>
                <a:lnTo>
                  <a:pt x="116086" y="44649"/>
                </a:lnTo>
                <a:lnTo>
                  <a:pt x="116086" y="26789"/>
                </a:lnTo>
                <a:lnTo>
                  <a:pt x="116086" y="17860"/>
                </a:lnTo>
                <a:lnTo>
                  <a:pt x="107156" y="17860"/>
                </a:lnTo>
                <a:lnTo>
                  <a:pt x="89297" y="8930"/>
                </a:lnTo>
                <a:lnTo>
                  <a:pt x="71438" y="0"/>
                </a:lnTo>
                <a:lnTo>
                  <a:pt x="53578" y="8930"/>
                </a:lnTo>
                <a:lnTo>
                  <a:pt x="35719" y="17860"/>
                </a:lnTo>
                <a:lnTo>
                  <a:pt x="17859" y="35719"/>
                </a:lnTo>
                <a:lnTo>
                  <a:pt x="8930" y="53578"/>
                </a:lnTo>
                <a:lnTo>
                  <a:pt x="0" y="71438"/>
                </a:lnTo>
                <a:lnTo>
                  <a:pt x="0" y="89297"/>
                </a:lnTo>
                <a:lnTo>
                  <a:pt x="0" y="98227"/>
                </a:lnTo>
                <a:lnTo>
                  <a:pt x="0" y="107157"/>
                </a:lnTo>
                <a:lnTo>
                  <a:pt x="8930" y="107157"/>
                </a:lnTo>
                <a:lnTo>
                  <a:pt x="26789" y="98227"/>
                </a:lnTo>
                <a:lnTo>
                  <a:pt x="44649" y="98227"/>
                </a:lnTo>
                <a:lnTo>
                  <a:pt x="62508" y="80367"/>
                </a:lnTo>
                <a:lnTo>
                  <a:pt x="80367" y="71438"/>
                </a:lnTo>
                <a:lnTo>
                  <a:pt x="98227" y="62508"/>
                </a:lnTo>
                <a:lnTo>
                  <a:pt x="107156" y="53578"/>
                </a:lnTo>
                <a:lnTo>
                  <a:pt x="116086" y="53578"/>
                </a:lnTo>
                <a:lnTo>
                  <a:pt x="116086" y="53578"/>
                </a:lnTo>
                <a:lnTo>
                  <a:pt x="125016" y="62508"/>
                </a:lnTo>
                <a:lnTo>
                  <a:pt x="125016" y="89297"/>
                </a:lnTo>
                <a:lnTo>
                  <a:pt x="116086" y="116086"/>
                </a:lnTo>
                <a:lnTo>
                  <a:pt x="107156" y="151805"/>
                </a:lnTo>
                <a:lnTo>
                  <a:pt x="89297" y="187524"/>
                </a:lnTo>
                <a:lnTo>
                  <a:pt x="80367" y="232172"/>
                </a:lnTo>
                <a:lnTo>
                  <a:pt x="62508" y="276821"/>
                </a:lnTo>
                <a:lnTo>
                  <a:pt x="53578" y="321469"/>
                </a:lnTo>
                <a:lnTo>
                  <a:pt x="35719" y="357188"/>
                </a:lnTo>
                <a:lnTo>
                  <a:pt x="26789" y="383977"/>
                </a:lnTo>
                <a:lnTo>
                  <a:pt x="26789" y="410766"/>
                </a:lnTo>
                <a:lnTo>
                  <a:pt x="35719" y="419696"/>
                </a:lnTo>
                <a:lnTo>
                  <a:pt x="35719" y="428625"/>
                </a:lnTo>
                <a:lnTo>
                  <a:pt x="53578" y="428625"/>
                </a:lnTo>
                <a:lnTo>
                  <a:pt x="62508" y="419696"/>
                </a:lnTo>
                <a:lnTo>
                  <a:pt x="80367" y="401836"/>
                </a:lnTo>
                <a:lnTo>
                  <a:pt x="98227" y="375047"/>
                </a:lnTo>
                <a:lnTo>
                  <a:pt x="116086" y="348258"/>
                </a:lnTo>
                <a:lnTo>
                  <a:pt x="125016" y="312539"/>
                </a:lnTo>
                <a:lnTo>
                  <a:pt x="116086" y="285750"/>
                </a:lnTo>
                <a:lnTo>
                  <a:pt x="107156" y="258961"/>
                </a:lnTo>
                <a:lnTo>
                  <a:pt x="89297" y="232172"/>
                </a:lnTo>
                <a:lnTo>
                  <a:pt x="62508" y="232172"/>
                </a:lnTo>
                <a:lnTo>
                  <a:pt x="35719" y="232172"/>
                </a:lnTo>
                <a:lnTo>
                  <a:pt x="17859" y="232172"/>
                </a:lnTo>
                <a:lnTo>
                  <a:pt x="8930" y="232172"/>
                </a:lnTo>
                <a:lnTo>
                  <a:pt x="0" y="223242"/>
                </a:lnTo>
                <a:lnTo>
                  <a:pt x="8930" y="223242"/>
                </a:lnTo>
                <a:lnTo>
                  <a:pt x="17859" y="205383"/>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6340078" y="3036093"/>
            <a:ext cx="17861" cy="1"/>
          </a:xfrm>
          <a:custGeom>
            <a:avLst/>
            <a:gdLst/>
            <a:ahLst/>
            <a:cxnLst/>
            <a:rect l="0" t="0" r="0" b="0"/>
            <a:pathLst>
              <a:path w="17861" h="1">
                <a:moveTo>
                  <a:pt x="0" y="0"/>
                </a:moveTo>
                <a:lnTo>
                  <a:pt x="0" y="0"/>
                </a:lnTo>
                <a:lnTo>
                  <a:pt x="893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241852" y="2955726"/>
            <a:ext cx="258962" cy="464345"/>
          </a:xfrm>
          <a:custGeom>
            <a:avLst/>
            <a:gdLst/>
            <a:ahLst/>
            <a:cxnLst/>
            <a:rect l="0" t="0" r="0" b="0"/>
            <a:pathLst>
              <a:path w="258962" h="464345">
                <a:moveTo>
                  <a:pt x="142875" y="89297"/>
                </a:moveTo>
                <a:lnTo>
                  <a:pt x="142875" y="89297"/>
                </a:lnTo>
                <a:lnTo>
                  <a:pt x="142875" y="89297"/>
                </a:lnTo>
                <a:lnTo>
                  <a:pt x="142875" y="89297"/>
                </a:lnTo>
                <a:lnTo>
                  <a:pt x="142875" y="80367"/>
                </a:lnTo>
                <a:lnTo>
                  <a:pt x="142875" y="80367"/>
                </a:lnTo>
                <a:lnTo>
                  <a:pt x="142875" y="80367"/>
                </a:lnTo>
                <a:lnTo>
                  <a:pt x="133945" y="71438"/>
                </a:lnTo>
                <a:lnTo>
                  <a:pt x="133945" y="71438"/>
                </a:lnTo>
                <a:lnTo>
                  <a:pt x="133945" y="71438"/>
                </a:lnTo>
                <a:lnTo>
                  <a:pt x="133945" y="62508"/>
                </a:lnTo>
                <a:lnTo>
                  <a:pt x="133945" y="53578"/>
                </a:lnTo>
                <a:lnTo>
                  <a:pt x="133945" y="53578"/>
                </a:lnTo>
                <a:lnTo>
                  <a:pt x="125015" y="44649"/>
                </a:lnTo>
                <a:lnTo>
                  <a:pt x="125015" y="35719"/>
                </a:lnTo>
                <a:lnTo>
                  <a:pt x="125015" y="17860"/>
                </a:lnTo>
                <a:lnTo>
                  <a:pt x="116086" y="17860"/>
                </a:lnTo>
                <a:lnTo>
                  <a:pt x="116086" y="8930"/>
                </a:lnTo>
                <a:lnTo>
                  <a:pt x="107156" y="0"/>
                </a:lnTo>
                <a:lnTo>
                  <a:pt x="98226" y="0"/>
                </a:lnTo>
                <a:lnTo>
                  <a:pt x="89296" y="8930"/>
                </a:lnTo>
                <a:lnTo>
                  <a:pt x="71437" y="17860"/>
                </a:lnTo>
                <a:lnTo>
                  <a:pt x="62507" y="26789"/>
                </a:lnTo>
                <a:lnTo>
                  <a:pt x="53578" y="44649"/>
                </a:lnTo>
                <a:lnTo>
                  <a:pt x="35718" y="71438"/>
                </a:lnTo>
                <a:lnTo>
                  <a:pt x="26789" y="89297"/>
                </a:lnTo>
                <a:lnTo>
                  <a:pt x="17859" y="116086"/>
                </a:lnTo>
                <a:lnTo>
                  <a:pt x="8929" y="133945"/>
                </a:lnTo>
                <a:lnTo>
                  <a:pt x="8929" y="151805"/>
                </a:lnTo>
                <a:lnTo>
                  <a:pt x="17859" y="151805"/>
                </a:lnTo>
                <a:lnTo>
                  <a:pt x="26789" y="160735"/>
                </a:lnTo>
                <a:lnTo>
                  <a:pt x="44648" y="151805"/>
                </a:lnTo>
                <a:lnTo>
                  <a:pt x="71437" y="151805"/>
                </a:lnTo>
                <a:lnTo>
                  <a:pt x="98226" y="133945"/>
                </a:lnTo>
                <a:lnTo>
                  <a:pt x="125015" y="116086"/>
                </a:lnTo>
                <a:lnTo>
                  <a:pt x="142875" y="98227"/>
                </a:lnTo>
                <a:lnTo>
                  <a:pt x="160734" y="80367"/>
                </a:lnTo>
                <a:lnTo>
                  <a:pt x="169664" y="62508"/>
                </a:lnTo>
                <a:lnTo>
                  <a:pt x="178593" y="53578"/>
                </a:lnTo>
                <a:lnTo>
                  <a:pt x="178593" y="44649"/>
                </a:lnTo>
                <a:lnTo>
                  <a:pt x="178593" y="35719"/>
                </a:lnTo>
                <a:lnTo>
                  <a:pt x="169664" y="44649"/>
                </a:lnTo>
                <a:lnTo>
                  <a:pt x="169664" y="44649"/>
                </a:lnTo>
                <a:lnTo>
                  <a:pt x="160734" y="53578"/>
                </a:lnTo>
                <a:lnTo>
                  <a:pt x="160734" y="62508"/>
                </a:lnTo>
                <a:lnTo>
                  <a:pt x="160734" y="71438"/>
                </a:lnTo>
                <a:lnTo>
                  <a:pt x="151804" y="80367"/>
                </a:lnTo>
                <a:lnTo>
                  <a:pt x="151804" y="80367"/>
                </a:lnTo>
                <a:lnTo>
                  <a:pt x="151804" y="89297"/>
                </a:lnTo>
                <a:lnTo>
                  <a:pt x="151804" y="98227"/>
                </a:lnTo>
                <a:lnTo>
                  <a:pt x="142875" y="107156"/>
                </a:lnTo>
                <a:lnTo>
                  <a:pt x="142875" y="125016"/>
                </a:lnTo>
                <a:lnTo>
                  <a:pt x="151804" y="142875"/>
                </a:lnTo>
                <a:lnTo>
                  <a:pt x="151804" y="169664"/>
                </a:lnTo>
                <a:lnTo>
                  <a:pt x="160734" y="196453"/>
                </a:lnTo>
                <a:lnTo>
                  <a:pt x="160734" y="232172"/>
                </a:lnTo>
                <a:lnTo>
                  <a:pt x="160734" y="267891"/>
                </a:lnTo>
                <a:lnTo>
                  <a:pt x="160734" y="303610"/>
                </a:lnTo>
                <a:lnTo>
                  <a:pt x="160734" y="330399"/>
                </a:lnTo>
                <a:lnTo>
                  <a:pt x="151804" y="366117"/>
                </a:lnTo>
                <a:lnTo>
                  <a:pt x="142875" y="392906"/>
                </a:lnTo>
                <a:lnTo>
                  <a:pt x="133945" y="410766"/>
                </a:lnTo>
                <a:lnTo>
                  <a:pt x="125015" y="428625"/>
                </a:lnTo>
                <a:lnTo>
                  <a:pt x="107156" y="446485"/>
                </a:lnTo>
                <a:lnTo>
                  <a:pt x="98226" y="455414"/>
                </a:lnTo>
                <a:lnTo>
                  <a:pt x="80367" y="464344"/>
                </a:lnTo>
                <a:lnTo>
                  <a:pt x="62507" y="455414"/>
                </a:lnTo>
                <a:lnTo>
                  <a:pt x="53578" y="446485"/>
                </a:lnTo>
                <a:lnTo>
                  <a:pt x="35718" y="428625"/>
                </a:lnTo>
                <a:lnTo>
                  <a:pt x="17859" y="419695"/>
                </a:lnTo>
                <a:lnTo>
                  <a:pt x="8929" y="401836"/>
                </a:lnTo>
                <a:lnTo>
                  <a:pt x="0" y="392906"/>
                </a:lnTo>
                <a:lnTo>
                  <a:pt x="0" y="383977"/>
                </a:lnTo>
                <a:lnTo>
                  <a:pt x="8929" y="366117"/>
                </a:lnTo>
                <a:lnTo>
                  <a:pt x="26789" y="339328"/>
                </a:lnTo>
                <a:lnTo>
                  <a:pt x="44648" y="312539"/>
                </a:lnTo>
                <a:lnTo>
                  <a:pt x="71437" y="276820"/>
                </a:lnTo>
                <a:lnTo>
                  <a:pt x="116086" y="241102"/>
                </a:lnTo>
                <a:lnTo>
                  <a:pt x="151804" y="205383"/>
                </a:lnTo>
                <a:lnTo>
                  <a:pt x="187523" y="169664"/>
                </a:lnTo>
                <a:lnTo>
                  <a:pt x="214312" y="133945"/>
                </a:lnTo>
                <a:lnTo>
                  <a:pt x="241101" y="116086"/>
                </a:lnTo>
                <a:lnTo>
                  <a:pt x="250031" y="98227"/>
                </a:lnTo>
                <a:lnTo>
                  <a:pt x="258961" y="98227"/>
                </a:lnTo>
                <a:lnTo>
                  <a:pt x="258961" y="107156"/>
                </a:lnTo>
                <a:lnTo>
                  <a:pt x="250031" y="116086"/>
                </a:lnTo>
                <a:lnTo>
                  <a:pt x="250031"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6634758" y="3134320"/>
            <a:ext cx="35720" cy="241102"/>
          </a:xfrm>
          <a:custGeom>
            <a:avLst/>
            <a:gdLst/>
            <a:ahLst/>
            <a:cxnLst/>
            <a:rect l="0" t="0" r="0" b="0"/>
            <a:pathLst>
              <a:path w="35720" h="241102">
                <a:moveTo>
                  <a:pt x="0" y="0"/>
                </a:moveTo>
                <a:lnTo>
                  <a:pt x="0" y="0"/>
                </a:lnTo>
                <a:lnTo>
                  <a:pt x="0" y="0"/>
                </a:lnTo>
                <a:lnTo>
                  <a:pt x="8930" y="0"/>
                </a:lnTo>
                <a:lnTo>
                  <a:pt x="17859" y="8930"/>
                </a:lnTo>
                <a:lnTo>
                  <a:pt x="26789" y="35719"/>
                </a:lnTo>
                <a:lnTo>
                  <a:pt x="35719" y="71437"/>
                </a:lnTo>
                <a:lnTo>
                  <a:pt x="35719" y="116086"/>
                </a:lnTo>
                <a:lnTo>
                  <a:pt x="35719" y="178594"/>
                </a:lnTo>
                <a:lnTo>
                  <a:pt x="26789" y="241101"/>
                </a:lnTo>
                <a:lnTo>
                  <a:pt x="2678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831211" y="2902148"/>
            <a:ext cx="160735" cy="178595"/>
          </a:xfrm>
          <a:custGeom>
            <a:avLst/>
            <a:gdLst/>
            <a:ahLst/>
            <a:cxnLst/>
            <a:rect l="0" t="0" r="0" b="0"/>
            <a:pathLst>
              <a:path w="160735" h="178595">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30" y="8930"/>
                </a:lnTo>
                <a:lnTo>
                  <a:pt x="8930" y="17859"/>
                </a:lnTo>
                <a:lnTo>
                  <a:pt x="17859" y="35719"/>
                </a:lnTo>
                <a:lnTo>
                  <a:pt x="26789" y="53578"/>
                </a:lnTo>
                <a:lnTo>
                  <a:pt x="44648" y="80367"/>
                </a:lnTo>
                <a:lnTo>
                  <a:pt x="62508" y="98227"/>
                </a:lnTo>
                <a:lnTo>
                  <a:pt x="80367" y="125016"/>
                </a:lnTo>
                <a:lnTo>
                  <a:pt x="98227" y="142875"/>
                </a:lnTo>
                <a:lnTo>
                  <a:pt x="107156" y="160734"/>
                </a:lnTo>
                <a:lnTo>
                  <a:pt x="125016" y="169664"/>
                </a:lnTo>
                <a:lnTo>
                  <a:pt x="133945" y="178594"/>
                </a:lnTo>
                <a:lnTo>
                  <a:pt x="142875" y="178594"/>
                </a:lnTo>
                <a:lnTo>
                  <a:pt x="151805" y="178594"/>
                </a:lnTo>
                <a:lnTo>
                  <a:pt x="160734" y="169664"/>
                </a:lnTo>
                <a:lnTo>
                  <a:pt x="160734" y="160734"/>
                </a:lnTo>
                <a:lnTo>
                  <a:pt x="160734"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804422" y="2866429"/>
            <a:ext cx="160735" cy="241103"/>
          </a:xfrm>
          <a:custGeom>
            <a:avLst/>
            <a:gdLst/>
            <a:ahLst/>
            <a:cxnLst/>
            <a:rect l="0" t="0" r="0" b="0"/>
            <a:pathLst>
              <a:path w="160735" h="241103">
                <a:moveTo>
                  <a:pt x="160734" y="26789"/>
                </a:moveTo>
                <a:lnTo>
                  <a:pt x="160734" y="26789"/>
                </a:lnTo>
                <a:lnTo>
                  <a:pt x="160734" y="17860"/>
                </a:lnTo>
                <a:lnTo>
                  <a:pt x="151805" y="17860"/>
                </a:lnTo>
                <a:lnTo>
                  <a:pt x="151805" y="8930"/>
                </a:lnTo>
                <a:lnTo>
                  <a:pt x="151805" y="0"/>
                </a:lnTo>
                <a:lnTo>
                  <a:pt x="142875" y="0"/>
                </a:lnTo>
                <a:lnTo>
                  <a:pt x="142875" y="17860"/>
                </a:lnTo>
                <a:lnTo>
                  <a:pt x="125016" y="35719"/>
                </a:lnTo>
                <a:lnTo>
                  <a:pt x="107156" y="62508"/>
                </a:lnTo>
                <a:lnTo>
                  <a:pt x="89297" y="98227"/>
                </a:lnTo>
                <a:lnTo>
                  <a:pt x="62508" y="142875"/>
                </a:lnTo>
                <a:lnTo>
                  <a:pt x="44648" y="178594"/>
                </a:lnTo>
                <a:lnTo>
                  <a:pt x="26789" y="205383"/>
                </a:lnTo>
                <a:lnTo>
                  <a:pt x="8930" y="223242"/>
                </a:lnTo>
                <a:lnTo>
                  <a:pt x="8930" y="241102"/>
                </a:lnTo>
                <a:lnTo>
                  <a:pt x="0" y="241102"/>
                </a:lnTo>
                <a:lnTo>
                  <a:pt x="8930" y="223242"/>
                </a:lnTo>
                <a:lnTo>
                  <a:pt x="17859" y="205383"/>
                </a:lnTo>
                <a:lnTo>
                  <a:pt x="26789" y="187524"/>
                </a:lnTo>
                <a:lnTo>
                  <a:pt x="26789"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7108031" y="3027164"/>
            <a:ext cx="89298" cy="187524"/>
          </a:xfrm>
          <a:custGeom>
            <a:avLst/>
            <a:gdLst/>
            <a:ahLst/>
            <a:cxnLst/>
            <a:rect l="0" t="0" r="0" b="0"/>
            <a:pathLst>
              <a:path w="89298" h="187524">
                <a:moveTo>
                  <a:pt x="62508" y="8929"/>
                </a:moveTo>
                <a:lnTo>
                  <a:pt x="62508" y="0"/>
                </a:lnTo>
                <a:lnTo>
                  <a:pt x="62508" y="0"/>
                </a:lnTo>
                <a:lnTo>
                  <a:pt x="62508" y="0"/>
                </a:lnTo>
                <a:lnTo>
                  <a:pt x="62508" y="0"/>
                </a:lnTo>
                <a:lnTo>
                  <a:pt x="62508" y="0"/>
                </a:lnTo>
                <a:lnTo>
                  <a:pt x="71438" y="0"/>
                </a:lnTo>
                <a:lnTo>
                  <a:pt x="71438" y="8929"/>
                </a:lnTo>
                <a:lnTo>
                  <a:pt x="80367" y="17859"/>
                </a:lnTo>
                <a:lnTo>
                  <a:pt x="80367" y="44648"/>
                </a:lnTo>
                <a:lnTo>
                  <a:pt x="89297" y="62507"/>
                </a:lnTo>
                <a:lnTo>
                  <a:pt x="80367" y="98226"/>
                </a:lnTo>
                <a:lnTo>
                  <a:pt x="71438" y="133945"/>
                </a:lnTo>
                <a:lnTo>
                  <a:pt x="44649" y="160734"/>
                </a:lnTo>
                <a:lnTo>
                  <a:pt x="26789" y="178593"/>
                </a:lnTo>
                <a:lnTo>
                  <a:pt x="0" y="187523"/>
                </a:lnTo>
                <a:lnTo>
                  <a:pt x="0"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6670477" y="2794992"/>
            <a:ext cx="241102" cy="357188"/>
          </a:xfrm>
          <a:custGeom>
            <a:avLst/>
            <a:gdLst/>
            <a:ahLst/>
            <a:cxnLst/>
            <a:rect l="0" t="0" r="0" b="0"/>
            <a:pathLst>
              <a:path w="241102" h="357188">
                <a:moveTo>
                  <a:pt x="35718" y="98226"/>
                </a:moveTo>
                <a:lnTo>
                  <a:pt x="35718" y="98226"/>
                </a:lnTo>
                <a:lnTo>
                  <a:pt x="35718" y="98226"/>
                </a:lnTo>
                <a:lnTo>
                  <a:pt x="26789" y="98226"/>
                </a:lnTo>
                <a:lnTo>
                  <a:pt x="26789" y="89297"/>
                </a:lnTo>
                <a:lnTo>
                  <a:pt x="26789" y="89297"/>
                </a:lnTo>
                <a:lnTo>
                  <a:pt x="26789" y="89297"/>
                </a:lnTo>
                <a:lnTo>
                  <a:pt x="26789" y="89297"/>
                </a:lnTo>
                <a:lnTo>
                  <a:pt x="26789" y="98226"/>
                </a:lnTo>
                <a:lnTo>
                  <a:pt x="17859" y="98226"/>
                </a:lnTo>
                <a:lnTo>
                  <a:pt x="17859" y="98226"/>
                </a:lnTo>
                <a:lnTo>
                  <a:pt x="17859" y="98226"/>
                </a:lnTo>
                <a:lnTo>
                  <a:pt x="8929" y="98226"/>
                </a:lnTo>
                <a:lnTo>
                  <a:pt x="8929" y="98226"/>
                </a:lnTo>
                <a:lnTo>
                  <a:pt x="0" y="107156"/>
                </a:lnTo>
                <a:lnTo>
                  <a:pt x="0" y="107156"/>
                </a:lnTo>
                <a:lnTo>
                  <a:pt x="0" y="107156"/>
                </a:lnTo>
                <a:lnTo>
                  <a:pt x="8929" y="98226"/>
                </a:lnTo>
                <a:lnTo>
                  <a:pt x="26789" y="89297"/>
                </a:lnTo>
                <a:lnTo>
                  <a:pt x="53578" y="80367"/>
                </a:lnTo>
                <a:lnTo>
                  <a:pt x="89296" y="62508"/>
                </a:lnTo>
                <a:lnTo>
                  <a:pt x="125015" y="44648"/>
                </a:lnTo>
                <a:lnTo>
                  <a:pt x="160734" y="26789"/>
                </a:lnTo>
                <a:lnTo>
                  <a:pt x="187523" y="17859"/>
                </a:lnTo>
                <a:lnTo>
                  <a:pt x="214312" y="8929"/>
                </a:lnTo>
                <a:lnTo>
                  <a:pt x="232171" y="0"/>
                </a:lnTo>
                <a:lnTo>
                  <a:pt x="241101" y="8929"/>
                </a:lnTo>
                <a:lnTo>
                  <a:pt x="232171" y="26789"/>
                </a:lnTo>
                <a:lnTo>
                  <a:pt x="223242" y="44648"/>
                </a:lnTo>
                <a:lnTo>
                  <a:pt x="196453" y="71437"/>
                </a:lnTo>
                <a:lnTo>
                  <a:pt x="169664" y="98226"/>
                </a:lnTo>
                <a:lnTo>
                  <a:pt x="142875" y="125015"/>
                </a:lnTo>
                <a:lnTo>
                  <a:pt x="116086" y="142875"/>
                </a:lnTo>
                <a:lnTo>
                  <a:pt x="89296" y="160734"/>
                </a:lnTo>
                <a:lnTo>
                  <a:pt x="62507" y="178594"/>
                </a:lnTo>
                <a:lnTo>
                  <a:pt x="53578" y="178594"/>
                </a:lnTo>
                <a:lnTo>
                  <a:pt x="44648" y="187523"/>
                </a:lnTo>
                <a:lnTo>
                  <a:pt x="44648" y="187523"/>
                </a:lnTo>
                <a:lnTo>
                  <a:pt x="44648" y="187523"/>
                </a:lnTo>
                <a:lnTo>
                  <a:pt x="53578" y="187523"/>
                </a:lnTo>
                <a:lnTo>
                  <a:pt x="62507" y="178594"/>
                </a:lnTo>
                <a:lnTo>
                  <a:pt x="80367" y="169664"/>
                </a:lnTo>
                <a:lnTo>
                  <a:pt x="98226" y="160734"/>
                </a:lnTo>
                <a:lnTo>
                  <a:pt x="125015" y="160734"/>
                </a:lnTo>
                <a:lnTo>
                  <a:pt x="151804" y="151804"/>
                </a:lnTo>
                <a:lnTo>
                  <a:pt x="169664" y="151804"/>
                </a:lnTo>
                <a:lnTo>
                  <a:pt x="187523" y="151804"/>
                </a:lnTo>
                <a:lnTo>
                  <a:pt x="205382" y="151804"/>
                </a:lnTo>
                <a:lnTo>
                  <a:pt x="214312" y="160734"/>
                </a:lnTo>
                <a:lnTo>
                  <a:pt x="223242" y="178594"/>
                </a:lnTo>
                <a:lnTo>
                  <a:pt x="214312" y="196453"/>
                </a:lnTo>
                <a:lnTo>
                  <a:pt x="205382" y="223242"/>
                </a:lnTo>
                <a:lnTo>
                  <a:pt x="187523" y="241101"/>
                </a:lnTo>
                <a:lnTo>
                  <a:pt x="169664" y="267890"/>
                </a:lnTo>
                <a:lnTo>
                  <a:pt x="151804" y="285750"/>
                </a:lnTo>
                <a:lnTo>
                  <a:pt x="125015" y="303609"/>
                </a:lnTo>
                <a:lnTo>
                  <a:pt x="116086" y="321469"/>
                </a:lnTo>
                <a:lnTo>
                  <a:pt x="98226" y="339328"/>
                </a:lnTo>
                <a:lnTo>
                  <a:pt x="80367" y="348258"/>
                </a:lnTo>
                <a:lnTo>
                  <a:pt x="71437" y="357187"/>
                </a:lnTo>
                <a:lnTo>
                  <a:pt x="62507" y="357187"/>
                </a:lnTo>
                <a:lnTo>
                  <a:pt x="53578" y="357187"/>
                </a:lnTo>
                <a:lnTo>
                  <a:pt x="53578" y="348258"/>
                </a:lnTo>
                <a:lnTo>
                  <a:pt x="62507" y="339328"/>
                </a:lnTo>
                <a:lnTo>
                  <a:pt x="71437" y="339328"/>
                </a:lnTo>
                <a:lnTo>
                  <a:pt x="89296" y="339328"/>
                </a:lnTo>
                <a:lnTo>
                  <a:pt x="107156" y="339328"/>
                </a:lnTo>
                <a:lnTo>
                  <a:pt x="133945" y="339328"/>
                </a:lnTo>
                <a:lnTo>
                  <a:pt x="169664" y="339328"/>
                </a:lnTo>
                <a:lnTo>
                  <a:pt x="196453" y="339328"/>
                </a:lnTo>
                <a:lnTo>
                  <a:pt x="196453"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7447359" y="2786063"/>
            <a:ext cx="214314" cy="232172"/>
          </a:xfrm>
          <a:custGeom>
            <a:avLst/>
            <a:gdLst/>
            <a:ahLst/>
            <a:cxnLst/>
            <a:rect l="0" t="0" r="0" b="0"/>
            <a:pathLst>
              <a:path w="214314" h="232172">
                <a:moveTo>
                  <a:pt x="0" y="26788"/>
                </a:moveTo>
                <a:lnTo>
                  <a:pt x="0" y="26788"/>
                </a:lnTo>
                <a:lnTo>
                  <a:pt x="0" y="26788"/>
                </a:lnTo>
                <a:lnTo>
                  <a:pt x="0" y="17858"/>
                </a:lnTo>
                <a:lnTo>
                  <a:pt x="0" y="17858"/>
                </a:lnTo>
                <a:lnTo>
                  <a:pt x="0" y="8929"/>
                </a:lnTo>
                <a:lnTo>
                  <a:pt x="0" y="8929"/>
                </a:lnTo>
                <a:lnTo>
                  <a:pt x="8930" y="0"/>
                </a:lnTo>
                <a:lnTo>
                  <a:pt x="8930" y="0"/>
                </a:lnTo>
                <a:lnTo>
                  <a:pt x="17860" y="0"/>
                </a:lnTo>
                <a:lnTo>
                  <a:pt x="17860" y="8929"/>
                </a:lnTo>
                <a:lnTo>
                  <a:pt x="26789" y="26788"/>
                </a:lnTo>
                <a:lnTo>
                  <a:pt x="35719" y="44648"/>
                </a:lnTo>
                <a:lnTo>
                  <a:pt x="44649" y="71437"/>
                </a:lnTo>
                <a:lnTo>
                  <a:pt x="62508" y="107155"/>
                </a:lnTo>
                <a:lnTo>
                  <a:pt x="80368" y="133944"/>
                </a:lnTo>
                <a:lnTo>
                  <a:pt x="98227" y="160733"/>
                </a:lnTo>
                <a:lnTo>
                  <a:pt x="125016" y="187523"/>
                </a:lnTo>
                <a:lnTo>
                  <a:pt x="142875" y="214312"/>
                </a:lnTo>
                <a:lnTo>
                  <a:pt x="160735" y="223241"/>
                </a:lnTo>
                <a:lnTo>
                  <a:pt x="178594" y="232171"/>
                </a:lnTo>
                <a:lnTo>
                  <a:pt x="187524" y="223241"/>
                </a:lnTo>
                <a:lnTo>
                  <a:pt x="205383" y="214312"/>
                </a:lnTo>
                <a:lnTo>
                  <a:pt x="214313" y="196452"/>
                </a:lnTo>
                <a:lnTo>
                  <a:pt x="214313" y="19645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7438430" y="2777133"/>
            <a:ext cx="196454" cy="294680"/>
          </a:xfrm>
          <a:custGeom>
            <a:avLst/>
            <a:gdLst/>
            <a:ahLst/>
            <a:cxnLst/>
            <a:rect l="0" t="0" r="0" b="0"/>
            <a:pathLst>
              <a:path w="196454" h="294680">
                <a:moveTo>
                  <a:pt x="196453" y="0"/>
                </a:moveTo>
                <a:lnTo>
                  <a:pt x="196453" y="8930"/>
                </a:lnTo>
                <a:lnTo>
                  <a:pt x="187523" y="17859"/>
                </a:lnTo>
                <a:lnTo>
                  <a:pt x="178593" y="35718"/>
                </a:lnTo>
                <a:lnTo>
                  <a:pt x="160734" y="62507"/>
                </a:lnTo>
                <a:lnTo>
                  <a:pt x="142875" y="107156"/>
                </a:lnTo>
                <a:lnTo>
                  <a:pt x="107156" y="151804"/>
                </a:lnTo>
                <a:lnTo>
                  <a:pt x="71437" y="196453"/>
                </a:lnTo>
                <a:lnTo>
                  <a:pt x="44648" y="232171"/>
                </a:lnTo>
                <a:lnTo>
                  <a:pt x="17859" y="267890"/>
                </a:lnTo>
                <a:lnTo>
                  <a:pt x="0" y="285749"/>
                </a:lnTo>
                <a:lnTo>
                  <a:pt x="0" y="294679"/>
                </a:lnTo>
                <a:lnTo>
                  <a:pt x="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7786688" y="2536031"/>
            <a:ext cx="142876" cy="669727"/>
          </a:xfrm>
          <a:custGeom>
            <a:avLst/>
            <a:gdLst/>
            <a:ahLst/>
            <a:cxnLst/>
            <a:rect l="0" t="0" r="0" b="0"/>
            <a:pathLst>
              <a:path w="142876" h="669727">
                <a:moveTo>
                  <a:pt x="0" y="0"/>
                </a:moveTo>
                <a:lnTo>
                  <a:pt x="0" y="0"/>
                </a:lnTo>
                <a:lnTo>
                  <a:pt x="0" y="0"/>
                </a:lnTo>
                <a:lnTo>
                  <a:pt x="0" y="0"/>
                </a:lnTo>
                <a:lnTo>
                  <a:pt x="8929" y="0"/>
                </a:lnTo>
                <a:lnTo>
                  <a:pt x="17859" y="0"/>
                </a:lnTo>
                <a:lnTo>
                  <a:pt x="26789" y="17860"/>
                </a:lnTo>
                <a:lnTo>
                  <a:pt x="53578" y="44649"/>
                </a:lnTo>
                <a:lnTo>
                  <a:pt x="80367" y="98227"/>
                </a:lnTo>
                <a:lnTo>
                  <a:pt x="107156" y="160735"/>
                </a:lnTo>
                <a:lnTo>
                  <a:pt x="125015" y="241102"/>
                </a:lnTo>
                <a:lnTo>
                  <a:pt x="142875" y="321469"/>
                </a:lnTo>
                <a:lnTo>
                  <a:pt x="133945" y="410765"/>
                </a:lnTo>
                <a:lnTo>
                  <a:pt x="116085" y="491133"/>
                </a:lnTo>
                <a:lnTo>
                  <a:pt x="98226" y="553640"/>
                </a:lnTo>
                <a:lnTo>
                  <a:pt x="71437" y="607219"/>
                </a:lnTo>
                <a:lnTo>
                  <a:pt x="44648" y="642937"/>
                </a:lnTo>
                <a:lnTo>
                  <a:pt x="35718" y="669726"/>
                </a:lnTo>
                <a:lnTo>
                  <a:pt x="35718" y="6697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6607969" y="2759273"/>
            <a:ext cx="330399" cy="375048"/>
          </a:xfrm>
          <a:custGeom>
            <a:avLst/>
            <a:gdLst/>
            <a:ahLst/>
            <a:cxnLst/>
            <a:rect l="0" t="0" r="0" b="0"/>
            <a:pathLst>
              <a:path w="330399" h="375048">
                <a:moveTo>
                  <a:pt x="8929" y="98227"/>
                </a:moveTo>
                <a:lnTo>
                  <a:pt x="8929" y="107156"/>
                </a:lnTo>
                <a:lnTo>
                  <a:pt x="8929" y="107156"/>
                </a:lnTo>
                <a:lnTo>
                  <a:pt x="0" y="107156"/>
                </a:lnTo>
                <a:lnTo>
                  <a:pt x="0" y="107156"/>
                </a:lnTo>
                <a:lnTo>
                  <a:pt x="0" y="107156"/>
                </a:lnTo>
                <a:lnTo>
                  <a:pt x="0" y="107156"/>
                </a:lnTo>
                <a:lnTo>
                  <a:pt x="0" y="107156"/>
                </a:lnTo>
                <a:lnTo>
                  <a:pt x="0" y="116086"/>
                </a:lnTo>
                <a:lnTo>
                  <a:pt x="0" y="116086"/>
                </a:lnTo>
                <a:lnTo>
                  <a:pt x="0" y="116086"/>
                </a:lnTo>
                <a:lnTo>
                  <a:pt x="0" y="116086"/>
                </a:lnTo>
                <a:lnTo>
                  <a:pt x="8929" y="116086"/>
                </a:lnTo>
                <a:lnTo>
                  <a:pt x="17859" y="116086"/>
                </a:lnTo>
                <a:lnTo>
                  <a:pt x="35719" y="107156"/>
                </a:lnTo>
                <a:lnTo>
                  <a:pt x="44648" y="98227"/>
                </a:lnTo>
                <a:lnTo>
                  <a:pt x="62508" y="80367"/>
                </a:lnTo>
                <a:lnTo>
                  <a:pt x="80367" y="71438"/>
                </a:lnTo>
                <a:lnTo>
                  <a:pt x="107156" y="62508"/>
                </a:lnTo>
                <a:lnTo>
                  <a:pt x="133945" y="44648"/>
                </a:lnTo>
                <a:lnTo>
                  <a:pt x="169664" y="35719"/>
                </a:lnTo>
                <a:lnTo>
                  <a:pt x="196453" y="26790"/>
                </a:lnTo>
                <a:lnTo>
                  <a:pt x="223242" y="17860"/>
                </a:lnTo>
                <a:lnTo>
                  <a:pt x="250031" y="8930"/>
                </a:lnTo>
                <a:lnTo>
                  <a:pt x="276820" y="8930"/>
                </a:lnTo>
                <a:lnTo>
                  <a:pt x="303609" y="0"/>
                </a:lnTo>
                <a:lnTo>
                  <a:pt x="312539" y="0"/>
                </a:lnTo>
                <a:lnTo>
                  <a:pt x="321469" y="0"/>
                </a:lnTo>
                <a:lnTo>
                  <a:pt x="321469" y="0"/>
                </a:lnTo>
                <a:lnTo>
                  <a:pt x="321469" y="8930"/>
                </a:lnTo>
                <a:lnTo>
                  <a:pt x="312539" y="8930"/>
                </a:lnTo>
                <a:lnTo>
                  <a:pt x="312539" y="17860"/>
                </a:lnTo>
                <a:lnTo>
                  <a:pt x="294679" y="26790"/>
                </a:lnTo>
                <a:lnTo>
                  <a:pt x="285750" y="35719"/>
                </a:lnTo>
                <a:lnTo>
                  <a:pt x="267890" y="44648"/>
                </a:lnTo>
                <a:lnTo>
                  <a:pt x="258961" y="62508"/>
                </a:lnTo>
                <a:lnTo>
                  <a:pt x="250031" y="71438"/>
                </a:lnTo>
                <a:lnTo>
                  <a:pt x="232172" y="89297"/>
                </a:lnTo>
                <a:lnTo>
                  <a:pt x="223242" y="107156"/>
                </a:lnTo>
                <a:lnTo>
                  <a:pt x="214312" y="125016"/>
                </a:lnTo>
                <a:lnTo>
                  <a:pt x="196453" y="142875"/>
                </a:lnTo>
                <a:lnTo>
                  <a:pt x="187523" y="160734"/>
                </a:lnTo>
                <a:lnTo>
                  <a:pt x="169664" y="169664"/>
                </a:lnTo>
                <a:lnTo>
                  <a:pt x="151804" y="187523"/>
                </a:lnTo>
                <a:lnTo>
                  <a:pt x="125015" y="205383"/>
                </a:lnTo>
                <a:lnTo>
                  <a:pt x="107156" y="214313"/>
                </a:lnTo>
                <a:lnTo>
                  <a:pt x="98226" y="232172"/>
                </a:lnTo>
                <a:lnTo>
                  <a:pt x="89297" y="241102"/>
                </a:lnTo>
                <a:lnTo>
                  <a:pt x="80367" y="250031"/>
                </a:lnTo>
                <a:lnTo>
                  <a:pt x="71437" y="250031"/>
                </a:lnTo>
                <a:lnTo>
                  <a:pt x="71437" y="250031"/>
                </a:lnTo>
                <a:lnTo>
                  <a:pt x="80367" y="241102"/>
                </a:lnTo>
                <a:lnTo>
                  <a:pt x="80367" y="241102"/>
                </a:lnTo>
                <a:lnTo>
                  <a:pt x="89297" y="232172"/>
                </a:lnTo>
                <a:lnTo>
                  <a:pt x="89297" y="232172"/>
                </a:lnTo>
                <a:lnTo>
                  <a:pt x="98226" y="223242"/>
                </a:lnTo>
                <a:lnTo>
                  <a:pt x="107156" y="223242"/>
                </a:lnTo>
                <a:lnTo>
                  <a:pt x="116086" y="214313"/>
                </a:lnTo>
                <a:lnTo>
                  <a:pt x="133945" y="205383"/>
                </a:lnTo>
                <a:lnTo>
                  <a:pt x="151804" y="196453"/>
                </a:lnTo>
                <a:lnTo>
                  <a:pt x="169664" y="187523"/>
                </a:lnTo>
                <a:lnTo>
                  <a:pt x="196453" y="178594"/>
                </a:lnTo>
                <a:lnTo>
                  <a:pt x="214312" y="169664"/>
                </a:lnTo>
                <a:lnTo>
                  <a:pt x="232172" y="160734"/>
                </a:lnTo>
                <a:lnTo>
                  <a:pt x="250031" y="160734"/>
                </a:lnTo>
                <a:lnTo>
                  <a:pt x="258961" y="151805"/>
                </a:lnTo>
                <a:lnTo>
                  <a:pt x="276820" y="151805"/>
                </a:lnTo>
                <a:lnTo>
                  <a:pt x="276820" y="151805"/>
                </a:lnTo>
                <a:lnTo>
                  <a:pt x="285750" y="151805"/>
                </a:lnTo>
                <a:lnTo>
                  <a:pt x="294679" y="151805"/>
                </a:lnTo>
                <a:lnTo>
                  <a:pt x="303609" y="160734"/>
                </a:lnTo>
                <a:lnTo>
                  <a:pt x="303609" y="160734"/>
                </a:lnTo>
                <a:lnTo>
                  <a:pt x="312539" y="160734"/>
                </a:lnTo>
                <a:lnTo>
                  <a:pt x="321469" y="160734"/>
                </a:lnTo>
                <a:lnTo>
                  <a:pt x="330398" y="160734"/>
                </a:lnTo>
                <a:lnTo>
                  <a:pt x="330398" y="169664"/>
                </a:lnTo>
                <a:lnTo>
                  <a:pt x="330398" y="178594"/>
                </a:lnTo>
                <a:lnTo>
                  <a:pt x="330398" y="187523"/>
                </a:lnTo>
                <a:lnTo>
                  <a:pt x="321469" y="205383"/>
                </a:lnTo>
                <a:lnTo>
                  <a:pt x="312539" y="223242"/>
                </a:lnTo>
                <a:lnTo>
                  <a:pt x="303609" y="241102"/>
                </a:lnTo>
                <a:lnTo>
                  <a:pt x="294679" y="258961"/>
                </a:lnTo>
                <a:lnTo>
                  <a:pt x="276820" y="276820"/>
                </a:lnTo>
                <a:lnTo>
                  <a:pt x="267890" y="285750"/>
                </a:lnTo>
                <a:lnTo>
                  <a:pt x="250031" y="303609"/>
                </a:lnTo>
                <a:lnTo>
                  <a:pt x="232172" y="312539"/>
                </a:lnTo>
                <a:lnTo>
                  <a:pt x="223242" y="321469"/>
                </a:lnTo>
                <a:lnTo>
                  <a:pt x="205383" y="321469"/>
                </a:lnTo>
                <a:lnTo>
                  <a:pt x="187523" y="330398"/>
                </a:lnTo>
                <a:lnTo>
                  <a:pt x="160734" y="339328"/>
                </a:lnTo>
                <a:lnTo>
                  <a:pt x="142875" y="348258"/>
                </a:lnTo>
                <a:lnTo>
                  <a:pt x="125015" y="357188"/>
                </a:lnTo>
                <a:lnTo>
                  <a:pt x="116086" y="366117"/>
                </a:lnTo>
                <a:lnTo>
                  <a:pt x="107156" y="375047"/>
                </a:lnTo>
                <a:lnTo>
                  <a:pt x="107156" y="375047"/>
                </a:lnTo>
                <a:lnTo>
                  <a:pt x="98226" y="375047"/>
                </a:lnTo>
                <a:lnTo>
                  <a:pt x="98226" y="375047"/>
                </a:lnTo>
                <a:lnTo>
                  <a:pt x="98226" y="375047"/>
                </a:lnTo>
                <a:lnTo>
                  <a:pt x="98226" y="375047"/>
                </a:lnTo>
                <a:lnTo>
                  <a:pt x="107156" y="375047"/>
                </a:lnTo>
                <a:lnTo>
                  <a:pt x="107156" y="375047"/>
                </a:lnTo>
                <a:lnTo>
                  <a:pt x="116086" y="375047"/>
                </a:lnTo>
                <a:lnTo>
                  <a:pt x="116086" y="366117"/>
                </a:lnTo>
                <a:lnTo>
                  <a:pt x="125015" y="366117"/>
                </a:lnTo>
                <a:lnTo>
                  <a:pt x="133945" y="357188"/>
                </a:lnTo>
                <a:lnTo>
                  <a:pt x="142875" y="348258"/>
                </a:lnTo>
                <a:lnTo>
                  <a:pt x="160734" y="339328"/>
                </a:lnTo>
                <a:lnTo>
                  <a:pt x="178594" y="339328"/>
                </a:lnTo>
                <a:lnTo>
                  <a:pt x="196453" y="330398"/>
                </a:lnTo>
                <a:lnTo>
                  <a:pt x="205383" y="321469"/>
                </a:lnTo>
                <a:lnTo>
                  <a:pt x="205383" y="321469"/>
                </a:lnTo>
                <a:lnTo>
                  <a:pt x="205383" y="321469"/>
                </a:lnTo>
                <a:lnTo>
                  <a:pt x="205383"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6107906" y="3321843"/>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6840141" y="3187898"/>
            <a:ext cx="8930" cy="8931"/>
          </a:xfrm>
          <a:custGeom>
            <a:avLst/>
            <a:gdLst/>
            <a:ahLst/>
            <a:cxnLst/>
            <a:rect l="0" t="0" r="0" b="0"/>
            <a:pathLst>
              <a:path w="8930" h="8931">
                <a:moveTo>
                  <a:pt x="0" y="8930"/>
                </a:moveTo>
                <a:lnTo>
                  <a:pt x="0" y="8930"/>
                </a:lnTo>
                <a:lnTo>
                  <a:pt x="0" y="0"/>
                </a:lnTo>
                <a:lnTo>
                  <a:pt x="8929" y="0"/>
                </a:lnTo>
                <a:lnTo>
                  <a:pt x="8929" y="0"/>
                </a:lnTo>
                <a:lnTo>
                  <a:pt x="8929" y="0"/>
                </a:lnTo>
                <a:lnTo>
                  <a:pt x="892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3991570" y="3366492"/>
            <a:ext cx="2000251" cy="160735"/>
          </a:xfrm>
          <a:custGeom>
            <a:avLst/>
            <a:gdLst/>
            <a:ahLst/>
            <a:cxnLst/>
            <a:rect l="0" t="0" r="0" b="0"/>
            <a:pathLst>
              <a:path w="2000251" h="160735">
                <a:moveTo>
                  <a:pt x="26789" y="125015"/>
                </a:moveTo>
                <a:lnTo>
                  <a:pt x="26789" y="125015"/>
                </a:lnTo>
                <a:lnTo>
                  <a:pt x="26789" y="125015"/>
                </a:lnTo>
                <a:lnTo>
                  <a:pt x="17860" y="125015"/>
                </a:lnTo>
                <a:lnTo>
                  <a:pt x="17860" y="125015"/>
                </a:lnTo>
                <a:lnTo>
                  <a:pt x="8930" y="133945"/>
                </a:lnTo>
                <a:lnTo>
                  <a:pt x="8930" y="133945"/>
                </a:lnTo>
                <a:lnTo>
                  <a:pt x="8930" y="133945"/>
                </a:lnTo>
                <a:lnTo>
                  <a:pt x="8930" y="133945"/>
                </a:lnTo>
                <a:lnTo>
                  <a:pt x="8930" y="133945"/>
                </a:lnTo>
                <a:lnTo>
                  <a:pt x="0" y="133945"/>
                </a:lnTo>
                <a:lnTo>
                  <a:pt x="0" y="133945"/>
                </a:lnTo>
                <a:lnTo>
                  <a:pt x="0" y="133945"/>
                </a:lnTo>
                <a:lnTo>
                  <a:pt x="8930" y="142875"/>
                </a:lnTo>
                <a:lnTo>
                  <a:pt x="8930" y="142875"/>
                </a:lnTo>
                <a:lnTo>
                  <a:pt x="8930" y="142875"/>
                </a:lnTo>
                <a:lnTo>
                  <a:pt x="17860" y="151804"/>
                </a:lnTo>
                <a:lnTo>
                  <a:pt x="26789" y="160734"/>
                </a:lnTo>
                <a:lnTo>
                  <a:pt x="35719" y="160734"/>
                </a:lnTo>
                <a:lnTo>
                  <a:pt x="44649" y="160734"/>
                </a:lnTo>
                <a:lnTo>
                  <a:pt x="62508" y="160734"/>
                </a:lnTo>
                <a:lnTo>
                  <a:pt x="80368" y="160734"/>
                </a:lnTo>
                <a:lnTo>
                  <a:pt x="98227" y="160734"/>
                </a:lnTo>
                <a:lnTo>
                  <a:pt x="116086" y="160734"/>
                </a:lnTo>
                <a:lnTo>
                  <a:pt x="133946" y="151804"/>
                </a:lnTo>
                <a:lnTo>
                  <a:pt x="151805" y="142875"/>
                </a:lnTo>
                <a:lnTo>
                  <a:pt x="169664" y="142875"/>
                </a:lnTo>
                <a:lnTo>
                  <a:pt x="196453" y="133945"/>
                </a:lnTo>
                <a:lnTo>
                  <a:pt x="214313" y="133945"/>
                </a:lnTo>
                <a:lnTo>
                  <a:pt x="241102" y="125015"/>
                </a:lnTo>
                <a:lnTo>
                  <a:pt x="276821" y="125015"/>
                </a:lnTo>
                <a:lnTo>
                  <a:pt x="303610" y="125015"/>
                </a:lnTo>
                <a:lnTo>
                  <a:pt x="339328" y="125015"/>
                </a:lnTo>
                <a:lnTo>
                  <a:pt x="375047" y="116086"/>
                </a:lnTo>
                <a:lnTo>
                  <a:pt x="419696" y="107156"/>
                </a:lnTo>
                <a:lnTo>
                  <a:pt x="455414" y="107156"/>
                </a:lnTo>
                <a:lnTo>
                  <a:pt x="491133" y="98226"/>
                </a:lnTo>
                <a:lnTo>
                  <a:pt x="535782" y="98226"/>
                </a:lnTo>
                <a:lnTo>
                  <a:pt x="571500" y="89297"/>
                </a:lnTo>
                <a:lnTo>
                  <a:pt x="607219" y="89297"/>
                </a:lnTo>
                <a:lnTo>
                  <a:pt x="642938" y="89297"/>
                </a:lnTo>
                <a:lnTo>
                  <a:pt x="678657" y="89297"/>
                </a:lnTo>
                <a:lnTo>
                  <a:pt x="723305" y="89297"/>
                </a:lnTo>
                <a:lnTo>
                  <a:pt x="759024" y="89297"/>
                </a:lnTo>
                <a:lnTo>
                  <a:pt x="803672" y="80367"/>
                </a:lnTo>
                <a:lnTo>
                  <a:pt x="848321" y="80367"/>
                </a:lnTo>
                <a:lnTo>
                  <a:pt x="892969" y="80367"/>
                </a:lnTo>
                <a:lnTo>
                  <a:pt x="937618" y="80367"/>
                </a:lnTo>
                <a:lnTo>
                  <a:pt x="982266" y="71437"/>
                </a:lnTo>
                <a:lnTo>
                  <a:pt x="1026914" y="71437"/>
                </a:lnTo>
                <a:lnTo>
                  <a:pt x="1071563" y="62508"/>
                </a:lnTo>
                <a:lnTo>
                  <a:pt x="1125141" y="62508"/>
                </a:lnTo>
                <a:lnTo>
                  <a:pt x="1169789" y="44648"/>
                </a:lnTo>
                <a:lnTo>
                  <a:pt x="1223368" y="44648"/>
                </a:lnTo>
                <a:lnTo>
                  <a:pt x="1268016" y="35719"/>
                </a:lnTo>
                <a:lnTo>
                  <a:pt x="1312664" y="35719"/>
                </a:lnTo>
                <a:lnTo>
                  <a:pt x="1357313" y="26789"/>
                </a:lnTo>
                <a:lnTo>
                  <a:pt x="1393032" y="26789"/>
                </a:lnTo>
                <a:lnTo>
                  <a:pt x="1437680" y="26789"/>
                </a:lnTo>
                <a:lnTo>
                  <a:pt x="1473399" y="26789"/>
                </a:lnTo>
                <a:lnTo>
                  <a:pt x="1509118" y="35719"/>
                </a:lnTo>
                <a:lnTo>
                  <a:pt x="1553766" y="35719"/>
                </a:lnTo>
                <a:lnTo>
                  <a:pt x="1589485" y="35719"/>
                </a:lnTo>
                <a:lnTo>
                  <a:pt x="1625203" y="35719"/>
                </a:lnTo>
                <a:lnTo>
                  <a:pt x="1660922" y="35719"/>
                </a:lnTo>
                <a:lnTo>
                  <a:pt x="1696641" y="26789"/>
                </a:lnTo>
                <a:lnTo>
                  <a:pt x="1732360" y="26789"/>
                </a:lnTo>
                <a:lnTo>
                  <a:pt x="1759149" y="17859"/>
                </a:lnTo>
                <a:lnTo>
                  <a:pt x="1794868" y="17859"/>
                </a:lnTo>
                <a:lnTo>
                  <a:pt x="1821657" y="8929"/>
                </a:lnTo>
                <a:lnTo>
                  <a:pt x="1848446" y="8929"/>
                </a:lnTo>
                <a:lnTo>
                  <a:pt x="1875235" y="8929"/>
                </a:lnTo>
                <a:lnTo>
                  <a:pt x="1902024" y="8929"/>
                </a:lnTo>
                <a:lnTo>
                  <a:pt x="1928813" y="8929"/>
                </a:lnTo>
                <a:lnTo>
                  <a:pt x="1946672" y="8929"/>
                </a:lnTo>
                <a:lnTo>
                  <a:pt x="1973461" y="8929"/>
                </a:lnTo>
                <a:lnTo>
                  <a:pt x="2000250" y="0"/>
                </a:lnTo>
                <a:lnTo>
                  <a:pt x="20002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6054328" y="3187898"/>
            <a:ext cx="1678782" cy="178595"/>
          </a:xfrm>
          <a:custGeom>
            <a:avLst/>
            <a:gdLst/>
            <a:ahLst/>
            <a:cxnLst/>
            <a:rect l="0" t="0" r="0" b="0"/>
            <a:pathLst>
              <a:path w="1678782" h="178595">
                <a:moveTo>
                  <a:pt x="0" y="178594"/>
                </a:moveTo>
                <a:lnTo>
                  <a:pt x="26789" y="169664"/>
                </a:lnTo>
                <a:lnTo>
                  <a:pt x="53578" y="160734"/>
                </a:lnTo>
                <a:lnTo>
                  <a:pt x="80367" y="151805"/>
                </a:lnTo>
                <a:lnTo>
                  <a:pt x="107156" y="151805"/>
                </a:lnTo>
                <a:lnTo>
                  <a:pt x="142875" y="142875"/>
                </a:lnTo>
                <a:lnTo>
                  <a:pt x="169664" y="142875"/>
                </a:lnTo>
                <a:lnTo>
                  <a:pt x="196453" y="142875"/>
                </a:lnTo>
                <a:lnTo>
                  <a:pt x="232172" y="142875"/>
                </a:lnTo>
                <a:lnTo>
                  <a:pt x="267891" y="142875"/>
                </a:lnTo>
                <a:lnTo>
                  <a:pt x="294680" y="142875"/>
                </a:lnTo>
                <a:lnTo>
                  <a:pt x="330399" y="142875"/>
                </a:lnTo>
                <a:lnTo>
                  <a:pt x="366117" y="142875"/>
                </a:lnTo>
                <a:lnTo>
                  <a:pt x="401836" y="142875"/>
                </a:lnTo>
                <a:lnTo>
                  <a:pt x="446485" y="133945"/>
                </a:lnTo>
                <a:lnTo>
                  <a:pt x="482203" y="133945"/>
                </a:lnTo>
                <a:lnTo>
                  <a:pt x="526852" y="133945"/>
                </a:lnTo>
                <a:lnTo>
                  <a:pt x="562570" y="125016"/>
                </a:lnTo>
                <a:lnTo>
                  <a:pt x="607219" y="125016"/>
                </a:lnTo>
                <a:lnTo>
                  <a:pt x="651867" y="125016"/>
                </a:lnTo>
                <a:lnTo>
                  <a:pt x="687586" y="116086"/>
                </a:lnTo>
                <a:lnTo>
                  <a:pt x="732235" y="107156"/>
                </a:lnTo>
                <a:lnTo>
                  <a:pt x="776883" y="107156"/>
                </a:lnTo>
                <a:lnTo>
                  <a:pt x="821531" y="98227"/>
                </a:lnTo>
                <a:lnTo>
                  <a:pt x="875110" y="98227"/>
                </a:lnTo>
                <a:lnTo>
                  <a:pt x="928688" y="98227"/>
                </a:lnTo>
                <a:lnTo>
                  <a:pt x="973336" y="89297"/>
                </a:lnTo>
                <a:lnTo>
                  <a:pt x="1026914" y="89297"/>
                </a:lnTo>
                <a:lnTo>
                  <a:pt x="1071563" y="80367"/>
                </a:lnTo>
                <a:lnTo>
                  <a:pt x="1116211" y="80367"/>
                </a:lnTo>
                <a:lnTo>
                  <a:pt x="1160860" y="71438"/>
                </a:lnTo>
                <a:lnTo>
                  <a:pt x="1205508" y="62508"/>
                </a:lnTo>
                <a:lnTo>
                  <a:pt x="1250156" y="53578"/>
                </a:lnTo>
                <a:lnTo>
                  <a:pt x="1303735" y="53578"/>
                </a:lnTo>
                <a:lnTo>
                  <a:pt x="1348383" y="44648"/>
                </a:lnTo>
                <a:lnTo>
                  <a:pt x="1393031" y="44648"/>
                </a:lnTo>
                <a:lnTo>
                  <a:pt x="1437680" y="35719"/>
                </a:lnTo>
                <a:lnTo>
                  <a:pt x="1482328" y="26789"/>
                </a:lnTo>
                <a:lnTo>
                  <a:pt x="1518047" y="26789"/>
                </a:lnTo>
                <a:lnTo>
                  <a:pt x="1553766" y="17859"/>
                </a:lnTo>
                <a:lnTo>
                  <a:pt x="1580555" y="17859"/>
                </a:lnTo>
                <a:lnTo>
                  <a:pt x="1607344" y="17859"/>
                </a:lnTo>
                <a:lnTo>
                  <a:pt x="1634133" y="17859"/>
                </a:lnTo>
                <a:lnTo>
                  <a:pt x="1651992" y="17859"/>
                </a:lnTo>
                <a:lnTo>
                  <a:pt x="1669852" y="17859"/>
                </a:lnTo>
                <a:lnTo>
                  <a:pt x="1678781" y="0"/>
                </a:lnTo>
                <a:lnTo>
                  <a:pt x="167878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7295555" y="2571750"/>
            <a:ext cx="473274" cy="571501"/>
          </a:xfrm>
          <a:custGeom>
            <a:avLst/>
            <a:gdLst/>
            <a:ahLst/>
            <a:cxnLst/>
            <a:rect l="0" t="0" r="0" b="0"/>
            <a:pathLst>
              <a:path w="473274" h="571501">
                <a:moveTo>
                  <a:pt x="383976" y="223242"/>
                </a:moveTo>
                <a:lnTo>
                  <a:pt x="383976" y="223242"/>
                </a:lnTo>
                <a:lnTo>
                  <a:pt x="375047" y="214313"/>
                </a:lnTo>
                <a:lnTo>
                  <a:pt x="375047" y="205383"/>
                </a:lnTo>
                <a:lnTo>
                  <a:pt x="366117" y="196453"/>
                </a:lnTo>
                <a:lnTo>
                  <a:pt x="366117" y="187523"/>
                </a:lnTo>
                <a:lnTo>
                  <a:pt x="357187" y="169664"/>
                </a:lnTo>
                <a:lnTo>
                  <a:pt x="357187" y="151805"/>
                </a:lnTo>
                <a:lnTo>
                  <a:pt x="357187" y="125016"/>
                </a:lnTo>
                <a:lnTo>
                  <a:pt x="357187" y="107156"/>
                </a:lnTo>
                <a:lnTo>
                  <a:pt x="348258" y="80367"/>
                </a:lnTo>
                <a:lnTo>
                  <a:pt x="339328" y="62508"/>
                </a:lnTo>
                <a:lnTo>
                  <a:pt x="330398" y="35719"/>
                </a:lnTo>
                <a:lnTo>
                  <a:pt x="321468" y="26789"/>
                </a:lnTo>
                <a:lnTo>
                  <a:pt x="303609" y="8930"/>
                </a:lnTo>
                <a:lnTo>
                  <a:pt x="285750" y="0"/>
                </a:lnTo>
                <a:lnTo>
                  <a:pt x="267890" y="0"/>
                </a:lnTo>
                <a:lnTo>
                  <a:pt x="241101" y="0"/>
                </a:lnTo>
                <a:lnTo>
                  <a:pt x="214312" y="8930"/>
                </a:lnTo>
                <a:lnTo>
                  <a:pt x="187523" y="17859"/>
                </a:lnTo>
                <a:lnTo>
                  <a:pt x="160734" y="26789"/>
                </a:lnTo>
                <a:lnTo>
                  <a:pt x="133945" y="44648"/>
                </a:lnTo>
                <a:lnTo>
                  <a:pt x="107156" y="62508"/>
                </a:lnTo>
                <a:lnTo>
                  <a:pt x="71437" y="89297"/>
                </a:lnTo>
                <a:lnTo>
                  <a:pt x="44648" y="125016"/>
                </a:lnTo>
                <a:lnTo>
                  <a:pt x="26789" y="160734"/>
                </a:lnTo>
                <a:lnTo>
                  <a:pt x="17859" y="214313"/>
                </a:lnTo>
                <a:lnTo>
                  <a:pt x="0" y="267890"/>
                </a:lnTo>
                <a:lnTo>
                  <a:pt x="0" y="330398"/>
                </a:lnTo>
                <a:lnTo>
                  <a:pt x="0" y="392906"/>
                </a:lnTo>
                <a:lnTo>
                  <a:pt x="17859" y="455414"/>
                </a:lnTo>
                <a:lnTo>
                  <a:pt x="35718" y="500062"/>
                </a:lnTo>
                <a:lnTo>
                  <a:pt x="80367" y="535781"/>
                </a:lnTo>
                <a:lnTo>
                  <a:pt x="125015" y="562570"/>
                </a:lnTo>
                <a:lnTo>
                  <a:pt x="169664" y="571500"/>
                </a:lnTo>
                <a:lnTo>
                  <a:pt x="223242" y="562570"/>
                </a:lnTo>
                <a:lnTo>
                  <a:pt x="276820" y="553640"/>
                </a:lnTo>
                <a:lnTo>
                  <a:pt x="330398" y="526851"/>
                </a:lnTo>
                <a:lnTo>
                  <a:pt x="375047" y="482203"/>
                </a:lnTo>
                <a:lnTo>
                  <a:pt x="419695" y="437554"/>
                </a:lnTo>
                <a:lnTo>
                  <a:pt x="446484" y="383976"/>
                </a:lnTo>
                <a:lnTo>
                  <a:pt x="464343" y="330398"/>
                </a:lnTo>
                <a:lnTo>
                  <a:pt x="473273" y="267890"/>
                </a:lnTo>
                <a:lnTo>
                  <a:pt x="455414" y="205383"/>
                </a:lnTo>
                <a:lnTo>
                  <a:pt x="437554" y="151805"/>
                </a:lnTo>
                <a:lnTo>
                  <a:pt x="401836" y="107156"/>
                </a:lnTo>
                <a:lnTo>
                  <a:pt x="357187" y="80367"/>
                </a:lnTo>
                <a:lnTo>
                  <a:pt x="303609" y="62508"/>
                </a:lnTo>
                <a:lnTo>
                  <a:pt x="232172" y="44648"/>
                </a:lnTo>
                <a:lnTo>
                  <a:pt x="169664" y="35719"/>
                </a:lnTo>
                <a:lnTo>
                  <a:pt x="169664"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7518797" y="3027164"/>
            <a:ext cx="8931" cy="8930"/>
          </a:xfrm>
          <a:custGeom>
            <a:avLst/>
            <a:gdLst/>
            <a:ahLst/>
            <a:cxnLst/>
            <a:rect l="0" t="0" r="0" b="0"/>
            <a:pathLst>
              <a:path w="8931" h="8930">
                <a:moveTo>
                  <a:pt x="0" y="8929"/>
                </a:moveTo>
                <a:lnTo>
                  <a:pt x="0" y="0"/>
                </a:lnTo>
                <a:lnTo>
                  <a:pt x="0" y="0"/>
                </a:lnTo>
                <a:lnTo>
                  <a:pt x="8930" y="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6661547" y="3098601"/>
            <a:ext cx="8931" cy="8931"/>
          </a:xfrm>
          <a:custGeom>
            <a:avLst/>
            <a:gdLst/>
            <a:ahLst/>
            <a:cxnLst/>
            <a:rect l="0" t="0" r="0" b="0"/>
            <a:pathLst>
              <a:path w="8931" h="8931">
                <a:moveTo>
                  <a:pt x="8930" y="8930"/>
                </a:moveTo>
                <a:lnTo>
                  <a:pt x="8930" y="8930"/>
                </a:lnTo>
                <a:lnTo>
                  <a:pt x="8930" y="8930"/>
                </a:lnTo>
                <a:lnTo>
                  <a:pt x="0" y="8930"/>
                </a:lnTo>
                <a:lnTo>
                  <a:pt x="0" y="8930"/>
                </a:lnTo>
                <a:lnTo>
                  <a:pt x="8930" y="8930"/>
                </a:lnTo>
                <a:lnTo>
                  <a:pt x="8930" y="893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6670477" y="3089671"/>
            <a:ext cx="8930" cy="8931"/>
          </a:xfrm>
          <a:custGeom>
            <a:avLst/>
            <a:gdLst/>
            <a:ahLst/>
            <a:cxnLst/>
            <a:rect l="0" t="0" r="0" b="0"/>
            <a:pathLst>
              <a:path w="8930" h="8931">
                <a:moveTo>
                  <a:pt x="8929" y="0"/>
                </a:moveTo>
                <a:lnTo>
                  <a:pt x="0" y="0"/>
                </a:lnTo>
                <a:lnTo>
                  <a:pt x="0" y="0"/>
                </a:lnTo>
                <a:lnTo>
                  <a:pt x="0" y="0"/>
                </a:lnTo>
                <a:lnTo>
                  <a:pt x="0" y="0"/>
                </a:lnTo>
                <a:lnTo>
                  <a:pt x="0" y="8930"/>
                </a:lnTo>
                <a:lnTo>
                  <a:pt x="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6643688" y="3089671"/>
            <a:ext cx="8930" cy="35720"/>
          </a:xfrm>
          <a:custGeom>
            <a:avLst/>
            <a:gdLst/>
            <a:ahLst/>
            <a:cxnLst/>
            <a:rect l="0" t="0" r="0" b="0"/>
            <a:pathLst>
              <a:path w="8930" h="35720">
                <a:moveTo>
                  <a:pt x="8929" y="35719"/>
                </a:moveTo>
                <a:lnTo>
                  <a:pt x="8929" y="26790"/>
                </a:lnTo>
                <a:lnTo>
                  <a:pt x="8929" y="17860"/>
                </a:lnTo>
                <a:lnTo>
                  <a:pt x="0" y="17860"/>
                </a:lnTo>
                <a:lnTo>
                  <a:pt x="0" y="893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6625828" y="3170039"/>
            <a:ext cx="8931" cy="53579"/>
          </a:xfrm>
          <a:custGeom>
            <a:avLst/>
            <a:gdLst/>
            <a:ahLst/>
            <a:cxnLst/>
            <a:rect l="0" t="0" r="0" b="0"/>
            <a:pathLst>
              <a:path w="8931" h="53579">
                <a:moveTo>
                  <a:pt x="0" y="53578"/>
                </a:moveTo>
                <a:lnTo>
                  <a:pt x="0" y="44648"/>
                </a:lnTo>
                <a:lnTo>
                  <a:pt x="0" y="35718"/>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3170039" y="3286125"/>
            <a:ext cx="1750220" cy="473274"/>
          </a:xfrm>
          <a:custGeom>
            <a:avLst/>
            <a:gdLst/>
            <a:ahLst/>
            <a:cxnLst/>
            <a:rect l="0" t="0" r="0" b="0"/>
            <a:pathLst>
              <a:path w="1750220" h="473274">
                <a:moveTo>
                  <a:pt x="0" y="8929"/>
                </a:moveTo>
                <a:lnTo>
                  <a:pt x="0" y="8929"/>
                </a:lnTo>
                <a:lnTo>
                  <a:pt x="0" y="8929"/>
                </a:lnTo>
                <a:lnTo>
                  <a:pt x="0" y="0"/>
                </a:lnTo>
                <a:lnTo>
                  <a:pt x="0" y="0"/>
                </a:lnTo>
                <a:lnTo>
                  <a:pt x="0" y="0"/>
                </a:lnTo>
                <a:lnTo>
                  <a:pt x="0" y="0"/>
                </a:lnTo>
                <a:lnTo>
                  <a:pt x="8930" y="8929"/>
                </a:lnTo>
                <a:lnTo>
                  <a:pt x="17859" y="8929"/>
                </a:lnTo>
                <a:lnTo>
                  <a:pt x="26789" y="0"/>
                </a:lnTo>
                <a:lnTo>
                  <a:pt x="35719" y="0"/>
                </a:lnTo>
                <a:lnTo>
                  <a:pt x="53578" y="0"/>
                </a:lnTo>
                <a:lnTo>
                  <a:pt x="62508" y="0"/>
                </a:lnTo>
                <a:lnTo>
                  <a:pt x="80367" y="0"/>
                </a:lnTo>
                <a:lnTo>
                  <a:pt x="98227" y="0"/>
                </a:lnTo>
                <a:lnTo>
                  <a:pt x="116086" y="0"/>
                </a:lnTo>
                <a:lnTo>
                  <a:pt x="142875" y="0"/>
                </a:lnTo>
                <a:lnTo>
                  <a:pt x="169664" y="0"/>
                </a:lnTo>
                <a:lnTo>
                  <a:pt x="196453" y="8929"/>
                </a:lnTo>
                <a:lnTo>
                  <a:pt x="223242" y="8929"/>
                </a:lnTo>
                <a:lnTo>
                  <a:pt x="250031" y="17859"/>
                </a:lnTo>
                <a:lnTo>
                  <a:pt x="285750" y="26789"/>
                </a:lnTo>
                <a:lnTo>
                  <a:pt x="312539" y="44648"/>
                </a:lnTo>
                <a:lnTo>
                  <a:pt x="339328" y="53578"/>
                </a:lnTo>
                <a:lnTo>
                  <a:pt x="366117" y="62507"/>
                </a:lnTo>
                <a:lnTo>
                  <a:pt x="392906" y="80367"/>
                </a:lnTo>
                <a:lnTo>
                  <a:pt x="419695" y="89296"/>
                </a:lnTo>
                <a:lnTo>
                  <a:pt x="446484" y="107156"/>
                </a:lnTo>
                <a:lnTo>
                  <a:pt x="473274" y="133945"/>
                </a:lnTo>
                <a:lnTo>
                  <a:pt x="500063" y="151804"/>
                </a:lnTo>
                <a:lnTo>
                  <a:pt x="526852" y="178593"/>
                </a:lnTo>
                <a:lnTo>
                  <a:pt x="553641" y="196453"/>
                </a:lnTo>
                <a:lnTo>
                  <a:pt x="589359" y="223242"/>
                </a:lnTo>
                <a:lnTo>
                  <a:pt x="616149" y="250031"/>
                </a:lnTo>
                <a:lnTo>
                  <a:pt x="642938" y="276820"/>
                </a:lnTo>
                <a:lnTo>
                  <a:pt x="678656" y="294679"/>
                </a:lnTo>
                <a:lnTo>
                  <a:pt x="705445" y="321468"/>
                </a:lnTo>
                <a:lnTo>
                  <a:pt x="732234" y="339328"/>
                </a:lnTo>
                <a:lnTo>
                  <a:pt x="767953" y="357187"/>
                </a:lnTo>
                <a:lnTo>
                  <a:pt x="794742" y="375046"/>
                </a:lnTo>
                <a:lnTo>
                  <a:pt x="839391" y="383976"/>
                </a:lnTo>
                <a:lnTo>
                  <a:pt x="875109" y="401836"/>
                </a:lnTo>
                <a:lnTo>
                  <a:pt x="919758" y="410765"/>
                </a:lnTo>
                <a:lnTo>
                  <a:pt x="964406" y="419695"/>
                </a:lnTo>
                <a:lnTo>
                  <a:pt x="1009055" y="428625"/>
                </a:lnTo>
                <a:lnTo>
                  <a:pt x="1053703" y="437554"/>
                </a:lnTo>
                <a:lnTo>
                  <a:pt x="1098352" y="437554"/>
                </a:lnTo>
                <a:lnTo>
                  <a:pt x="1143000" y="455414"/>
                </a:lnTo>
                <a:lnTo>
                  <a:pt x="1187649" y="464343"/>
                </a:lnTo>
                <a:lnTo>
                  <a:pt x="1232297" y="473273"/>
                </a:lnTo>
                <a:lnTo>
                  <a:pt x="1285875" y="473273"/>
                </a:lnTo>
                <a:lnTo>
                  <a:pt x="1330524" y="473273"/>
                </a:lnTo>
                <a:lnTo>
                  <a:pt x="1384102" y="473273"/>
                </a:lnTo>
                <a:lnTo>
                  <a:pt x="1437680" y="464343"/>
                </a:lnTo>
                <a:lnTo>
                  <a:pt x="1482328" y="464343"/>
                </a:lnTo>
                <a:lnTo>
                  <a:pt x="1526977" y="455414"/>
                </a:lnTo>
                <a:lnTo>
                  <a:pt x="1571625" y="446484"/>
                </a:lnTo>
                <a:lnTo>
                  <a:pt x="1607344" y="446484"/>
                </a:lnTo>
                <a:lnTo>
                  <a:pt x="1634133" y="437554"/>
                </a:lnTo>
                <a:lnTo>
                  <a:pt x="1660922" y="437554"/>
                </a:lnTo>
                <a:lnTo>
                  <a:pt x="1687711" y="437554"/>
                </a:lnTo>
                <a:lnTo>
                  <a:pt x="1705570" y="437554"/>
                </a:lnTo>
                <a:lnTo>
                  <a:pt x="1723430" y="437554"/>
                </a:lnTo>
                <a:lnTo>
                  <a:pt x="1732359" y="437554"/>
                </a:lnTo>
                <a:lnTo>
                  <a:pt x="1741289" y="437554"/>
                </a:lnTo>
                <a:lnTo>
                  <a:pt x="1750219" y="428625"/>
                </a:lnTo>
                <a:lnTo>
                  <a:pt x="1750219" y="428625"/>
                </a:lnTo>
                <a:lnTo>
                  <a:pt x="1750219" y="410765"/>
                </a:lnTo>
                <a:lnTo>
                  <a:pt x="1750219" y="4107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5143500" y="3616523"/>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5134570" y="3625453"/>
            <a:ext cx="428626" cy="241102"/>
          </a:xfrm>
          <a:custGeom>
            <a:avLst/>
            <a:gdLst/>
            <a:ahLst/>
            <a:cxnLst/>
            <a:rect l="0" t="0" r="0" b="0"/>
            <a:pathLst>
              <a:path w="428626" h="241102">
                <a:moveTo>
                  <a:pt x="0" y="0"/>
                </a:moveTo>
                <a:lnTo>
                  <a:pt x="0" y="17859"/>
                </a:lnTo>
                <a:lnTo>
                  <a:pt x="0" y="35718"/>
                </a:lnTo>
                <a:lnTo>
                  <a:pt x="0" y="71437"/>
                </a:lnTo>
                <a:lnTo>
                  <a:pt x="0" y="107156"/>
                </a:lnTo>
                <a:lnTo>
                  <a:pt x="8930" y="133945"/>
                </a:lnTo>
                <a:lnTo>
                  <a:pt x="8930" y="169664"/>
                </a:lnTo>
                <a:lnTo>
                  <a:pt x="17860" y="196453"/>
                </a:lnTo>
                <a:lnTo>
                  <a:pt x="17860" y="205383"/>
                </a:lnTo>
                <a:lnTo>
                  <a:pt x="26789" y="214312"/>
                </a:lnTo>
                <a:lnTo>
                  <a:pt x="35719" y="223242"/>
                </a:lnTo>
                <a:lnTo>
                  <a:pt x="35719" y="214312"/>
                </a:lnTo>
                <a:lnTo>
                  <a:pt x="44649" y="205383"/>
                </a:lnTo>
                <a:lnTo>
                  <a:pt x="44649" y="196453"/>
                </a:lnTo>
                <a:lnTo>
                  <a:pt x="53578" y="178593"/>
                </a:lnTo>
                <a:lnTo>
                  <a:pt x="53578" y="160734"/>
                </a:lnTo>
                <a:lnTo>
                  <a:pt x="62508" y="142875"/>
                </a:lnTo>
                <a:lnTo>
                  <a:pt x="71438" y="116086"/>
                </a:lnTo>
                <a:lnTo>
                  <a:pt x="80368" y="89297"/>
                </a:lnTo>
                <a:lnTo>
                  <a:pt x="98227" y="62508"/>
                </a:lnTo>
                <a:lnTo>
                  <a:pt x="107157" y="35718"/>
                </a:lnTo>
                <a:lnTo>
                  <a:pt x="125016" y="26789"/>
                </a:lnTo>
                <a:lnTo>
                  <a:pt x="133946" y="17859"/>
                </a:lnTo>
                <a:lnTo>
                  <a:pt x="151805" y="26789"/>
                </a:lnTo>
                <a:lnTo>
                  <a:pt x="160735" y="35718"/>
                </a:lnTo>
                <a:lnTo>
                  <a:pt x="169664" y="53578"/>
                </a:lnTo>
                <a:lnTo>
                  <a:pt x="178594" y="80367"/>
                </a:lnTo>
                <a:lnTo>
                  <a:pt x="187524" y="107156"/>
                </a:lnTo>
                <a:lnTo>
                  <a:pt x="196453" y="142875"/>
                </a:lnTo>
                <a:lnTo>
                  <a:pt x="196453" y="169664"/>
                </a:lnTo>
                <a:lnTo>
                  <a:pt x="205383" y="187523"/>
                </a:lnTo>
                <a:lnTo>
                  <a:pt x="205383" y="205383"/>
                </a:lnTo>
                <a:lnTo>
                  <a:pt x="205383" y="205383"/>
                </a:lnTo>
                <a:lnTo>
                  <a:pt x="205383" y="196453"/>
                </a:lnTo>
                <a:lnTo>
                  <a:pt x="214313" y="187523"/>
                </a:lnTo>
                <a:lnTo>
                  <a:pt x="223243" y="169664"/>
                </a:lnTo>
                <a:lnTo>
                  <a:pt x="232172" y="142875"/>
                </a:lnTo>
                <a:lnTo>
                  <a:pt x="250032" y="107156"/>
                </a:lnTo>
                <a:lnTo>
                  <a:pt x="258961" y="71437"/>
                </a:lnTo>
                <a:lnTo>
                  <a:pt x="276821" y="44648"/>
                </a:lnTo>
                <a:lnTo>
                  <a:pt x="294680" y="17859"/>
                </a:lnTo>
                <a:lnTo>
                  <a:pt x="303610" y="8929"/>
                </a:lnTo>
                <a:lnTo>
                  <a:pt x="312539" y="8929"/>
                </a:lnTo>
                <a:lnTo>
                  <a:pt x="321469" y="26789"/>
                </a:lnTo>
                <a:lnTo>
                  <a:pt x="330399" y="62508"/>
                </a:lnTo>
                <a:lnTo>
                  <a:pt x="339328" y="107156"/>
                </a:lnTo>
                <a:lnTo>
                  <a:pt x="348258" y="151804"/>
                </a:lnTo>
                <a:lnTo>
                  <a:pt x="357188" y="196453"/>
                </a:lnTo>
                <a:lnTo>
                  <a:pt x="366118" y="223242"/>
                </a:lnTo>
                <a:lnTo>
                  <a:pt x="383977" y="241101"/>
                </a:lnTo>
                <a:lnTo>
                  <a:pt x="401836" y="241101"/>
                </a:lnTo>
                <a:lnTo>
                  <a:pt x="419696" y="232172"/>
                </a:lnTo>
                <a:lnTo>
                  <a:pt x="428625" y="205383"/>
                </a:lnTo>
                <a:lnTo>
                  <a:pt x="428625"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5563195" y="3661171"/>
            <a:ext cx="232173" cy="196455"/>
          </a:xfrm>
          <a:custGeom>
            <a:avLst/>
            <a:gdLst/>
            <a:ahLst/>
            <a:cxnLst/>
            <a:rect l="0" t="0" r="0" b="0"/>
            <a:pathLst>
              <a:path w="232173" h="196455">
                <a:moveTo>
                  <a:pt x="8930" y="35719"/>
                </a:moveTo>
                <a:lnTo>
                  <a:pt x="8930" y="44649"/>
                </a:lnTo>
                <a:lnTo>
                  <a:pt x="0" y="62508"/>
                </a:lnTo>
                <a:lnTo>
                  <a:pt x="0" y="89297"/>
                </a:lnTo>
                <a:lnTo>
                  <a:pt x="0" y="116086"/>
                </a:lnTo>
                <a:lnTo>
                  <a:pt x="8930" y="151805"/>
                </a:lnTo>
                <a:lnTo>
                  <a:pt x="8930" y="169665"/>
                </a:lnTo>
                <a:lnTo>
                  <a:pt x="17860" y="187524"/>
                </a:lnTo>
                <a:lnTo>
                  <a:pt x="26789" y="196454"/>
                </a:lnTo>
                <a:lnTo>
                  <a:pt x="44649" y="187524"/>
                </a:lnTo>
                <a:lnTo>
                  <a:pt x="53578" y="178594"/>
                </a:lnTo>
                <a:lnTo>
                  <a:pt x="71438" y="160735"/>
                </a:lnTo>
                <a:lnTo>
                  <a:pt x="80368" y="133946"/>
                </a:lnTo>
                <a:lnTo>
                  <a:pt x="89297" y="98227"/>
                </a:lnTo>
                <a:lnTo>
                  <a:pt x="98227" y="62508"/>
                </a:lnTo>
                <a:lnTo>
                  <a:pt x="107157" y="35719"/>
                </a:lnTo>
                <a:lnTo>
                  <a:pt x="116086" y="8930"/>
                </a:lnTo>
                <a:lnTo>
                  <a:pt x="116086" y="0"/>
                </a:lnTo>
                <a:lnTo>
                  <a:pt x="116086" y="0"/>
                </a:lnTo>
                <a:lnTo>
                  <a:pt x="125016" y="26790"/>
                </a:lnTo>
                <a:lnTo>
                  <a:pt x="125016" y="62508"/>
                </a:lnTo>
                <a:lnTo>
                  <a:pt x="133946" y="98227"/>
                </a:lnTo>
                <a:lnTo>
                  <a:pt x="142875" y="142875"/>
                </a:lnTo>
                <a:lnTo>
                  <a:pt x="160735" y="169665"/>
                </a:lnTo>
                <a:lnTo>
                  <a:pt x="187524" y="187524"/>
                </a:lnTo>
                <a:lnTo>
                  <a:pt x="214313" y="196454"/>
                </a:lnTo>
                <a:lnTo>
                  <a:pt x="223243" y="187524"/>
                </a:lnTo>
                <a:lnTo>
                  <a:pt x="232172" y="169665"/>
                </a:lnTo>
                <a:lnTo>
                  <a:pt x="232172" y="1696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5786438" y="3643312"/>
            <a:ext cx="151805" cy="241103"/>
          </a:xfrm>
          <a:custGeom>
            <a:avLst/>
            <a:gdLst/>
            <a:ahLst/>
            <a:cxnLst/>
            <a:rect l="0" t="0" r="0" b="0"/>
            <a:pathLst>
              <a:path w="151805" h="241103">
                <a:moveTo>
                  <a:pt x="89296" y="35719"/>
                </a:moveTo>
                <a:lnTo>
                  <a:pt x="89296" y="26789"/>
                </a:lnTo>
                <a:lnTo>
                  <a:pt x="80367" y="17859"/>
                </a:lnTo>
                <a:lnTo>
                  <a:pt x="80367" y="0"/>
                </a:lnTo>
                <a:lnTo>
                  <a:pt x="71437" y="0"/>
                </a:lnTo>
                <a:lnTo>
                  <a:pt x="62507" y="0"/>
                </a:lnTo>
                <a:lnTo>
                  <a:pt x="44648" y="26789"/>
                </a:lnTo>
                <a:lnTo>
                  <a:pt x="26789" y="62508"/>
                </a:lnTo>
                <a:lnTo>
                  <a:pt x="17859" y="98227"/>
                </a:lnTo>
                <a:lnTo>
                  <a:pt x="0" y="142875"/>
                </a:lnTo>
                <a:lnTo>
                  <a:pt x="0" y="187524"/>
                </a:lnTo>
                <a:lnTo>
                  <a:pt x="0" y="214313"/>
                </a:lnTo>
                <a:lnTo>
                  <a:pt x="17859" y="232172"/>
                </a:lnTo>
                <a:lnTo>
                  <a:pt x="35718" y="241102"/>
                </a:lnTo>
                <a:lnTo>
                  <a:pt x="62507" y="241102"/>
                </a:lnTo>
                <a:lnTo>
                  <a:pt x="98226" y="232172"/>
                </a:lnTo>
                <a:lnTo>
                  <a:pt x="125015" y="214313"/>
                </a:lnTo>
                <a:lnTo>
                  <a:pt x="151804" y="187524"/>
                </a:lnTo>
                <a:lnTo>
                  <a:pt x="151804"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5902523" y="3500437"/>
            <a:ext cx="223244" cy="437556"/>
          </a:xfrm>
          <a:custGeom>
            <a:avLst/>
            <a:gdLst/>
            <a:ahLst/>
            <a:cxnLst/>
            <a:rect l="0" t="0" r="0" b="0"/>
            <a:pathLst>
              <a:path w="223244" h="437556">
                <a:moveTo>
                  <a:pt x="35719" y="0"/>
                </a:moveTo>
                <a:lnTo>
                  <a:pt x="26790" y="8930"/>
                </a:lnTo>
                <a:lnTo>
                  <a:pt x="26790" y="17859"/>
                </a:lnTo>
                <a:lnTo>
                  <a:pt x="17860" y="44649"/>
                </a:lnTo>
                <a:lnTo>
                  <a:pt x="8930" y="80367"/>
                </a:lnTo>
                <a:lnTo>
                  <a:pt x="8930" y="125016"/>
                </a:lnTo>
                <a:lnTo>
                  <a:pt x="0" y="178594"/>
                </a:lnTo>
                <a:lnTo>
                  <a:pt x="0" y="223242"/>
                </a:lnTo>
                <a:lnTo>
                  <a:pt x="0" y="267891"/>
                </a:lnTo>
                <a:lnTo>
                  <a:pt x="8930" y="303609"/>
                </a:lnTo>
                <a:lnTo>
                  <a:pt x="8930" y="330399"/>
                </a:lnTo>
                <a:lnTo>
                  <a:pt x="8930" y="348258"/>
                </a:lnTo>
                <a:lnTo>
                  <a:pt x="8930" y="357188"/>
                </a:lnTo>
                <a:lnTo>
                  <a:pt x="8930" y="357188"/>
                </a:lnTo>
                <a:lnTo>
                  <a:pt x="8930" y="357188"/>
                </a:lnTo>
                <a:lnTo>
                  <a:pt x="17860" y="348258"/>
                </a:lnTo>
                <a:lnTo>
                  <a:pt x="26790" y="330399"/>
                </a:lnTo>
                <a:lnTo>
                  <a:pt x="35719" y="303609"/>
                </a:lnTo>
                <a:lnTo>
                  <a:pt x="53579" y="267891"/>
                </a:lnTo>
                <a:lnTo>
                  <a:pt x="71438" y="241102"/>
                </a:lnTo>
                <a:lnTo>
                  <a:pt x="89297" y="223242"/>
                </a:lnTo>
                <a:lnTo>
                  <a:pt x="98227" y="223242"/>
                </a:lnTo>
                <a:lnTo>
                  <a:pt x="116086" y="241102"/>
                </a:lnTo>
                <a:lnTo>
                  <a:pt x="125016" y="276820"/>
                </a:lnTo>
                <a:lnTo>
                  <a:pt x="142875" y="321469"/>
                </a:lnTo>
                <a:lnTo>
                  <a:pt x="151805" y="375047"/>
                </a:lnTo>
                <a:lnTo>
                  <a:pt x="169665" y="410766"/>
                </a:lnTo>
                <a:lnTo>
                  <a:pt x="187524" y="437555"/>
                </a:lnTo>
                <a:lnTo>
                  <a:pt x="205383" y="437555"/>
                </a:lnTo>
                <a:lnTo>
                  <a:pt x="223243" y="419695"/>
                </a:lnTo>
                <a:lnTo>
                  <a:pt x="223243" y="41969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6250781" y="3580804"/>
            <a:ext cx="250033" cy="285751"/>
          </a:xfrm>
          <a:custGeom>
            <a:avLst/>
            <a:gdLst/>
            <a:ahLst/>
            <a:cxnLst/>
            <a:rect l="0" t="0" r="0" b="0"/>
            <a:pathLst>
              <a:path w="250033" h="285751">
                <a:moveTo>
                  <a:pt x="107157" y="26789"/>
                </a:moveTo>
                <a:lnTo>
                  <a:pt x="107157" y="17860"/>
                </a:lnTo>
                <a:lnTo>
                  <a:pt x="98227" y="8930"/>
                </a:lnTo>
                <a:lnTo>
                  <a:pt x="98227" y="0"/>
                </a:lnTo>
                <a:lnTo>
                  <a:pt x="89297" y="8930"/>
                </a:lnTo>
                <a:lnTo>
                  <a:pt x="71438" y="17860"/>
                </a:lnTo>
                <a:lnTo>
                  <a:pt x="53578" y="44649"/>
                </a:lnTo>
                <a:lnTo>
                  <a:pt x="35719" y="80367"/>
                </a:lnTo>
                <a:lnTo>
                  <a:pt x="17860" y="133946"/>
                </a:lnTo>
                <a:lnTo>
                  <a:pt x="0" y="178594"/>
                </a:lnTo>
                <a:lnTo>
                  <a:pt x="0" y="223242"/>
                </a:lnTo>
                <a:lnTo>
                  <a:pt x="8930" y="258961"/>
                </a:lnTo>
                <a:lnTo>
                  <a:pt x="26789" y="276821"/>
                </a:lnTo>
                <a:lnTo>
                  <a:pt x="62508" y="285750"/>
                </a:lnTo>
                <a:lnTo>
                  <a:pt x="107157" y="285750"/>
                </a:lnTo>
                <a:lnTo>
                  <a:pt x="151805" y="276821"/>
                </a:lnTo>
                <a:lnTo>
                  <a:pt x="187524" y="258961"/>
                </a:lnTo>
                <a:lnTo>
                  <a:pt x="223242" y="223242"/>
                </a:lnTo>
                <a:lnTo>
                  <a:pt x="241102" y="187524"/>
                </a:lnTo>
                <a:lnTo>
                  <a:pt x="250032" y="133946"/>
                </a:lnTo>
                <a:lnTo>
                  <a:pt x="250032"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6465094" y="3446859"/>
            <a:ext cx="62509" cy="392907"/>
          </a:xfrm>
          <a:custGeom>
            <a:avLst/>
            <a:gdLst/>
            <a:ahLst/>
            <a:cxnLst/>
            <a:rect l="0" t="0" r="0" b="0"/>
            <a:pathLst>
              <a:path w="62509" h="392907">
                <a:moveTo>
                  <a:pt x="53578" y="0"/>
                </a:moveTo>
                <a:lnTo>
                  <a:pt x="53578" y="8930"/>
                </a:lnTo>
                <a:lnTo>
                  <a:pt x="44648" y="35719"/>
                </a:lnTo>
                <a:lnTo>
                  <a:pt x="35719" y="71437"/>
                </a:lnTo>
                <a:lnTo>
                  <a:pt x="26789" y="133945"/>
                </a:lnTo>
                <a:lnTo>
                  <a:pt x="17859" y="196453"/>
                </a:lnTo>
                <a:lnTo>
                  <a:pt x="8929" y="267891"/>
                </a:lnTo>
                <a:lnTo>
                  <a:pt x="0" y="321469"/>
                </a:lnTo>
                <a:lnTo>
                  <a:pt x="0" y="357187"/>
                </a:lnTo>
                <a:lnTo>
                  <a:pt x="8929" y="383977"/>
                </a:lnTo>
                <a:lnTo>
                  <a:pt x="17859" y="392906"/>
                </a:lnTo>
                <a:lnTo>
                  <a:pt x="26789" y="383977"/>
                </a:lnTo>
                <a:lnTo>
                  <a:pt x="35719" y="366117"/>
                </a:lnTo>
                <a:lnTo>
                  <a:pt x="44648" y="330398"/>
                </a:lnTo>
                <a:lnTo>
                  <a:pt x="53578" y="285750"/>
                </a:lnTo>
                <a:lnTo>
                  <a:pt x="62508" y="241102"/>
                </a:lnTo>
                <a:lnTo>
                  <a:pt x="6250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6509742" y="3696890"/>
            <a:ext cx="125017" cy="187525"/>
          </a:xfrm>
          <a:custGeom>
            <a:avLst/>
            <a:gdLst/>
            <a:ahLst/>
            <a:cxnLst/>
            <a:rect l="0" t="0" r="0" b="0"/>
            <a:pathLst>
              <a:path w="125017" h="187525">
                <a:moveTo>
                  <a:pt x="44649" y="8930"/>
                </a:moveTo>
                <a:lnTo>
                  <a:pt x="44649" y="26789"/>
                </a:lnTo>
                <a:lnTo>
                  <a:pt x="53578" y="53578"/>
                </a:lnTo>
                <a:lnTo>
                  <a:pt x="53578" y="98227"/>
                </a:lnTo>
                <a:lnTo>
                  <a:pt x="62508" y="133946"/>
                </a:lnTo>
                <a:lnTo>
                  <a:pt x="80367" y="160735"/>
                </a:lnTo>
                <a:lnTo>
                  <a:pt x="98227" y="178594"/>
                </a:lnTo>
                <a:lnTo>
                  <a:pt x="116086" y="187524"/>
                </a:lnTo>
                <a:lnTo>
                  <a:pt x="125016" y="187524"/>
                </a:lnTo>
                <a:lnTo>
                  <a:pt x="125016" y="178594"/>
                </a:lnTo>
                <a:lnTo>
                  <a:pt x="125016" y="151805"/>
                </a:lnTo>
                <a:lnTo>
                  <a:pt x="125016" y="125016"/>
                </a:lnTo>
                <a:lnTo>
                  <a:pt x="125016" y="89297"/>
                </a:lnTo>
                <a:lnTo>
                  <a:pt x="125016" y="53578"/>
                </a:lnTo>
                <a:lnTo>
                  <a:pt x="125016" y="26789"/>
                </a:lnTo>
                <a:lnTo>
                  <a:pt x="116086" y="0"/>
                </a:lnTo>
                <a:lnTo>
                  <a:pt x="116086" y="0"/>
                </a:lnTo>
                <a:lnTo>
                  <a:pt x="98227" y="8930"/>
                </a:lnTo>
                <a:lnTo>
                  <a:pt x="80367" y="35719"/>
                </a:lnTo>
                <a:lnTo>
                  <a:pt x="53578" y="71438"/>
                </a:lnTo>
                <a:lnTo>
                  <a:pt x="35719" y="107156"/>
                </a:lnTo>
                <a:lnTo>
                  <a:pt x="8930" y="125016"/>
                </a:lnTo>
                <a:lnTo>
                  <a:pt x="0" y="133946"/>
                </a:lnTo>
                <a:lnTo>
                  <a:pt x="8930" y="125016"/>
                </a:lnTo>
                <a:lnTo>
                  <a:pt x="8930"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6607969" y="3562945"/>
            <a:ext cx="169665" cy="357188"/>
          </a:xfrm>
          <a:custGeom>
            <a:avLst/>
            <a:gdLst/>
            <a:ahLst/>
            <a:cxnLst/>
            <a:rect l="0" t="0" r="0" b="0"/>
            <a:pathLst>
              <a:path w="169665" h="357188">
                <a:moveTo>
                  <a:pt x="169664" y="0"/>
                </a:moveTo>
                <a:lnTo>
                  <a:pt x="160734" y="0"/>
                </a:lnTo>
                <a:lnTo>
                  <a:pt x="151804" y="0"/>
                </a:lnTo>
                <a:lnTo>
                  <a:pt x="142875" y="0"/>
                </a:lnTo>
                <a:lnTo>
                  <a:pt x="125015" y="17859"/>
                </a:lnTo>
                <a:lnTo>
                  <a:pt x="107156" y="44648"/>
                </a:lnTo>
                <a:lnTo>
                  <a:pt x="98226" y="71437"/>
                </a:lnTo>
                <a:lnTo>
                  <a:pt x="89297" y="98226"/>
                </a:lnTo>
                <a:lnTo>
                  <a:pt x="98226" y="133945"/>
                </a:lnTo>
                <a:lnTo>
                  <a:pt x="116086" y="160734"/>
                </a:lnTo>
                <a:lnTo>
                  <a:pt x="133945" y="187523"/>
                </a:lnTo>
                <a:lnTo>
                  <a:pt x="151804" y="205383"/>
                </a:lnTo>
                <a:lnTo>
                  <a:pt x="169664" y="223242"/>
                </a:lnTo>
                <a:lnTo>
                  <a:pt x="169664" y="241101"/>
                </a:lnTo>
                <a:lnTo>
                  <a:pt x="169664" y="250031"/>
                </a:lnTo>
                <a:lnTo>
                  <a:pt x="151804" y="267891"/>
                </a:lnTo>
                <a:lnTo>
                  <a:pt x="125015" y="285750"/>
                </a:lnTo>
                <a:lnTo>
                  <a:pt x="89297" y="303609"/>
                </a:lnTo>
                <a:lnTo>
                  <a:pt x="62508" y="330398"/>
                </a:lnTo>
                <a:lnTo>
                  <a:pt x="26789" y="348258"/>
                </a:lnTo>
                <a:lnTo>
                  <a:pt x="8929" y="357187"/>
                </a:lnTo>
                <a:lnTo>
                  <a:pt x="0" y="357187"/>
                </a:lnTo>
                <a:lnTo>
                  <a:pt x="8929" y="330398"/>
                </a:lnTo>
                <a:lnTo>
                  <a:pt x="26789" y="294680"/>
                </a:lnTo>
                <a:lnTo>
                  <a:pt x="26789"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6804422" y="3634382"/>
            <a:ext cx="160735" cy="214314"/>
          </a:xfrm>
          <a:custGeom>
            <a:avLst/>
            <a:gdLst/>
            <a:ahLst/>
            <a:cxnLst/>
            <a:rect l="0" t="0" r="0" b="0"/>
            <a:pathLst>
              <a:path w="160735" h="214314">
                <a:moveTo>
                  <a:pt x="0" y="107157"/>
                </a:moveTo>
                <a:lnTo>
                  <a:pt x="0" y="107157"/>
                </a:lnTo>
                <a:lnTo>
                  <a:pt x="0" y="107157"/>
                </a:lnTo>
                <a:lnTo>
                  <a:pt x="0" y="116086"/>
                </a:lnTo>
                <a:lnTo>
                  <a:pt x="17859" y="125016"/>
                </a:lnTo>
                <a:lnTo>
                  <a:pt x="35719" y="125016"/>
                </a:lnTo>
                <a:lnTo>
                  <a:pt x="53578" y="125016"/>
                </a:lnTo>
                <a:lnTo>
                  <a:pt x="80367" y="125016"/>
                </a:lnTo>
                <a:lnTo>
                  <a:pt x="107156" y="116086"/>
                </a:lnTo>
                <a:lnTo>
                  <a:pt x="125016" y="107157"/>
                </a:lnTo>
                <a:lnTo>
                  <a:pt x="142875" y="89297"/>
                </a:lnTo>
                <a:lnTo>
                  <a:pt x="151805" y="62508"/>
                </a:lnTo>
                <a:lnTo>
                  <a:pt x="151805" y="35719"/>
                </a:lnTo>
                <a:lnTo>
                  <a:pt x="151805" y="17860"/>
                </a:lnTo>
                <a:lnTo>
                  <a:pt x="133945" y="0"/>
                </a:lnTo>
                <a:lnTo>
                  <a:pt x="116086" y="0"/>
                </a:lnTo>
                <a:lnTo>
                  <a:pt x="89297" y="17860"/>
                </a:lnTo>
                <a:lnTo>
                  <a:pt x="62508" y="44649"/>
                </a:lnTo>
                <a:lnTo>
                  <a:pt x="44648" y="80368"/>
                </a:lnTo>
                <a:lnTo>
                  <a:pt x="35719" y="116086"/>
                </a:lnTo>
                <a:lnTo>
                  <a:pt x="35719" y="151805"/>
                </a:lnTo>
                <a:lnTo>
                  <a:pt x="44648" y="178594"/>
                </a:lnTo>
                <a:lnTo>
                  <a:pt x="53578" y="205383"/>
                </a:lnTo>
                <a:lnTo>
                  <a:pt x="80367" y="214313"/>
                </a:lnTo>
                <a:lnTo>
                  <a:pt x="98226" y="214313"/>
                </a:lnTo>
                <a:lnTo>
                  <a:pt x="116086" y="205383"/>
                </a:lnTo>
                <a:lnTo>
                  <a:pt x="142875" y="196454"/>
                </a:lnTo>
                <a:lnTo>
                  <a:pt x="160734" y="169664"/>
                </a:lnTo>
                <a:lnTo>
                  <a:pt x="160734"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7063383" y="3705820"/>
            <a:ext cx="160735" cy="151806"/>
          </a:xfrm>
          <a:custGeom>
            <a:avLst/>
            <a:gdLst/>
            <a:ahLst/>
            <a:cxnLst/>
            <a:rect l="0" t="0" r="0" b="0"/>
            <a:pathLst>
              <a:path w="160735" h="151806">
                <a:moveTo>
                  <a:pt x="8930" y="80367"/>
                </a:moveTo>
                <a:lnTo>
                  <a:pt x="8930" y="98226"/>
                </a:lnTo>
                <a:lnTo>
                  <a:pt x="8930" y="107156"/>
                </a:lnTo>
                <a:lnTo>
                  <a:pt x="0" y="125016"/>
                </a:lnTo>
                <a:lnTo>
                  <a:pt x="8930" y="142875"/>
                </a:lnTo>
                <a:lnTo>
                  <a:pt x="17859" y="151805"/>
                </a:lnTo>
                <a:lnTo>
                  <a:pt x="17859" y="151805"/>
                </a:lnTo>
                <a:lnTo>
                  <a:pt x="26789" y="133945"/>
                </a:lnTo>
                <a:lnTo>
                  <a:pt x="26789" y="116086"/>
                </a:lnTo>
                <a:lnTo>
                  <a:pt x="26789" y="80367"/>
                </a:lnTo>
                <a:lnTo>
                  <a:pt x="35719" y="53578"/>
                </a:lnTo>
                <a:lnTo>
                  <a:pt x="44648" y="26789"/>
                </a:lnTo>
                <a:lnTo>
                  <a:pt x="62508" y="8930"/>
                </a:lnTo>
                <a:lnTo>
                  <a:pt x="80367" y="0"/>
                </a:lnTo>
                <a:lnTo>
                  <a:pt x="107156" y="0"/>
                </a:lnTo>
                <a:lnTo>
                  <a:pt x="133945" y="8930"/>
                </a:lnTo>
                <a:lnTo>
                  <a:pt x="151805" y="17859"/>
                </a:lnTo>
                <a:lnTo>
                  <a:pt x="160734" y="17859"/>
                </a:lnTo>
                <a:lnTo>
                  <a:pt x="16073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7411641" y="3402211"/>
            <a:ext cx="62508" cy="446485"/>
          </a:xfrm>
          <a:custGeom>
            <a:avLst/>
            <a:gdLst/>
            <a:ahLst/>
            <a:cxnLst/>
            <a:rect l="0" t="0" r="0" b="0"/>
            <a:pathLst>
              <a:path w="62508" h="446485">
                <a:moveTo>
                  <a:pt x="62507" y="0"/>
                </a:moveTo>
                <a:lnTo>
                  <a:pt x="62507" y="8929"/>
                </a:lnTo>
                <a:lnTo>
                  <a:pt x="53578" y="17859"/>
                </a:lnTo>
                <a:lnTo>
                  <a:pt x="53578" y="35718"/>
                </a:lnTo>
                <a:lnTo>
                  <a:pt x="44648" y="62507"/>
                </a:lnTo>
                <a:lnTo>
                  <a:pt x="44648" y="107156"/>
                </a:lnTo>
                <a:lnTo>
                  <a:pt x="35718" y="160734"/>
                </a:lnTo>
                <a:lnTo>
                  <a:pt x="35718" y="214312"/>
                </a:lnTo>
                <a:lnTo>
                  <a:pt x="35718" y="276820"/>
                </a:lnTo>
                <a:lnTo>
                  <a:pt x="35718" y="321468"/>
                </a:lnTo>
                <a:lnTo>
                  <a:pt x="35718" y="366117"/>
                </a:lnTo>
                <a:lnTo>
                  <a:pt x="35718" y="401835"/>
                </a:lnTo>
                <a:lnTo>
                  <a:pt x="44648" y="419695"/>
                </a:lnTo>
                <a:lnTo>
                  <a:pt x="35718" y="437554"/>
                </a:lnTo>
                <a:lnTo>
                  <a:pt x="26789" y="446484"/>
                </a:lnTo>
                <a:lnTo>
                  <a:pt x="0" y="437554"/>
                </a:lnTo>
                <a:lnTo>
                  <a:pt x="0" y="4375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7233047" y="3652242"/>
            <a:ext cx="491134" cy="116087"/>
          </a:xfrm>
          <a:custGeom>
            <a:avLst/>
            <a:gdLst/>
            <a:ahLst/>
            <a:cxnLst/>
            <a:rect l="0" t="0" r="0" b="0"/>
            <a:pathLst>
              <a:path w="491134" h="116087">
                <a:moveTo>
                  <a:pt x="0" y="89297"/>
                </a:moveTo>
                <a:lnTo>
                  <a:pt x="0" y="89297"/>
                </a:lnTo>
                <a:lnTo>
                  <a:pt x="17859" y="89297"/>
                </a:lnTo>
                <a:lnTo>
                  <a:pt x="44648" y="98226"/>
                </a:lnTo>
                <a:lnTo>
                  <a:pt x="71437" y="98226"/>
                </a:lnTo>
                <a:lnTo>
                  <a:pt x="107156" y="98226"/>
                </a:lnTo>
                <a:lnTo>
                  <a:pt x="151805" y="98226"/>
                </a:lnTo>
                <a:lnTo>
                  <a:pt x="187523" y="98226"/>
                </a:lnTo>
                <a:lnTo>
                  <a:pt x="214312" y="98226"/>
                </a:lnTo>
                <a:lnTo>
                  <a:pt x="250031" y="89297"/>
                </a:lnTo>
                <a:lnTo>
                  <a:pt x="267891" y="71437"/>
                </a:lnTo>
                <a:lnTo>
                  <a:pt x="285750" y="62508"/>
                </a:lnTo>
                <a:lnTo>
                  <a:pt x="303609" y="62508"/>
                </a:lnTo>
                <a:lnTo>
                  <a:pt x="303609" y="62508"/>
                </a:lnTo>
                <a:lnTo>
                  <a:pt x="303609" y="62508"/>
                </a:lnTo>
                <a:lnTo>
                  <a:pt x="303609" y="71437"/>
                </a:lnTo>
                <a:lnTo>
                  <a:pt x="303609" y="89297"/>
                </a:lnTo>
                <a:lnTo>
                  <a:pt x="321469" y="98226"/>
                </a:lnTo>
                <a:lnTo>
                  <a:pt x="330398" y="107156"/>
                </a:lnTo>
                <a:lnTo>
                  <a:pt x="357187" y="116086"/>
                </a:lnTo>
                <a:lnTo>
                  <a:pt x="383976" y="116086"/>
                </a:lnTo>
                <a:lnTo>
                  <a:pt x="419695" y="116086"/>
                </a:lnTo>
                <a:lnTo>
                  <a:pt x="446484" y="107156"/>
                </a:lnTo>
                <a:lnTo>
                  <a:pt x="473273" y="98226"/>
                </a:lnTo>
                <a:lnTo>
                  <a:pt x="491133" y="80367"/>
                </a:lnTo>
                <a:lnTo>
                  <a:pt x="491133" y="53578"/>
                </a:lnTo>
                <a:lnTo>
                  <a:pt x="482203" y="26789"/>
                </a:lnTo>
                <a:lnTo>
                  <a:pt x="464344" y="8929"/>
                </a:lnTo>
                <a:lnTo>
                  <a:pt x="428625" y="0"/>
                </a:lnTo>
                <a:lnTo>
                  <a:pt x="401836" y="0"/>
                </a:lnTo>
                <a:lnTo>
                  <a:pt x="366117" y="26789"/>
                </a:lnTo>
                <a:lnTo>
                  <a:pt x="330398" y="62508"/>
                </a:lnTo>
                <a:lnTo>
                  <a:pt x="303609" y="98226"/>
                </a:lnTo>
                <a:lnTo>
                  <a:pt x="285750" y="116086"/>
                </a:lnTo>
                <a:lnTo>
                  <a:pt x="285750"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5456039" y="3964781"/>
            <a:ext cx="258962" cy="285751"/>
          </a:xfrm>
          <a:custGeom>
            <a:avLst/>
            <a:gdLst/>
            <a:ahLst/>
            <a:cxnLst/>
            <a:rect l="0" t="0" r="0" b="0"/>
            <a:pathLst>
              <a:path w="258962" h="285751">
                <a:moveTo>
                  <a:pt x="8930" y="8930"/>
                </a:moveTo>
                <a:lnTo>
                  <a:pt x="8930" y="8930"/>
                </a:lnTo>
                <a:lnTo>
                  <a:pt x="8930" y="0"/>
                </a:lnTo>
                <a:lnTo>
                  <a:pt x="0" y="0"/>
                </a:lnTo>
                <a:lnTo>
                  <a:pt x="0" y="8930"/>
                </a:lnTo>
                <a:lnTo>
                  <a:pt x="8930" y="26789"/>
                </a:lnTo>
                <a:lnTo>
                  <a:pt x="8930" y="44648"/>
                </a:lnTo>
                <a:lnTo>
                  <a:pt x="17859" y="80367"/>
                </a:lnTo>
                <a:lnTo>
                  <a:pt x="26789" y="116086"/>
                </a:lnTo>
                <a:lnTo>
                  <a:pt x="26789" y="151805"/>
                </a:lnTo>
                <a:lnTo>
                  <a:pt x="26789" y="187523"/>
                </a:lnTo>
                <a:lnTo>
                  <a:pt x="35719" y="223242"/>
                </a:lnTo>
                <a:lnTo>
                  <a:pt x="26789" y="250031"/>
                </a:lnTo>
                <a:lnTo>
                  <a:pt x="26789" y="267890"/>
                </a:lnTo>
                <a:lnTo>
                  <a:pt x="26789" y="285750"/>
                </a:lnTo>
                <a:lnTo>
                  <a:pt x="26789" y="276820"/>
                </a:lnTo>
                <a:lnTo>
                  <a:pt x="26789" y="267890"/>
                </a:lnTo>
                <a:lnTo>
                  <a:pt x="26789" y="241101"/>
                </a:lnTo>
                <a:lnTo>
                  <a:pt x="26789" y="214312"/>
                </a:lnTo>
                <a:lnTo>
                  <a:pt x="26789" y="178594"/>
                </a:lnTo>
                <a:lnTo>
                  <a:pt x="35719" y="142875"/>
                </a:lnTo>
                <a:lnTo>
                  <a:pt x="35719" y="98226"/>
                </a:lnTo>
                <a:lnTo>
                  <a:pt x="35719" y="62508"/>
                </a:lnTo>
                <a:lnTo>
                  <a:pt x="35719" y="35719"/>
                </a:lnTo>
                <a:lnTo>
                  <a:pt x="35719" y="17859"/>
                </a:lnTo>
                <a:lnTo>
                  <a:pt x="44649" y="17859"/>
                </a:lnTo>
                <a:lnTo>
                  <a:pt x="53578" y="26789"/>
                </a:lnTo>
                <a:lnTo>
                  <a:pt x="62508" y="53578"/>
                </a:lnTo>
                <a:lnTo>
                  <a:pt x="71438" y="89297"/>
                </a:lnTo>
                <a:lnTo>
                  <a:pt x="80367" y="133945"/>
                </a:lnTo>
                <a:lnTo>
                  <a:pt x="98227" y="178594"/>
                </a:lnTo>
                <a:lnTo>
                  <a:pt x="125016" y="223242"/>
                </a:lnTo>
                <a:lnTo>
                  <a:pt x="151805" y="250031"/>
                </a:lnTo>
                <a:lnTo>
                  <a:pt x="169664" y="267890"/>
                </a:lnTo>
                <a:lnTo>
                  <a:pt x="187524" y="285750"/>
                </a:lnTo>
                <a:lnTo>
                  <a:pt x="196453" y="285750"/>
                </a:lnTo>
                <a:lnTo>
                  <a:pt x="205383" y="285750"/>
                </a:lnTo>
                <a:lnTo>
                  <a:pt x="214313" y="285750"/>
                </a:lnTo>
                <a:lnTo>
                  <a:pt x="214313" y="267890"/>
                </a:lnTo>
                <a:lnTo>
                  <a:pt x="214313" y="241101"/>
                </a:lnTo>
                <a:lnTo>
                  <a:pt x="214313" y="205383"/>
                </a:lnTo>
                <a:lnTo>
                  <a:pt x="205383" y="160734"/>
                </a:lnTo>
                <a:lnTo>
                  <a:pt x="205383" y="107156"/>
                </a:lnTo>
                <a:lnTo>
                  <a:pt x="196453" y="62508"/>
                </a:lnTo>
                <a:lnTo>
                  <a:pt x="187524" y="35719"/>
                </a:lnTo>
                <a:lnTo>
                  <a:pt x="187524" y="17859"/>
                </a:lnTo>
                <a:lnTo>
                  <a:pt x="187524" y="0"/>
                </a:lnTo>
                <a:lnTo>
                  <a:pt x="187524" y="0"/>
                </a:lnTo>
                <a:lnTo>
                  <a:pt x="205383" y="8930"/>
                </a:lnTo>
                <a:lnTo>
                  <a:pt x="223242" y="17859"/>
                </a:lnTo>
                <a:lnTo>
                  <a:pt x="241102" y="26789"/>
                </a:lnTo>
                <a:lnTo>
                  <a:pt x="258961" y="26789"/>
                </a:lnTo>
                <a:lnTo>
                  <a:pt x="258961"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5777508" y="3937992"/>
            <a:ext cx="294681" cy="375048"/>
          </a:xfrm>
          <a:custGeom>
            <a:avLst/>
            <a:gdLst/>
            <a:ahLst/>
            <a:cxnLst/>
            <a:rect l="0" t="0" r="0" b="0"/>
            <a:pathLst>
              <a:path w="294681" h="375048">
                <a:moveTo>
                  <a:pt x="89297" y="196453"/>
                </a:moveTo>
                <a:lnTo>
                  <a:pt x="80367" y="187523"/>
                </a:lnTo>
                <a:lnTo>
                  <a:pt x="71437" y="178594"/>
                </a:lnTo>
                <a:lnTo>
                  <a:pt x="62508" y="160734"/>
                </a:lnTo>
                <a:lnTo>
                  <a:pt x="44648" y="151804"/>
                </a:lnTo>
                <a:lnTo>
                  <a:pt x="35719" y="142875"/>
                </a:lnTo>
                <a:lnTo>
                  <a:pt x="17859" y="142875"/>
                </a:lnTo>
                <a:lnTo>
                  <a:pt x="8930" y="160734"/>
                </a:lnTo>
                <a:lnTo>
                  <a:pt x="0" y="178594"/>
                </a:lnTo>
                <a:lnTo>
                  <a:pt x="0" y="214312"/>
                </a:lnTo>
                <a:lnTo>
                  <a:pt x="0" y="250031"/>
                </a:lnTo>
                <a:lnTo>
                  <a:pt x="8930" y="285750"/>
                </a:lnTo>
                <a:lnTo>
                  <a:pt x="17859" y="312539"/>
                </a:lnTo>
                <a:lnTo>
                  <a:pt x="26789" y="330398"/>
                </a:lnTo>
                <a:lnTo>
                  <a:pt x="35719" y="339328"/>
                </a:lnTo>
                <a:lnTo>
                  <a:pt x="44648" y="330398"/>
                </a:lnTo>
                <a:lnTo>
                  <a:pt x="53578" y="312539"/>
                </a:lnTo>
                <a:lnTo>
                  <a:pt x="71437" y="285750"/>
                </a:lnTo>
                <a:lnTo>
                  <a:pt x="71437" y="258961"/>
                </a:lnTo>
                <a:lnTo>
                  <a:pt x="80367" y="241101"/>
                </a:lnTo>
                <a:lnTo>
                  <a:pt x="89297" y="223242"/>
                </a:lnTo>
                <a:lnTo>
                  <a:pt x="89297" y="214312"/>
                </a:lnTo>
                <a:lnTo>
                  <a:pt x="98226" y="223242"/>
                </a:lnTo>
                <a:lnTo>
                  <a:pt x="116086" y="250031"/>
                </a:lnTo>
                <a:lnTo>
                  <a:pt x="125015" y="276820"/>
                </a:lnTo>
                <a:lnTo>
                  <a:pt x="142875" y="312539"/>
                </a:lnTo>
                <a:lnTo>
                  <a:pt x="169664" y="339328"/>
                </a:lnTo>
                <a:lnTo>
                  <a:pt x="187523" y="348258"/>
                </a:lnTo>
                <a:lnTo>
                  <a:pt x="205383" y="348258"/>
                </a:lnTo>
                <a:lnTo>
                  <a:pt x="223242" y="330398"/>
                </a:lnTo>
                <a:lnTo>
                  <a:pt x="232172" y="303609"/>
                </a:lnTo>
                <a:lnTo>
                  <a:pt x="241101" y="267890"/>
                </a:lnTo>
                <a:lnTo>
                  <a:pt x="250031" y="223242"/>
                </a:lnTo>
                <a:lnTo>
                  <a:pt x="241101" y="178594"/>
                </a:lnTo>
                <a:lnTo>
                  <a:pt x="232172" y="133945"/>
                </a:lnTo>
                <a:lnTo>
                  <a:pt x="223242" y="80367"/>
                </a:lnTo>
                <a:lnTo>
                  <a:pt x="214312" y="44648"/>
                </a:lnTo>
                <a:lnTo>
                  <a:pt x="205383" y="17859"/>
                </a:lnTo>
                <a:lnTo>
                  <a:pt x="196453" y="0"/>
                </a:lnTo>
                <a:lnTo>
                  <a:pt x="196453" y="0"/>
                </a:lnTo>
                <a:lnTo>
                  <a:pt x="187523" y="26789"/>
                </a:lnTo>
                <a:lnTo>
                  <a:pt x="187523" y="53578"/>
                </a:lnTo>
                <a:lnTo>
                  <a:pt x="196453" y="107156"/>
                </a:lnTo>
                <a:lnTo>
                  <a:pt x="205383" y="169664"/>
                </a:lnTo>
                <a:lnTo>
                  <a:pt x="214312" y="232172"/>
                </a:lnTo>
                <a:lnTo>
                  <a:pt x="232172" y="285750"/>
                </a:lnTo>
                <a:lnTo>
                  <a:pt x="258961" y="330398"/>
                </a:lnTo>
                <a:lnTo>
                  <a:pt x="276820" y="357187"/>
                </a:lnTo>
                <a:lnTo>
                  <a:pt x="285750" y="375047"/>
                </a:lnTo>
                <a:lnTo>
                  <a:pt x="294680" y="375047"/>
                </a:lnTo>
                <a:lnTo>
                  <a:pt x="285750" y="366117"/>
                </a:lnTo>
                <a:lnTo>
                  <a:pt x="276820" y="348258"/>
                </a:lnTo>
                <a:lnTo>
                  <a:pt x="276820"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5813227" y="4107656"/>
            <a:ext cx="223243" cy="17860"/>
          </a:xfrm>
          <a:custGeom>
            <a:avLst/>
            <a:gdLst/>
            <a:ahLst/>
            <a:cxnLst/>
            <a:rect l="0" t="0" r="0" b="0"/>
            <a:pathLst>
              <a:path w="223243" h="17860">
                <a:moveTo>
                  <a:pt x="0" y="17859"/>
                </a:moveTo>
                <a:lnTo>
                  <a:pt x="8929" y="17859"/>
                </a:lnTo>
                <a:lnTo>
                  <a:pt x="26789" y="8930"/>
                </a:lnTo>
                <a:lnTo>
                  <a:pt x="53578" y="0"/>
                </a:lnTo>
                <a:lnTo>
                  <a:pt x="89296" y="0"/>
                </a:lnTo>
                <a:lnTo>
                  <a:pt x="133945" y="0"/>
                </a:lnTo>
                <a:lnTo>
                  <a:pt x="160734" y="0"/>
                </a:lnTo>
                <a:lnTo>
                  <a:pt x="187523" y="0"/>
                </a:lnTo>
                <a:lnTo>
                  <a:pt x="214312" y="8930"/>
                </a:lnTo>
                <a:lnTo>
                  <a:pt x="223242" y="8930"/>
                </a:lnTo>
                <a:lnTo>
                  <a:pt x="223242"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6107906" y="4089796"/>
            <a:ext cx="392908" cy="258962"/>
          </a:xfrm>
          <a:custGeom>
            <a:avLst/>
            <a:gdLst/>
            <a:ahLst/>
            <a:cxnLst/>
            <a:rect l="0" t="0" r="0" b="0"/>
            <a:pathLst>
              <a:path w="392908" h="258962">
                <a:moveTo>
                  <a:pt x="17860" y="0"/>
                </a:moveTo>
                <a:lnTo>
                  <a:pt x="17860" y="8930"/>
                </a:lnTo>
                <a:lnTo>
                  <a:pt x="8930" y="35719"/>
                </a:lnTo>
                <a:lnTo>
                  <a:pt x="8930" y="71438"/>
                </a:lnTo>
                <a:lnTo>
                  <a:pt x="8930" y="125016"/>
                </a:lnTo>
                <a:lnTo>
                  <a:pt x="0" y="178594"/>
                </a:lnTo>
                <a:lnTo>
                  <a:pt x="0" y="223243"/>
                </a:lnTo>
                <a:lnTo>
                  <a:pt x="8930" y="250032"/>
                </a:lnTo>
                <a:lnTo>
                  <a:pt x="17860" y="258961"/>
                </a:lnTo>
                <a:lnTo>
                  <a:pt x="26789" y="250032"/>
                </a:lnTo>
                <a:lnTo>
                  <a:pt x="44649" y="232172"/>
                </a:lnTo>
                <a:lnTo>
                  <a:pt x="44649" y="196454"/>
                </a:lnTo>
                <a:lnTo>
                  <a:pt x="53578" y="160735"/>
                </a:lnTo>
                <a:lnTo>
                  <a:pt x="53578" y="116086"/>
                </a:lnTo>
                <a:lnTo>
                  <a:pt x="53578" y="71438"/>
                </a:lnTo>
                <a:lnTo>
                  <a:pt x="53578" y="44649"/>
                </a:lnTo>
                <a:lnTo>
                  <a:pt x="53578" y="35719"/>
                </a:lnTo>
                <a:lnTo>
                  <a:pt x="53578" y="35719"/>
                </a:lnTo>
                <a:lnTo>
                  <a:pt x="53578" y="62508"/>
                </a:lnTo>
                <a:lnTo>
                  <a:pt x="53578" y="98227"/>
                </a:lnTo>
                <a:lnTo>
                  <a:pt x="53578" y="142875"/>
                </a:lnTo>
                <a:lnTo>
                  <a:pt x="62508" y="187524"/>
                </a:lnTo>
                <a:lnTo>
                  <a:pt x="71438" y="214313"/>
                </a:lnTo>
                <a:lnTo>
                  <a:pt x="89297" y="232172"/>
                </a:lnTo>
                <a:lnTo>
                  <a:pt x="107157" y="241102"/>
                </a:lnTo>
                <a:lnTo>
                  <a:pt x="125016" y="241102"/>
                </a:lnTo>
                <a:lnTo>
                  <a:pt x="142875" y="214313"/>
                </a:lnTo>
                <a:lnTo>
                  <a:pt x="160735" y="187524"/>
                </a:lnTo>
                <a:lnTo>
                  <a:pt x="178594" y="151805"/>
                </a:lnTo>
                <a:lnTo>
                  <a:pt x="187524" y="107157"/>
                </a:lnTo>
                <a:lnTo>
                  <a:pt x="187524" y="71438"/>
                </a:lnTo>
                <a:lnTo>
                  <a:pt x="187524" y="44649"/>
                </a:lnTo>
                <a:lnTo>
                  <a:pt x="196453" y="35719"/>
                </a:lnTo>
                <a:lnTo>
                  <a:pt x="196453" y="44649"/>
                </a:lnTo>
                <a:lnTo>
                  <a:pt x="205383" y="71438"/>
                </a:lnTo>
                <a:lnTo>
                  <a:pt x="214313" y="107157"/>
                </a:lnTo>
                <a:lnTo>
                  <a:pt x="223242" y="151805"/>
                </a:lnTo>
                <a:lnTo>
                  <a:pt x="232172" y="196454"/>
                </a:lnTo>
                <a:lnTo>
                  <a:pt x="250032" y="232172"/>
                </a:lnTo>
                <a:lnTo>
                  <a:pt x="258961" y="250032"/>
                </a:lnTo>
                <a:lnTo>
                  <a:pt x="276821" y="258961"/>
                </a:lnTo>
                <a:lnTo>
                  <a:pt x="285750" y="250032"/>
                </a:lnTo>
                <a:lnTo>
                  <a:pt x="285750" y="232172"/>
                </a:lnTo>
                <a:lnTo>
                  <a:pt x="285750" y="196454"/>
                </a:lnTo>
                <a:lnTo>
                  <a:pt x="285750" y="160735"/>
                </a:lnTo>
                <a:lnTo>
                  <a:pt x="276821" y="116086"/>
                </a:lnTo>
                <a:lnTo>
                  <a:pt x="267891" y="80368"/>
                </a:lnTo>
                <a:lnTo>
                  <a:pt x="267891" y="44649"/>
                </a:lnTo>
                <a:lnTo>
                  <a:pt x="258961" y="26790"/>
                </a:lnTo>
                <a:lnTo>
                  <a:pt x="258961" y="26790"/>
                </a:lnTo>
                <a:lnTo>
                  <a:pt x="267891" y="35719"/>
                </a:lnTo>
                <a:lnTo>
                  <a:pt x="276821" y="53579"/>
                </a:lnTo>
                <a:lnTo>
                  <a:pt x="294680" y="80368"/>
                </a:lnTo>
                <a:lnTo>
                  <a:pt x="312539" y="98227"/>
                </a:lnTo>
                <a:lnTo>
                  <a:pt x="339328" y="116086"/>
                </a:lnTo>
                <a:lnTo>
                  <a:pt x="357188" y="116086"/>
                </a:lnTo>
                <a:lnTo>
                  <a:pt x="383977" y="116086"/>
                </a:lnTo>
                <a:lnTo>
                  <a:pt x="392907" y="107157"/>
                </a:lnTo>
                <a:lnTo>
                  <a:pt x="392907" y="10715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6491883" y="3875484"/>
            <a:ext cx="285751" cy="455415"/>
          </a:xfrm>
          <a:custGeom>
            <a:avLst/>
            <a:gdLst/>
            <a:ahLst/>
            <a:cxnLst/>
            <a:rect l="0" t="0" r="0" b="0"/>
            <a:pathLst>
              <a:path w="285751" h="455415">
                <a:moveTo>
                  <a:pt x="8930" y="250031"/>
                </a:moveTo>
                <a:lnTo>
                  <a:pt x="8930" y="258961"/>
                </a:lnTo>
                <a:lnTo>
                  <a:pt x="8930" y="285750"/>
                </a:lnTo>
                <a:lnTo>
                  <a:pt x="0" y="312539"/>
                </a:lnTo>
                <a:lnTo>
                  <a:pt x="0" y="348258"/>
                </a:lnTo>
                <a:lnTo>
                  <a:pt x="8930" y="375047"/>
                </a:lnTo>
                <a:lnTo>
                  <a:pt x="8930" y="383977"/>
                </a:lnTo>
                <a:lnTo>
                  <a:pt x="17859" y="392906"/>
                </a:lnTo>
                <a:lnTo>
                  <a:pt x="26789" y="383977"/>
                </a:lnTo>
                <a:lnTo>
                  <a:pt x="35719" y="366117"/>
                </a:lnTo>
                <a:lnTo>
                  <a:pt x="35719" y="348258"/>
                </a:lnTo>
                <a:lnTo>
                  <a:pt x="44648" y="330398"/>
                </a:lnTo>
                <a:lnTo>
                  <a:pt x="44648" y="312539"/>
                </a:lnTo>
                <a:lnTo>
                  <a:pt x="44648" y="312539"/>
                </a:lnTo>
                <a:lnTo>
                  <a:pt x="44648" y="321469"/>
                </a:lnTo>
                <a:lnTo>
                  <a:pt x="44648" y="348258"/>
                </a:lnTo>
                <a:lnTo>
                  <a:pt x="53578" y="383977"/>
                </a:lnTo>
                <a:lnTo>
                  <a:pt x="53578" y="419695"/>
                </a:lnTo>
                <a:lnTo>
                  <a:pt x="71437" y="446484"/>
                </a:lnTo>
                <a:lnTo>
                  <a:pt x="98226" y="455414"/>
                </a:lnTo>
                <a:lnTo>
                  <a:pt x="116086" y="446484"/>
                </a:lnTo>
                <a:lnTo>
                  <a:pt x="142875" y="428625"/>
                </a:lnTo>
                <a:lnTo>
                  <a:pt x="160734" y="401836"/>
                </a:lnTo>
                <a:lnTo>
                  <a:pt x="178594" y="357187"/>
                </a:lnTo>
                <a:lnTo>
                  <a:pt x="196453" y="321469"/>
                </a:lnTo>
                <a:lnTo>
                  <a:pt x="196453" y="267891"/>
                </a:lnTo>
                <a:lnTo>
                  <a:pt x="205383" y="205383"/>
                </a:lnTo>
                <a:lnTo>
                  <a:pt x="205383" y="151805"/>
                </a:lnTo>
                <a:lnTo>
                  <a:pt x="196453" y="89297"/>
                </a:lnTo>
                <a:lnTo>
                  <a:pt x="196453" y="44648"/>
                </a:lnTo>
                <a:lnTo>
                  <a:pt x="187523" y="8930"/>
                </a:lnTo>
                <a:lnTo>
                  <a:pt x="187523" y="0"/>
                </a:lnTo>
                <a:lnTo>
                  <a:pt x="178594" y="8930"/>
                </a:lnTo>
                <a:lnTo>
                  <a:pt x="169664" y="35719"/>
                </a:lnTo>
                <a:lnTo>
                  <a:pt x="160734" y="80367"/>
                </a:lnTo>
                <a:lnTo>
                  <a:pt x="160734" y="142875"/>
                </a:lnTo>
                <a:lnTo>
                  <a:pt x="160734" y="205383"/>
                </a:lnTo>
                <a:lnTo>
                  <a:pt x="169664" y="267891"/>
                </a:lnTo>
                <a:lnTo>
                  <a:pt x="196453" y="312539"/>
                </a:lnTo>
                <a:lnTo>
                  <a:pt x="223242" y="348258"/>
                </a:lnTo>
                <a:lnTo>
                  <a:pt x="250031" y="357187"/>
                </a:lnTo>
                <a:lnTo>
                  <a:pt x="276820" y="357187"/>
                </a:lnTo>
                <a:lnTo>
                  <a:pt x="285750" y="339328"/>
                </a:lnTo>
                <a:lnTo>
                  <a:pt x="285750" y="312539"/>
                </a:lnTo>
                <a:lnTo>
                  <a:pt x="28575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6938367" y="3795117"/>
            <a:ext cx="205384" cy="410766"/>
          </a:xfrm>
          <a:custGeom>
            <a:avLst/>
            <a:gdLst/>
            <a:ahLst/>
            <a:cxnLst/>
            <a:rect l="0" t="0" r="0" b="0"/>
            <a:pathLst>
              <a:path w="205384" h="410766">
                <a:moveTo>
                  <a:pt x="0" y="0"/>
                </a:moveTo>
                <a:lnTo>
                  <a:pt x="0" y="0"/>
                </a:lnTo>
                <a:lnTo>
                  <a:pt x="0" y="8929"/>
                </a:lnTo>
                <a:lnTo>
                  <a:pt x="0" y="35719"/>
                </a:lnTo>
                <a:lnTo>
                  <a:pt x="0" y="80367"/>
                </a:lnTo>
                <a:lnTo>
                  <a:pt x="8930" y="142875"/>
                </a:lnTo>
                <a:lnTo>
                  <a:pt x="8930" y="205383"/>
                </a:lnTo>
                <a:lnTo>
                  <a:pt x="17860" y="276820"/>
                </a:lnTo>
                <a:lnTo>
                  <a:pt x="26789" y="330398"/>
                </a:lnTo>
                <a:lnTo>
                  <a:pt x="26789" y="375047"/>
                </a:lnTo>
                <a:lnTo>
                  <a:pt x="44649" y="401836"/>
                </a:lnTo>
                <a:lnTo>
                  <a:pt x="53578" y="410765"/>
                </a:lnTo>
                <a:lnTo>
                  <a:pt x="62508" y="410765"/>
                </a:lnTo>
                <a:lnTo>
                  <a:pt x="80367" y="392906"/>
                </a:lnTo>
                <a:lnTo>
                  <a:pt x="107156" y="375047"/>
                </a:lnTo>
                <a:lnTo>
                  <a:pt x="125016" y="357187"/>
                </a:lnTo>
                <a:lnTo>
                  <a:pt x="142875" y="348258"/>
                </a:lnTo>
                <a:lnTo>
                  <a:pt x="160735" y="348258"/>
                </a:lnTo>
                <a:lnTo>
                  <a:pt x="178594" y="357187"/>
                </a:lnTo>
                <a:lnTo>
                  <a:pt x="187524" y="375047"/>
                </a:lnTo>
                <a:lnTo>
                  <a:pt x="196453" y="383976"/>
                </a:lnTo>
                <a:lnTo>
                  <a:pt x="205383" y="392906"/>
                </a:lnTo>
                <a:lnTo>
                  <a:pt x="205383" y="39290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7143750" y="4000500"/>
            <a:ext cx="410767" cy="276821"/>
          </a:xfrm>
          <a:custGeom>
            <a:avLst/>
            <a:gdLst/>
            <a:ahLst/>
            <a:cxnLst/>
            <a:rect l="0" t="0" r="0" b="0"/>
            <a:pathLst>
              <a:path w="410767" h="276821">
                <a:moveTo>
                  <a:pt x="125016" y="0"/>
                </a:moveTo>
                <a:lnTo>
                  <a:pt x="116086" y="0"/>
                </a:lnTo>
                <a:lnTo>
                  <a:pt x="98227" y="17859"/>
                </a:lnTo>
                <a:lnTo>
                  <a:pt x="80367" y="26789"/>
                </a:lnTo>
                <a:lnTo>
                  <a:pt x="53578" y="44648"/>
                </a:lnTo>
                <a:lnTo>
                  <a:pt x="35719" y="80367"/>
                </a:lnTo>
                <a:lnTo>
                  <a:pt x="17859" y="116086"/>
                </a:lnTo>
                <a:lnTo>
                  <a:pt x="8930" y="151804"/>
                </a:lnTo>
                <a:lnTo>
                  <a:pt x="0" y="187523"/>
                </a:lnTo>
                <a:lnTo>
                  <a:pt x="0" y="223242"/>
                </a:lnTo>
                <a:lnTo>
                  <a:pt x="8930" y="250031"/>
                </a:lnTo>
                <a:lnTo>
                  <a:pt x="26789" y="267890"/>
                </a:lnTo>
                <a:lnTo>
                  <a:pt x="44648" y="267890"/>
                </a:lnTo>
                <a:lnTo>
                  <a:pt x="71438" y="258961"/>
                </a:lnTo>
                <a:lnTo>
                  <a:pt x="89297" y="232171"/>
                </a:lnTo>
                <a:lnTo>
                  <a:pt x="116086" y="196453"/>
                </a:lnTo>
                <a:lnTo>
                  <a:pt x="133945" y="160734"/>
                </a:lnTo>
                <a:lnTo>
                  <a:pt x="142875" y="116086"/>
                </a:lnTo>
                <a:lnTo>
                  <a:pt x="142875" y="71437"/>
                </a:lnTo>
                <a:lnTo>
                  <a:pt x="142875" y="53578"/>
                </a:lnTo>
                <a:lnTo>
                  <a:pt x="133945" y="44648"/>
                </a:lnTo>
                <a:lnTo>
                  <a:pt x="125016" y="62507"/>
                </a:lnTo>
                <a:lnTo>
                  <a:pt x="116086" y="89296"/>
                </a:lnTo>
                <a:lnTo>
                  <a:pt x="107156" y="133945"/>
                </a:lnTo>
                <a:lnTo>
                  <a:pt x="107156" y="169664"/>
                </a:lnTo>
                <a:lnTo>
                  <a:pt x="116086" y="205382"/>
                </a:lnTo>
                <a:lnTo>
                  <a:pt x="125016" y="241101"/>
                </a:lnTo>
                <a:lnTo>
                  <a:pt x="133945" y="258961"/>
                </a:lnTo>
                <a:lnTo>
                  <a:pt x="151805" y="258961"/>
                </a:lnTo>
                <a:lnTo>
                  <a:pt x="169664" y="258961"/>
                </a:lnTo>
                <a:lnTo>
                  <a:pt x="187523" y="241101"/>
                </a:lnTo>
                <a:lnTo>
                  <a:pt x="205383" y="205382"/>
                </a:lnTo>
                <a:lnTo>
                  <a:pt x="223242" y="169664"/>
                </a:lnTo>
                <a:lnTo>
                  <a:pt x="241102" y="125015"/>
                </a:lnTo>
                <a:lnTo>
                  <a:pt x="250031" y="89296"/>
                </a:lnTo>
                <a:lnTo>
                  <a:pt x="250031" y="53578"/>
                </a:lnTo>
                <a:lnTo>
                  <a:pt x="250031" y="44648"/>
                </a:lnTo>
                <a:lnTo>
                  <a:pt x="250031" y="44648"/>
                </a:lnTo>
                <a:lnTo>
                  <a:pt x="250031" y="80367"/>
                </a:lnTo>
                <a:lnTo>
                  <a:pt x="241102" y="116086"/>
                </a:lnTo>
                <a:lnTo>
                  <a:pt x="232172" y="169664"/>
                </a:lnTo>
                <a:lnTo>
                  <a:pt x="232172" y="205382"/>
                </a:lnTo>
                <a:lnTo>
                  <a:pt x="232172" y="241101"/>
                </a:lnTo>
                <a:lnTo>
                  <a:pt x="232172" y="267890"/>
                </a:lnTo>
                <a:lnTo>
                  <a:pt x="241102" y="276820"/>
                </a:lnTo>
                <a:lnTo>
                  <a:pt x="250031" y="267890"/>
                </a:lnTo>
                <a:lnTo>
                  <a:pt x="258961" y="250031"/>
                </a:lnTo>
                <a:lnTo>
                  <a:pt x="267891" y="214312"/>
                </a:lnTo>
                <a:lnTo>
                  <a:pt x="276820" y="178593"/>
                </a:lnTo>
                <a:lnTo>
                  <a:pt x="276820" y="142875"/>
                </a:lnTo>
                <a:lnTo>
                  <a:pt x="285750" y="98226"/>
                </a:lnTo>
                <a:lnTo>
                  <a:pt x="285750" y="71437"/>
                </a:lnTo>
                <a:lnTo>
                  <a:pt x="294680" y="62507"/>
                </a:lnTo>
                <a:lnTo>
                  <a:pt x="294680" y="62507"/>
                </a:lnTo>
                <a:lnTo>
                  <a:pt x="294680" y="89296"/>
                </a:lnTo>
                <a:lnTo>
                  <a:pt x="294680" y="133945"/>
                </a:lnTo>
                <a:lnTo>
                  <a:pt x="312539" y="178593"/>
                </a:lnTo>
                <a:lnTo>
                  <a:pt x="330398" y="223242"/>
                </a:lnTo>
                <a:lnTo>
                  <a:pt x="348258" y="258961"/>
                </a:lnTo>
                <a:lnTo>
                  <a:pt x="375047" y="276820"/>
                </a:lnTo>
                <a:lnTo>
                  <a:pt x="392906" y="276820"/>
                </a:lnTo>
                <a:lnTo>
                  <a:pt x="401836" y="258961"/>
                </a:lnTo>
                <a:lnTo>
                  <a:pt x="410766" y="223242"/>
                </a:lnTo>
                <a:lnTo>
                  <a:pt x="410766" y="178593"/>
                </a:lnTo>
                <a:lnTo>
                  <a:pt x="410766"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7438430" y="3991570"/>
            <a:ext cx="267891" cy="473274"/>
          </a:xfrm>
          <a:custGeom>
            <a:avLst/>
            <a:gdLst/>
            <a:ahLst/>
            <a:cxnLst/>
            <a:rect l="0" t="0" r="0" b="0"/>
            <a:pathLst>
              <a:path w="267891" h="473274">
                <a:moveTo>
                  <a:pt x="178593" y="0"/>
                </a:moveTo>
                <a:lnTo>
                  <a:pt x="169664" y="0"/>
                </a:lnTo>
                <a:lnTo>
                  <a:pt x="160734" y="0"/>
                </a:lnTo>
                <a:lnTo>
                  <a:pt x="151804" y="8930"/>
                </a:lnTo>
                <a:lnTo>
                  <a:pt x="133945" y="26789"/>
                </a:lnTo>
                <a:lnTo>
                  <a:pt x="125015" y="44648"/>
                </a:lnTo>
                <a:lnTo>
                  <a:pt x="125015" y="71437"/>
                </a:lnTo>
                <a:lnTo>
                  <a:pt x="125015" y="89297"/>
                </a:lnTo>
                <a:lnTo>
                  <a:pt x="125015" y="107156"/>
                </a:lnTo>
                <a:lnTo>
                  <a:pt x="133945" y="116086"/>
                </a:lnTo>
                <a:lnTo>
                  <a:pt x="142875" y="116086"/>
                </a:lnTo>
                <a:lnTo>
                  <a:pt x="160734" y="116086"/>
                </a:lnTo>
                <a:lnTo>
                  <a:pt x="169664" y="107156"/>
                </a:lnTo>
                <a:lnTo>
                  <a:pt x="178593" y="98226"/>
                </a:lnTo>
                <a:lnTo>
                  <a:pt x="187523" y="80367"/>
                </a:lnTo>
                <a:lnTo>
                  <a:pt x="196453" y="62508"/>
                </a:lnTo>
                <a:lnTo>
                  <a:pt x="196453" y="53578"/>
                </a:lnTo>
                <a:lnTo>
                  <a:pt x="196453" y="44648"/>
                </a:lnTo>
                <a:lnTo>
                  <a:pt x="196453" y="44648"/>
                </a:lnTo>
                <a:lnTo>
                  <a:pt x="205383" y="53578"/>
                </a:lnTo>
                <a:lnTo>
                  <a:pt x="214312" y="80367"/>
                </a:lnTo>
                <a:lnTo>
                  <a:pt x="223242" y="107156"/>
                </a:lnTo>
                <a:lnTo>
                  <a:pt x="232172" y="142875"/>
                </a:lnTo>
                <a:lnTo>
                  <a:pt x="250031" y="178594"/>
                </a:lnTo>
                <a:lnTo>
                  <a:pt x="258961" y="214312"/>
                </a:lnTo>
                <a:lnTo>
                  <a:pt x="267890" y="241101"/>
                </a:lnTo>
                <a:lnTo>
                  <a:pt x="267890" y="267891"/>
                </a:lnTo>
                <a:lnTo>
                  <a:pt x="258961" y="285750"/>
                </a:lnTo>
                <a:lnTo>
                  <a:pt x="241101" y="303609"/>
                </a:lnTo>
                <a:lnTo>
                  <a:pt x="205383" y="330398"/>
                </a:lnTo>
                <a:lnTo>
                  <a:pt x="160734" y="357187"/>
                </a:lnTo>
                <a:lnTo>
                  <a:pt x="107156" y="392906"/>
                </a:lnTo>
                <a:lnTo>
                  <a:pt x="62508" y="428625"/>
                </a:lnTo>
                <a:lnTo>
                  <a:pt x="26789" y="455414"/>
                </a:lnTo>
                <a:lnTo>
                  <a:pt x="0" y="473273"/>
                </a:lnTo>
                <a:lnTo>
                  <a:pt x="0" y="464344"/>
                </a:lnTo>
                <a:lnTo>
                  <a:pt x="8929" y="437555"/>
                </a:lnTo>
                <a:lnTo>
                  <a:pt x="35718" y="383976"/>
                </a:lnTo>
                <a:lnTo>
                  <a:pt x="35718" y="3839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7742039" y="3973711"/>
            <a:ext cx="125017" cy="258961"/>
          </a:xfrm>
          <a:custGeom>
            <a:avLst/>
            <a:gdLst/>
            <a:ahLst/>
            <a:cxnLst/>
            <a:rect l="0" t="0" r="0" b="0"/>
            <a:pathLst>
              <a:path w="125017" h="258961">
                <a:moveTo>
                  <a:pt x="17859" y="0"/>
                </a:moveTo>
                <a:lnTo>
                  <a:pt x="17859" y="0"/>
                </a:lnTo>
                <a:lnTo>
                  <a:pt x="17859" y="0"/>
                </a:lnTo>
                <a:lnTo>
                  <a:pt x="17859" y="8929"/>
                </a:lnTo>
                <a:lnTo>
                  <a:pt x="8930" y="35718"/>
                </a:lnTo>
                <a:lnTo>
                  <a:pt x="0" y="71437"/>
                </a:lnTo>
                <a:lnTo>
                  <a:pt x="0" y="125015"/>
                </a:lnTo>
                <a:lnTo>
                  <a:pt x="0" y="169664"/>
                </a:lnTo>
                <a:lnTo>
                  <a:pt x="0" y="205382"/>
                </a:lnTo>
                <a:lnTo>
                  <a:pt x="8930" y="241101"/>
                </a:lnTo>
                <a:lnTo>
                  <a:pt x="17859" y="258960"/>
                </a:lnTo>
                <a:lnTo>
                  <a:pt x="26789" y="258960"/>
                </a:lnTo>
                <a:lnTo>
                  <a:pt x="35719" y="250031"/>
                </a:lnTo>
                <a:lnTo>
                  <a:pt x="53578" y="232171"/>
                </a:lnTo>
                <a:lnTo>
                  <a:pt x="62508" y="205382"/>
                </a:lnTo>
                <a:lnTo>
                  <a:pt x="71438" y="160734"/>
                </a:lnTo>
                <a:lnTo>
                  <a:pt x="71438" y="116085"/>
                </a:lnTo>
                <a:lnTo>
                  <a:pt x="71438" y="80367"/>
                </a:lnTo>
                <a:lnTo>
                  <a:pt x="80367" y="44648"/>
                </a:lnTo>
                <a:lnTo>
                  <a:pt x="80367" y="35718"/>
                </a:lnTo>
                <a:lnTo>
                  <a:pt x="71438" y="44648"/>
                </a:lnTo>
                <a:lnTo>
                  <a:pt x="71438" y="80367"/>
                </a:lnTo>
                <a:lnTo>
                  <a:pt x="71438" y="116085"/>
                </a:lnTo>
                <a:lnTo>
                  <a:pt x="71438" y="151804"/>
                </a:lnTo>
                <a:lnTo>
                  <a:pt x="80367" y="187523"/>
                </a:lnTo>
                <a:lnTo>
                  <a:pt x="98227" y="214312"/>
                </a:lnTo>
                <a:lnTo>
                  <a:pt x="116086" y="223242"/>
                </a:lnTo>
                <a:lnTo>
                  <a:pt x="125016" y="214312"/>
                </a:lnTo>
                <a:lnTo>
                  <a:pt x="125016"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7858125" y="3964781"/>
            <a:ext cx="232173" cy="250032"/>
          </a:xfrm>
          <a:custGeom>
            <a:avLst/>
            <a:gdLst/>
            <a:ahLst/>
            <a:cxnLst/>
            <a:rect l="0" t="0" r="0" b="0"/>
            <a:pathLst>
              <a:path w="232173" h="250032">
                <a:moveTo>
                  <a:pt x="98227" y="0"/>
                </a:moveTo>
                <a:lnTo>
                  <a:pt x="89297" y="0"/>
                </a:lnTo>
                <a:lnTo>
                  <a:pt x="80367" y="0"/>
                </a:lnTo>
                <a:lnTo>
                  <a:pt x="62508" y="17859"/>
                </a:lnTo>
                <a:lnTo>
                  <a:pt x="44648" y="53578"/>
                </a:lnTo>
                <a:lnTo>
                  <a:pt x="26789" y="89297"/>
                </a:lnTo>
                <a:lnTo>
                  <a:pt x="8930" y="125015"/>
                </a:lnTo>
                <a:lnTo>
                  <a:pt x="0" y="160734"/>
                </a:lnTo>
                <a:lnTo>
                  <a:pt x="0" y="196453"/>
                </a:lnTo>
                <a:lnTo>
                  <a:pt x="8930" y="205383"/>
                </a:lnTo>
                <a:lnTo>
                  <a:pt x="26789" y="214312"/>
                </a:lnTo>
                <a:lnTo>
                  <a:pt x="53578" y="196453"/>
                </a:lnTo>
                <a:lnTo>
                  <a:pt x="89297" y="169664"/>
                </a:lnTo>
                <a:lnTo>
                  <a:pt x="116086" y="142875"/>
                </a:lnTo>
                <a:lnTo>
                  <a:pt x="142875" y="107156"/>
                </a:lnTo>
                <a:lnTo>
                  <a:pt x="169664" y="71437"/>
                </a:lnTo>
                <a:lnTo>
                  <a:pt x="187523" y="44648"/>
                </a:lnTo>
                <a:lnTo>
                  <a:pt x="196453" y="35719"/>
                </a:lnTo>
                <a:lnTo>
                  <a:pt x="205383" y="44648"/>
                </a:lnTo>
                <a:lnTo>
                  <a:pt x="205383" y="80367"/>
                </a:lnTo>
                <a:lnTo>
                  <a:pt x="205383" y="116086"/>
                </a:lnTo>
                <a:lnTo>
                  <a:pt x="205383" y="160734"/>
                </a:lnTo>
                <a:lnTo>
                  <a:pt x="205383" y="205383"/>
                </a:lnTo>
                <a:lnTo>
                  <a:pt x="214313" y="232172"/>
                </a:lnTo>
                <a:lnTo>
                  <a:pt x="214313" y="250031"/>
                </a:lnTo>
                <a:lnTo>
                  <a:pt x="232172" y="250031"/>
                </a:lnTo>
                <a:lnTo>
                  <a:pt x="232172"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8063508" y="3911203"/>
            <a:ext cx="187523" cy="366118"/>
          </a:xfrm>
          <a:custGeom>
            <a:avLst/>
            <a:gdLst/>
            <a:ahLst/>
            <a:cxnLst/>
            <a:rect l="0" t="0" r="0" b="0"/>
            <a:pathLst>
              <a:path w="187523" h="366118">
                <a:moveTo>
                  <a:pt x="116086" y="0"/>
                </a:moveTo>
                <a:lnTo>
                  <a:pt x="116086" y="0"/>
                </a:lnTo>
                <a:lnTo>
                  <a:pt x="116086" y="8929"/>
                </a:lnTo>
                <a:lnTo>
                  <a:pt x="98226" y="26789"/>
                </a:lnTo>
                <a:lnTo>
                  <a:pt x="98226" y="53578"/>
                </a:lnTo>
                <a:lnTo>
                  <a:pt x="71437" y="80367"/>
                </a:lnTo>
                <a:lnTo>
                  <a:pt x="62508" y="107156"/>
                </a:lnTo>
                <a:lnTo>
                  <a:pt x="62508" y="133945"/>
                </a:lnTo>
                <a:lnTo>
                  <a:pt x="62508" y="151804"/>
                </a:lnTo>
                <a:lnTo>
                  <a:pt x="80367" y="169664"/>
                </a:lnTo>
                <a:lnTo>
                  <a:pt x="89297" y="169664"/>
                </a:lnTo>
                <a:lnTo>
                  <a:pt x="107156" y="160734"/>
                </a:lnTo>
                <a:lnTo>
                  <a:pt x="107156" y="151804"/>
                </a:lnTo>
                <a:lnTo>
                  <a:pt x="116086" y="133945"/>
                </a:lnTo>
                <a:lnTo>
                  <a:pt x="125015" y="107156"/>
                </a:lnTo>
                <a:lnTo>
                  <a:pt x="142874" y="89297"/>
                </a:lnTo>
                <a:lnTo>
                  <a:pt x="160733" y="80367"/>
                </a:lnTo>
                <a:lnTo>
                  <a:pt x="169663" y="71437"/>
                </a:lnTo>
                <a:lnTo>
                  <a:pt x="169663" y="71437"/>
                </a:lnTo>
                <a:lnTo>
                  <a:pt x="169663" y="80367"/>
                </a:lnTo>
                <a:lnTo>
                  <a:pt x="178593" y="107156"/>
                </a:lnTo>
                <a:lnTo>
                  <a:pt x="178593" y="133945"/>
                </a:lnTo>
                <a:lnTo>
                  <a:pt x="178593" y="169664"/>
                </a:lnTo>
                <a:lnTo>
                  <a:pt x="178593" y="205383"/>
                </a:lnTo>
                <a:lnTo>
                  <a:pt x="178593" y="241101"/>
                </a:lnTo>
                <a:lnTo>
                  <a:pt x="178593" y="267890"/>
                </a:lnTo>
                <a:lnTo>
                  <a:pt x="187522" y="294679"/>
                </a:lnTo>
                <a:lnTo>
                  <a:pt x="187522" y="321468"/>
                </a:lnTo>
                <a:lnTo>
                  <a:pt x="187522" y="339328"/>
                </a:lnTo>
                <a:lnTo>
                  <a:pt x="178593" y="348258"/>
                </a:lnTo>
                <a:lnTo>
                  <a:pt x="169663" y="348258"/>
                </a:lnTo>
                <a:lnTo>
                  <a:pt x="142874" y="357187"/>
                </a:lnTo>
                <a:lnTo>
                  <a:pt x="107156" y="357187"/>
                </a:lnTo>
                <a:lnTo>
                  <a:pt x="62508" y="357187"/>
                </a:lnTo>
                <a:lnTo>
                  <a:pt x="26789" y="366117"/>
                </a:lnTo>
                <a:lnTo>
                  <a:pt x="0" y="357187"/>
                </a:lnTo>
                <a:lnTo>
                  <a:pt x="0" y="348258"/>
                </a:lnTo>
                <a:lnTo>
                  <a:pt x="17859" y="321468"/>
                </a:lnTo>
                <a:lnTo>
                  <a:pt x="17859" y="3214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8233171" y="3946921"/>
            <a:ext cx="107157" cy="267892"/>
          </a:xfrm>
          <a:custGeom>
            <a:avLst/>
            <a:gdLst/>
            <a:ahLst/>
            <a:cxnLst/>
            <a:rect l="0" t="0" r="0" b="0"/>
            <a:pathLst>
              <a:path w="107157" h="267892">
                <a:moveTo>
                  <a:pt x="0" y="107157"/>
                </a:moveTo>
                <a:lnTo>
                  <a:pt x="8930" y="116086"/>
                </a:lnTo>
                <a:lnTo>
                  <a:pt x="8930" y="125016"/>
                </a:lnTo>
                <a:lnTo>
                  <a:pt x="17859" y="133946"/>
                </a:lnTo>
                <a:lnTo>
                  <a:pt x="35719" y="142875"/>
                </a:lnTo>
                <a:lnTo>
                  <a:pt x="35719" y="151805"/>
                </a:lnTo>
                <a:lnTo>
                  <a:pt x="44649" y="160735"/>
                </a:lnTo>
                <a:lnTo>
                  <a:pt x="62508" y="151805"/>
                </a:lnTo>
                <a:lnTo>
                  <a:pt x="80367" y="142875"/>
                </a:lnTo>
                <a:lnTo>
                  <a:pt x="98227" y="125016"/>
                </a:lnTo>
                <a:lnTo>
                  <a:pt x="107156" y="98227"/>
                </a:lnTo>
                <a:lnTo>
                  <a:pt x="107156" y="71438"/>
                </a:lnTo>
                <a:lnTo>
                  <a:pt x="107156" y="44649"/>
                </a:lnTo>
                <a:lnTo>
                  <a:pt x="107156" y="17860"/>
                </a:lnTo>
                <a:lnTo>
                  <a:pt x="98227" y="0"/>
                </a:lnTo>
                <a:lnTo>
                  <a:pt x="80367" y="0"/>
                </a:lnTo>
                <a:lnTo>
                  <a:pt x="53578" y="17860"/>
                </a:lnTo>
                <a:lnTo>
                  <a:pt x="35719" y="62508"/>
                </a:lnTo>
                <a:lnTo>
                  <a:pt x="26789" y="107157"/>
                </a:lnTo>
                <a:lnTo>
                  <a:pt x="17859" y="160735"/>
                </a:lnTo>
                <a:lnTo>
                  <a:pt x="26789" y="205383"/>
                </a:lnTo>
                <a:lnTo>
                  <a:pt x="44649" y="241102"/>
                </a:lnTo>
                <a:lnTo>
                  <a:pt x="62508" y="267891"/>
                </a:lnTo>
                <a:lnTo>
                  <a:pt x="80367" y="267891"/>
                </a:lnTo>
                <a:lnTo>
                  <a:pt x="80367" y="250032"/>
                </a:lnTo>
                <a:lnTo>
                  <a:pt x="80367" y="214313"/>
                </a:lnTo>
                <a:lnTo>
                  <a:pt x="80367"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8384976" y="4071937"/>
            <a:ext cx="71438" cy="80368"/>
          </a:xfrm>
          <a:custGeom>
            <a:avLst/>
            <a:gdLst/>
            <a:ahLst/>
            <a:cxnLst/>
            <a:rect l="0" t="0" r="0" b="0"/>
            <a:pathLst>
              <a:path w="71438" h="80368">
                <a:moveTo>
                  <a:pt x="71437" y="80367"/>
                </a:moveTo>
                <a:lnTo>
                  <a:pt x="62508" y="71438"/>
                </a:lnTo>
                <a:lnTo>
                  <a:pt x="62508" y="62508"/>
                </a:lnTo>
                <a:lnTo>
                  <a:pt x="53578" y="53578"/>
                </a:lnTo>
                <a:lnTo>
                  <a:pt x="44648" y="44649"/>
                </a:lnTo>
                <a:lnTo>
                  <a:pt x="35719" y="35719"/>
                </a:lnTo>
                <a:lnTo>
                  <a:pt x="8929"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125016" y="3973711"/>
            <a:ext cx="616149" cy="1276946"/>
          </a:xfrm>
          <a:custGeom>
            <a:avLst/>
            <a:gdLst/>
            <a:ahLst/>
            <a:cxnLst/>
            <a:rect l="0" t="0" r="0" b="0"/>
            <a:pathLst>
              <a:path w="616149" h="1276946">
                <a:moveTo>
                  <a:pt x="437554" y="44648"/>
                </a:moveTo>
                <a:lnTo>
                  <a:pt x="437554" y="44648"/>
                </a:lnTo>
                <a:lnTo>
                  <a:pt x="428625" y="44648"/>
                </a:lnTo>
                <a:lnTo>
                  <a:pt x="428625" y="35718"/>
                </a:lnTo>
                <a:lnTo>
                  <a:pt x="410765" y="26789"/>
                </a:lnTo>
                <a:lnTo>
                  <a:pt x="401836" y="17859"/>
                </a:lnTo>
                <a:lnTo>
                  <a:pt x="392906" y="8929"/>
                </a:lnTo>
                <a:lnTo>
                  <a:pt x="375047" y="0"/>
                </a:lnTo>
                <a:lnTo>
                  <a:pt x="348258" y="0"/>
                </a:lnTo>
                <a:lnTo>
                  <a:pt x="321468" y="8929"/>
                </a:lnTo>
                <a:lnTo>
                  <a:pt x="294679" y="8929"/>
                </a:lnTo>
                <a:lnTo>
                  <a:pt x="258961" y="17859"/>
                </a:lnTo>
                <a:lnTo>
                  <a:pt x="232172" y="26789"/>
                </a:lnTo>
                <a:lnTo>
                  <a:pt x="205383" y="26789"/>
                </a:lnTo>
                <a:lnTo>
                  <a:pt x="178593" y="35718"/>
                </a:lnTo>
                <a:lnTo>
                  <a:pt x="160734" y="44648"/>
                </a:lnTo>
                <a:lnTo>
                  <a:pt x="142875" y="53578"/>
                </a:lnTo>
                <a:lnTo>
                  <a:pt x="125015" y="53578"/>
                </a:lnTo>
                <a:lnTo>
                  <a:pt x="98226" y="71437"/>
                </a:lnTo>
                <a:lnTo>
                  <a:pt x="71437" y="80367"/>
                </a:lnTo>
                <a:lnTo>
                  <a:pt x="44648" y="89296"/>
                </a:lnTo>
                <a:lnTo>
                  <a:pt x="26789" y="98226"/>
                </a:lnTo>
                <a:lnTo>
                  <a:pt x="8929" y="107156"/>
                </a:lnTo>
                <a:lnTo>
                  <a:pt x="8929" y="116085"/>
                </a:lnTo>
                <a:lnTo>
                  <a:pt x="0" y="125015"/>
                </a:lnTo>
                <a:lnTo>
                  <a:pt x="0" y="133945"/>
                </a:lnTo>
                <a:lnTo>
                  <a:pt x="0" y="142875"/>
                </a:lnTo>
                <a:lnTo>
                  <a:pt x="8929" y="160734"/>
                </a:lnTo>
                <a:lnTo>
                  <a:pt x="17859" y="178593"/>
                </a:lnTo>
                <a:lnTo>
                  <a:pt x="44648" y="232171"/>
                </a:lnTo>
                <a:lnTo>
                  <a:pt x="71437" y="276820"/>
                </a:lnTo>
                <a:lnTo>
                  <a:pt x="107156" y="321468"/>
                </a:lnTo>
                <a:lnTo>
                  <a:pt x="142875" y="366117"/>
                </a:lnTo>
                <a:lnTo>
                  <a:pt x="169664" y="401835"/>
                </a:lnTo>
                <a:lnTo>
                  <a:pt x="196453" y="446484"/>
                </a:lnTo>
                <a:lnTo>
                  <a:pt x="223242" y="491132"/>
                </a:lnTo>
                <a:lnTo>
                  <a:pt x="250031" y="544710"/>
                </a:lnTo>
                <a:lnTo>
                  <a:pt x="267890" y="607218"/>
                </a:lnTo>
                <a:lnTo>
                  <a:pt x="285750" y="669726"/>
                </a:lnTo>
                <a:lnTo>
                  <a:pt x="303609" y="741164"/>
                </a:lnTo>
                <a:lnTo>
                  <a:pt x="312539" y="803671"/>
                </a:lnTo>
                <a:lnTo>
                  <a:pt x="330398" y="866179"/>
                </a:lnTo>
                <a:lnTo>
                  <a:pt x="339328" y="919758"/>
                </a:lnTo>
                <a:lnTo>
                  <a:pt x="348258" y="964406"/>
                </a:lnTo>
                <a:lnTo>
                  <a:pt x="366117" y="1009055"/>
                </a:lnTo>
                <a:lnTo>
                  <a:pt x="375047" y="1044773"/>
                </a:lnTo>
                <a:lnTo>
                  <a:pt x="392906" y="1080492"/>
                </a:lnTo>
                <a:lnTo>
                  <a:pt x="401836" y="1107281"/>
                </a:lnTo>
                <a:lnTo>
                  <a:pt x="410765" y="1143000"/>
                </a:lnTo>
                <a:lnTo>
                  <a:pt x="428625" y="1169789"/>
                </a:lnTo>
                <a:lnTo>
                  <a:pt x="446484" y="1205508"/>
                </a:lnTo>
                <a:lnTo>
                  <a:pt x="473273" y="1223367"/>
                </a:lnTo>
                <a:lnTo>
                  <a:pt x="500062" y="1250156"/>
                </a:lnTo>
                <a:lnTo>
                  <a:pt x="535781" y="1268016"/>
                </a:lnTo>
                <a:lnTo>
                  <a:pt x="580429" y="1276945"/>
                </a:lnTo>
                <a:lnTo>
                  <a:pt x="616148" y="1276945"/>
                </a:lnTo>
                <a:lnTo>
                  <a:pt x="616148" y="1276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2196703" y="4384476"/>
            <a:ext cx="1803798" cy="89298"/>
          </a:xfrm>
          <a:custGeom>
            <a:avLst/>
            <a:gdLst/>
            <a:ahLst/>
            <a:cxnLst/>
            <a:rect l="0" t="0" r="0" b="0"/>
            <a:pathLst>
              <a:path w="1803798" h="89298">
                <a:moveTo>
                  <a:pt x="0" y="80367"/>
                </a:moveTo>
                <a:lnTo>
                  <a:pt x="0" y="80367"/>
                </a:lnTo>
                <a:lnTo>
                  <a:pt x="0" y="80367"/>
                </a:lnTo>
                <a:lnTo>
                  <a:pt x="8930" y="80367"/>
                </a:lnTo>
                <a:lnTo>
                  <a:pt x="17860" y="80367"/>
                </a:lnTo>
                <a:lnTo>
                  <a:pt x="35719" y="80367"/>
                </a:lnTo>
                <a:lnTo>
                  <a:pt x="53578" y="89297"/>
                </a:lnTo>
                <a:lnTo>
                  <a:pt x="71438" y="89297"/>
                </a:lnTo>
                <a:lnTo>
                  <a:pt x="107156" y="89297"/>
                </a:lnTo>
                <a:lnTo>
                  <a:pt x="133945" y="89297"/>
                </a:lnTo>
                <a:lnTo>
                  <a:pt x="169664" y="89297"/>
                </a:lnTo>
                <a:lnTo>
                  <a:pt x="205383" y="80367"/>
                </a:lnTo>
                <a:lnTo>
                  <a:pt x="250031" y="80367"/>
                </a:lnTo>
                <a:lnTo>
                  <a:pt x="294680" y="71438"/>
                </a:lnTo>
                <a:lnTo>
                  <a:pt x="339328" y="62508"/>
                </a:lnTo>
                <a:lnTo>
                  <a:pt x="383977" y="62508"/>
                </a:lnTo>
                <a:lnTo>
                  <a:pt x="428625" y="53578"/>
                </a:lnTo>
                <a:lnTo>
                  <a:pt x="482203" y="44649"/>
                </a:lnTo>
                <a:lnTo>
                  <a:pt x="526852" y="44649"/>
                </a:lnTo>
                <a:lnTo>
                  <a:pt x="580430" y="44649"/>
                </a:lnTo>
                <a:lnTo>
                  <a:pt x="634008" y="44649"/>
                </a:lnTo>
                <a:lnTo>
                  <a:pt x="678656" y="44649"/>
                </a:lnTo>
                <a:lnTo>
                  <a:pt x="732235" y="44649"/>
                </a:lnTo>
                <a:lnTo>
                  <a:pt x="785813" y="35719"/>
                </a:lnTo>
                <a:lnTo>
                  <a:pt x="848320" y="35719"/>
                </a:lnTo>
                <a:lnTo>
                  <a:pt x="901899" y="35719"/>
                </a:lnTo>
                <a:lnTo>
                  <a:pt x="964406" y="35719"/>
                </a:lnTo>
                <a:lnTo>
                  <a:pt x="1017985" y="26789"/>
                </a:lnTo>
                <a:lnTo>
                  <a:pt x="1071563" y="26789"/>
                </a:lnTo>
                <a:lnTo>
                  <a:pt x="1134070" y="17860"/>
                </a:lnTo>
                <a:lnTo>
                  <a:pt x="1187649" y="8930"/>
                </a:lnTo>
                <a:lnTo>
                  <a:pt x="1241227" y="8930"/>
                </a:lnTo>
                <a:lnTo>
                  <a:pt x="1303735" y="8930"/>
                </a:lnTo>
                <a:lnTo>
                  <a:pt x="1357313" y="0"/>
                </a:lnTo>
                <a:lnTo>
                  <a:pt x="1410891" y="0"/>
                </a:lnTo>
                <a:lnTo>
                  <a:pt x="1455539" y="8930"/>
                </a:lnTo>
                <a:lnTo>
                  <a:pt x="1509117" y="8930"/>
                </a:lnTo>
                <a:lnTo>
                  <a:pt x="1553766" y="17860"/>
                </a:lnTo>
                <a:lnTo>
                  <a:pt x="1607344" y="17860"/>
                </a:lnTo>
                <a:lnTo>
                  <a:pt x="1651992" y="26789"/>
                </a:lnTo>
                <a:lnTo>
                  <a:pt x="1696641" y="26789"/>
                </a:lnTo>
                <a:lnTo>
                  <a:pt x="1732360" y="26789"/>
                </a:lnTo>
                <a:lnTo>
                  <a:pt x="1768078" y="17860"/>
                </a:lnTo>
                <a:lnTo>
                  <a:pt x="1803797" y="0"/>
                </a:lnTo>
                <a:lnTo>
                  <a:pt x="180379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1205508" y="4670226"/>
            <a:ext cx="44649" cy="35720"/>
          </a:xfrm>
          <a:custGeom>
            <a:avLst/>
            <a:gdLst/>
            <a:ahLst/>
            <a:cxnLst/>
            <a:rect l="0" t="0" r="0" b="0"/>
            <a:pathLst>
              <a:path w="44649" h="35720">
                <a:moveTo>
                  <a:pt x="44648" y="0"/>
                </a:moveTo>
                <a:lnTo>
                  <a:pt x="44648" y="8930"/>
                </a:lnTo>
                <a:lnTo>
                  <a:pt x="26789" y="8930"/>
                </a:lnTo>
                <a:lnTo>
                  <a:pt x="8930" y="26789"/>
                </a:lnTo>
                <a:lnTo>
                  <a:pt x="0" y="35719"/>
                </a:lnTo>
                <a:lnTo>
                  <a:pt x="0" y="35719"/>
                </a:lnTo>
                <a:lnTo>
                  <a:pt x="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1187649" y="4795242"/>
            <a:ext cx="8930" cy="1"/>
          </a:xfrm>
          <a:custGeom>
            <a:avLst/>
            <a:gdLst/>
            <a:ahLst/>
            <a:cxnLst/>
            <a:rect l="0" t="0" r="0" b="0"/>
            <a:pathLst>
              <a:path w="8930" h="1">
                <a:moveTo>
                  <a:pt x="8929" y="0"/>
                </a:moveTo>
                <a:lnTo>
                  <a:pt x="8929" y="0"/>
                </a:lnTo>
                <a:lnTo>
                  <a:pt x="0" y="0"/>
                </a:lnTo>
                <a:lnTo>
                  <a:pt x="0" y="0"/>
                </a:lnTo>
                <a:lnTo>
                  <a:pt x="8929" y="0"/>
                </a:lnTo>
                <a:lnTo>
                  <a:pt x="8929"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1089422" y="4830961"/>
            <a:ext cx="8931" cy="8930"/>
          </a:xfrm>
          <a:custGeom>
            <a:avLst/>
            <a:gdLst/>
            <a:ahLst/>
            <a:cxnLst/>
            <a:rect l="0" t="0" r="0" b="0"/>
            <a:pathLst>
              <a:path w="8931" h="8930">
                <a:moveTo>
                  <a:pt x="8930" y="0"/>
                </a:moveTo>
                <a:lnTo>
                  <a:pt x="8930" y="8929"/>
                </a:lnTo>
                <a:lnTo>
                  <a:pt x="0" y="892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1116211" y="4884539"/>
            <a:ext cx="8931" cy="8931"/>
          </a:xfrm>
          <a:custGeom>
            <a:avLst/>
            <a:gdLst/>
            <a:ahLst/>
            <a:cxnLst/>
            <a:rect l="0" t="0" r="0" b="0"/>
            <a:pathLst>
              <a:path w="8931" h="8931">
                <a:moveTo>
                  <a:pt x="8930" y="8930"/>
                </a:moveTo>
                <a:lnTo>
                  <a:pt x="8930" y="8930"/>
                </a:lnTo>
                <a:lnTo>
                  <a:pt x="8930" y="893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1116211" y="4955977"/>
            <a:ext cx="8931" cy="17860"/>
          </a:xfrm>
          <a:custGeom>
            <a:avLst/>
            <a:gdLst/>
            <a:ahLst/>
            <a:cxnLst/>
            <a:rect l="0" t="0" r="0" b="0"/>
            <a:pathLst>
              <a:path w="8931" h="17860">
                <a:moveTo>
                  <a:pt x="8930" y="17859"/>
                </a:moveTo>
                <a:lnTo>
                  <a:pt x="0" y="17859"/>
                </a:lnTo>
                <a:lnTo>
                  <a:pt x="0"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mc:AlternateContent xmlns:mc="http://schemas.openxmlformats.org/markup-compatibility/2006">
        <mc:Choice xmlns:p14="http://schemas.microsoft.com/office/powerpoint/2010/main" Requires="p14">
          <p:contentPart p14:bwMode="auto" r:id="rId4">
            <p14:nvContentPartPr>
              <p14:cNvPr id="90" name="Ink 89"/>
              <p14:cNvContentPartPr/>
              <p14:nvPr/>
            </p14:nvContentPartPr>
            <p14:xfrm>
              <a:off x="785880" y="2812680"/>
              <a:ext cx="2214720" cy="509400"/>
            </p14:xfrm>
          </p:contentPart>
        </mc:Choice>
        <mc:Fallback>
          <p:pic>
            <p:nvPicPr>
              <p:cNvPr id="90" name="Ink 89"/>
              <p:cNvPicPr/>
              <p:nvPr/>
            </p:nvPicPr>
            <p:blipFill>
              <a:blip r:embed="rId5"/>
              <a:stretch>
                <a:fillRect/>
              </a:stretch>
            </p:blipFill>
            <p:spPr>
              <a:xfrm>
                <a:off x="776520" y="2803320"/>
                <a:ext cx="2233440" cy="528120"/>
              </a:xfrm>
              <a:prstGeom prst="rect">
                <a:avLst/>
              </a:prstGeom>
            </p:spPr>
          </p:pic>
        </mc:Fallback>
      </mc:AlternateContent>
    </p:spTree>
    <p:extLst>
      <p:ext uri="{BB962C8B-B14F-4D97-AF65-F5344CB8AC3E}">
        <p14:creationId xmlns:p14="http://schemas.microsoft.com/office/powerpoint/2010/main" val="175597551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Readability</a:t>
            </a:r>
            <a:endParaRPr lang="en-US" dirty="0"/>
          </a:p>
        </p:txBody>
      </p:sp>
      <p:sp>
        <p:nvSpPr>
          <p:cNvPr id="3" name="Content Placeholder 2"/>
          <p:cNvSpPr>
            <a:spLocks noGrp="1"/>
          </p:cNvSpPr>
          <p:nvPr>
            <p:ph idx="1"/>
          </p:nvPr>
        </p:nvSpPr>
        <p:spPr/>
        <p:txBody>
          <a:bodyPr>
            <a:normAutofit/>
          </a:bodyPr>
          <a:lstStyle/>
          <a:p>
            <a:r>
              <a:rPr lang="en-US" dirty="0"/>
              <a:t>Advantages of this assertion syntax include:</a:t>
            </a:r>
          </a:p>
          <a:p>
            <a:r>
              <a:rPr lang="en-US" dirty="0"/>
              <a:t>More readable and </a:t>
            </a:r>
            <a:r>
              <a:rPr lang="en-US" dirty="0" err="1"/>
              <a:t>typeable</a:t>
            </a:r>
            <a:r>
              <a:rPr lang="en-US" dirty="0"/>
              <a:t>: this syntax allows you to think in terms of subject, verb, object (assert "x is 3") </a:t>
            </a:r>
            <a:r>
              <a:rPr lang="en-US" dirty="0" err="1"/>
              <a:t>rathern</a:t>
            </a:r>
            <a:r>
              <a:rPr lang="en-US" dirty="0"/>
              <a:t> than </a:t>
            </a:r>
            <a:r>
              <a:rPr lang="en-US" dirty="0" err="1"/>
              <a:t>assertEquals</a:t>
            </a:r>
            <a:r>
              <a:rPr lang="en-US" dirty="0"/>
              <a:t>, which uses verb, object, subject (assert "equals 3 x")</a:t>
            </a:r>
          </a:p>
          <a:p>
            <a:r>
              <a:rPr lang="en-US" dirty="0"/>
              <a:t>Combinations: any matcher statement s can be negated (not(s)), combined (either(s).or(t)), mapped to a collection (each(s)), or used in custom combinations (</a:t>
            </a:r>
            <a:r>
              <a:rPr lang="en-US" dirty="0" err="1"/>
              <a:t>afterFiveSeconds</a:t>
            </a:r>
            <a:r>
              <a:rPr lang="en-US" dirty="0"/>
              <a:t>(s))</a:t>
            </a:r>
          </a:p>
          <a:p>
            <a:endParaRPr lang="en-US" dirty="0"/>
          </a:p>
        </p:txBody>
      </p:sp>
      <p:sp>
        <p:nvSpPr>
          <p:cNvPr id="4" name="Footer Placeholder 3"/>
          <p:cNvSpPr>
            <a:spLocks noGrp="1"/>
          </p:cNvSpPr>
          <p:nvPr>
            <p:ph type="ftr" sz="quarter" idx="4294967295"/>
          </p:nvPr>
        </p:nvSpPr>
        <p:spPr>
          <a:xfrm>
            <a:off x="2667000" y="6356350"/>
            <a:ext cx="3657600" cy="365125"/>
          </a:xfrm>
          <a:prstGeom prst="rect">
            <a:avLst/>
          </a:prstGeom>
        </p:spPr>
        <p:txBody>
          <a:bodyPr/>
          <a:lstStyle/>
          <a:p>
            <a:r>
              <a:rPr lang="en-US" sz="1400" b="1" dirty="0"/>
              <a:t>http://junit.sourceforge.net/README.html</a:t>
            </a:r>
            <a:endParaRPr lang="en-US" sz="1400" b="1" dirty="0" smtClean="0"/>
          </a:p>
        </p:txBody>
      </p:sp>
      <p:sp>
        <p:nvSpPr>
          <p:cNvPr id="5" name="Freeform 4"/>
          <p:cNvSpPr/>
          <p:nvPr/>
        </p:nvSpPr>
        <p:spPr bwMode="auto">
          <a:xfrm>
            <a:off x="3027164" y="535781"/>
            <a:ext cx="464345" cy="455415"/>
          </a:xfrm>
          <a:custGeom>
            <a:avLst/>
            <a:gdLst/>
            <a:ahLst/>
            <a:cxnLst/>
            <a:rect l="0" t="0" r="0" b="0"/>
            <a:pathLst>
              <a:path w="464345" h="455415">
                <a:moveTo>
                  <a:pt x="89297" y="419695"/>
                </a:moveTo>
                <a:lnTo>
                  <a:pt x="80367" y="419695"/>
                </a:lnTo>
                <a:lnTo>
                  <a:pt x="62508" y="428625"/>
                </a:lnTo>
                <a:lnTo>
                  <a:pt x="44649" y="437555"/>
                </a:lnTo>
                <a:lnTo>
                  <a:pt x="35719" y="446485"/>
                </a:lnTo>
                <a:lnTo>
                  <a:pt x="17859" y="446485"/>
                </a:lnTo>
                <a:lnTo>
                  <a:pt x="8930" y="455414"/>
                </a:lnTo>
                <a:lnTo>
                  <a:pt x="0" y="455414"/>
                </a:lnTo>
                <a:lnTo>
                  <a:pt x="0" y="446485"/>
                </a:lnTo>
                <a:lnTo>
                  <a:pt x="0" y="446485"/>
                </a:lnTo>
                <a:lnTo>
                  <a:pt x="8930" y="437555"/>
                </a:lnTo>
                <a:lnTo>
                  <a:pt x="17859" y="428625"/>
                </a:lnTo>
                <a:lnTo>
                  <a:pt x="35719" y="410766"/>
                </a:lnTo>
                <a:lnTo>
                  <a:pt x="53578" y="392906"/>
                </a:lnTo>
                <a:lnTo>
                  <a:pt x="80367" y="366117"/>
                </a:lnTo>
                <a:lnTo>
                  <a:pt x="107156" y="330399"/>
                </a:lnTo>
                <a:lnTo>
                  <a:pt x="133945" y="294680"/>
                </a:lnTo>
                <a:lnTo>
                  <a:pt x="169664" y="258961"/>
                </a:lnTo>
                <a:lnTo>
                  <a:pt x="214313" y="214313"/>
                </a:lnTo>
                <a:lnTo>
                  <a:pt x="258961" y="169664"/>
                </a:lnTo>
                <a:lnTo>
                  <a:pt x="294680" y="116086"/>
                </a:lnTo>
                <a:lnTo>
                  <a:pt x="348258" y="80367"/>
                </a:lnTo>
                <a:lnTo>
                  <a:pt x="383977" y="44649"/>
                </a:lnTo>
                <a:lnTo>
                  <a:pt x="419695" y="26789"/>
                </a:lnTo>
                <a:lnTo>
                  <a:pt x="437555" y="8930"/>
                </a:lnTo>
                <a:lnTo>
                  <a:pt x="455414" y="8930"/>
                </a:lnTo>
                <a:lnTo>
                  <a:pt x="464344" y="0"/>
                </a:lnTo>
                <a:lnTo>
                  <a:pt x="455414" y="17860"/>
                </a:lnTo>
                <a:lnTo>
                  <a:pt x="428625" y="35719"/>
                </a:lnTo>
                <a:lnTo>
                  <a:pt x="392906" y="71438"/>
                </a:lnTo>
                <a:lnTo>
                  <a:pt x="339328" y="116086"/>
                </a:lnTo>
                <a:lnTo>
                  <a:pt x="276820" y="169664"/>
                </a:lnTo>
                <a:lnTo>
                  <a:pt x="214313" y="223242"/>
                </a:lnTo>
                <a:lnTo>
                  <a:pt x="151805" y="276820"/>
                </a:lnTo>
                <a:lnTo>
                  <a:pt x="107156" y="321469"/>
                </a:lnTo>
                <a:lnTo>
                  <a:pt x="80367" y="348258"/>
                </a:lnTo>
                <a:lnTo>
                  <a:pt x="98227" y="348258"/>
                </a:lnTo>
                <a:lnTo>
                  <a:pt x="160734" y="330399"/>
                </a:lnTo>
                <a:lnTo>
                  <a:pt x="276820" y="276820"/>
                </a:lnTo>
                <a:lnTo>
                  <a:pt x="419695" y="205383"/>
                </a:lnTo>
                <a:lnTo>
                  <a:pt x="419695"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348633" y="2482453"/>
            <a:ext cx="687587" cy="35720"/>
          </a:xfrm>
          <a:custGeom>
            <a:avLst/>
            <a:gdLst/>
            <a:ahLst/>
            <a:cxnLst/>
            <a:rect l="0" t="0" r="0" b="0"/>
            <a:pathLst>
              <a:path w="687587" h="35720">
                <a:moveTo>
                  <a:pt x="0" y="35719"/>
                </a:moveTo>
                <a:lnTo>
                  <a:pt x="0" y="35719"/>
                </a:lnTo>
                <a:lnTo>
                  <a:pt x="0" y="26789"/>
                </a:lnTo>
                <a:lnTo>
                  <a:pt x="8930" y="26789"/>
                </a:lnTo>
                <a:lnTo>
                  <a:pt x="8930" y="35719"/>
                </a:lnTo>
                <a:lnTo>
                  <a:pt x="8930" y="35719"/>
                </a:lnTo>
                <a:lnTo>
                  <a:pt x="17859" y="35719"/>
                </a:lnTo>
                <a:lnTo>
                  <a:pt x="35719" y="35719"/>
                </a:lnTo>
                <a:lnTo>
                  <a:pt x="44648" y="26789"/>
                </a:lnTo>
                <a:lnTo>
                  <a:pt x="71437" y="26789"/>
                </a:lnTo>
                <a:lnTo>
                  <a:pt x="107156" y="17860"/>
                </a:lnTo>
                <a:lnTo>
                  <a:pt x="151805" y="17860"/>
                </a:lnTo>
                <a:lnTo>
                  <a:pt x="187523" y="8930"/>
                </a:lnTo>
                <a:lnTo>
                  <a:pt x="241101" y="8930"/>
                </a:lnTo>
                <a:lnTo>
                  <a:pt x="303609" y="8930"/>
                </a:lnTo>
                <a:lnTo>
                  <a:pt x="357187" y="0"/>
                </a:lnTo>
                <a:lnTo>
                  <a:pt x="419695" y="0"/>
                </a:lnTo>
                <a:lnTo>
                  <a:pt x="482203" y="0"/>
                </a:lnTo>
                <a:lnTo>
                  <a:pt x="535781" y="8930"/>
                </a:lnTo>
                <a:lnTo>
                  <a:pt x="589359" y="8930"/>
                </a:lnTo>
                <a:lnTo>
                  <a:pt x="642937" y="8930"/>
                </a:lnTo>
                <a:lnTo>
                  <a:pt x="687586" y="0"/>
                </a:lnTo>
                <a:lnTo>
                  <a:pt x="6875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714750" y="1518047"/>
            <a:ext cx="2857501" cy="625079"/>
          </a:xfrm>
          <a:custGeom>
            <a:avLst/>
            <a:gdLst/>
            <a:ahLst/>
            <a:cxnLst/>
            <a:rect l="0" t="0" r="0" b="0"/>
            <a:pathLst>
              <a:path w="2857501" h="625079">
                <a:moveTo>
                  <a:pt x="62508" y="616148"/>
                </a:moveTo>
                <a:lnTo>
                  <a:pt x="53578" y="616148"/>
                </a:lnTo>
                <a:lnTo>
                  <a:pt x="44648" y="616148"/>
                </a:lnTo>
                <a:lnTo>
                  <a:pt x="26789" y="616148"/>
                </a:lnTo>
                <a:lnTo>
                  <a:pt x="17859" y="616148"/>
                </a:lnTo>
                <a:lnTo>
                  <a:pt x="8930" y="607218"/>
                </a:lnTo>
                <a:lnTo>
                  <a:pt x="0" y="607218"/>
                </a:lnTo>
                <a:lnTo>
                  <a:pt x="0" y="598289"/>
                </a:lnTo>
                <a:lnTo>
                  <a:pt x="8930" y="589359"/>
                </a:lnTo>
                <a:lnTo>
                  <a:pt x="17859" y="571500"/>
                </a:lnTo>
                <a:lnTo>
                  <a:pt x="35719" y="553640"/>
                </a:lnTo>
                <a:lnTo>
                  <a:pt x="53578" y="526851"/>
                </a:lnTo>
                <a:lnTo>
                  <a:pt x="89297" y="491132"/>
                </a:lnTo>
                <a:lnTo>
                  <a:pt x="125016" y="464343"/>
                </a:lnTo>
                <a:lnTo>
                  <a:pt x="178594" y="419695"/>
                </a:lnTo>
                <a:lnTo>
                  <a:pt x="232172" y="375047"/>
                </a:lnTo>
                <a:lnTo>
                  <a:pt x="294680" y="330398"/>
                </a:lnTo>
                <a:lnTo>
                  <a:pt x="375047" y="285750"/>
                </a:lnTo>
                <a:lnTo>
                  <a:pt x="455414" y="241101"/>
                </a:lnTo>
                <a:lnTo>
                  <a:pt x="544711" y="196453"/>
                </a:lnTo>
                <a:lnTo>
                  <a:pt x="642938" y="160734"/>
                </a:lnTo>
                <a:lnTo>
                  <a:pt x="741164" y="116086"/>
                </a:lnTo>
                <a:lnTo>
                  <a:pt x="857250" y="89297"/>
                </a:lnTo>
                <a:lnTo>
                  <a:pt x="973336" y="62507"/>
                </a:lnTo>
                <a:lnTo>
                  <a:pt x="1089422" y="35718"/>
                </a:lnTo>
                <a:lnTo>
                  <a:pt x="1214438" y="17859"/>
                </a:lnTo>
                <a:lnTo>
                  <a:pt x="1339453" y="8929"/>
                </a:lnTo>
                <a:lnTo>
                  <a:pt x="1455539" y="0"/>
                </a:lnTo>
                <a:lnTo>
                  <a:pt x="1562695" y="0"/>
                </a:lnTo>
                <a:lnTo>
                  <a:pt x="1678781" y="8929"/>
                </a:lnTo>
                <a:lnTo>
                  <a:pt x="1785938" y="17859"/>
                </a:lnTo>
                <a:lnTo>
                  <a:pt x="1884164" y="35718"/>
                </a:lnTo>
                <a:lnTo>
                  <a:pt x="1991320" y="53578"/>
                </a:lnTo>
                <a:lnTo>
                  <a:pt x="2080617" y="80367"/>
                </a:lnTo>
                <a:lnTo>
                  <a:pt x="2169914" y="107156"/>
                </a:lnTo>
                <a:lnTo>
                  <a:pt x="2259211" y="133945"/>
                </a:lnTo>
                <a:lnTo>
                  <a:pt x="2339578" y="169664"/>
                </a:lnTo>
                <a:lnTo>
                  <a:pt x="2419945" y="205382"/>
                </a:lnTo>
                <a:lnTo>
                  <a:pt x="2482453" y="250031"/>
                </a:lnTo>
                <a:lnTo>
                  <a:pt x="2544961" y="285750"/>
                </a:lnTo>
                <a:lnTo>
                  <a:pt x="2598539" y="330398"/>
                </a:lnTo>
                <a:lnTo>
                  <a:pt x="2643188" y="366117"/>
                </a:lnTo>
                <a:lnTo>
                  <a:pt x="2678906" y="410765"/>
                </a:lnTo>
                <a:lnTo>
                  <a:pt x="2705695" y="446484"/>
                </a:lnTo>
                <a:lnTo>
                  <a:pt x="2732484" y="482203"/>
                </a:lnTo>
                <a:lnTo>
                  <a:pt x="2750344" y="517922"/>
                </a:lnTo>
                <a:lnTo>
                  <a:pt x="2759273" y="535781"/>
                </a:lnTo>
                <a:lnTo>
                  <a:pt x="2777133" y="562570"/>
                </a:lnTo>
                <a:lnTo>
                  <a:pt x="2786063" y="580429"/>
                </a:lnTo>
                <a:lnTo>
                  <a:pt x="2803922" y="598289"/>
                </a:lnTo>
                <a:lnTo>
                  <a:pt x="2821781" y="607218"/>
                </a:lnTo>
                <a:lnTo>
                  <a:pt x="2839641" y="616148"/>
                </a:lnTo>
                <a:lnTo>
                  <a:pt x="2848570" y="625078"/>
                </a:lnTo>
                <a:lnTo>
                  <a:pt x="2857500" y="616148"/>
                </a:lnTo>
                <a:lnTo>
                  <a:pt x="2857500" y="6161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786313" y="2402086"/>
            <a:ext cx="241102" cy="205384"/>
          </a:xfrm>
          <a:custGeom>
            <a:avLst/>
            <a:gdLst/>
            <a:ahLst/>
            <a:cxnLst/>
            <a:rect l="0" t="0" r="0" b="0"/>
            <a:pathLst>
              <a:path w="241102" h="205384">
                <a:moveTo>
                  <a:pt x="8929" y="8929"/>
                </a:moveTo>
                <a:lnTo>
                  <a:pt x="8929" y="8929"/>
                </a:lnTo>
                <a:lnTo>
                  <a:pt x="0" y="8929"/>
                </a:lnTo>
                <a:lnTo>
                  <a:pt x="0" y="0"/>
                </a:lnTo>
                <a:lnTo>
                  <a:pt x="0" y="0"/>
                </a:lnTo>
                <a:lnTo>
                  <a:pt x="0" y="0"/>
                </a:lnTo>
                <a:lnTo>
                  <a:pt x="0" y="0"/>
                </a:lnTo>
                <a:lnTo>
                  <a:pt x="0" y="8929"/>
                </a:lnTo>
                <a:lnTo>
                  <a:pt x="0" y="8929"/>
                </a:lnTo>
                <a:lnTo>
                  <a:pt x="0" y="17859"/>
                </a:lnTo>
                <a:lnTo>
                  <a:pt x="0" y="35718"/>
                </a:lnTo>
                <a:lnTo>
                  <a:pt x="8929" y="44648"/>
                </a:lnTo>
                <a:lnTo>
                  <a:pt x="8929" y="62508"/>
                </a:lnTo>
                <a:lnTo>
                  <a:pt x="17859" y="80367"/>
                </a:lnTo>
                <a:lnTo>
                  <a:pt x="26789" y="98227"/>
                </a:lnTo>
                <a:lnTo>
                  <a:pt x="35718" y="107156"/>
                </a:lnTo>
                <a:lnTo>
                  <a:pt x="44648" y="116086"/>
                </a:lnTo>
                <a:lnTo>
                  <a:pt x="53578" y="125016"/>
                </a:lnTo>
                <a:lnTo>
                  <a:pt x="62507" y="142875"/>
                </a:lnTo>
                <a:lnTo>
                  <a:pt x="71437" y="151805"/>
                </a:lnTo>
                <a:lnTo>
                  <a:pt x="89296" y="160734"/>
                </a:lnTo>
                <a:lnTo>
                  <a:pt x="98226" y="169664"/>
                </a:lnTo>
                <a:lnTo>
                  <a:pt x="116085" y="169664"/>
                </a:lnTo>
                <a:lnTo>
                  <a:pt x="142875" y="178594"/>
                </a:lnTo>
                <a:lnTo>
                  <a:pt x="160734" y="187523"/>
                </a:lnTo>
                <a:lnTo>
                  <a:pt x="187523" y="196453"/>
                </a:lnTo>
                <a:lnTo>
                  <a:pt x="214312" y="205383"/>
                </a:lnTo>
                <a:lnTo>
                  <a:pt x="241101" y="205383"/>
                </a:lnTo>
                <a:lnTo>
                  <a:pt x="241101"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116711" y="2455664"/>
            <a:ext cx="2625329" cy="258962"/>
          </a:xfrm>
          <a:custGeom>
            <a:avLst/>
            <a:gdLst/>
            <a:ahLst/>
            <a:cxnLst/>
            <a:rect l="0" t="0" r="0" b="0"/>
            <a:pathLst>
              <a:path w="2625329" h="258962">
                <a:moveTo>
                  <a:pt x="0" y="169664"/>
                </a:moveTo>
                <a:lnTo>
                  <a:pt x="26789" y="178594"/>
                </a:lnTo>
                <a:lnTo>
                  <a:pt x="62508" y="178594"/>
                </a:lnTo>
                <a:lnTo>
                  <a:pt x="98227" y="178594"/>
                </a:lnTo>
                <a:lnTo>
                  <a:pt x="125016" y="187524"/>
                </a:lnTo>
                <a:lnTo>
                  <a:pt x="160734" y="196453"/>
                </a:lnTo>
                <a:lnTo>
                  <a:pt x="196453" y="196453"/>
                </a:lnTo>
                <a:lnTo>
                  <a:pt x="232172" y="196453"/>
                </a:lnTo>
                <a:lnTo>
                  <a:pt x="258961" y="205383"/>
                </a:lnTo>
                <a:lnTo>
                  <a:pt x="294680" y="205383"/>
                </a:lnTo>
                <a:lnTo>
                  <a:pt x="330398" y="214313"/>
                </a:lnTo>
                <a:lnTo>
                  <a:pt x="366117" y="214313"/>
                </a:lnTo>
                <a:lnTo>
                  <a:pt x="401836" y="214313"/>
                </a:lnTo>
                <a:lnTo>
                  <a:pt x="428625" y="223242"/>
                </a:lnTo>
                <a:lnTo>
                  <a:pt x="464344" y="223242"/>
                </a:lnTo>
                <a:lnTo>
                  <a:pt x="491133" y="223242"/>
                </a:lnTo>
                <a:lnTo>
                  <a:pt x="526852" y="223242"/>
                </a:lnTo>
                <a:lnTo>
                  <a:pt x="553641" y="223242"/>
                </a:lnTo>
                <a:lnTo>
                  <a:pt x="580430" y="223242"/>
                </a:lnTo>
                <a:lnTo>
                  <a:pt x="616148" y="232172"/>
                </a:lnTo>
                <a:lnTo>
                  <a:pt x="642937" y="232172"/>
                </a:lnTo>
                <a:lnTo>
                  <a:pt x="669727" y="232172"/>
                </a:lnTo>
                <a:lnTo>
                  <a:pt x="705445" y="232172"/>
                </a:lnTo>
                <a:lnTo>
                  <a:pt x="732234" y="232172"/>
                </a:lnTo>
                <a:lnTo>
                  <a:pt x="759023" y="232172"/>
                </a:lnTo>
                <a:lnTo>
                  <a:pt x="785812" y="232172"/>
                </a:lnTo>
                <a:lnTo>
                  <a:pt x="803672" y="232172"/>
                </a:lnTo>
                <a:lnTo>
                  <a:pt x="830461" y="232172"/>
                </a:lnTo>
                <a:lnTo>
                  <a:pt x="857250" y="232172"/>
                </a:lnTo>
                <a:lnTo>
                  <a:pt x="875109" y="232172"/>
                </a:lnTo>
                <a:lnTo>
                  <a:pt x="892969" y="232172"/>
                </a:lnTo>
                <a:lnTo>
                  <a:pt x="910828" y="232172"/>
                </a:lnTo>
                <a:lnTo>
                  <a:pt x="928687" y="241102"/>
                </a:lnTo>
                <a:lnTo>
                  <a:pt x="946547" y="241102"/>
                </a:lnTo>
                <a:lnTo>
                  <a:pt x="964406" y="241102"/>
                </a:lnTo>
                <a:lnTo>
                  <a:pt x="973336" y="241102"/>
                </a:lnTo>
                <a:lnTo>
                  <a:pt x="982266" y="250031"/>
                </a:lnTo>
                <a:lnTo>
                  <a:pt x="1000125" y="250031"/>
                </a:lnTo>
                <a:lnTo>
                  <a:pt x="1009055" y="250031"/>
                </a:lnTo>
                <a:lnTo>
                  <a:pt x="1026914" y="250031"/>
                </a:lnTo>
                <a:lnTo>
                  <a:pt x="1035844" y="250031"/>
                </a:lnTo>
                <a:lnTo>
                  <a:pt x="1053703" y="250031"/>
                </a:lnTo>
                <a:lnTo>
                  <a:pt x="1062633" y="258961"/>
                </a:lnTo>
                <a:lnTo>
                  <a:pt x="1071562" y="258961"/>
                </a:lnTo>
                <a:lnTo>
                  <a:pt x="1080492" y="258961"/>
                </a:lnTo>
                <a:lnTo>
                  <a:pt x="1098352" y="250031"/>
                </a:lnTo>
                <a:lnTo>
                  <a:pt x="1107281" y="250031"/>
                </a:lnTo>
                <a:lnTo>
                  <a:pt x="1116211" y="250031"/>
                </a:lnTo>
                <a:lnTo>
                  <a:pt x="1134070" y="250031"/>
                </a:lnTo>
                <a:lnTo>
                  <a:pt x="1143000" y="241102"/>
                </a:lnTo>
                <a:lnTo>
                  <a:pt x="1160859" y="241102"/>
                </a:lnTo>
                <a:lnTo>
                  <a:pt x="1178719" y="241102"/>
                </a:lnTo>
                <a:lnTo>
                  <a:pt x="1196578" y="241102"/>
                </a:lnTo>
                <a:lnTo>
                  <a:pt x="1205508" y="232172"/>
                </a:lnTo>
                <a:lnTo>
                  <a:pt x="1223367" y="232172"/>
                </a:lnTo>
                <a:lnTo>
                  <a:pt x="1232297" y="241102"/>
                </a:lnTo>
                <a:lnTo>
                  <a:pt x="1250156" y="232172"/>
                </a:lnTo>
                <a:lnTo>
                  <a:pt x="1268016" y="232172"/>
                </a:lnTo>
                <a:lnTo>
                  <a:pt x="1276945" y="232172"/>
                </a:lnTo>
                <a:lnTo>
                  <a:pt x="1303734" y="232172"/>
                </a:lnTo>
                <a:lnTo>
                  <a:pt x="1321594" y="232172"/>
                </a:lnTo>
                <a:lnTo>
                  <a:pt x="1339453" y="232172"/>
                </a:lnTo>
                <a:lnTo>
                  <a:pt x="1357312" y="223242"/>
                </a:lnTo>
                <a:lnTo>
                  <a:pt x="1375172" y="223242"/>
                </a:lnTo>
                <a:lnTo>
                  <a:pt x="1393031" y="223242"/>
                </a:lnTo>
                <a:lnTo>
                  <a:pt x="1410891" y="223242"/>
                </a:lnTo>
                <a:lnTo>
                  <a:pt x="1428750" y="223242"/>
                </a:lnTo>
                <a:lnTo>
                  <a:pt x="1455539" y="223242"/>
                </a:lnTo>
                <a:lnTo>
                  <a:pt x="1473398" y="223242"/>
                </a:lnTo>
                <a:lnTo>
                  <a:pt x="1500187" y="223242"/>
                </a:lnTo>
                <a:lnTo>
                  <a:pt x="1518047" y="223242"/>
                </a:lnTo>
                <a:lnTo>
                  <a:pt x="1544836" y="214313"/>
                </a:lnTo>
                <a:lnTo>
                  <a:pt x="1562695" y="214313"/>
                </a:lnTo>
                <a:lnTo>
                  <a:pt x="1589484" y="214313"/>
                </a:lnTo>
                <a:lnTo>
                  <a:pt x="1616273" y="205383"/>
                </a:lnTo>
                <a:lnTo>
                  <a:pt x="1643062" y="205383"/>
                </a:lnTo>
                <a:lnTo>
                  <a:pt x="1669852" y="196453"/>
                </a:lnTo>
                <a:lnTo>
                  <a:pt x="1696641" y="196453"/>
                </a:lnTo>
                <a:lnTo>
                  <a:pt x="1723430" y="196453"/>
                </a:lnTo>
                <a:lnTo>
                  <a:pt x="1750219" y="187524"/>
                </a:lnTo>
                <a:lnTo>
                  <a:pt x="1785937" y="187524"/>
                </a:lnTo>
                <a:lnTo>
                  <a:pt x="1812727" y="187524"/>
                </a:lnTo>
                <a:lnTo>
                  <a:pt x="1839516" y="178594"/>
                </a:lnTo>
                <a:lnTo>
                  <a:pt x="1866305" y="178594"/>
                </a:lnTo>
                <a:lnTo>
                  <a:pt x="1893094" y="169664"/>
                </a:lnTo>
                <a:lnTo>
                  <a:pt x="1919883" y="169664"/>
                </a:lnTo>
                <a:lnTo>
                  <a:pt x="1946672" y="160734"/>
                </a:lnTo>
                <a:lnTo>
                  <a:pt x="1973461" y="151805"/>
                </a:lnTo>
                <a:lnTo>
                  <a:pt x="2000250" y="151805"/>
                </a:lnTo>
                <a:lnTo>
                  <a:pt x="2027039" y="151805"/>
                </a:lnTo>
                <a:lnTo>
                  <a:pt x="2053828" y="142875"/>
                </a:lnTo>
                <a:lnTo>
                  <a:pt x="2080617" y="142875"/>
                </a:lnTo>
                <a:lnTo>
                  <a:pt x="2098477" y="142875"/>
                </a:lnTo>
                <a:lnTo>
                  <a:pt x="2125266" y="142875"/>
                </a:lnTo>
                <a:lnTo>
                  <a:pt x="2143125" y="151805"/>
                </a:lnTo>
                <a:lnTo>
                  <a:pt x="2169914" y="142875"/>
                </a:lnTo>
                <a:lnTo>
                  <a:pt x="2187773" y="142875"/>
                </a:lnTo>
                <a:lnTo>
                  <a:pt x="2205633" y="142875"/>
                </a:lnTo>
                <a:lnTo>
                  <a:pt x="2223492" y="142875"/>
                </a:lnTo>
                <a:lnTo>
                  <a:pt x="2241352" y="142875"/>
                </a:lnTo>
                <a:lnTo>
                  <a:pt x="2268141" y="133945"/>
                </a:lnTo>
                <a:lnTo>
                  <a:pt x="2294930" y="133945"/>
                </a:lnTo>
                <a:lnTo>
                  <a:pt x="2312789" y="133945"/>
                </a:lnTo>
                <a:lnTo>
                  <a:pt x="2330648" y="125016"/>
                </a:lnTo>
                <a:lnTo>
                  <a:pt x="2357437" y="125016"/>
                </a:lnTo>
                <a:lnTo>
                  <a:pt x="2375297" y="116086"/>
                </a:lnTo>
                <a:lnTo>
                  <a:pt x="2393156" y="116086"/>
                </a:lnTo>
                <a:lnTo>
                  <a:pt x="2411016" y="116086"/>
                </a:lnTo>
                <a:lnTo>
                  <a:pt x="2419945" y="107156"/>
                </a:lnTo>
                <a:lnTo>
                  <a:pt x="2437805" y="107156"/>
                </a:lnTo>
                <a:lnTo>
                  <a:pt x="2455664" y="98227"/>
                </a:lnTo>
                <a:lnTo>
                  <a:pt x="2473523" y="89297"/>
                </a:lnTo>
                <a:lnTo>
                  <a:pt x="2491383" y="89297"/>
                </a:lnTo>
                <a:lnTo>
                  <a:pt x="2509242" y="71438"/>
                </a:lnTo>
                <a:lnTo>
                  <a:pt x="2527102" y="62508"/>
                </a:lnTo>
                <a:lnTo>
                  <a:pt x="2536031" y="53578"/>
                </a:lnTo>
                <a:lnTo>
                  <a:pt x="2544961" y="44649"/>
                </a:lnTo>
                <a:lnTo>
                  <a:pt x="2553891" y="44649"/>
                </a:lnTo>
                <a:lnTo>
                  <a:pt x="2562820" y="35719"/>
                </a:lnTo>
                <a:lnTo>
                  <a:pt x="2571750" y="26789"/>
                </a:lnTo>
                <a:lnTo>
                  <a:pt x="2580680" y="26789"/>
                </a:lnTo>
                <a:lnTo>
                  <a:pt x="2589609" y="26789"/>
                </a:lnTo>
                <a:lnTo>
                  <a:pt x="2598539" y="17859"/>
                </a:lnTo>
                <a:lnTo>
                  <a:pt x="2598539" y="17859"/>
                </a:lnTo>
                <a:lnTo>
                  <a:pt x="2607469" y="17859"/>
                </a:lnTo>
                <a:lnTo>
                  <a:pt x="2607469" y="17859"/>
                </a:lnTo>
                <a:lnTo>
                  <a:pt x="2607469" y="17859"/>
                </a:lnTo>
                <a:lnTo>
                  <a:pt x="2616398" y="8930"/>
                </a:lnTo>
                <a:lnTo>
                  <a:pt x="2616398" y="8930"/>
                </a:lnTo>
                <a:lnTo>
                  <a:pt x="2616398" y="8930"/>
                </a:lnTo>
                <a:lnTo>
                  <a:pt x="2625328" y="8930"/>
                </a:lnTo>
                <a:lnTo>
                  <a:pt x="2625328" y="8930"/>
                </a:lnTo>
                <a:lnTo>
                  <a:pt x="2625328" y="0"/>
                </a:lnTo>
                <a:lnTo>
                  <a:pt x="2625328" y="0"/>
                </a:lnTo>
                <a:lnTo>
                  <a:pt x="2616398" y="8930"/>
                </a:lnTo>
                <a:lnTo>
                  <a:pt x="2616398" y="8930"/>
                </a:lnTo>
                <a:lnTo>
                  <a:pt x="2616398" y="8930"/>
                </a:lnTo>
                <a:lnTo>
                  <a:pt x="2607469" y="8930"/>
                </a:lnTo>
                <a:lnTo>
                  <a:pt x="2607469" y="8930"/>
                </a:lnTo>
                <a:lnTo>
                  <a:pt x="2616398" y="8930"/>
                </a:lnTo>
                <a:lnTo>
                  <a:pt x="2616398" y="8930"/>
                </a:lnTo>
                <a:lnTo>
                  <a:pt x="2616398" y="8930"/>
                </a:lnTo>
                <a:lnTo>
                  <a:pt x="261639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732859" y="1955601"/>
            <a:ext cx="1250158" cy="258962"/>
          </a:xfrm>
          <a:custGeom>
            <a:avLst/>
            <a:gdLst/>
            <a:ahLst/>
            <a:cxnLst/>
            <a:rect l="0" t="0" r="0" b="0"/>
            <a:pathLst>
              <a:path w="1250158" h="258962">
                <a:moveTo>
                  <a:pt x="8930" y="258961"/>
                </a:moveTo>
                <a:lnTo>
                  <a:pt x="0" y="258961"/>
                </a:lnTo>
                <a:lnTo>
                  <a:pt x="0" y="258961"/>
                </a:lnTo>
                <a:lnTo>
                  <a:pt x="0" y="258961"/>
                </a:lnTo>
                <a:lnTo>
                  <a:pt x="0" y="258961"/>
                </a:lnTo>
                <a:lnTo>
                  <a:pt x="0" y="250032"/>
                </a:lnTo>
                <a:lnTo>
                  <a:pt x="0" y="241102"/>
                </a:lnTo>
                <a:lnTo>
                  <a:pt x="8930" y="232172"/>
                </a:lnTo>
                <a:lnTo>
                  <a:pt x="17860" y="223243"/>
                </a:lnTo>
                <a:lnTo>
                  <a:pt x="26789" y="214313"/>
                </a:lnTo>
                <a:lnTo>
                  <a:pt x="44649" y="205383"/>
                </a:lnTo>
                <a:lnTo>
                  <a:pt x="62508" y="196453"/>
                </a:lnTo>
                <a:lnTo>
                  <a:pt x="80368" y="187524"/>
                </a:lnTo>
                <a:lnTo>
                  <a:pt x="107157" y="169664"/>
                </a:lnTo>
                <a:lnTo>
                  <a:pt x="133946" y="151805"/>
                </a:lnTo>
                <a:lnTo>
                  <a:pt x="169664" y="133946"/>
                </a:lnTo>
                <a:lnTo>
                  <a:pt x="205383" y="116086"/>
                </a:lnTo>
                <a:lnTo>
                  <a:pt x="250032" y="98227"/>
                </a:lnTo>
                <a:lnTo>
                  <a:pt x="294680" y="89297"/>
                </a:lnTo>
                <a:lnTo>
                  <a:pt x="330399" y="71438"/>
                </a:lnTo>
                <a:lnTo>
                  <a:pt x="375047" y="62508"/>
                </a:lnTo>
                <a:lnTo>
                  <a:pt x="428625" y="44649"/>
                </a:lnTo>
                <a:lnTo>
                  <a:pt x="473274" y="35719"/>
                </a:lnTo>
                <a:lnTo>
                  <a:pt x="526852" y="26789"/>
                </a:lnTo>
                <a:lnTo>
                  <a:pt x="589360" y="17860"/>
                </a:lnTo>
                <a:lnTo>
                  <a:pt x="642938" y="17860"/>
                </a:lnTo>
                <a:lnTo>
                  <a:pt x="696516" y="8930"/>
                </a:lnTo>
                <a:lnTo>
                  <a:pt x="750094" y="8930"/>
                </a:lnTo>
                <a:lnTo>
                  <a:pt x="803672" y="8930"/>
                </a:lnTo>
                <a:lnTo>
                  <a:pt x="857250" y="0"/>
                </a:lnTo>
                <a:lnTo>
                  <a:pt x="919758" y="0"/>
                </a:lnTo>
                <a:lnTo>
                  <a:pt x="973336" y="0"/>
                </a:lnTo>
                <a:lnTo>
                  <a:pt x="1026914" y="0"/>
                </a:lnTo>
                <a:lnTo>
                  <a:pt x="1080493" y="8930"/>
                </a:lnTo>
                <a:lnTo>
                  <a:pt x="1134071" y="8930"/>
                </a:lnTo>
                <a:lnTo>
                  <a:pt x="1187649" y="17860"/>
                </a:lnTo>
                <a:lnTo>
                  <a:pt x="1250157" y="26789"/>
                </a:lnTo>
                <a:lnTo>
                  <a:pt x="1250157"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081242" y="2000250"/>
            <a:ext cx="375048" cy="205384"/>
          </a:xfrm>
          <a:custGeom>
            <a:avLst/>
            <a:gdLst/>
            <a:ahLst/>
            <a:cxnLst/>
            <a:rect l="0" t="0" r="0" b="0"/>
            <a:pathLst>
              <a:path w="375048" h="205384">
                <a:moveTo>
                  <a:pt x="0" y="0"/>
                </a:moveTo>
                <a:lnTo>
                  <a:pt x="53578" y="8929"/>
                </a:lnTo>
                <a:lnTo>
                  <a:pt x="89297" y="26789"/>
                </a:lnTo>
                <a:lnTo>
                  <a:pt x="125016" y="44648"/>
                </a:lnTo>
                <a:lnTo>
                  <a:pt x="160735" y="53578"/>
                </a:lnTo>
                <a:lnTo>
                  <a:pt x="187524" y="71437"/>
                </a:lnTo>
                <a:lnTo>
                  <a:pt x="214313" y="80367"/>
                </a:lnTo>
                <a:lnTo>
                  <a:pt x="232172" y="89297"/>
                </a:lnTo>
                <a:lnTo>
                  <a:pt x="250031" y="107156"/>
                </a:lnTo>
                <a:lnTo>
                  <a:pt x="267891" y="116086"/>
                </a:lnTo>
                <a:lnTo>
                  <a:pt x="285750" y="133945"/>
                </a:lnTo>
                <a:lnTo>
                  <a:pt x="294680" y="142875"/>
                </a:lnTo>
                <a:lnTo>
                  <a:pt x="303610" y="151804"/>
                </a:lnTo>
                <a:lnTo>
                  <a:pt x="321469" y="160734"/>
                </a:lnTo>
                <a:lnTo>
                  <a:pt x="330399" y="169664"/>
                </a:lnTo>
                <a:lnTo>
                  <a:pt x="339328" y="178594"/>
                </a:lnTo>
                <a:lnTo>
                  <a:pt x="348258" y="187523"/>
                </a:lnTo>
                <a:lnTo>
                  <a:pt x="357188" y="187523"/>
                </a:lnTo>
                <a:lnTo>
                  <a:pt x="366117" y="196453"/>
                </a:lnTo>
                <a:lnTo>
                  <a:pt x="375047" y="196453"/>
                </a:lnTo>
                <a:lnTo>
                  <a:pt x="375047" y="196453"/>
                </a:lnTo>
                <a:lnTo>
                  <a:pt x="366117" y="205383"/>
                </a:lnTo>
                <a:lnTo>
                  <a:pt x="366117"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277820" y="1848445"/>
            <a:ext cx="1" cy="1"/>
          </a:xfrm>
          <a:custGeom>
            <a:avLst/>
            <a:gdLst/>
            <a:ahLst/>
            <a:cxnLst/>
            <a:rect l="0" t="0" r="0" b="0"/>
            <a:pathLst>
              <a:path w="1" h="1">
                <a:moveTo>
                  <a:pt x="0" y="0"/>
                </a:moveTo>
                <a:lnTo>
                  <a:pt x="0" y="0"/>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8295679" y="1821656"/>
            <a:ext cx="178595" cy="241103"/>
          </a:xfrm>
          <a:custGeom>
            <a:avLst/>
            <a:gdLst/>
            <a:ahLst/>
            <a:cxnLst/>
            <a:rect l="0" t="0" r="0" b="0"/>
            <a:pathLst>
              <a:path w="178595" h="241103">
                <a:moveTo>
                  <a:pt x="0" y="35719"/>
                </a:moveTo>
                <a:lnTo>
                  <a:pt x="8930" y="44648"/>
                </a:lnTo>
                <a:lnTo>
                  <a:pt x="17859" y="62508"/>
                </a:lnTo>
                <a:lnTo>
                  <a:pt x="17859" y="80367"/>
                </a:lnTo>
                <a:lnTo>
                  <a:pt x="17859" y="116086"/>
                </a:lnTo>
                <a:lnTo>
                  <a:pt x="17859" y="151805"/>
                </a:lnTo>
                <a:lnTo>
                  <a:pt x="35719" y="187523"/>
                </a:lnTo>
                <a:lnTo>
                  <a:pt x="53578" y="214313"/>
                </a:lnTo>
                <a:lnTo>
                  <a:pt x="62508" y="232172"/>
                </a:lnTo>
                <a:lnTo>
                  <a:pt x="71437" y="241102"/>
                </a:lnTo>
                <a:lnTo>
                  <a:pt x="80367" y="232172"/>
                </a:lnTo>
                <a:lnTo>
                  <a:pt x="89297" y="205383"/>
                </a:lnTo>
                <a:lnTo>
                  <a:pt x="107156" y="178594"/>
                </a:lnTo>
                <a:lnTo>
                  <a:pt x="107156" y="142875"/>
                </a:lnTo>
                <a:lnTo>
                  <a:pt x="125016" y="107156"/>
                </a:lnTo>
                <a:lnTo>
                  <a:pt x="125016" y="71438"/>
                </a:lnTo>
                <a:lnTo>
                  <a:pt x="133945" y="44648"/>
                </a:lnTo>
                <a:lnTo>
                  <a:pt x="142875" y="26789"/>
                </a:lnTo>
                <a:lnTo>
                  <a:pt x="151805" y="8930"/>
                </a:lnTo>
                <a:lnTo>
                  <a:pt x="160734" y="0"/>
                </a:lnTo>
                <a:lnTo>
                  <a:pt x="160734" y="0"/>
                </a:lnTo>
                <a:lnTo>
                  <a:pt x="169664" y="0"/>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456413" y="1741289"/>
            <a:ext cx="330400" cy="339329"/>
          </a:xfrm>
          <a:custGeom>
            <a:avLst/>
            <a:gdLst/>
            <a:ahLst/>
            <a:cxnLst/>
            <a:rect l="0" t="0" r="0" b="0"/>
            <a:pathLst>
              <a:path w="330400" h="339329">
                <a:moveTo>
                  <a:pt x="8930" y="142875"/>
                </a:moveTo>
                <a:lnTo>
                  <a:pt x="17860" y="151805"/>
                </a:lnTo>
                <a:lnTo>
                  <a:pt x="17860" y="169664"/>
                </a:lnTo>
                <a:lnTo>
                  <a:pt x="17860" y="187523"/>
                </a:lnTo>
                <a:lnTo>
                  <a:pt x="8930" y="214312"/>
                </a:lnTo>
                <a:lnTo>
                  <a:pt x="0" y="241101"/>
                </a:lnTo>
                <a:lnTo>
                  <a:pt x="0" y="267890"/>
                </a:lnTo>
                <a:lnTo>
                  <a:pt x="0" y="276820"/>
                </a:lnTo>
                <a:lnTo>
                  <a:pt x="0" y="294680"/>
                </a:lnTo>
                <a:lnTo>
                  <a:pt x="0" y="294680"/>
                </a:lnTo>
                <a:lnTo>
                  <a:pt x="8930" y="294680"/>
                </a:lnTo>
                <a:lnTo>
                  <a:pt x="0" y="276820"/>
                </a:lnTo>
                <a:lnTo>
                  <a:pt x="8930" y="267890"/>
                </a:lnTo>
                <a:lnTo>
                  <a:pt x="17860" y="250031"/>
                </a:lnTo>
                <a:lnTo>
                  <a:pt x="17860" y="232172"/>
                </a:lnTo>
                <a:lnTo>
                  <a:pt x="26789" y="214312"/>
                </a:lnTo>
                <a:lnTo>
                  <a:pt x="26789" y="214312"/>
                </a:lnTo>
                <a:lnTo>
                  <a:pt x="26789" y="223242"/>
                </a:lnTo>
                <a:lnTo>
                  <a:pt x="35719" y="241101"/>
                </a:lnTo>
                <a:lnTo>
                  <a:pt x="53578" y="267890"/>
                </a:lnTo>
                <a:lnTo>
                  <a:pt x="62508" y="294680"/>
                </a:lnTo>
                <a:lnTo>
                  <a:pt x="62508" y="321469"/>
                </a:lnTo>
                <a:lnTo>
                  <a:pt x="62508" y="330398"/>
                </a:lnTo>
                <a:lnTo>
                  <a:pt x="53578" y="330398"/>
                </a:lnTo>
                <a:lnTo>
                  <a:pt x="62508" y="312539"/>
                </a:lnTo>
                <a:lnTo>
                  <a:pt x="80367" y="294680"/>
                </a:lnTo>
                <a:lnTo>
                  <a:pt x="98227" y="258961"/>
                </a:lnTo>
                <a:lnTo>
                  <a:pt x="125016" y="223242"/>
                </a:lnTo>
                <a:lnTo>
                  <a:pt x="133946" y="178594"/>
                </a:lnTo>
                <a:lnTo>
                  <a:pt x="151805" y="133945"/>
                </a:lnTo>
                <a:lnTo>
                  <a:pt x="142875" y="98226"/>
                </a:lnTo>
                <a:lnTo>
                  <a:pt x="133946" y="53578"/>
                </a:lnTo>
                <a:lnTo>
                  <a:pt x="125016" y="26789"/>
                </a:lnTo>
                <a:lnTo>
                  <a:pt x="116086" y="8930"/>
                </a:lnTo>
                <a:lnTo>
                  <a:pt x="125016" y="0"/>
                </a:lnTo>
                <a:lnTo>
                  <a:pt x="133946" y="8930"/>
                </a:lnTo>
                <a:lnTo>
                  <a:pt x="142875" y="26789"/>
                </a:lnTo>
                <a:lnTo>
                  <a:pt x="160735" y="53578"/>
                </a:lnTo>
                <a:lnTo>
                  <a:pt x="151805" y="89297"/>
                </a:lnTo>
                <a:lnTo>
                  <a:pt x="142875" y="133945"/>
                </a:lnTo>
                <a:lnTo>
                  <a:pt x="125016" y="187523"/>
                </a:lnTo>
                <a:lnTo>
                  <a:pt x="116086" y="232172"/>
                </a:lnTo>
                <a:lnTo>
                  <a:pt x="107157" y="276820"/>
                </a:lnTo>
                <a:lnTo>
                  <a:pt x="98227" y="303609"/>
                </a:lnTo>
                <a:lnTo>
                  <a:pt x="98227" y="321469"/>
                </a:lnTo>
                <a:lnTo>
                  <a:pt x="98227" y="330398"/>
                </a:lnTo>
                <a:lnTo>
                  <a:pt x="116086" y="339328"/>
                </a:lnTo>
                <a:lnTo>
                  <a:pt x="133946" y="330398"/>
                </a:lnTo>
                <a:lnTo>
                  <a:pt x="151805" y="321469"/>
                </a:lnTo>
                <a:lnTo>
                  <a:pt x="151805" y="303609"/>
                </a:lnTo>
                <a:lnTo>
                  <a:pt x="169664" y="285750"/>
                </a:lnTo>
                <a:lnTo>
                  <a:pt x="178594" y="258961"/>
                </a:lnTo>
                <a:lnTo>
                  <a:pt x="187524" y="241101"/>
                </a:lnTo>
                <a:lnTo>
                  <a:pt x="187524" y="241101"/>
                </a:lnTo>
                <a:lnTo>
                  <a:pt x="196453" y="232172"/>
                </a:lnTo>
                <a:lnTo>
                  <a:pt x="187524" y="241101"/>
                </a:lnTo>
                <a:lnTo>
                  <a:pt x="187524" y="250031"/>
                </a:lnTo>
                <a:lnTo>
                  <a:pt x="187524" y="267890"/>
                </a:lnTo>
                <a:lnTo>
                  <a:pt x="178594" y="294680"/>
                </a:lnTo>
                <a:lnTo>
                  <a:pt x="178594" y="303609"/>
                </a:lnTo>
                <a:lnTo>
                  <a:pt x="169664" y="321469"/>
                </a:lnTo>
                <a:lnTo>
                  <a:pt x="178594" y="330398"/>
                </a:lnTo>
                <a:lnTo>
                  <a:pt x="178594" y="321469"/>
                </a:lnTo>
                <a:lnTo>
                  <a:pt x="196453" y="312539"/>
                </a:lnTo>
                <a:lnTo>
                  <a:pt x="214313" y="303609"/>
                </a:lnTo>
                <a:lnTo>
                  <a:pt x="223242" y="276820"/>
                </a:lnTo>
                <a:lnTo>
                  <a:pt x="232172" y="258961"/>
                </a:lnTo>
                <a:lnTo>
                  <a:pt x="232172" y="241101"/>
                </a:lnTo>
                <a:lnTo>
                  <a:pt x="232172" y="223242"/>
                </a:lnTo>
                <a:lnTo>
                  <a:pt x="241102" y="205383"/>
                </a:lnTo>
                <a:lnTo>
                  <a:pt x="241102" y="205383"/>
                </a:lnTo>
                <a:lnTo>
                  <a:pt x="250032" y="205383"/>
                </a:lnTo>
                <a:lnTo>
                  <a:pt x="250032" y="214312"/>
                </a:lnTo>
                <a:lnTo>
                  <a:pt x="241102" y="232172"/>
                </a:lnTo>
                <a:lnTo>
                  <a:pt x="241102" y="250031"/>
                </a:lnTo>
                <a:lnTo>
                  <a:pt x="232172" y="267890"/>
                </a:lnTo>
                <a:lnTo>
                  <a:pt x="250032" y="267890"/>
                </a:lnTo>
                <a:lnTo>
                  <a:pt x="276821" y="267890"/>
                </a:lnTo>
                <a:lnTo>
                  <a:pt x="303610" y="267890"/>
                </a:lnTo>
                <a:lnTo>
                  <a:pt x="312539" y="267890"/>
                </a:lnTo>
                <a:lnTo>
                  <a:pt x="330399" y="250031"/>
                </a:lnTo>
                <a:lnTo>
                  <a:pt x="33039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562695" y="2607469"/>
            <a:ext cx="196454" cy="205383"/>
          </a:xfrm>
          <a:custGeom>
            <a:avLst/>
            <a:gdLst/>
            <a:ahLst/>
            <a:cxnLst/>
            <a:rect l="0" t="0" r="0" b="0"/>
            <a:pathLst>
              <a:path w="196454" h="205383">
                <a:moveTo>
                  <a:pt x="62508" y="17859"/>
                </a:moveTo>
                <a:lnTo>
                  <a:pt x="53578" y="26789"/>
                </a:lnTo>
                <a:lnTo>
                  <a:pt x="44649" y="26789"/>
                </a:lnTo>
                <a:lnTo>
                  <a:pt x="35719" y="35719"/>
                </a:lnTo>
                <a:lnTo>
                  <a:pt x="17860" y="44648"/>
                </a:lnTo>
                <a:lnTo>
                  <a:pt x="8930" y="62508"/>
                </a:lnTo>
                <a:lnTo>
                  <a:pt x="0" y="89297"/>
                </a:lnTo>
                <a:lnTo>
                  <a:pt x="8930" y="116086"/>
                </a:lnTo>
                <a:lnTo>
                  <a:pt x="8930" y="151804"/>
                </a:lnTo>
                <a:lnTo>
                  <a:pt x="17860" y="178594"/>
                </a:lnTo>
                <a:lnTo>
                  <a:pt x="35719" y="196452"/>
                </a:lnTo>
                <a:lnTo>
                  <a:pt x="44649" y="205382"/>
                </a:lnTo>
                <a:lnTo>
                  <a:pt x="62508" y="196452"/>
                </a:lnTo>
                <a:lnTo>
                  <a:pt x="71438" y="187523"/>
                </a:lnTo>
                <a:lnTo>
                  <a:pt x="80368" y="178594"/>
                </a:lnTo>
                <a:lnTo>
                  <a:pt x="80368" y="151804"/>
                </a:lnTo>
                <a:lnTo>
                  <a:pt x="89297" y="125015"/>
                </a:lnTo>
                <a:lnTo>
                  <a:pt x="89297" y="98226"/>
                </a:lnTo>
                <a:lnTo>
                  <a:pt x="98227" y="71437"/>
                </a:lnTo>
                <a:lnTo>
                  <a:pt x="98227" y="44648"/>
                </a:lnTo>
                <a:lnTo>
                  <a:pt x="98227" y="26789"/>
                </a:lnTo>
                <a:lnTo>
                  <a:pt x="107157" y="8929"/>
                </a:lnTo>
                <a:lnTo>
                  <a:pt x="107157" y="0"/>
                </a:lnTo>
                <a:lnTo>
                  <a:pt x="107157" y="0"/>
                </a:lnTo>
                <a:lnTo>
                  <a:pt x="107157" y="0"/>
                </a:lnTo>
                <a:lnTo>
                  <a:pt x="107157" y="17859"/>
                </a:lnTo>
                <a:lnTo>
                  <a:pt x="107157" y="35719"/>
                </a:lnTo>
                <a:lnTo>
                  <a:pt x="98227" y="62508"/>
                </a:lnTo>
                <a:lnTo>
                  <a:pt x="89297" y="89297"/>
                </a:lnTo>
                <a:lnTo>
                  <a:pt x="80368" y="116086"/>
                </a:lnTo>
                <a:lnTo>
                  <a:pt x="71438" y="125015"/>
                </a:lnTo>
                <a:lnTo>
                  <a:pt x="62508" y="142875"/>
                </a:lnTo>
                <a:lnTo>
                  <a:pt x="62508" y="142875"/>
                </a:lnTo>
                <a:lnTo>
                  <a:pt x="62508" y="125015"/>
                </a:lnTo>
                <a:lnTo>
                  <a:pt x="71438" y="116086"/>
                </a:lnTo>
                <a:lnTo>
                  <a:pt x="89297" y="89297"/>
                </a:lnTo>
                <a:lnTo>
                  <a:pt x="98227" y="71437"/>
                </a:lnTo>
                <a:lnTo>
                  <a:pt x="116086" y="44648"/>
                </a:lnTo>
                <a:lnTo>
                  <a:pt x="125016" y="26789"/>
                </a:lnTo>
                <a:lnTo>
                  <a:pt x="133946" y="17859"/>
                </a:lnTo>
                <a:lnTo>
                  <a:pt x="142875" y="8929"/>
                </a:lnTo>
                <a:lnTo>
                  <a:pt x="151805" y="0"/>
                </a:lnTo>
                <a:lnTo>
                  <a:pt x="151805" y="8929"/>
                </a:lnTo>
                <a:lnTo>
                  <a:pt x="151805" y="17859"/>
                </a:lnTo>
                <a:lnTo>
                  <a:pt x="151805" y="35719"/>
                </a:lnTo>
                <a:lnTo>
                  <a:pt x="151805" y="53578"/>
                </a:lnTo>
                <a:lnTo>
                  <a:pt x="151805" y="71437"/>
                </a:lnTo>
                <a:lnTo>
                  <a:pt x="151805" y="89297"/>
                </a:lnTo>
                <a:lnTo>
                  <a:pt x="151805" y="98226"/>
                </a:lnTo>
                <a:lnTo>
                  <a:pt x="151805" y="107156"/>
                </a:lnTo>
                <a:lnTo>
                  <a:pt x="151805" y="107156"/>
                </a:lnTo>
                <a:lnTo>
                  <a:pt x="151805" y="107156"/>
                </a:lnTo>
                <a:lnTo>
                  <a:pt x="160735" y="107156"/>
                </a:lnTo>
                <a:lnTo>
                  <a:pt x="160735" y="89297"/>
                </a:lnTo>
                <a:lnTo>
                  <a:pt x="169664" y="71437"/>
                </a:lnTo>
                <a:lnTo>
                  <a:pt x="169664" y="44648"/>
                </a:lnTo>
                <a:lnTo>
                  <a:pt x="178594" y="26789"/>
                </a:lnTo>
                <a:lnTo>
                  <a:pt x="178594" y="8929"/>
                </a:lnTo>
                <a:lnTo>
                  <a:pt x="178594" y="0"/>
                </a:lnTo>
                <a:lnTo>
                  <a:pt x="178594" y="0"/>
                </a:lnTo>
                <a:lnTo>
                  <a:pt x="169664" y="17859"/>
                </a:lnTo>
                <a:lnTo>
                  <a:pt x="169664" y="44648"/>
                </a:lnTo>
                <a:lnTo>
                  <a:pt x="151805" y="80367"/>
                </a:lnTo>
                <a:lnTo>
                  <a:pt x="151805" y="116086"/>
                </a:lnTo>
                <a:lnTo>
                  <a:pt x="151805" y="142875"/>
                </a:lnTo>
                <a:lnTo>
                  <a:pt x="160735" y="151804"/>
                </a:lnTo>
                <a:lnTo>
                  <a:pt x="178594" y="133945"/>
                </a:lnTo>
                <a:lnTo>
                  <a:pt x="196453" y="107156"/>
                </a:lnTo>
                <a:lnTo>
                  <a:pt x="196453"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821531" y="4768453"/>
            <a:ext cx="2598540" cy="53579"/>
          </a:xfrm>
          <a:custGeom>
            <a:avLst/>
            <a:gdLst/>
            <a:ahLst/>
            <a:cxnLst/>
            <a:rect l="0" t="0" r="0" b="0"/>
            <a:pathLst>
              <a:path w="2598540" h="53579">
                <a:moveTo>
                  <a:pt x="8930" y="26789"/>
                </a:moveTo>
                <a:lnTo>
                  <a:pt x="8930" y="26789"/>
                </a:lnTo>
                <a:lnTo>
                  <a:pt x="8930" y="26789"/>
                </a:lnTo>
                <a:lnTo>
                  <a:pt x="17860" y="26789"/>
                </a:lnTo>
                <a:lnTo>
                  <a:pt x="17860" y="26789"/>
                </a:lnTo>
                <a:lnTo>
                  <a:pt x="17860" y="26789"/>
                </a:lnTo>
                <a:lnTo>
                  <a:pt x="8930" y="17859"/>
                </a:lnTo>
                <a:lnTo>
                  <a:pt x="8930" y="17859"/>
                </a:lnTo>
                <a:lnTo>
                  <a:pt x="8930" y="8929"/>
                </a:lnTo>
                <a:lnTo>
                  <a:pt x="8930" y="8929"/>
                </a:lnTo>
                <a:lnTo>
                  <a:pt x="8930" y="8929"/>
                </a:lnTo>
                <a:lnTo>
                  <a:pt x="0" y="8929"/>
                </a:lnTo>
                <a:lnTo>
                  <a:pt x="0" y="8929"/>
                </a:lnTo>
                <a:lnTo>
                  <a:pt x="0" y="8929"/>
                </a:lnTo>
                <a:lnTo>
                  <a:pt x="0" y="17859"/>
                </a:lnTo>
                <a:lnTo>
                  <a:pt x="0" y="26789"/>
                </a:lnTo>
                <a:lnTo>
                  <a:pt x="0" y="35718"/>
                </a:lnTo>
                <a:lnTo>
                  <a:pt x="8930" y="35718"/>
                </a:lnTo>
                <a:lnTo>
                  <a:pt x="8930" y="44648"/>
                </a:lnTo>
                <a:lnTo>
                  <a:pt x="17860" y="44648"/>
                </a:lnTo>
                <a:lnTo>
                  <a:pt x="26789" y="44648"/>
                </a:lnTo>
                <a:lnTo>
                  <a:pt x="44649" y="44648"/>
                </a:lnTo>
                <a:lnTo>
                  <a:pt x="53578" y="35718"/>
                </a:lnTo>
                <a:lnTo>
                  <a:pt x="71438" y="35718"/>
                </a:lnTo>
                <a:lnTo>
                  <a:pt x="98227" y="26789"/>
                </a:lnTo>
                <a:lnTo>
                  <a:pt x="125016" y="26789"/>
                </a:lnTo>
                <a:lnTo>
                  <a:pt x="151805" y="26789"/>
                </a:lnTo>
                <a:lnTo>
                  <a:pt x="187524" y="17859"/>
                </a:lnTo>
                <a:lnTo>
                  <a:pt x="223243" y="17859"/>
                </a:lnTo>
                <a:lnTo>
                  <a:pt x="258961" y="8929"/>
                </a:lnTo>
                <a:lnTo>
                  <a:pt x="294680" y="8929"/>
                </a:lnTo>
                <a:lnTo>
                  <a:pt x="339328" y="0"/>
                </a:lnTo>
                <a:lnTo>
                  <a:pt x="375047" y="0"/>
                </a:lnTo>
                <a:lnTo>
                  <a:pt x="419696" y="0"/>
                </a:lnTo>
                <a:lnTo>
                  <a:pt x="455414" y="0"/>
                </a:lnTo>
                <a:lnTo>
                  <a:pt x="500063" y="0"/>
                </a:lnTo>
                <a:lnTo>
                  <a:pt x="535782" y="8929"/>
                </a:lnTo>
                <a:lnTo>
                  <a:pt x="580430" y="8929"/>
                </a:lnTo>
                <a:lnTo>
                  <a:pt x="616149" y="17859"/>
                </a:lnTo>
                <a:lnTo>
                  <a:pt x="660797" y="26789"/>
                </a:lnTo>
                <a:lnTo>
                  <a:pt x="705446" y="35718"/>
                </a:lnTo>
                <a:lnTo>
                  <a:pt x="750094" y="35718"/>
                </a:lnTo>
                <a:lnTo>
                  <a:pt x="794742" y="44648"/>
                </a:lnTo>
                <a:lnTo>
                  <a:pt x="839391" y="44648"/>
                </a:lnTo>
                <a:lnTo>
                  <a:pt x="884039" y="44648"/>
                </a:lnTo>
                <a:lnTo>
                  <a:pt x="937617" y="44648"/>
                </a:lnTo>
                <a:lnTo>
                  <a:pt x="991196" y="44648"/>
                </a:lnTo>
                <a:lnTo>
                  <a:pt x="1044774" y="44648"/>
                </a:lnTo>
                <a:lnTo>
                  <a:pt x="1098352" y="44648"/>
                </a:lnTo>
                <a:lnTo>
                  <a:pt x="1160860" y="44648"/>
                </a:lnTo>
                <a:lnTo>
                  <a:pt x="1223367" y="44648"/>
                </a:lnTo>
                <a:lnTo>
                  <a:pt x="1285875" y="44648"/>
                </a:lnTo>
                <a:lnTo>
                  <a:pt x="1339453" y="44648"/>
                </a:lnTo>
                <a:lnTo>
                  <a:pt x="1401961" y="35718"/>
                </a:lnTo>
                <a:lnTo>
                  <a:pt x="1464469" y="35718"/>
                </a:lnTo>
                <a:lnTo>
                  <a:pt x="1526977" y="35718"/>
                </a:lnTo>
                <a:lnTo>
                  <a:pt x="1589485" y="35718"/>
                </a:lnTo>
                <a:lnTo>
                  <a:pt x="1651992" y="35718"/>
                </a:lnTo>
                <a:lnTo>
                  <a:pt x="1714500" y="35718"/>
                </a:lnTo>
                <a:lnTo>
                  <a:pt x="1777008" y="35718"/>
                </a:lnTo>
                <a:lnTo>
                  <a:pt x="1839516" y="35718"/>
                </a:lnTo>
                <a:lnTo>
                  <a:pt x="1902024" y="35718"/>
                </a:lnTo>
                <a:lnTo>
                  <a:pt x="1964532" y="35718"/>
                </a:lnTo>
                <a:lnTo>
                  <a:pt x="2027039" y="35718"/>
                </a:lnTo>
                <a:lnTo>
                  <a:pt x="2089547" y="26789"/>
                </a:lnTo>
                <a:lnTo>
                  <a:pt x="2152055" y="26789"/>
                </a:lnTo>
                <a:lnTo>
                  <a:pt x="2214563" y="26789"/>
                </a:lnTo>
                <a:lnTo>
                  <a:pt x="2277071" y="17859"/>
                </a:lnTo>
                <a:lnTo>
                  <a:pt x="2339578" y="8929"/>
                </a:lnTo>
                <a:lnTo>
                  <a:pt x="2393157" y="8929"/>
                </a:lnTo>
                <a:lnTo>
                  <a:pt x="2437805" y="17859"/>
                </a:lnTo>
                <a:lnTo>
                  <a:pt x="2473524" y="17859"/>
                </a:lnTo>
                <a:lnTo>
                  <a:pt x="2509242" y="26789"/>
                </a:lnTo>
                <a:lnTo>
                  <a:pt x="2527102" y="26789"/>
                </a:lnTo>
                <a:lnTo>
                  <a:pt x="2553891" y="35718"/>
                </a:lnTo>
                <a:lnTo>
                  <a:pt x="2571750" y="44648"/>
                </a:lnTo>
                <a:lnTo>
                  <a:pt x="2580680" y="53578"/>
                </a:lnTo>
                <a:lnTo>
                  <a:pt x="2598539" y="53578"/>
                </a:lnTo>
                <a:lnTo>
                  <a:pt x="259853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188273" y="6572249"/>
            <a:ext cx="8931" cy="8931"/>
          </a:xfrm>
          <a:custGeom>
            <a:avLst/>
            <a:gdLst/>
            <a:ahLst/>
            <a:cxnLst/>
            <a:rect l="0" t="0" r="0" b="0"/>
            <a:pathLst>
              <a:path w="8931" h="8931">
                <a:moveTo>
                  <a:pt x="0" y="8930"/>
                </a:moveTo>
                <a:lnTo>
                  <a:pt x="0" y="8930"/>
                </a:lnTo>
                <a:lnTo>
                  <a:pt x="0" y="8930"/>
                </a:lnTo>
                <a:lnTo>
                  <a:pt x="0" y="8930"/>
                </a:lnTo>
                <a:lnTo>
                  <a:pt x="893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197203" y="6349007"/>
            <a:ext cx="98228" cy="250032"/>
          </a:xfrm>
          <a:custGeom>
            <a:avLst/>
            <a:gdLst/>
            <a:ahLst/>
            <a:cxnLst/>
            <a:rect l="0" t="0" r="0" b="0"/>
            <a:pathLst>
              <a:path w="98228" h="250032">
                <a:moveTo>
                  <a:pt x="0" y="205383"/>
                </a:moveTo>
                <a:lnTo>
                  <a:pt x="0" y="196453"/>
                </a:lnTo>
                <a:lnTo>
                  <a:pt x="8930" y="196453"/>
                </a:lnTo>
                <a:lnTo>
                  <a:pt x="8930" y="205383"/>
                </a:lnTo>
                <a:lnTo>
                  <a:pt x="17860" y="205383"/>
                </a:lnTo>
                <a:lnTo>
                  <a:pt x="17860" y="214313"/>
                </a:lnTo>
                <a:lnTo>
                  <a:pt x="17860" y="223242"/>
                </a:lnTo>
                <a:lnTo>
                  <a:pt x="17860" y="223242"/>
                </a:lnTo>
                <a:lnTo>
                  <a:pt x="17860" y="223242"/>
                </a:lnTo>
                <a:lnTo>
                  <a:pt x="26789" y="223242"/>
                </a:lnTo>
                <a:lnTo>
                  <a:pt x="35719" y="214313"/>
                </a:lnTo>
                <a:lnTo>
                  <a:pt x="35719" y="205383"/>
                </a:lnTo>
                <a:lnTo>
                  <a:pt x="44649" y="196453"/>
                </a:lnTo>
                <a:lnTo>
                  <a:pt x="53578" y="187523"/>
                </a:lnTo>
                <a:lnTo>
                  <a:pt x="62508" y="169664"/>
                </a:lnTo>
                <a:lnTo>
                  <a:pt x="62508" y="160734"/>
                </a:lnTo>
                <a:lnTo>
                  <a:pt x="71438" y="133945"/>
                </a:lnTo>
                <a:lnTo>
                  <a:pt x="80367" y="116086"/>
                </a:lnTo>
                <a:lnTo>
                  <a:pt x="89297" y="98227"/>
                </a:lnTo>
                <a:lnTo>
                  <a:pt x="89297" y="71438"/>
                </a:lnTo>
                <a:lnTo>
                  <a:pt x="98227" y="53578"/>
                </a:lnTo>
                <a:lnTo>
                  <a:pt x="98227" y="35719"/>
                </a:lnTo>
                <a:lnTo>
                  <a:pt x="98227" y="17859"/>
                </a:lnTo>
                <a:lnTo>
                  <a:pt x="89297" y="8930"/>
                </a:lnTo>
                <a:lnTo>
                  <a:pt x="89297" y="8930"/>
                </a:lnTo>
                <a:lnTo>
                  <a:pt x="80367" y="0"/>
                </a:lnTo>
                <a:lnTo>
                  <a:pt x="71438" y="8930"/>
                </a:lnTo>
                <a:lnTo>
                  <a:pt x="62508" y="8930"/>
                </a:lnTo>
                <a:lnTo>
                  <a:pt x="53578" y="8930"/>
                </a:lnTo>
                <a:lnTo>
                  <a:pt x="44649" y="17859"/>
                </a:lnTo>
                <a:lnTo>
                  <a:pt x="44649" y="26789"/>
                </a:lnTo>
                <a:lnTo>
                  <a:pt x="35719" y="35719"/>
                </a:lnTo>
                <a:lnTo>
                  <a:pt x="35719" y="53578"/>
                </a:lnTo>
                <a:lnTo>
                  <a:pt x="26789" y="62508"/>
                </a:lnTo>
                <a:lnTo>
                  <a:pt x="26789" y="89297"/>
                </a:lnTo>
                <a:lnTo>
                  <a:pt x="35719" y="116086"/>
                </a:lnTo>
                <a:lnTo>
                  <a:pt x="44649" y="151805"/>
                </a:lnTo>
                <a:lnTo>
                  <a:pt x="53578" y="178594"/>
                </a:lnTo>
                <a:lnTo>
                  <a:pt x="62508" y="214313"/>
                </a:lnTo>
                <a:lnTo>
                  <a:pt x="62508" y="241102"/>
                </a:lnTo>
                <a:lnTo>
                  <a:pt x="71438" y="250031"/>
                </a:lnTo>
                <a:lnTo>
                  <a:pt x="80367" y="241102"/>
                </a:lnTo>
                <a:lnTo>
                  <a:pt x="89297" y="223242"/>
                </a:lnTo>
                <a:lnTo>
                  <a:pt x="89297" y="187523"/>
                </a:lnTo>
                <a:lnTo>
                  <a:pt x="89297"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03227046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Readabilty</a:t>
            </a:r>
            <a:r>
              <a:rPr lang="en-US" dirty="0" smtClean="0"/>
              <a:t> Examples</a:t>
            </a:r>
            <a:endParaRPr lang="en-US" dirty="0"/>
          </a:p>
        </p:txBody>
      </p:sp>
      <p:sp>
        <p:nvSpPr>
          <p:cNvPr id="3" name="Content Placeholder 2"/>
          <p:cNvSpPr>
            <a:spLocks noGrp="1"/>
          </p:cNvSpPr>
          <p:nvPr>
            <p:ph idx="1"/>
          </p:nvPr>
        </p:nvSpPr>
        <p:spPr/>
        <p:txBody>
          <a:bodyPr>
            <a:normAutofit lnSpcReduction="10000"/>
          </a:bodyPr>
          <a:lstStyle/>
          <a:p>
            <a:r>
              <a:rPr lang="en-US" dirty="0"/>
              <a:t>Readable failure messages. Compare</a:t>
            </a:r>
          </a:p>
          <a:p>
            <a:r>
              <a:rPr lang="en-US" dirty="0" err="1"/>
              <a:t>assertTrue</a:t>
            </a:r>
            <a:r>
              <a:rPr lang="en-US" dirty="0"/>
              <a:t>(</a:t>
            </a:r>
            <a:r>
              <a:rPr lang="en-US" dirty="0" err="1"/>
              <a:t>responseString.contains</a:t>
            </a:r>
            <a:r>
              <a:rPr lang="en-US" dirty="0"/>
              <a:t>("color") || </a:t>
            </a:r>
            <a:r>
              <a:rPr lang="en-US" dirty="0" err="1"/>
              <a:t>responseString.contains</a:t>
            </a:r>
            <a:r>
              <a:rPr lang="en-US" dirty="0"/>
              <a:t>("</a:t>
            </a:r>
            <a:r>
              <a:rPr lang="en-US" dirty="0" err="1"/>
              <a:t>colour</a:t>
            </a:r>
            <a:r>
              <a:rPr lang="en-US" dirty="0"/>
              <a:t>")); // </a:t>
            </a:r>
            <a:endParaRPr lang="en-US" dirty="0" smtClean="0"/>
          </a:p>
          <a:p>
            <a:r>
              <a:rPr lang="en-US" dirty="0" smtClean="0"/>
              <a:t>==&gt; </a:t>
            </a:r>
            <a:r>
              <a:rPr lang="en-US" dirty="0"/>
              <a:t>failure message: // </a:t>
            </a:r>
            <a:r>
              <a:rPr lang="en-US" dirty="0" err="1"/>
              <a:t>java.lang.AssertionError</a:t>
            </a:r>
            <a:r>
              <a:rPr lang="en-US" dirty="0"/>
              <a:t>: </a:t>
            </a:r>
            <a:endParaRPr lang="en-US" dirty="0" smtClean="0"/>
          </a:p>
          <a:p>
            <a:r>
              <a:rPr lang="en-US" dirty="0" err="1" smtClean="0"/>
              <a:t>assertThat</a:t>
            </a:r>
            <a:r>
              <a:rPr lang="en-US" dirty="0" smtClean="0"/>
              <a:t>(</a:t>
            </a:r>
            <a:r>
              <a:rPr lang="en-US" dirty="0" err="1" smtClean="0"/>
              <a:t>responseString</a:t>
            </a:r>
            <a:r>
              <a:rPr lang="en-US" dirty="0"/>
              <a:t>, </a:t>
            </a:r>
            <a:r>
              <a:rPr lang="en-US" dirty="0" err="1"/>
              <a:t>anyOf</a:t>
            </a:r>
            <a:r>
              <a:rPr lang="en-US" dirty="0"/>
              <a:t>(</a:t>
            </a:r>
            <a:r>
              <a:rPr lang="en-US" dirty="0" err="1"/>
              <a:t>containsString</a:t>
            </a:r>
            <a:r>
              <a:rPr lang="en-US" dirty="0"/>
              <a:t>("color"), </a:t>
            </a:r>
            <a:r>
              <a:rPr lang="en-US" dirty="0" err="1"/>
              <a:t>containsString</a:t>
            </a:r>
            <a:r>
              <a:rPr lang="en-US" dirty="0"/>
              <a:t>("</a:t>
            </a:r>
            <a:r>
              <a:rPr lang="en-US" dirty="0" err="1"/>
              <a:t>colour</a:t>
            </a:r>
            <a:r>
              <a:rPr lang="en-US" dirty="0"/>
              <a:t>"))); // </a:t>
            </a:r>
            <a:endParaRPr lang="en-US" dirty="0" smtClean="0"/>
          </a:p>
          <a:p>
            <a:r>
              <a:rPr lang="en-US" dirty="0" smtClean="0"/>
              <a:t>==&gt; </a:t>
            </a:r>
            <a:r>
              <a:rPr lang="en-US" dirty="0"/>
              <a:t>failure message: // </a:t>
            </a:r>
            <a:r>
              <a:rPr lang="en-US" dirty="0" err="1"/>
              <a:t>java.lang.AssertionError</a:t>
            </a:r>
            <a:r>
              <a:rPr lang="en-US" dirty="0"/>
              <a:t>: // Expected: (a string containing "color" or a string containing "</a:t>
            </a:r>
            <a:r>
              <a:rPr lang="en-US" dirty="0" err="1"/>
              <a:t>colour</a:t>
            </a:r>
            <a:r>
              <a:rPr lang="en-US" dirty="0"/>
              <a:t>") // got: "Please choose a font</a:t>
            </a:r>
            <a:r>
              <a:rPr lang="en-US"/>
              <a:t>" </a:t>
            </a:r>
            <a:endParaRPr lang="en-US" smtClean="0"/>
          </a:p>
          <a:p>
            <a:r>
              <a:rPr lang="en-US" smtClean="0"/>
              <a:t>Custom </a:t>
            </a:r>
            <a:r>
              <a:rPr lang="en-US" dirty="0"/>
              <a:t>Matchers. By implementing the Matcher interface yourself, you can get all of the above benefits for your own custom assertions.</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reeform 4"/>
          <p:cNvSpPr/>
          <p:nvPr/>
        </p:nvSpPr>
        <p:spPr bwMode="auto">
          <a:xfrm>
            <a:off x="5750719" y="3339703"/>
            <a:ext cx="491134" cy="116087"/>
          </a:xfrm>
          <a:custGeom>
            <a:avLst/>
            <a:gdLst/>
            <a:ahLst/>
            <a:cxnLst/>
            <a:rect l="0" t="0" r="0" b="0"/>
            <a:pathLst>
              <a:path w="491134" h="116087">
                <a:moveTo>
                  <a:pt x="0" y="116086"/>
                </a:moveTo>
                <a:lnTo>
                  <a:pt x="17859" y="116086"/>
                </a:lnTo>
                <a:lnTo>
                  <a:pt x="35719" y="107156"/>
                </a:lnTo>
                <a:lnTo>
                  <a:pt x="62508" y="98226"/>
                </a:lnTo>
                <a:lnTo>
                  <a:pt x="98226" y="89297"/>
                </a:lnTo>
                <a:lnTo>
                  <a:pt x="133945" y="71437"/>
                </a:lnTo>
                <a:lnTo>
                  <a:pt x="178594" y="62508"/>
                </a:lnTo>
                <a:lnTo>
                  <a:pt x="214312" y="53578"/>
                </a:lnTo>
                <a:lnTo>
                  <a:pt x="258961" y="35718"/>
                </a:lnTo>
                <a:lnTo>
                  <a:pt x="303609" y="26789"/>
                </a:lnTo>
                <a:lnTo>
                  <a:pt x="348258" y="17859"/>
                </a:lnTo>
                <a:lnTo>
                  <a:pt x="401836" y="8929"/>
                </a:lnTo>
                <a:lnTo>
                  <a:pt x="446484" y="8929"/>
                </a:lnTo>
                <a:lnTo>
                  <a:pt x="491133" y="0"/>
                </a:lnTo>
                <a:lnTo>
                  <a:pt x="49113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509617" y="3303984"/>
            <a:ext cx="482204" cy="321470"/>
          </a:xfrm>
          <a:custGeom>
            <a:avLst/>
            <a:gdLst/>
            <a:ahLst/>
            <a:cxnLst/>
            <a:rect l="0" t="0" r="0" b="0"/>
            <a:pathLst>
              <a:path w="482204" h="321470">
                <a:moveTo>
                  <a:pt x="312539" y="0"/>
                </a:moveTo>
                <a:lnTo>
                  <a:pt x="312539" y="0"/>
                </a:lnTo>
                <a:lnTo>
                  <a:pt x="312539" y="0"/>
                </a:lnTo>
                <a:lnTo>
                  <a:pt x="312539" y="8930"/>
                </a:lnTo>
                <a:lnTo>
                  <a:pt x="312539" y="8930"/>
                </a:lnTo>
                <a:lnTo>
                  <a:pt x="303610" y="17859"/>
                </a:lnTo>
                <a:lnTo>
                  <a:pt x="285750" y="35719"/>
                </a:lnTo>
                <a:lnTo>
                  <a:pt x="267891" y="53578"/>
                </a:lnTo>
                <a:lnTo>
                  <a:pt x="232172" y="71437"/>
                </a:lnTo>
                <a:lnTo>
                  <a:pt x="196453" y="98227"/>
                </a:lnTo>
                <a:lnTo>
                  <a:pt x="160735" y="125016"/>
                </a:lnTo>
                <a:lnTo>
                  <a:pt x="116086" y="160734"/>
                </a:lnTo>
                <a:lnTo>
                  <a:pt x="89297" y="187523"/>
                </a:lnTo>
                <a:lnTo>
                  <a:pt x="53578" y="214312"/>
                </a:lnTo>
                <a:lnTo>
                  <a:pt x="35719" y="232172"/>
                </a:lnTo>
                <a:lnTo>
                  <a:pt x="17860" y="250031"/>
                </a:lnTo>
                <a:lnTo>
                  <a:pt x="8930" y="267891"/>
                </a:lnTo>
                <a:lnTo>
                  <a:pt x="0" y="276820"/>
                </a:lnTo>
                <a:lnTo>
                  <a:pt x="8930" y="285750"/>
                </a:lnTo>
                <a:lnTo>
                  <a:pt x="17860" y="294680"/>
                </a:lnTo>
                <a:lnTo>
                  <a:pt x="44649" y="294680"/>
                </a:lnTo>
                <a:lnTo>
                  <a:pt x="71438" y="294680"/>
                </a:lnTo>
                <a:lnTo>
                  <a:pt x="107156" y="285750"/>
                </a:lnTo>
                <a:lnTo>
                  <a:pt x="142875" y="276820"/>
                </a:lnTo>
                <a:lnTo>
                  <a:pt x="187524" y="267891"/>
                </a:lnTo>
                <a:lnTo>
                  <a:pt x="241102" y="258961"/>
                </a:lnTo>
                <a:lnTo>
                  <a:pt x="285750" y="258961"/>
                </a:lnTo>
                <a:lnTo>
                  <a:pt x="330399" y="258961"/>
                </a:lnTo>
                <a:lnTo>
                  <a:pt x="366117" y="267891"/>
                </a:lnTo>
                <a:lnTo>
                  <a:pt x="410766" y="285750"/>
                </a:lnTo>
                <a:lnTo>
                  <a:pt x="446485" y="303609"/>
                </a:lnTo>
                <a:lnTo>
                  <a:pt x="482203" y="321469"/>
                </a:lnTo>
                <a:lnTo>
                  <a:pt x="482203"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277570" y="3214687"/>
            <a:ext cx="294681" cy="241103"/>
          </a:xfrm>
          <a:custGeom>
            <a:avLst/>
            <a:gdLst/>
            <a:ahLst/>
            <a:cxnLst/>
            <a:rect l="0" t="0" r="0" b="0"/>
            <a:pathLst>
              <a:path w="294681" h="241103">
                <a:moveTo>
                  <a:pt x="8930" y="89297"/>
                </a:moveTo>
                <a:lnTo>
                  <a:pt x="0" y="89297"/>
                </a:lnTo>
                <a:lnTo>
                  <a:pt x="0" y="98227"/>
                </a:lnTo>
                <a:lnTo>
                  <a:pt x="0" y="107156"/>
                </a:lnTo>
                <a:lnTo>
                  <a:pt x="0" y="116086"/>
                </a:lnTo>
                <a:lnTo>
                  <a:pt x="0" y="125016"/>
                </a:lnTo>
                <a:lnTo>
                  <a:pt x="0" y="142875"/>
                </a:lnTo>
                <a:lnTo>
                  <a:pt x="8930" y="160734"/>
                </a:lnTo>
                <a:lnTo>
                  <a:pt x="8930" y="178594"/>
                </a:lnTo>
                <a:lnTo>
                  <a:pt x="17860" y="187524"/>
                </a:lnTo>
                <a:lnTo>
                  <a:pt x="26789" y="205383"/>
                </a:lnTo>
                <a:lnTo>
                  <a:pt x="26789" y="223242"/>
                </a:lnTo>
                <a:lnTo>
                  <a:pt x="35719" y="232172"/>
                </a:lnTo>
                <a:lnTo>
                  <a:pt x="35719" y="241102"/>
                </a:lnTo>
                <a:lnTo>
                  <a:pt x="44649" y="241102"/>
                </a:lnTo>
                <a:lnTo>
                  <a:pt x="44649" y="241102"/>
                </a:lnTo>
                <a:lnTo>
                  <a:pt x="35719" y="241102"/>
                </a:lnTo>
                <a:lnTo>
                  <a:pt x="35719" y="223242"/>
                </a:lnTo>
                <a:lnTo>
                  <a:pt x="35719" y="214313"/>
                </a:lnTo>
                <a:lnTo>
                  <a:pt x="35719" y="187524"/>
                </a:lnTo>
                <a:lnTo>
                  <a:pt x="35719" y="160734"/>
                </a:lnTo>
                <a:lnTo>
                  <a:pt x="35719" y="133945"/>
                </a:lnTo>
                <a:lnTo>
                  <a:pt x="35719" y="107156"/>
                </a:lnTo>
                <a:lnTo>
                  <a:pt x="35719" y="80367"/>
                </a:lnTo>
                <a:lnTo>
                  <a:pt x="44649" y="53578"/>
                </a:lnTo>
                <a:lnTo>
                  <a:pt x="53578" y="35719"/>
                </a:lnTo>
                <a:lnTo>
                  <a:pt x="62508" y="17859"/>
                </a:lnTo>
                <a:lnTo>
                  <a:pt x="71438" y="8930"/>
                </a:lnTo>
                <a:lnTo>
                  <a:pt x="89297" y="0"/>
                </a:lnTo>
                <a:lnTo>
                  <a:pt x="98227" y="0"/>
                </a:lnTo>
                <a:lnTo>
                  <a:pt x="107157" y="0"/>
                </a:lnTo>
                <a:lnTo>
                  <a:pt x="125016" y="8930"/>
                </a:lnTo>
                <a:lnTo>
                  <a:pt x="133946" y="17859"/>
                </a:lnTo>
                <a:lnTo>
                  <a:pt x="142875" y="35719"/>
                </a:lnTo>
                <a:lnTo>
                  <a:pt x="151805" y="53578"/>
                </a:lnTo>
                <a:lnTo>
                  <a:pt x="151805" y="71438"/>
                </a:lnTo>
                <a:lnTo>
                  <a:pt x="160735" y="89297"/>
                </a:lnTo>
                <a:lnTo>
                  <a:pt x="160735" y="107156"/>
                </a:lnTo>
                <a:lnTo>
                  <a:pt x="169664" y="125016"/>
                </a:lnTo>
                <a:lnTo>
                  <a:pt x="160735" y="142875"/>
                </a:lnTo>
                <a:lnTo>
                  <a:pt x="160735" y="160734"/>
                </a:lnTo>
                <a:lnTo>
                  <a:pt x="160735" y="178594"/>
                </a:lnTo>
                <a:lnTo>
                  <a:pt x="151805" y="187524"/>
                </a:lnTo>
                <a:lnTo>
                  <a:pt x="151805" y="196453"/>
                </a:lnTo>
                <a:lnTo>
                  <a:pt x="151805" y="196453"/>
                </a:lnTo>
                <a:lnTo>
                  <a:pt x="160735" y="196453"/>
                </a:lnTo>
                <a:lnTo>
                  <a:pt x="160735" y="187524"/>
                </a:lnTo>
                <a:lnTo>
                  <a:pt x="169664" y="169664"/>
                </a:lnTo>
                <a:lnTo>
                  <a:pt x="178594" y="151805"/>
                </a:lnTo>
                <a:lnTo>
                  <a:pt x="187524" y="133945"/>
                </a:lnTo>
                <a:lnTo>
                  <a:pt x="196453" y="116086"/>
                </a:lnTo>
                <a:lnTo>
                  <a:pt x="205383" y="89297"/>
                </a:lnTo>
                <a:lnTo>
                  <a:pt x="214313" y="71438"/>
                </a:lnTo>
                <a:lnTo>
                  <a:pt x="223243" y="44649"/>
                </a:lnTo>
                <a:lnTo>
                  <a:pt x="232172" y="26789"/>
                </a:lnTo>
                <a:lnTo>
                  <a:pt x="250032" y="17859"/>
                </a:lnTo>
                <a:lnTo>
                  <a:pt x="258961" y="8930"/>
                </a:lnTo>
                <a:lnTo>
                  <a:pt x="267891" y="8930"/>
                </a:lnTo>
                <a:lnTo>
                  <a:pt x="276821" y="8930"/>
                </a:lnTo>
                <a:lnTo>
                  <a:pt x="276821" y="26789"/>
                </a:lnTo>
                <a:lnTo>
                  <a:pt x="276821" y="44649"/>
                </a:lnTo>
                <a:lnTo>
                  <a:pt x="276821" y="71438"/>
                </a:lnTo>
                <a:lnTo>
                  <a:pt x="276821" y="98227"/>
                </a:lnTo>
                <a:lnTo>
                  <a:pt x="285750" y="133945"/>
                </a:lnTo>
                <a:lnTo>
                  <a:pt x="285750" y="160734"/>
                </a:lnTo>
                <a:lnTo>
                  <a:pt x="285750" y="178594"/>
                </a:lnTo>
                <a:lnTo>
                  <a:pt x="294680" y="196453"/>
                </a:lnTo>
                <a:lnTo>
                  <a:pt x="294680" y="205383"/>
                </a:lnTo>
                <a:lnTo>
                  <a:pt x="294680"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25828" y="3196828"/>
            <a:ext cx="125017" cy="142876"/>
          </a:xfrm>
          <a:custGeom>
            <a:avLst/>
            <a:gdLst/>
            <a:ahLst/>
            <a:cxnLst/>
            <a:rect l="0" t="0" r="0" b="0"/>
            <a:pathLst>
              <a:path w="125017" h="142876">
                <a:moveTo>
                  <a:pt x="8930" y="116086"/>
                </a:moveTo>
                <a:lnTo>
                  <a:pt x="8930" y="107156"/>
                </a:lnTo>
                <a:lnTo>
                  <a:pt x="8930" y="107156"/>
                </a:lnTo>
                <a:lnTo>
                  <a:pt x="17860" y="107156"/>
                </a:lnTo>
                <a:lnTo>
                  <a:pt x="17860" y="116086"/>
                </a:lnTo>
                <a:lnTo>
                  <a:pt x="17860" y="125015"/>
                </a:lnTo>
                <a:lnTo>
                  <a:pt x="17860" y="133945"/>
                </a:lnTo>
                <a:lnTo>
                  <a:pt x="17860" y="142875"/>
                </a:lnTo>
                <a:lnTo>
                  <a:pt x="26789" y="142875"/>
                </a:lnTo>
                <a:lnTo>
                  <a:pt x="35719" y="142875"/>
                </a:lnTo>
                <a:lnTo>
                  <a:pt x="44649" y="133945"/>
                </a:lnTo>
                <a:lnTo>
                  <a:pt x="53578" y="125015"/>
                </a:lnTo>
                <a:lnTo>
                  <a:pt x="71438" y="116086"/>
                </a:lnTo>
                <a:lnTo>
                  <a:pt x="89297" y="107156"/>
                </a:lnTo>
                <a:lnTo>
                  <a:pt x="98227" y="98226"/>
                </a:lnTo>
                <a:lnTo>
                  <a:pt x="116086" y="80367"/>
                </a:lnTo>
                <a:lnTo>
                  <a:pt x="125016" y="62508"/>
                </a:lnTo>
                <a:lnTo>
                  <a:pt x="125016" y="44648"/>
                </a:lnTo>
                <a:lnTo>
                  <a:pt x="125016" y="35718"/>
                </a:lnTo>
                <a:lnTo>
                  <a:pt x="125016" y="17859"/>
                </a:lnTo>
                <a:lnTo>
                  <a:pt x="107156" y="8929"/>
                </a:lnTo>
                <a:lnTo>
                  <a:pt x="98227" y="0"/>
                </a:lnTo>
                <a:lnTo>
                  <a:pt x="80367" y="0"/>
                </a:lnTo>
                <a:lnTo>
                  <a:pt x="62508" y="8929"/>
                </a:lnTo>
                <a:lnTo>
                  <a:pt x="44649" y="17859"/>
                </a:lnTo>
                <a:lnTo>
                  <a:pt x="35719" y="44648"/>
                </a:lnTo>
                <a:lnTo>
                  <a:pt x="17860" y="62508"/>
                </a:lnTo>
                <a:lnTo>
                  <a:pt x="8930" y="80367"/>
                </a:lnTo>
                <a:lnTo>
                  <a:pt x="0" y="98226"/>
                </a:lnTo>
                <a:lnTo>
                  <a:pt x="0" y="116086"/>
                </a:lnTo>
                <a:lnTo>
                  <a:pt x="8930" y="125015"/>
                </a:lnTo>
                <a:lnTo>
                  <a:pt x="17860" y="125015"/>
                </a:lnTo>
                <a:lnTo>
                  <a:pt x="35719" y="125015"/>
                </a:lnTo>
                <a:lnTo>
                  <a:pt x="53578" y="125015"/>
                </a:lnTo>
                <a:lnTo>
                  <a:pt x="53578"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866930" y="3089671"/>
            <a:ext cx="196454" cy="214314"/>
          </a:xfrm>
          <a:custGeom>
            <a:avLst/>
            <a:gdLst/>
            <a:ahLst/>
            <a:cxnLst/>
            <a:rect l="0" t="0" r="0" b="0"/>
            <a:pathLst>
              <a:path w="196454" h="214314">
                <a:moveTo>
                  <a:pt x="0" y="133946"/>
                </a:moveTo>
                <a:lnTo>
                  <a:pt x="0" y="142875"/>
                </a:lnTo>
                <a:lnTo>
                  <a:pt x="0" y="142875"/>
                </a:lnTo>
                <a:lnTo>
                  <a:pt x="0" y="151805"/>
                </a:lnTo>
                <a:lnTo>
                  <a:pt x="8929" y="160735"/>
                </a:lnTo>
                <a:lnTo>
                  <a:pt x="8929" y="178594"/>
                </a:lnTo>
                <a:lnTo>
                  <a:pt x="17859" y="196454"/>
                </a:lnTo>
                <a:lnTo>
                  <a:pt x="26789" y="205383"/>
                </a:lnTo>
                <a:lnTo>
                  <a:pt x="26789" y="214313"/>
                </a:lnTo>
                <a:lnTo>
                  <a:pt x="26789" y="214313"/>
                </a:lnTo>
                <a:lnTo>
                  <a:pt x="17859" y="214313"/>
                </a:lnTo>
                <a:lnTo>
                  <a:pt x="26789" y="205383"/>
                </a:lnTo>
                <a:lnTo>
                  <a:pt x="17859" y="196454"/>
                </a:lnTo>
                <a:lnTo>
                  <a:pt x="17859" y="178594"/>
                </a:lnTo>
                <a:lnTo>
                  <a:pt x="26789" y="160735"/>
                </a:lnTo>
                <a:lnTo>
                  <a:pt x="35718" y="133946"/>
                </a:lnTo>
                <a:lnTo>
                  <a:pt x="53578" y="116086"/>
                </a:lnTo>
                <a:lnTo>
                  <a:pt x="80367" y="89297"/>
                </a:lnTo>
                <a:lnTo>
                  <a:pt x="107156" y="71438"/>
                </a:lnTo>
                <a:lnTo>
                  <a:pt x="133945" y="53579"/>
                </a:lnTo>
                <a:lnTo>
                  <a:pt x="160734" y="44649"/>
                </a:lnTo>
                <a:lnTo>
                  <a:pt x="178593" y="26790"/>
                </a:lnTo>
                <a:lnTo>
                  <a:pt x="196453" y="1786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929438" y="3062882"/>
            <a:ext cx="196454" cy="250033"/>
          </a:xfrm>
          <a:custGeom>
            <a:avLst/>
            <a:gdLst/>
            <a:ahLst/>
            <a:cxnLst/>
            <a:rect l="0" t="0" r="0" b="0"/>
            <a:pathLst>
              <a:path w="196454" h="250033">
                <a:moveTo>
                  <a:pt x="8929" y="178594"/>
                </a:moveTo>
                <a:lnTo>
                  <a:pt x="8929" y="178594"/>
                </a:lnTo>
                <a:lnTo>
                  <a:pt x="17859" y="178594"/>
                </a:lnTo>
                <a:lnTo>
                  <a:pt x="26789" y="178594"/>
                </a:lnTo>
                <a:lnTo>
                  <a:pt x="44648" y="178594"/>
                </a:lnTo>
                <a:lnTo>
                  <a:pt x="62507" y="169664"/>
                </a:lnTo>
                <a:lnTo>
                  <a:pt x="80367" y="151805"/>
                </a:lnTo>
                <a:lnTo>
                  <a:pt x="107156" y="142875"/>
                </a:lnTo>
                <a:lnTo>
                  <a:pt x="125015" y="125016"/>
                </a:lnTo>
                <a:lnTo>
                  <a:pt x="142875" y="107157"/>
                </a:lnTo>
                <a:lnTo>
                  <a:pt x="160734" y="89297"/>
                </a:lnTo>
                <a:lnTo>
                  <a:pt x="169664" y="62508"/>
                </a:lnTo>
                <a:lnTo>
                  <a:pt x="178593" y="44649"/>
                </a:lnTo>
                <a:lnTo>
                  <a:pt x="187523" y="26789"/>
                </a:lnTo>
                <a:lnTo>
                  <a:pt x="196453" y="8930"/>
                </a:lnTo>
                <a:lnTo>
                  <a:pt x="196453" y="0"/>
                </a:lnTo>
                <a:lnTo>
                  <a:pt x="187523" y="0"/>
                </a:lnTo>
                <a:lnTo>
                  <a:pt x="178593" y="0"/>
                </a:lnTo>
                <a:lnTo>
                  <a:pt x="160734" y="8930"/>
                </a:lnTo>
                <a:lnTo>
                  <a:pt x="133945" y="35719"/>
                </a:lnTo>
                <a:lnTo>
                  <a:pt x="98226" y="71438"/>
                </a:lnTo>
                <a:lnTo>
                  <a:pt x="62507" y="107157"/>
                </a:lnTo>
                <a:lnTo>
                  <a:pt x="35718" y="142875"/>
                </a:lnTo>
                <a:lnTo>
                  <a:pt x="8929" y="178594"/>
                </a:lnTo>
                <a:lnTo>
                  <a:pt x="0" y="205383"/>
                </a:lnTo>
                <a:lnTo>
                  <a:pt x="8929" y="214313"/>
                </a:lnTo>
                <a:lnTo>
                  <a:pt x="17859" y="232172"/>
                </a:lnTo>
                <a:lnTo>
                  <a:pt x="44648" y="241102"/>
                </a:lnTo>
                <a:lnTo>
                  <a:pt x="71437" y="250032"/>
                </a:lnTo>
                <a:lnTo>
                  <a:pt x="89296" y="250032"/>
                </a:lnTo>
                <a:lnTo>
                  <a:pt x="89296" y="25003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384727" y="3437929"/>
            <a:ext cx="276821" cy="241103"/>
          </a:xfrm>
          <a:custGeom>
            <a:avLst/>
            <a:gdLst/>
            <a:ahLst/>
            <a:cxnLst/>
            <a:rect l="0" t="0" r="0" b="0"/>
            <a:pathLst>
              <a:path w="276821" h="241103">
                <a:moveTo>
                  <a:pt x="26789" y="142875"/>
                </a:moveTo>
                <a:lnTo>
                  <a:pt x="17859" y="142875"/>
                </a:lnTo>
                <a:lnTo>
                  <a:pt x="17859" y="142875"/>
                </a:lnTo>
                <a:lnTo>
                  <a:pt x="17859" y="151805"/>
                </a:lnTo>
                <a:lnTo>
                  <a:pt x="17859" y="160735"/>
                </a:lnTo>
                <a:lnTo>
                  <a:pt x="17859" y="169664"/>
                </a:lnTo>
                <a:lnTo>
                  <a:pt x="8929" y="187524"/>
                </a:lnTo>
                <a:lnTo>
                  <a:pt x="8929" y="205383"/>
                </a:lnTo>
                <a:lnTo>
                  <a:pt x="8929" y="223242"/>
                </a:lnTo>
                <a:lnTo>
                  <a:pt x="8929" y="232172"/>
                </a:lnTo>
                <a:lnTo>
                  <a:pt x="0" y="241102"/>
                </a:lnTo>
                <a:lnTo>
                  <a:pt x="0" y="241102"/>
                </a:lnTo>
                <a:lnTo>
                  <a:pt x="0" y="241102"/>
                </a:lnTo>
                <a:lnTo>
                  <a:pt x="0" y="241102"/>
                </a:lnTo>
                <a:lnTo>
                  <a:pt x="0" y="232172"/>
                </a:lnTo>
                <a:lnTo>
                  <a:pt x="0" y="205383"/>
                </a:lnTo>
                <a:lnTo>
                  <a:pt x="8929" y="187524"/>
                </a:lnTo>
                <a:lnTo>
                  <a:pt x="17859" y="160735"/>
                </a:lnTo>
                <a:lnTo>
                  <a:pt x="35718" y="133946"/>
                </a:lnTo>
                <a:lnTo>
                  <a:pt x="71437" y="107157"/>
                </a:lnTo>
                <a:lnTo>
                  <a:pt x="98226" y="80367"/>
                </a:lnTo>
                <a:lnTo>
                  <a:pt x="142875" y="62508"/>
                </a:lnTo>
                <a:lnTo>
                  <a:pt x="187523" y="35719"/>
                </a:lnTo>
                <a:lnTo>
                  <a:pt x="223242" y="17860"/>
                </a:lnTo>
                <a:lnTo>
                  <a:pt x="250031" y="8930"/>
                </a:lnTo>
                <a:lnTo>
                  <a:pt x="276820" y="0"/>
                </a:lnTo>
                <a:lnTo>
                  <a:pt x="27682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491883" y="3473648"/>
            <a:ext cx="205384" cy="250032"/>
          </a:xfrm>
          <a:custGeom>
            <a:avLst/>
            <a:gdLst/>
            <a:ahLst/>
            <a:cxnLst/>
            <a:rect l="0" t="0" r="0" b="0"/>
            <a:pathLst>
              <a:path w="205384" h="250032">
                <a:moveTo>
                  <a:pt x="8930" y="196453"/>
                </a:moveTo>
                <a:lnTo>
                  <a:pt x="8930" y="196453"/>
                </a:lnTo>
                <a:lnTo>
                  <a:pt x="8930" y="187523"/>
                </a:lnTo>
                <a:lnTo>
                  <a:pt x="0" y="187523"/>
                </a:lnTo>
                <a:lnTo>
                  <a:pt x="8930" y="178594"/>
                </a:lnTo>
                <a:lnTo>
                  <a:pt x="8930" y="169664"/>
                </a:lnTo>
                <a:lnTo>
                  <a:pt x="17859" y="160734"/>
                </a:lnTo>
                <a:lnTo>
                  <a:pt x="35719" y="142875"/>
                </a:lnTo>
                <a:lnTo>
                  <a:pt x="62508" y="125016"/>
                </a:lnTo>
                <a:lnTo>
                  <a:pt x="89297" y="107156"/>
                </a:lnTo>
                <a:lnTo>
                  <a:pt x="116086" y="89297"/>
                </a:lnTo>
                <a:lnTo>
                  <a:pt x="142875" y="71438"/>
                </a:lnTo>
                <a:lnTo>
                  <a:pt x="160734" y="53578"/>
                </a:lnTo>
                <a:lnTo>
                  <a:pt x="178594" y="35719"/>
                </a:lnTo>
                <a:lnTo>
                  <a:pt x="187523" y="17859"/>
                </a:lnTo>
                <a:lnTo>
                  <a:pt x="196453" y="8930"/>
                </a:lnTo>
                <a:lnTo>
                  <a:pt x="196453" y="0"/>
                </a:lnTo>
                <a:lnTo>
                  <a:pt x="196453" y="0"/>
                </a:lnTo>
                <a:lnTo>
                  <a:pt x="187523" y="0"/>
                </a:lnTo>
                <a:lnTo>
                  <a:pt x="178594" y="8930"/>
                </a:lnTo>
                <a:lnTo>
                  <a:pt x="160734" y="35719"/>
                </a:lnTo>
                <a:lnTo>
                  <a:pt x="133945" y="62508"/>
                </a:lnTo>
                <a:lnTo>
                  <a:pt x="107156" y="107156"/>
                </a:lnTo>
                <a:lnTo>
                  <a:pt x="89297" y="151805"/>
                </a:lnTo>
                <a:lnTo>
                  <a:pt x="71437" y="187523"/>
                </a:lnTo>
                <a:lnTo>
                  <a:pt x="62508" y="214313"/>
                </a:lnTo>
                <a:lnTo>
                  <a:pt x="71437" y="241102"/>
                </a:lnTo>
                <a:lnTo>
                  <a:pt x="80367" y="250031"/>
                </a:lnTo>
                <a:lnTo>
                  <a:pt x="107156" y="250031"/>
                </a:lnTo>
                <a:lnTo>
                  <a:pt x="133945" y="250031"/>
                </a:lnTo>
                <a:lnTo>
                  <a:pt x="169664" y="241102"/>
                </a:lnTo>
                <a:lnTo>
                  <a:pt x="205383" y="214313"/>
                </a:lnTo>
                <a:lnTo>
                  <a:pt x="205383"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822281" y="3491507"/>
            <a:ext cx="44650" cy="17861"/>
          </a:xfrm>
          <a:custGeom>
            <a:avLst/>
            <a:gdLst/>
            <a:ahLst/>
            <a:cxnLst/>
            <a:rect l="0" t="0" r="0" b="0"/>
            <a:pathLst>
              <a:path w="44650" h="17861">
                <a:moveTo>
                  <a:pt x="44649" y="0"/>
                </a:moveTo>
                <a:lnTo>
                  <a:pt x="44649" y="0"/>
                </a:lnTo>
                <a:lnTo>
                  <a:pt x="26789" y="0"/>
                </a:lnTo>
                <a:lnTo>
                  <a:pt x="8930" y="8930"/>
                </a:lnTo>
                <a:lnTo>
                  <a:pt x="0" y="17860"/>
                </a:lnTo>
                <a:lnTo>
                  <a:pt x="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741914" y="3545086"/>
            <a:ext cx="223243" cy="125016"/>
          </a:xfrm>
          <a:custGeom>
            <a:avLst/>
            <a:gdLst/>
            <a:ahLst/>
            <a:cxnLst/>
            <a:rect l="0" t="0" r="0" b="0"/>
            <a:pathLst>
              <a:path w="223243" h="125016">
                <a:moveTo>
                  <a:pt x="35719" y="17859"/>
                </a:moveTo>
                <a:lnTo>
                  <a:pt x="17859" y="44648"/>
                </a:lnTo>
                <a:lnTo>
                  <a:pt x="8930" y="62507"/>
                </a:lnTo>
                <a:lnTo>
                  <a:pt x="0" y="89296"/>
                </a:lnTo>
                <a:lnTo>
                  <a:pt x="0" y="107156"/>
                </a:lnTo>
                <a:lnTo>
                  <a:pt x="0" y="116085"/>
                </a:lnTo>
                <a:lnTo>
                  <a:pt x="0" y="125015"/>
                </a:lnTo>
                <a:lnTo>
                  <a:pt x="8930" y="125015"/>
                </a:lnTo>
                <a:lnTo>
                  <a:pt x="26789" y="116085"/>
                </a:lnTo>
                <a:lnTo>
                  <a:pt x="53578" y="98226"/>
                </a:lnTo>
                <a:lnTo>
                  <a:pt x="71438" y="71437"/>
                </a:lnTo>
                <a:lnTo>
                  <a:pt x="98227" y="53578"/>
                </a:lnTo>
                <a:lnTo>
                  <a:pt x="125016" y="35718"/>
                </a:lnTo>
                <a:lnTo>
                  <a:pt x="142875" y="17859"/>
                </a:lnTo>
                <a:lnTo>
                  <a:pt x="151805" y="8929"/>
                </a:lnTo>
                <a:lnTo>
                  <a:pt x="169664" y="8929"/>
                </a:lnTo>
                <a:lnTo>
                  <a:pt x="178594" y="0"/>
                </a:lnTo>
                <a:lnTo>
                  <a:pt x="187524" y="8929"/>
                </a:lnTo>
                <a:lnTo>
                  <a:pt x="196453" y="17859"/>
                </a:lnTo>
                <a:lnTo>
                  <a:pt x="205383" y="35718"/>
                </a:lnTo>
                <a:lnTo>
                  <a:pt x="214313" y="35718"/>
                </a:lnTo>
                <a:lnTo>
                  <a:pt x="223242" y="35718"/>
                </a:lnTo>
                <a:lnTo>
                  <a:pt x="223242"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929438" y="3277195"/>
            <a:ext cx="267891" cy="366118"/>
          </a:xfrm>
          <a:custGeom>
            <a:avLst/>
            <a:gdLst/>
            <a:ahLst/>
            <a:cxnLst/>
            <a:rect l="0" t="0" r="0" b="0"/>
            <a:pathLst>
              <a:path w="267891" h="366118">
                <a:moveTo>
                  <a:pt x="169664" y="241101"/>
                </a:moveTo>
                <a:lnTo>
                  <a:pt x="169664" y="232172"/>
                </a:lnTo>
                <a:lnTo>
                  <a:pt x="169664" y="223242"/>
                </a:lnTo>
                <a:lnTo>
                  <a:pt x="178593" y="205383"/>
                </a:lnTo>
                <a:lnTo>
                  <a:pt x="169664" y="187523"/>
                </a:lnTo>
                <a:lnTo>
                  <a:pt x="169664" y="178594"/>
                </a:lnTo>
                <a:lnTo>
                  <a:pt x="160734" y="169664"/>
                </a:lnTo>
                <a:lnTo>
                  <a:pt x="160734" y="160734"/>
                </a:lnTo>
                <a:lnTo>
                  <a:pt x="142875" y="160734"/>
                </a:lnTo>
                <a:lnTo>
                  <a:pt x="125015" y="169664"/>
                </a:lnTo>
                <a:lnTo>
                  <a:pt x="107156" y="178594"/>
                </a:lnTo>
                <a:lnTo>
                  <a:pt x="80367" y="205383"/>
                </a:lnTo>
                <a:lnTo>
                  <a:pt x="53578" y="241101"/>
                </a:lnTo>
                <a:lnTo>
                  <a:pt x="35718" y="276820"/>
                </a:lnTo>
                <a:lnTo>
                  <a:pt x="17859" y="303609"/>
                </a:lnTo>
                <a:lnTo>
                  <a:pt x="0" y="330398"/>
                </a:lnTo>
                <a:lnTo>
                  <a:pt x="0" y="348258"/>
                </a:lnTo>
                <a:lnTo>
                  <a:pt x="0" y="357187"/>
                </a:lnTo>
                <a:lnTo>
                  <a:pt x="0" y="366117"/>
                </a:lnTo>
                <a:lnTo>
                  <a:pt x="8929" y="357187"/>
                </a:lnTo>
                <a:lnTo>
                  <a:pt x="26789" y="348258"/>
                </a:lnTo>
                <a:lnTo>
                  <a:pt x="44648" y="330398"/>
                </a:lnTo>
                <a:lnTo>
                  <a:pt x="71437" y="303609"/>
                </a:lnTo>
                <a:lnTo>
                  <a:pt x="107156" y="276820"/>
                </a:lnTo>
                <a:lnTo>
                  <a:pt x="133945" y="241101"/>
                </a:lnTo>
                <a:lnTo>
                  <a:pt x="160734" y="205383"/>
                </a:lnTo>
                <a:lnTo>
                  <a:pt x="187523" y="160734"/>
                </a:lnTo>
                <a:lnTo>
                  <a:pt x="205382" y="125016"/>
                </a:lnTo>
                <a:lnTo>
                  <a:pt x="223242" y="89297"/>
                </a:lnTo>
                <a:lnTo>
                  <a:pt x="241101" y="53578"/>
                </a:lnTo>
                <a:lnTo>
                  <a:pt x="258960" y="26789"/>
                </a:lnTo>
                <a:lnTo>
                  <a:pt x="267890" y="8930"/>
                </a:lnTo>
                <a:lnTo>
                  <a:pt x="267890" y="0"/>
                </a:lnTo>
                <a:lnTo>
                  <a:pt x="267890" y="0"/>
                </a:lnTo>
                <a:lnTo>
                  <a:pt x="258960" y="0"/>
                </a:lnTo>
                <a:lnTo>
                  <a:pt x="250031" y="17859"/>
                </a:lnTo>
                <a:lnTo>
                  <a:pt x="232171" y="53578"/>
                </a:lnTo>
                <a:lnTo>
                  <a:pt x="205382" y="98226"/>
                </a:lnTo>
                <a:lnTo>
                  <a:pt x="178593" y="142875"/>
                </a:lnTo>
                <a:lnTo>
                  <a:pt x="160734" y="196453"/>
                </a:lnTo>
                <a:lnTo>
                  <a:pt x="151804" y="241101"/>
                </a:lnTo>
                <a:lnTo>
                  <a:pt x="151804" y="276820"/>
                </a:lnTo>
                <a:lnTo>
                  <a:pt x="151804" y="303609"/>
                </a:lnTo>
                <a:lnTo>
                  <a:pt x="160734" y="321469"/>
                </a:lnTo>
                <a:lnTo>
                  <a:pt x="169664" y="339328"/>
                </a:lnTo>
                <a:lnTo>
                  <a:pt x="178593" y="339328"/>
                </a:lnTo>
                <a:lnTo>
                  <a:pt x="178593"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116961" y="3250406"/>
            <a:ext cx="625079" cy="375048"/>
          </a:xfrm>
          <a:custGeom>
            <a:avLst/>
            <a:gdLst/>
            <a:ahLst/>
            <a:cxnLst/>
            <a:rect l="0" t="0" r="0" b="0"/>
            <a:pathLst>
              <a:path w="625079" h="375048">
                <a:moveTo>
                  <a:pt x="80367" y="187523"/>
                </a:moveTo>
                <a:lnTo>
                  <a:pt x="71437" y="196453"/>
                </a:lnTo>
                <a:lnTo>
                  <a:pt x="62508" y="214312"/>
                </a:lnTo>
                <a:lnTo>
                  <a:pt x="44648" y="232172"/>
                </a:lnTo>
                <a:lnTo>
                  <a:pt x="26789" y="258961"/>
                </a:lnTo>
                <a:lnTo>
                  <a:pt x="8930" y="285750"/>
                </a:lnTo>
                <a:lnTo>
                  <a:pt x="0" y="303609"/>
                </a:lnTo>
                <a:lnTo>
                  <a:pt x="0" y="312539"/>
                </a:lnTo>
                <a:lnTo>
                  <a:pt x="0" y="321469"/>
                </a:lnTo>
                <a:lnTo>
                  <a:pt x="0" y="321469"/>
                </a:lnTo>
                <a:lnTo>
                  <a:pt x="8930" y="312539"/>
                </a:lnTo>
                <a:lnTo>
                  <a:pt x="17859" y="303609"/>
                </a:lnTo>
                <a:lnTo>
                  <a:pt x="35719" y="285750"/>
                </a:lnTo>
                <a:lnTo>
                  <a:pt x="53578" y="267890"/>
                </a:lnTo>
                <a:lnTo>
                  <a:pt x="71437" y="250031"/>
                </a:lnTo>
                <a:lnTo>
                  <a:pt x="80367" y="232172"/>
                </a:lnTo>
                <a:lnTo>
                  <a:pt x="98227" y="214312"/>
                </a:lnTo>
                <a:lnTo>
                  <a:pt x="107156" y="205383"/>
                </a:lnTo>
                <a:lnTo>
                  <a:pt x="116086" y="205383"/>
                </a:lnTo>
                <a:lnTo>
                  <a:pt x="116086" y="205383"/>
                </a:lnTo>
                <a:lnTo>
                  <a:pt x="116086" y="214312"/>
                </a:lnTo>
                <a:lnTo>
                  <a:pt x="107156" y="232172"/>
                </a:lnTo>
                <a:lnTo>
                  <a:pt x="98227" y="250031"/>
                </a:lnTo>
                <a:lnTo>
                  <a:pt x="98227" y="267890"/>
                </a:lnTo>
                <a:lnTo>
                  <a:pt x="107156" y="276820"/>
                </a:lnTo>
                <a:lnTo>
                  <a:pt x="116086" y="285750"/>
                </a:lnTo>
                <a:lnTo>
                  <a:pt x="125016" y="294680"/>
                </a:lnTo>
                <a:lnTo>
                  <a:pt x="142875" y="294680"/>
                </a:lnTo>
                <a:lnTo>
                  <a:pt x="160734" y="294680"/>
                </a:lnTo>
                <a:lnTo>
                  <a:pt x="178594" y="294680"/>
                </a:lnTo>
                <a:lnTo>
                  <a:pt x="205383" y="285750"/>
                </a:lnTo>
                <a:lnTo>
                  <a:pt x="223242" y="285750"/>
                </a:lnTo>
                <a:lnTo>
                  <a:pt x="241102" y="267890"/>
                </a:lnTo>
                <a:lnTo>
                  <a:pt x="250031" y="258961"/>
                </a:lnTo>
                <a:lnTo>
                  <a:pt x="267891" y="232172"/>
                </a:lnTo>
                <a:lnTo>
                  <a:pt x="276820" y="205383"/>
                </a:lnTo>
                <a:lnTo>
                  <a:pt x="285750" y="169664"/>
                </a:lnTo>
                <a:lnTo>
                  <a:pt x="294680" y="142875"/>
                </a:lnTo>
                <a:lnTo>
                  <a:pt x="294680" y="107156"/>
                </a:lnTo>
                <a:lnTo>
                  <a:pt x="303609" y="89297"/>
                </a:lnTo>
                <a:lnTo>
                  <a:pt x="303609" y="80367"/>
                </a:lnTo>
                <a:lnTo>
                  <a:pt x="303609" y="89297"/>
                </a:lnTo>
                <a:lnTo>
                  <a:pt x="303609" y="98226"/>
                </a:lnTo>
                <a:lnTo>
                  <a:pt x="303609" y="125015"/>
                </a:lnTo>
                <a:lnTo>
                  <a:pt x="294680" y="169664"/>
                </a:lnTo>
                <a:lnTo>
                  <a:pt x="285750" y="214312"/>
                </a:lnTo>
                <a:lnTo>
                  <a:pt x="267891" y="267890"/>
                </a:lnTo>
                <a:lnTo>
                  <a:pt x="258961" y="312539"/>
                </a:lnTo>
                <a:lnTo>
                  <a:pt x="250031" y="348258"/>
                </a:lnTo>
                <a:lnTo>
                  <a:pt x="241102" y="366117"/>
                </a:lnTo>
                <a:lnTo>
                  <a:pt x="241102" y="375047"/>
                </a:lnTo>
                <a:lnTo>
                  <a:pt x="241102" y="375047"/>
                </a:lnTo>
                <a:lnTo>
                  <a:pt x="250031" y="357187"/>
                </a:lnTo>
                <a:lnTo>
                  <a:pt x="250031" y="330398"/>
                </a:lnTo>
                <a:lnTo>
                  <a:pt x="258961" y="294680"/>
                </a:lnTo>
                <a:lnTo>
                  <a:pt x="276820" y="267890"/>
                </a:lnTo>
                <a:lnTo>
                  <a:pt x="285750" y="232172"/>
                </a:lnTo>
                <a:lnTo>
                  <a:pt x="294680" y="214312"/>
                </a:lnTo>
                <a:lnTo>
                  <a:pt x="303609" y="205383"/>
                </a:lnTo>
                <a:lnTo>
                  <a:pt x="312539" y="196453"/>
                </a:lnTo>
                <a:lnTo>
                  <a:pt x="321469" y="205383"/>
                </a:lnTo>
                <a:lnTo>
                  <a:pt x="321469" y="214312"/>
                </a:lnTo>
                <a:lnTo>
                  <a:pt x="330398" y="232172"/>
                </a:lnTo>
                <a:lnTo>
                  <a:pt x="339328" y="232172"/>
                </a:lnTo>
                <a:lnTo>
                  <a:pt x="348258" y="241101"/>
                </a:lnTo>
                <a:lnTo>
                  <a:pt x="366117" y="232172"/>
                </a:lnTo>
                <a:lnTo>
                  <a:pt x="383977" y="223242"/>
                </a:lnTo>
                <a:lnTo>
                  <a:pt x="410766" y="205383"/>
                </a:lnTo>
                <a:lnTo>
                  <a:pt x="428625" y="178594"/>
                </a:lnTo>
                <a:lnTo>
                  <a:pt x="455414" y="151805"/>
                </a:lnTo>
                <a:lnTo>
                  <a:pt x="482203" y="125015"/>
                </a:lnTo>
                <a:lnTo>
                  <a:pt x="508992" y="89297"/>
                </a:lnTo>
                <a:lnTo>
                  <a:pt x="526852" y="62508"/>
                </a:lnTo>
                <a:lnTo>
                  <a:pt x="544711" y="35719"/>
                </a:lnTo>
                <a:lnTo>
                  <a:pt x="553641" y="8930"/>
                </a:lnTo>
                <a:lnTo>
                  <a:pt x="562570" y="0"/>
                </a:lnTo>
                <a:lnTo>
                  <a:pt x="553641" y="8930"/>
                </a:lnTo>
                <a:lnTo>
                  <a:pt x="544711" y="26789"/>
                </a:lnTo>
                <a:lnTo>
                  <a:pt x="535781" y="62508"/>
                </a:lnTo>
                <a:lnTo>
                  <a:pt x="508992" y="116086"/>
                </a:lnTo>
                <a:lnTo>
                  <a:pt x="482203" y="169664"/>
                </a:lnTo>
                <a:lnTo>
                  <a:pt x="464344" y="223242"/>
                </a:lnTo>
                <a:lnTo>
                  <a:pt x="455414" y="267890"/>
                </a:lnTo>
                <a:lnTo>
                  <a:pt x="455414" y="303609"/>
                </a:lnTo>
                <a:lnTo>
                  <a:pt x="464344" y="321469"/>
                </a:lnTo>
                <a:lnTo>
                  <a:pt x="464344" y="339328"/>
                </a:lnTo>
                <a:lnTo>
                  <a:pt x="473273" y="348258"/>
                </a:lnTo>
                <a:lnTo>
                  <a:pt x="482203" y="339328"/>
                </a:lnTo>
                <a:lnTo>
                  <a:pt x="500062" y="330398"/>
                </a:lnTo>
                <a:lnTo>
                  <a:pt x="517922" y="312539"/>
                </a:lnTo>
                <a:lnTo>
                  <a:pt x="535781" y="294680"/>
                </a:lnTo>
                <a:lnTo>
                  <a:pt x="562570" y="267890"/>
                </a:lnTo>
                <a:lnTo>
                  <a:pt x="589359" y="250031"/>
                </a:lnTo>
                <a:lnTo>
                  <a:pt x="607219" y="223242"/>
                </a:lnTo>
                <a:lnTo>
                  <a:pt x="625078" y="205383"/>
                </a:lnTo>
                <a:lnTo>
                  <a:pt x="625078" y="205383"/>
                </a:lnTo>
                <a:lnTo>
                  <a:pt x="625078" y="205383"/>
                </a:lnTo>
                <a:lnTo>
                  <a:pt x="607219" y="232172"/>
                </a:lnTo>
                <a:lnTo>
                  <a:pt x="589359" y="258961"/>
                </a:lnTo>
                <a:lnTo>
                  <a:pt x="562570" y="285750"/>
                </a:lnTo>
                <a:lnTo>
                  <a:pt x="553641" y="312539"/>
                </a:lnTo>
                <a:lnTo>
                  <a:pt x="544711" y="339328"/>
                </a:lnTo>
                <a:lnTo>
                  <a:pt x="544711" y="348258"/>
                </a:lnTo>
                <a:lnTo>
                  <a:pt x="553641" y="339328"/>
                </a:lnTo>
                <a:lnTo>
                  <a:pt x="553641"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259836" y="1946672"/>
            <a:ext cx="1026914" cy="937618"/>
          </a:xfrm>
          <a:custGeom>
            <a:avLst/>
            <a:gdLst/>
            <a:ahLst/>
            <a:cxnLst/>
            <a:rect l="0" t="0" r="0" b="0"/>
            <a:pathLst>
              <a:path w="1026914" h="937618">
                <a:moveTo>
                  <a:pt x="258961" y="910828"/>
                </a:moveTo>
                <a:lnTo>
                  <a:pt x="258961" y="919757"/>
                </a:lnTo>
                <a:lnTo>
                  <a:pt x="267891" y="919757"/>
                </a:lnTo>
                <a:lnTo>
                  <a:pt x="285750" y="928687"/>
                </a:lnTo>
                <a:lnTo>
                  <a:pt x="294680" y="937617"/>
                </a:lnTo>
                <a:lnTo>
                  <a:pt x="321469" y="937617"/>
                </a:lnTo>
                <a:lnTo>
                  <a:pt x="339328" y="937617"/>
                </a:lnTo>
                <a:lnTo>
                  <a:pt x="366117" y="937617"/>
                </a:lnTo>
                <a:lnTo>
                  <a:pt x="392906" y="928687"/>
                </a:lnTo>
                <a:lnTo>
                  <a:pt x="428625" y="919757"/>
                </a:lnTo>
                <a:lnTo>
                  <a:pt x="464344" y="892968"/>
                </a:lnTo>
                <a:lnTo>
                  <a:pt x="508992" y="866179"/>
                </a:lnTo>
                <a:lnTo>
                  <a:pt x="553641" y="839391"/>
                </a:lnTo>
                <a:lnTo>
                  <a:pt x="598289" y="803672"/>
                </a:lnTo>
                <a:lnTo>
                  <a:pt x="651867" y="767953"/>
                </a:lnTo>
                <a:lnTo>
                  <a:pt x="696516" y="732234"/>
                </a:lnTo>
                <a:lnTo>
                  <a:pt x="750094" y="696516"/>
                </a:lnTo>
                <a:lnTo>
                  <a:pt x="803672" y="651867"/>
                </a:lnTo>
                <a:lnTo>
                  <a:pt x="848320" y="616148"/>
                </a:lnTo>
                <a:lnTo>
                  <a:pt x="884039" y="571500"/>
                </a:lnTo>
                <a:lnTo>
                  <a:pt x="919758" y="526851"/>
                </a:lnTo>
                <a:lnTo>
                  <a:pt x="946546" y="491132"/>
                </a:lnTo>
                <a:lnTo>
                  <a:pt x="973335" y="446484"/>
                </a:lnTo>
                <a:lnTo>
                  <a:pt x="1000124" y="410765"/>
                </a:lnTo>
                <a:lnTo>
                  <a:pt x="1017984" y="366117"/>
                </a:lnTo>
                <a:lnTo>
                  <a:pt x="1026913" y="330398"/>
                </a:lnTo>
                <a:lnTo>
                  <a:pt x="1026913" y="285750"/>
                </a:lnTo>
                <a:lnTo>
                  <a:pt x="1026913" y="250031"/>
                </a:lnTo>
                <a:lnTo>
                  <a:pt x="1017984" y="214312"/>
                </a:lnTo>
                <a:lnTo>
                  <a:pt x="1026913" y="178593"/>
                </a:lnTo>
                <a:lnTo>
                  <a:pt x="1009054" y="142875"/>
                </a:lnTo>
                <a:lnTo>
                  <a:pt x="991194" y="107156"/>
                </a:lnTo>
                <a:lnTo>
                  <a:pt x="955476" y="80367"/>
                </a:lnTo>
                <a:lnTo>
                  <a:pt x="910828" y="53578"/>
                </a:lnTo>
                <a:lnTo>
                  <a:pt x="857250" y="35718"/>
                </a:lnTo>
                <a:lnTo>
                  <a:pt x="803672" y="17859"/>
                </a:lnTo>
                <a:lnTo>
                  <a:pt x="741164" y="8929"/>
                </a:lnTo>
                <a:lnTo>
                  <a:pt x="678656" y="8929"/>
                </a:lnTo>
                <a:lnTo>
                  <a:pt x="616148" y="0"/>
                </a:lnTo>
                <a:lnTo>
                  <a:pt x="562570" y="0"/>
                </a:lnTo>
                <a:lnTo>
                  <a:pt x="508992" y="0"/>
                </a:lnTo>
                <a:lnTo>
                  <a:pt x="455414" y="8929"/>
                </a:lnTo>
                <a:lnTo>
                  <a:pt x="410766" y="8929"/>
                </a:lnTo>
                <a:lnTo>
                  <a:pt x="357187" y="8929"/>
                </a:lnTo>
                <a:lnTo>
                  <a:pt x="303609" y="8929"/>
                </a:lnTo>
                <a:lnTo>
                  <a:pt x="250031" y="17859"/>
                </a:lnTo>
                <a:lnTo>
                  <a:pt x="205383" y="17859"/>
                </a:lnTo>
                <a:lnTo>
                  <a:pt x="160734" y="26789"/>
                </a:lnTo>
                <a:lnTo>
                  <a:pt x="116086" y="26789"/>
                </a:lnTo>
                <a:lnTo>
                  <a:pt x="80367" y="26789"/>
                </a:lnTo>
                <a:lnTo>
                  <a:pt x="53578" y="35718"/>
                </a:lnTo>
                <a:lnTo>
                  <a:pt x="26789" y="35718"/>
                </a:lnTo>
                <a:lnTo>
                  <a:pt x="17859" y="44648"/>
                </a:lnTo>
                <a:lnTo>
                  <a:pt x="0" y="53578"/>
                </a:lnTo>
                <a:lnTo>
                  <a:pt x="0"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313414" y="1768078"/>
            <a:ext cx="285751" cy="250032"/>
          </a:xfrm>
          <a:custGeom>
            <a:avLst/>
            <a:gdLst/>
            <a:ahLst/>
            <a:cxnLst/>
            <a:rect l="0" t="0" r="0" b="0"/>
            <a:pathLst>
              <a:path w="285751" h="250032">
                <a:moveTo>
                  <a:pt x="178594" y="0"/>
                </a:moveTo>
                <a:lnTo>
                  <a:pt x="169664" y="0"/>
                </a:lnTo>
                <a:lnTo>
                  <a:pt x="160734" y="8930"/>
                </a:lnTo>
                <a:lnTo>
                  <a:pt x="142875" y="26789"/>
                </a:lnTo>
                <a:lnTo>
                  <a:pt x="116086" y="44648"/>
                </a:lnTo>
                <a:lnTo>
                  <a:pt x="89297" y="62508"/>
                </a:lnTo>
                <a:lnTo>
                  <a:pt x="62508" y="80367"/>
                </a:lnTo>
                <a:lnTo>
                  <a:pt x="35719" y="98226"/>
                </a:lnTo>
                <a:lnTo>
                  <a:pt x="17859" y="116086"/>
                </a:lnTo>
                <a:lnTo>
                  <a:pt x="0" y="125016"/>
                </a:lnTo>
                <a:lnTo>
                  <a:pt x="0" y="133945"/>
                </a:lnTo>
                <a:lnTo>
                  <a:pt x="17859" y="151805"/>
                </a:lnTo>
                <a:lnTo>
                  <a:pt x="44649" y="160734"/>
                </a:lnTo>
                <a:lnTo>
                  <a:pt x="89297" y="169664"/>
                </a:lnTo>
                <a:lnTo>
                  <a:pt x="142875" y="187523"/>
                </a:lnTo>
                <a:lnTo>
                  <a:pt x="196453" y="205383"/>
                </a:lnTo>
                <a:lnTo>
                  <a:pt x="241102" y="232172"/>
                </a:lnTo>
                <a:lnTo>
                  <a:pt x="285750" y="250031"/>
                </a:lnTo>
                <a:lnTo>
                  <a:pt x="285750"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322219" y="5509617"/>
            <a:ext cx="901899" cy="80368"/>
          </a:xfrm>
          <a:custGeom>
            <a:avLst/>
            <a:gdLst/>
            <a:ahLst/>
            <a:cxnLst/>
            <a:rect l="0" t="0" r="0" b="0"/>
            <a:pathLst>
              <a:path w="901899" h="80368">
                <a:moveTo>
                  <a:pt x="0" y="62508"/>
                </a:moveTo>
                <a:lnTo>
                  <a:pt x="0" y="62508"/>
                </a:lnTo>
                <a:lnTo>
                  <a:pt x="8929" y="62508"/>
                </a:lnTo>
                <a:lnTo>
                  <a:pt x="17859" y="62508"/>
                </a:lnTo>
                <a:lnTo>
                  <a:pt x="26789" y="62508"/>
                </a:lnTo>
                <a:lnTo>
                  <a:pt x="35719" y="62508"/>
                </a:lnTo>
                <a:lnTo>
                  <a:pt x="44648" y="71437"/>
                </a:lnTo>
                <a:lnTo>
                  <a:pt x="62508" y="71437"/>
                </a:lnTo>
                <a:lnTo>
                  <a:pt x="71437" y="80367"/>
                </a:lnTo>
                <a:lnTo>
                  <a:pt x="98226" y="80367"/>
                </a:lnTo>
                <a:lnTo>
                  <a:pt x="125015" y="80367"/>
                </a:lnTo>
                <a:lnTo>
                  <a:pt x="160734" y="80367"/>
                </a:lnTo>
                <a:lnTo>
                  <a:pt x="187523" y="71437"/>
                </a:lnTo>
                <a:lnTo>
                  <a:pt x="223242" y="71437"/>
                </a:lnTo>
                <a:lnTo>
                  <a:pt x="258961" y="62508"/>
                </a:lnTo>
                <a:lnTo>
                  <a:pt x="294679" y="62508"/>
                </a:lnTo>
                <a:lnTo>
                  <a:pt x="330398" y="62508"/>
                </a:lnTo>
                <a:lnTo>
                  <a:pt x="375047" y="62508"/>
                </a:lnTo>
                <a:lnTo>
                  <a:pt x="419695" y="62508"/>
                </a:lnTo>
                <a:lnTo>
                  <a:pt x="464344" y="53578"/>
                </a:lnTo>
                <a:lnTo>
                  <a:pt x="517922" y="53578"/>
                </a:lnTo>
                <a:lnTo>
                  <a:pt x="571500" y="44649"/>
                </a:lnTo>
                <a:lnTo>
                  <a:pt x="625078" y="35719"/>
                </a:lnTo>
                <a:lnTo>
                  <a:pt x="687586" y="35719"/>
                </a:lnTo>
                <a:lnTo>
                  <a:pt x="741164" y="26789"/>
                </a:lnTo>
                <a:lnTo>
                  <a:pt x="803672" y="8930"/>
                </a:lnTo>
                <a:lnTo>
                  <a:pt x="857250" y="8930"/>
                </a:lnTo>
                <a:lnTo>
                  <a:pt x="901898" y="0"/>
                </a:lnTo>
                <a:lnTo>
                  <a:pt x="90189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05445" y="5804296"/>
            <a:ext cx="1160861" cy="133946"/>
          </a:xfrm>
          <a:custGeom>
            <a:avLst/>
            <a:gdLst/>
            <a:ahLst/>
            <a:cxnLst/>
            <a:rect l="0" t="0" r="0" b="0"/>
            <a:pathLst>
              <a:path w="1160861" h="133946">
                <a:moveTo>
                  <a:pt x="44649" y="35719"/>
                </a:moveTo>
                <a:lnTo>
                  <a:pt x="35719" y="35719"/>
                </a:lnTo>
                <a:lnTo>
                  <a:pt x="35719" y="35719"/>
                </a:lnTo>
                <a:lnTo>
                  <a:pt x="26789" y="35719"/>
                </a:lnTo>
                <a:lnTo>
                  <a:pt x="17860" y="26789"/>
                </a:lnTo>
                <a:lnTo>
                  <a:pt x="8930" y="26789"/>
                </a:lnTo>
                <a:lnTo>
                  <a:pt x="0" y="17859"/>
                </a:lnTo>
                <a:lnTo>
                  <a:pt x="0" y="8930"/>
                </a:lnTo>
                <a:lnTo>
                  <a:pt x="0" y="8930"/>
                </a:lnTo>
                <a:lnTo>
                  <a:pt x="8930" y="8930"/>
                </a:lnTo>
                <a:lnTo>
                  <a:pt x="17860" y="0"/>
                </a:lnTo>
                <a:lnTo>
                  <a:pt x="26789" y="8930"/>
                </a:lnTo>
                <a:lnTo>
                  <a:pt x="53579" y="8930"/>
                </a:lnTo>
                <a:lnTo>
                  <a:pt x="71438" y="17859"/>
                </a:lnTo>
                <a:lnTo>
                  <a:pt x="89297" y="17859"/>
                </a:lnTo>
                <a:lnTo>
                  <a:pt x="116086" y="26789"/>
                </a:lnTo>
                <a:lnTo>
                  <a:pt x="151805" y="35719"/>
                </a:lnTo>
                <a:lnTo>
                  <a:pt x="187524" y="35719"/>
                </a:lnTo>
                <a:lnTo>
                  <a:pt x="223243" y="44649"/>
                </a:lnTo>
                <a:lnTo>
                  <a:pt x="258961" y="44649"/>
                </a:lnTo>
                <a:lnTo>
                  <a:pt x="294680" y="44649"/>
                </a:lnTo>
                <a:lnTo>
                  <a:pt x="339329" y="53578"/>
                </a:lnTo>
                <a:lnTo>
                  <a:pt x="375047" y="62508"/>
                </a:lnTo>
                <a:lnTo>
                  <a:pt x="410766" y="71438"/>
                </a:lnTo>
                <a:lnTo>
                  <a:pt x="455414" y="89297"/>
                </a:lnTo>
                <a:lnTo>
                  <a:pt x="491133" y="98227"/>
                </a:lnTo>
                <a:lnTo>
                  <a:pt x="535782" y="116086"/>
                </a:lnTo>
                <a:lnTo>
                  <a:pt x="580430" y="125016"/>
                </a:lnTo>
                <a:lnTo>
                  <a:pt x="625078" y="133945"/>
                </a:lnTo>
                <a:lnTo>
                  <a:pt x="669727" y="133945"/>
                </a:lnTo>
                <a:lnTo>
                  <a:pt x="723305" y="125016"/>
                </a:lnTo>
                <a:lnTo>
                  <a:pt x="776883" y="107156"/>
                </a:lnTo>
                <a:lnTo>
                  <a:pt x="839391" y="89297"/>
                </a:lnTo>
                <a:lnTo>
                  <a:pt x="901899" y="71438"/>
                </a:lnTo>
                <a:lnTo>
                  <a:pt x="955477" y="53578"/>
                </a:lnTo>
                <a:lnTo>
                  <a:pt x="1026914" y="35719"/>
                </a:lnTo>
                <a:lnTo>
                  <a:pt x="1089422" y="17859"/>
                </a:lnTo>
                <a:lnTo>
                  <a:pt x="1160860" y="0"/>
                </a:lnTo>
                <a:lnTo>
                  <a:pt x="1160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12928973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50"/>
            <a:ext cx="1423987" cy="2038350"/>
          </a:xfrm>
        </p:spPr>
        <p:txBody>
          <a:bodyPr/>
          <a:lstStyle/>
          <a:p>
            <a:r>
              <a:rPr lang="en-US" dirty="0" smtClean="0"/>
              <a:t>J2EE App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6375" y="190500"/>
            <a:ext cx="7667625" cy="6477000"/>
          </a:xfrm>
          <a:prstGeom prst="rect">
            <a:avLst/>
          </a:prstGeom>
        </p:spPr>
      </p:pic>
      <p:sp>
        <p:nvSpPr>
          <p:cNvPr id="5" name="Freeform 4"/>
          <p:cNvSpPr/>
          <p:nvPr/>
        </p:nvSpPr>
        <p:spPr bwMode="auto">
          <a:xfrm>
            <a:off x="2357438" y="2160984"/>
            <a:ext cx="107157" cy="8931"/>
          </a:xfrm>
          <a:custGeom>
            <a:avLst/>
            <a:gdLst/>
            <a:ahLst/>
            <a:cxnLst/>
            <a:rect l="0" t="0" r="0" b="0"/>
            <a:pathLst>
              <a:path w="107157" h="8931">
                <a:moveTo>
                  <a:pt x="0" y="0"/>
                </a:moveTo>
                <a:lnTo>
                  <a:pt x="0" y="0"/>
                </a:lnTo>
                <a:lnTo>
                  <a:pt x="0" y="0"/>
                </a:lnTo>
                <a:lnTo>
                  <a:pt x="0" y="0"/>
                </a:lnTo>
                <a:lnTo>
                  <a:pt x="8929" y="0"/>
                </a:lnTo>
                <a:lnTo>
                  <a:pt x="8929" y="0"/>
                </a:lnTo>
                <a:lnTo>
                  <a:pt x="17859" y="0"/>
                </a:lnTo>
                <a:lnTo>
                  <a:pt x="26789" y="8930"/>
                </a:lnTo>
                <a:lnTo>
                  <a:pt x="44648" y="8930"/>
                </a:lnTo>
                <a:lnTo>
                  <a:pt x="62507" y="8930"/>
                </a:lnTo>
                <a:lnTo>
                  <a:pt x="80367" y="8930"/>
                </a:lnTo>
                <a:lnTo>
                  <a:pt x="107156" y="8930"/>
                </a:lnTo>
                <a:lnTo>
                  <a:pt x="10715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687961" y="2152054"/>
            <a:ext cx="26790" cy="1"/>
          </a:xfrm>
          <a:custGeom>
            <a:avLst/>
            <a:gdLst/>
            <a:ahLst/>
            <a:cxnLst/>
            <a:rect l="0" t="0" r="0" b="0"/>
            <a:pathLst>
              <a:path w="26790" h="1">
                <a:moveTo>
                  <a:pt x="0" y="0"/>
                </a:moveTo>
                <a:lnTo>
                  <a:pt x="8930" y="0"/>
                </a:lnTo>
                <a:lnTo>
                  <a:pt x="8930" y="0"/>
                </a:lnTo>
                <a:lnTo>
                  <a:pt x="1785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429000" y="3982640"/>
            <a:ext cx="1232298" cy="89298"/>
          </a:xfrm>
          <a:custGeom>
            <a:avLst/>
            <a:gdLst/>
            <a:ahLst/>
            <a:cxnLst/>
            <a:rect l="0" t="0" r="0" b="0"/>
            <a:pathLst>
              <a:path w="1232298" h="89298">
                <a:moveTo>
                  <a:pt x="0" y="89297"/>
                </a:moveTo>
                <a:lnTo>
                  <a:pt x="0" y="80367"/>
                </a:lnTo>
                <a:lnTo>
                  <a:pt x="0" y="80367"/>
                </a:lnTo>
                <a:lnTo>
                  <a:pt x="0" y="71438"/>
                </a:lnTo>
                <a:lnTo>
                  <a:pt x="0" y="62508"/>
                </a:lnTo>
                <a:lnTo>
                  <a:pt x="8930" y="62508"/>
                </a:lnTo>
                <a:lnTo>
                  <a:pt x="17859" y="53578"/>
                </a:lnTo>
                <a:lnTo>
                  <a:pt x="26789" y="53578"/>
                </a:lnTo>
                <a:lnTo>
                  <a:pt x="35719" y="53578"/>
                </a:lnTo>
                <a:lnTo>
                  <a:pt x="53578" y="44649"/>
                </a:lnTo>
                <a:lnTo>
                  <a:pt x="71438" y="44649"/>
                </a:lnTo>
                <a:lnTo>
                  <a:pt x="89297" y="44649"/>
                </a:lnTo>
                <a:lnTo>
                  <a:pt x="107156" y="44649"/>
                </a:lnTo>
                <a:lnTo>
                  <a:pt x="125016" y="35719"/>
                </a:lnTo>
                <a:lnTo>
                  <a:pt x="142875" y="35719"/>
                </a:lnTo>
                <a:lnTo>
                  <a:pt x="160734" y="26789"/>
                </a:lnTo>
                <a:lnTo>
                  <a:pt x="178594" y="17860"/>
                </a:lnTo>
                <a:lnTo>
                  <a:pt x="196453" y="17860"/>
                </a:lnTo>
                <a:lnTo>
                  <a:pt x="223242" y="8930"/>
                </a:lnTo>
                <a:lnTo>
                  <a:pt x="241102" y="8930"/>
                </a:lnTo>
                <a:lnTo>
                  <a:pt x="267891" y="8930"/>
                </a:lnTo>
                <a:lnTo>
                  <a:pt x="294680" y="8930"/>
                </a:lnTo>
                <a:lnTo>
                  <a:pt x="321469" y="8930"/>
                </a:lnTo>
                <a:lnTo>
                  <a:pt x="339328" y="8930"/>
                </a:lnTo>
                <a:lnTo>
                  <a:pt x="366117" y="8930"/>
                </a:lnTo>
                <a:lnTo>
                  <a:pt x="392906" y="8930"/>
                </a:lnTo>
                <a:lnTo>
                  <a:pt x="428625" y="8930"/>
                </a:lnTo>
                <a:lnTo>
                  <a:pt x="455414" y="8930"/>
                </a:lnTo>
                <a:lnTo>
                  <a:pt x="482203" y="8930"/>
                </a:lnTo>
                <a:lnTo>
                  <a:pt x="508992" y="8930"/>
                </a:lnTo>
                <a:lnTo>
                  <a:pt x="535781" y="8930"/>
                </a:lnTo>
                <a:lnTo>
                  <a:pt x="562570" y="17860"/>
                </a:lnTo>
                <a:lnTo>
                  <a:pt x="589359" y="17860"/>
                </a:lnTo>
                <a:lnTo>
                  <a:pt x="616148" y="17860"/>
                </a:lnTo>
                <a:lnTo>
                  <a:pt x="651867" y="26789"/>
                </a:lnTo>
                <a:lnTo>
                  <a:pt x="678656" y="26789"/>
                </a:lnTo>
                <a:lnTo>
                  <a:pt x="705445" y="26789"/>
                </a:lnTo>
                <a:lnTo>
                  <a:pt x="741164" y="26789"/>
                </a:lnTo>
                <a:lnTo>
                  <a:pt x="776883" y="26789"/>
                </a:lnTo>
                <a:lnTo>
                  <a:pt x="812602" y="17860"/>
                </a:lnTo>
                <a:lnTo>
                  <a:pt x="857250" y="17860"/>
                </a:lnTo>
                <a:lnTo>
                  <a:pt x="901898" y="8930"/>
                </a:lnTo>
                <a:lnTo>
                  <a:pt x="937617" y="8930"/>
                </a:lnTo>
                <a:lnTo>
                  <a:pt x="973336" y="8930"/>
                </a:lnTo>
                <a:lnTo>
                  <a:pt x="1017984" y="0"/>
                </a:lnTo>
                <a:lnTo>
                  <a:pt x="1053703" y="0"/>
                </a:lnTo>
                <a:lnTo>
                  <a:pt x="1089422" y="0"/>
                </a:lnTo>
                <a:lnTo>
                  <a:pt x="1125141" y="8930"/>
                </a:lnTo>
                <a:lnTo>
                  <a:pt x="1151930" y="8930"/>
                </a:lnTo>
                <a:lnTo>
                  <a:pt x="1187648" y="17860"/>
                </a:lnTo>
                <a:lnTo>
                  <a:pt x="1214438" y="17860"/>
                </a:lnTo>
                <a:lnTo>
                  <a:pt x="1232297" y="26789"/>
                </a:lnTo>
                <a:lnTo>
                  <a:pt x="123229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16086" y="366117"/>
            <a:ext cx="2071688" cy="1616274"/>
          </a:xfrm>
          <a:custGeom>
            <a:avLst/>
            <a:gdLst/>
            <a:ahLst/>
            <a:cxnLst/>
            <a:rect l="0" t="0" r="0" b="0"/>
            <a:pathLst>
              <a:path w="2071688" h="1616274">
                <a:moveTo>
                  <a:pt x="1571625" y="17860"/>
                </a:moveTo>
                <a:lnTo>
                  <a:pt x="1571625" y="26789"/>
                </a:lnTo>
                <a:lnTo>
                  <a:pt x="1571625" y="26789"/>
                </a:lnTo>
                <a:lnTo>
                  <a:pt x="1571625" y="26789"/>
                </a:lnTo>
                <a:lnTo>
                  <a:pt x="1571625" y="26789"/>
                </a:lnTo>
                <a:lnTo>
                  <a:pt x="1571625" y="17860"/>
                </a:lnTo>
                <a:lnTo>
                  <a:pt x="1571625" y="17860"/>
                </a:lnTo>
                <a:lnTo>
                  <a:pt x="1571625" y="17860"/>
                </a:lnTo>
                <a:lnTo>
                  <a:pt x="1571625" y="17860"/>
                </a:lnTo>
                <a:lnTo>
                  <a:pt x="1562695" y="8930"/>
                </a:lnTo>
                <a:lnTo>
                  <a:pt x="1562695" y="8930"/>
                </a:lnTo>
                <a:lnTo>
                  <a:pt x="1562695" y="8930"/>
                </a:lnTo>
                <a:lnTo>
                  <a:pt x="1553766" y="8930"/>
                </a:lnTo>
                <a:lnTo>
                  <a:pt x="1553766" y="0"/>
                </a:lnTo>
                <a:lnTo>
                  <a:pt x="1544836" y="0"/>
                </a:lnTo>
                <a:lnTo>
                  <a:pt x="1535906" y="0"/>
                </a:lnTo>
                <a:lnTo>
                  <a:pt x="1526977" y="0"/>
                </a:lnTo>
                <a:lnTo>
                  <a:pt x="1518047" y="0"/>
                </a:lnTo>
                <a:lnTo>
                  <a:pt x="1500187" y="0"/>
                </a:lnTo>
                <a:lnTo>
                  <a:pt x="1491258" y="8930"/>
                </a:lnTo>
                <a:lnTo>
                  <a:pt x="1473398" y="8930"/>
                </a:lnTo>
                <a:lnTo>
                  <a:pt x="1455539" y="8930"/>
                </a:lnTo>
                <a:lnTo>
                  <a:pt x="1437680" y="8930"/>
                </a:lnTo>
                <a:lnTo>
                  <a:pt x="1419820" y="8930"/>
                </a:lnTo>
                <a:lnTo>
                  <a:pt x="1393031" y="17860"/>
                </a:lnTo>
                <a:lnTo>
                  <a:pt x="1375172" y="17860"/>
                </a:lnTo>
                <a:lnTo>
                  <a:pt x="1348383" y="17860"/>
                </a:lnTo>
                <a:lnTo>
                  <a:pt x="1330523" y="17860"/>
                </a:lnTo>
                <a:lnTo>
                  <a:pt x="1303734" y="17860"/>
                </a:lnTo>
                <a:lnTo>
                  <a:pt x="1276945" y="17860"/>
                </a:lnTo>
                <a:lnTo>
                  <a:pt x="1241227" y="17860"/>
                </a:lnTo>
                <a:lnTo>
                  <a:pt x="1214437" y="17860"/>
                </a:lnTo>
                <a:lnTo>
                  <a:pt x="1178719" y="17860"/>
                </a:lnTo>
                <a:lnTo>
                  <a:pt x="1151930" y="17860"/>
                </a:lnTo>
                <a:lnTo>
                  <a:pt x="1116211" y="17860"/>
                </a:lnTo>
                <a:lnTo>
                  <a:pt x="1080492" y="17860"/>
                </a:lnTo>
                <a:lnTo>
                  <a:pt x="1044773" y="17860"/>
                </a:lnTo>
                <a:lnTo>
                  <a:pt x="1009055" y="26789"/>
                </a:lnTo>
                <a:lnTo>
                  <a:pt x="964406" y="26789"/>
                </a:lnTo>
                <a:lnTo>
                  <a:pt x="875109" y="35719"/>
                </a:lnTo>
                <a:lnTo>
                  <a:pt x="803672" y="35719"/>
                </a:lnTo>
                <a:lnTo>
                  <a:pt x="741164" y="53578"/>
                </a:lnTo>
                <a:lnTo>
                  <a:pt x="678656" y="62508"/>
                </a:lnTo>
                <a:lnTo>
                  <a:pt x="634008" y="80367"/>
                </a:lnTo>
                <a:lnTo>
                  <a:pt x="589359" y="98227"/>
                </a:lnTo>
                <a:lnTo>
                  <a:pt x="562570" y="107156"/>
                </a:lnTo>
                <a:lnTo>
                  <a:pt x="535781" y="125016"/>
                </a:lnTo>
                <a:lnTo>
                  <a:pt x="508992" y="142875"/>
                </a:lnTo>
                <a:lnTo>
                  <a:pt x="482203" y="151805"/>
                </a:lnTo>
                <a:lnTo>
                  <a:pt x="464344" y="169664"/>
                </a:lnTo>
                <a:lnTo>
                  <a:pt x="437555" y="178594"/>
                </a:lnTo>
                <a:lnTo>
                  <a:pt x="419695" y="196453"/>
                </a:lnTo>
                <a:lnTo>
                  <a:pt x="392906" y="214313"/>
                </a:lnTo>
                <a:lnTo>
                  <a:pt x="375047" y="232172"/>
                </a:lnTo>
                <a:lnTo>
                  <a:pt x="357188" y="250031"/>
                </a:lnTo>
                <a:lnTo>
                  <a:pt x="330398" y="267891"/>
                </a:lnTo>
                <a:lnTo>
                  <a:pt x="321469" y="276821"/>
                </a:lnTo>
                <a:lnTo>
                  <a:pt x="303609" y="294680"/>
                </a:lnTo>
                <a:lnTo>
                  <a:pt x="294680" y="303610"/>
                </a:lnTo>
                <a:lnTo>
                  <a:pt x="285750" y="312539"/>
                </a:lnTo>
                <a:lnTo>
                  <a:pt x="276820" y="330399"/>
                </a:lnTo>
                <a:lnTo>
                  <a:pt x="258961" y="348258"/>
                </a:lnTo>
                <a:lnTo>
                  <a:pt x="241102" y="375047"/>
                </a:lnTo>
                <a:lnTo>
                  <a:pt x="223242" y="392906"/>
                </a:lnTo>
                <a:lnTo>
                  <a:pt x="196453" y="419695"/>
                </a:lnTo>
                <a:lnTo>
                  <a:pt x="178594" y="446484"/>
                </a:lnTo>
                <a:lnTo>
                  <a:pt x="169664" y="455414"/>
                </a:lnTo>
                <a:lnTo>
                  <a:pt x="160734" y="473274"/>
                </a:lnTo>
                <a:lnTo>
                  <a:pt x="142875" y="500063"/>
                </a:lnTo>
                <a:lnTo>
                  <a:pt x="125016" y="517922"/>
                </a:lnTo>
                <a:lnTo>
                  <a:pt x="107156" y="544711"/>
                </a:lnTo>
                <a:lnTo>
                  <a:pt x="89297" y="562570"/>
                </a:lnTo>
                <a:lnTo>
                  <a:pt x="71438" y="589359"/>
                </a:lnTo>
                <a:lnTo>
                  <a:pt x="53578" y="616149"/>
                </a:lnTo>
                <a:lnTo>
                  <a:pt x="44648" y="642938"/>
                </a:lnTo>
                <a:lnTo>
                  <a:pt x="26789" y="678656"/>
                </a:lnTo>
                <a:lnTo>
                  <a:pt x="17859" y="705445"/>
                </a:lnTo>
                <a:lnTo>
                  <a:pt x="8930" y="732234"/>
                </a:lnTo>
                <a:lnTo>
                  <a:pt x="0" y="767953"/>
                </a:lnTo>
                <a:lnTo>
                  <a:pt x="0" y="794742"/>
                </a:lnTo>
                <a:lnTo>
                  <a:pt x="0" y="830461"/>
                </a:lnTo>
                <a:lnTo>
                  <a:pt x="0" y="866180"/>
                </a:lnTo>
                <a:lnTo>
                  <a:pt x="0" y="892969"/>
                </a:lnTo>
                <a:lnTo>
                  <a:pt x="8930" y="928688"/>
                </a:lnTo>
                <a:lnTo>
                  <a:pt x="8930" y="964406"/>
                </a:lnTo>
                <a:lnTo>
                  <a:pt x="17859" y="1000125"/>
                </a:lnTo>
                <a:lnTo>
                  <a:pt x="26789" y="1026914"/>
                </a:lnTo>
                <a:lnTo>
                  <a:pt x="26789" y="1053703"/>
                </a:lnTo>
                <a:lnTo>
                  <a:pt x="35719" y="1089422"/>
                </a:lnTo>
                <a:lnTo>
                  <a:pt x="44648" y="1125141"/>
                </a:lnTo>
                <a:lnTo>
                  <a:pt x="62508" y="1151930"/>
                </a:lnTo>
                <a:lnTo>
                  <a:pt x="71438" y="1178719"/>
                </a:lnTo>
                <a:lnTo>
                  <a:pt x="89297" y="1214437"/>
                </a:lnTo>
                <a:lnTo>
                  <a:pt x="107156" y="1241227"/>
                </a:lnTo>
                <a:lnTo>
                  <a:pt x="142875" y="1303734"/>
                </a:lnTo>
                <a:lnTo>
                  <a:pt x="169664" y="1366242"/>
                </a:lnTo>
                <a:lnTo>
                  <a:pt x="205383" y="1410891"/>
                </a:lnTo>
                <a:lnTo>
                  <a:pt x="241102" y="1455539"/>
                </a:lnTo>
                <a:lnTo>
                  <a:pt x="267891" y="1491258"/>
                </a:lnTo>
                <a:lnTo>
                  <a:pt x="294680" y="1518047"/>
                </a:lnTo>
                <a:lnTo>
                  <a:pt x="330398" y="1535906"/>
                </a:lnTo>
                <a:lnTo>
                  <a:pt x="357188" y="1553766"/>
                </a:lnTo>
                <a:lnTo>
                  <a:pt x="392906" y="1571625"/>
                </a:lnTo>
                <a:lnTo>
                  <a:pt x="419695" y="1580555"/>
                </a:lnTo>
                <a:lnTo>
                  <a:pt x="455414" y="1589484"/>
                </a:lnTo>
                <a:lnTo>
                  <a:pt x="491133" y="1598414"/>
                </a:lnTo>
                <a:lnTo>
                  <a:pt x="535781" y="1607344"/>
                </a:lnTo>
                <a:lnTo>
                  <a:pt x="571500" y="1607344"/>
                </a:lnTo>
                <a:lnTo>
                  <a:pt x="607219" y="1616273"/>
                </a:lnTo>
                <a:lnTo>
                  <a:pt x="651867" y="1616273"/>
                </a:lnTo>
                <a:lnTo>
                  <a:pt x="696516" y="1607344"/>
                </a:lnTo>
                <a:lnTo>
                  <a:pt x="741164" y="1607344"/>
                </a:lnTo>
                <a:lnTo>
                  <a:pt x="785813" y="1598414"/>
                </a:lnTo>
                <a:lnTo>
                  <a:pt x="839391" y="1589484"/>
                </a:lnTo>
                <a:lnTo>
                  <a:pt x="884039" y="1580555"/>
                </a:lnTo>
                <a:lnTo>
                  <a:pt x="937617" y="1562695"/>
                </a:lnTo>
                <a:lnTo>
                  <a:pt x="982266" y="1553766"/>
                </a:lnTo>
                <a:lnTo>
                  <a:pt x="1035844" y="1535906"/>
                </a:lnTo>
                <a:lnTo>
                  <a:pt x="1080492" y="1518047"/>
                </a:lnTo>
                <a:lnTo>
                  <a:pt x="1134070" y="1491258"/>
                </a:lnTo>
                <a:lnTo>
                  <a:pt x="1178719" y="1473398"/>
                </a:lnTo>
                <a:lnTo>
                  <a:pt x="1232297" y="1446609"/>
                </a:lnTo>
                <a:lnTo>
                  <a:pt x="1285875" y="1410891"/>
                </a:lnTo>
                <a:lnTo>
                  <a:pt x="1330523" y="1384102"/>
                </a:lnTo>
                <a:lnTo>
                  <a:pt x="1384102" y="1348383"/>
                </a:lnTo>
                <a:lnTo>
                  <a:pt x="1437680" y="1312664"/>
                </a:lnTo>
                <a:lnTo>
                  <a:pt x="1482328" y="1276945"/>
                </a:lnTo>
                <a:lnTo>
                  <a:pt x="1535906" y="1241227"/>
                </a:lnTo>
                <a:lnTo>
                  <a:pt x="1580555" y="1205508"/>
                </a:lnTo>
                <a:lnTo>
                  <a:pt x="1625203" y="1169789"/>
                </a:lnTo>
                <a:lnTo>
                  <a:pt x="1669852" y="1134070"/>
                </a:lnTo>
                <a:lnTo>
                  <a:pt x="1705570" y="1098352"/>
                </a:lnTo>
                <a:lnTo>
                  <a:pt x="1750219" y="1053703"/>
                </a:lnTo>
                <a:lnTo>
                  <a:pt x="1785937" y="1017985"/>
                </a:lnTo>
                <a:lnTo>
                  <a:pt x="1821656" y="973336"/>
                </a:lnTo>
                <a:lnTo>
                  <a:pt x="1857375" y="928688"/>
                </a:lnTo>
                <a:lnTo>
                  <a:pt x="1893094" y="884039"/>
                </a:lnTo>
                <a:lnTo>
                  <a:pt x="1919883" y="839391"/>
                </a:lnTo>
                <a:lnTo>
                  <a:pt x="1946672" y="794742"/>
                </a:lnTo>
                <a:lnTo>
                  <a:pt x="1973461" y="750094"/>
                </a:lnTo>
                <a:lnTo>
                  <a:pt x="1991320" y="705445"/>
                </a:lnTo>
                <a:lnTo>
                  <a:pt x="2018109" y="669727"/>
                </a:lnTo>
                <a:lnTo>
                  <a:pt x="2027039" y="625078"/>
                </a:lnTo>
                <a:lnTo>
                  <a:pt x="2044898" y="589359"/>
                </a:lnTo>
                <a:lnTo>
                  <a:pt x="2053828" y="544711"/>
                </a:lnTo>
                <a:lnTo>
                  <a:pt x="2062758" y="500063"/>
                </a:lnTo>
                <a:lnTo>
                  <a:pt x="2071687" y="464344"/>
                </a:lnTo>
                <a:lnTo>
                  <a:pt x="2071687" y="419695"/>
                </a:lnTo>
                <a:lnTo>
                  <a:pt x="2071687" y="375047"/>
                </a:lnTo>
                <a:lnTo>
                  <a:pt x="2071687" y="339328"/>
                </a:lnTo>
                <a:lnTo>
                  <a:pt x="2071687"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419820" y="428625"/>
            <a:ext cx="750095" cy="205384"/>
          </a:xfrm>
          <a:custGeom>
            <a:avLst/>
            <a:gdLst/>
            <a:ahLst/>
            <a:cxnLst/>
            <a:rect l="0" t="0" r="0" b="0"/>
            <a:pathLst>
              <a:path w="750095" h="205384">
                <a:moveTo>
                  <a:pt x="750094" y="205383"/>
                </a:moveTo>
                <a:lnTo>
                  <a:pt x="741164" y="169664"/>
                </a:lnTo>
                <a:lnTo>
                  <a:pt x="723305" y="142875"/>
                </a:lnTo>
                <a:lnTo>
                  <a:pt x="705446" y="116086"/>
                </a:lnTo>
                <a:lnTo>
                  <a:pt x="687586" y="98227"/>
                </a:lnTo>
                <a:lnTo>
                  <a:pt x="651868" y="80367"/>
                </a:lnTo>
                <a:lnTo>
                  <a:pt x="625078" y="53578"/>
                </a:lnTo>
                <a:lnTo>
                  <a:pt x="589360" y="35719"/>
                </a:lnTo>
                <a:lnTo>
                  <a:pt x="553641" y="26789"/>
                </a:lnTo>
                <a:lnTo>
                  <a:pt x="508993" y="8930"/>
                </a:lnTo>
                <a:lnTo>
                  <a:pt x="464344" y="8930"/>
                </a:lnTo>
                <a:lnTo>
                  <a:pt x="410766" y="0"/>
                </a:lnTo>
                <a:lnTo>
                  <a:pt x="366118" y="8930"/>
                </a:lnTo>
                <a:lnTo>
                  <a:pt x="303610" y="8930"/>
                </a:lnTo>
                <a:lnTo>
                  <a:pt x="250032" y="17859"/>
                </a:lnTo>
                <a:lnTo>
                  <a:pt x="187524" y="26789"/>
                </a:lnTo>
                <a:lnTo>
                  <a:pt x="125016" y="35719"/>
                </a:lnTo>
                <a:lnTo>
                  <a:pt x="62508" y="44648"/>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71500" y="2366367"/>
            <a:ext cx="178595" cy="205384"/>
          </a:xfrm>
          <a:custGeom>
            <a:avLst/>
            <a:gdLst/>
            <a:ahLst/>
            <a:cxnLst/>
            <a:rect l="0" t="0" r="0" b="0"/>
            <a:pathLst>
              <a:path w="178595" h="205384">
                <a:moveTo>
                  <a:pt x="17859" y="17859"/>
                </a:moveTo>
                <a:lnTo>
                  <a:pt x="8930" y="17859"/>
                </a:lnTo>
                <a:lnTo>
                  <a:pt x="8930" y="17859"/>
                </a:lnTo>
                <a:lnTo>
                  <a:pt x="0" y="17859"/>
                </a:lnTo>
                <a:lnTo>
                  <a:pt x="0" y="26789"/>
                </a:lnTo>
                <a:lnTo>
                  <a:pt x="0" y="26789"/>
                </a:lnTo>
                <a:lnTo>
                  <a:pt x="0" y="35719"/>
                </a:lnTo>
                <a:lnTo>
                  <a:pt x="8930" y="53578"/>
                </a:lnTo>
                <a:lnTo>
                  <a:pt x="17859" y="71437"/>
                </a:lnTo>
                <a:lnTo>
                  <a:pt x="35719" y="98227"/>
                </a:lnTo>
                <a:lnTo>
                  <a:pt x="53578" y="133946"/>
                </a:lnTo>
                <a:lnTo>
                  <a:pt x="71438" y="160735"/>
                </a:lnTo>
                <a:lnTo>
                  <a:pt x="80367" y="178594"/>
                </a:lnTo>
                <a:lnTo>
                  <a:pt x="98227" y="196453"/>
                </a:lnTo>
                <a:lnTo>
                  <a:pt x="98227" y="205383"/>
                </a:lnTo>
                <a:lnTo>
                  <a:pt x="98227" y="205383"/>
                </a:lnTo>
                <a:lnTo>
                  <a:pt x="98227" y="187524"/>
                </a:lnTo>
                <a:lnTo>
                  <a:pt x="89297" y="160735"/>
                </a:lnTo>
                <a:lnTo>
                  <a:pt x="80367" y="125016"/>
                </a:lnTo>
                <a:lnTo>
                  <a:pt x="71438" y="89297"/>
                </a:lnTo>
                <a:lnTo>
                  <a:pt x="62508" y="53578"/>
                </a:lnTo>
                <a:lnTo>
                  <a:pt x="62508" y="26789"/>
                </a:lnTo>
                <a:lnTo>
                  <a:pt x="71438" y="8930"/>
                </a:lnTo>
                <a:lnTo>
                  <a:pt x="80367" y="0"/>
                </a:lnTo>
                <a:lnTo>
                  <a:pt x="89297" y="0"/>
                </a:lnTo>
                <a:lnTo>
                  <a:pt x="107156" y="0"/>
                </a:lnTo>
                <a:lnTo>
                  <a:pt x="125016" y="0"/>
                </a:lnTo>
                <a:lnTo>
                  <a:pt x="142875" y="0"/>
                </a:lnTo>
                <a:lnTo>
                  <a:pt x="160734"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67953" y="2348508"/>
            <a:ext cx="151806" cy="187524"/>
          </a:xfrm>
          <a:custGeom>
            <a:avLst/>
            <a:gdLst/>
            <a:ahLst/>
            <a:cxnLst/>
            <a:rect l="0" t="0" r="0" b="0"/>
            <a:pathLst>
              <a:path w="151806" h="187524">
                <a:moveTo>
                  <a:pt x="17860" y="71437"/>
                </a:moveTo>
                <a:lnTo>
                  <a:pt x="8930" y="80367"/>
                </a:lnTo>
                <a:lnTo>
                  <a:pt x="8930" y="89296"/>
                </a:lnTo>
                <a:lnTo>
                  <a:pt x="8930" y="107156"/>
                </a:lnTo>
                <a:lnTo>
                  <a:pt x="0" y="116086"/>
                </a:lnTo>
                <a:lnTo>
                  <a:pt x="8930" y="125015"/>
                </a:lnTo>
                <a:lnTo>
                  <a:pt x="8930" y="125015"/>
                </a:lnTo>
                <a:lnTo>
                  <a:pt x="17860" y="116086"/>
                </a:lnTo>
                <a:lnTo>
                  <a:pt x="35719" y="107156"/>
                </a:lnTo>
                <a:lnTo>
                  <a:pt x="53578" y="89296"/>
                </a:lnTo>
                <a:lnTo>
                  <a:pt x="62508" y="71437"/>
                </a:lnTo>
                <a:lnTo>
                  <a:pt x="71438" y="44648"/>
                </a:lnTo>
                <a:lnTo>
                  <a:pt x="80367" y="26789"/>
                </a:lnTo>
                <a:lnTo>
                  <a:pt x="80367" y="8929"/>
                </a:lnTo>
                <a:lnTo>
                  <a:pt x="71438" y="0"/>
                </a:lnTo>
                <a:lnTo>
                  <a:pt x="53578" y="0"/>
                </a:lnTo>
                <a:lnTo>
                  <a:pt x="44649" y="0"/>
                </a:lnTo>
                <a:lnTo>
                  <a:pt x="26789" y="26789"/>
                </a:lnTo>
                <a:lnTo>
                  <a:pt x="26789" y="53578"/>
                </a:lnTo>
                <a:lnTo>
                  <a:pt x="26789" y="80367"/>
                </a:lnTo>
                <a:lnTo>
                  <a:pt x="26789" y="116086"/>
                </a:lnTo>
                <a:lnTo>
                  <a:pt x="35719" y="142875"/>
                </a:lnTo>
                <a:lnTo>
                  <a:pt x="44649" y="169664"/>
                </a:lnTo>
                <a:lnTo>
                  <a:pt x="62508" y="178594"/>
                </a:lnTo>
                <a:lnTo>
                  <a:pt x="71438" y="187523"/>
                </a:lnTo>
                <a:lnTo>
                  <a:pt x="98227" y="178594"/>
                </a:lnTo>
                <a:lnTo>
                  <a:pt x="116086" y="169664"/>
                </a:lnTo>
                <a:lnTo>
                  <a:pt x="133946" y="142875"/>
                </a:lnTo>
                <a:lnTo>
                  <a:pt x="142875" y="107156"/>
                </a:lnTo>
                <a:lnTo>
                  <a:pt x="151805" y="71437"/>
                </a:lnTo>
                <a:lnTo>
                  <a:pt x="151805"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84039" y="2259211"/>
            <a:ext cx="151806" cy="357188"/>
          </a:xfrm>
          <a:custGeom>
            <a:avLst/>
            <a:gdLst/>
            <a:ahLst/>
            <a:cxnLst/>
            <a:rect l="0" t="0" r="0" b="0"/>
            <a:pathLst>
              <a:path w="151806" h="357188">
                <a:moveTo>
                  <a:pt x="44649" y="89297"/>
                </a:moveTo>
                <a:lnTo>
                  <a:pt x="44649" y="98226"/>
                </a:lnTo>
                <a:lnTo>
                  <a:pt x="53578" y="125015"/>
                </a:lnTo>
                <a:lnTo>
                  <a:pt x="53578" y="160734"/>
                </a:lnTo>
                <a:lnTo>
                  <a:pt x="71438" y="205383"/>
                </a:lnTo>
                <a:lnTo>
                  <a:pt x="89297" y="241102"/>
                </a:lnTo>
                <a:lnTo>
                  <a:pt x="107156" y="276820"/>
                </a:lnTo>
                <a:lnTo>
                  <a:pt x="125016" y="303609"/>
                </a:lnTo>
                <a:lnTo>
                  <a:pt x="142875" y="330398"/>
                </a:lnTo>
                <a:lnTo>
                  <a:pt x="151805" y="348258"/>
                </a:lnTo>
                <a:lnTo>
                  <a:pt x="151805" y="357187"/>
                </a:lnTo>
                <a:lnTo>
                  <a:pt x="142875" y="348258"/>
                </a:lnTo>
                <a:lnTo>
                  <a:pt x="133945" y="339328"/>
                </a:lnTo>
                <a:lnTo>
                  <a:pt x="107156" y="312539"/>
                </a:lnTo>
                <a:lnTo>
                  <a:pt x="80367" y="276820"/>
                </a:lnTo>
                <a:lnTo>
                  <a:pt x="44649" y="241102"/>
                </a:lnTo>
                <a:lnTo>
                  <a:pt x="26789" y="196453"/>
                </a:lnTo>
                <a:lnTo>
                  <a:pt x="8930" y="151804"/>
                </a:lnTo>
                <a:lnTo>
                  <a:pt x="0" y="107156"/>
                </a:lnTo>
                <a:lnTo>
                  <a:pt x="0" y="80367"/>
                </a:lnTo>
                <a:lnTo>
                  <a:pt x="17860" y="44648"/>
                </a:lnTo>
                <a:lnTo>
                  <a:pt x="35719" y="26789"/>
                </a:lnTo>
                <a:lnTo>
                  <a:pt x="71438" y="17859"/>
                </a:lnTo>
                <a:lnTo>
                  <a:pt x="98227" y="8929"/>
                </a:lnTo>
                <a:lnTo>
                  <a:pt x="125016" y="0"/>
                </a:lnTo>
                <a:lnTo>
                  <a:pt x="142875" y="8929"/>
                </a:lnTo>
                <a:lnTo>
                  <a:pt x="142875" y="26789"/>
                </a:lnTo>
                <a:lnTo>
                  <a:pt x="142875" y="44648"/>
                </a:lnTo>
                <a:lnTo>
                  <a:pt x="125016" y="80367"/>
                </a:lnTo>
                <a:lnTo>
                  <a:pt x="107156" y="116086"/>
                </a:lnTo>
                <a:lnTo>
                  <a:pt x="80367" y="142875"/>
                </a:lnTo>
                <a:lnTo>
                  <a:pt x="53578" y="169664"/>
                </a:lnTo>
                <a:lnTo>
                  <a:pt x="44649" y="187523"/>
                </a:lnTo>
                <a:lnTo>
                  <a:pt x="35719" y="187523"/>
                </a:lnTo>
                <a:lnTo>
                  <a:pt x="35719" y="169664"/>
                </a:lnTo>
                <a:lnTo>
                  <a:pt x="44649" y="133945"/>
                </a:lnTo>
                <a:lnTo>
                  <a:pt x="4464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009055" y="2080617"/>
            <a:ext cx="142876" cy="294681"/>
          </a:xfrm>
          <a:custGeom>
            <a:avLst/>
            <a:gdLst/>
            <a:ahLst/>
            <a:cxnLst/>
            <a:rect l="0" t="0" r="0" b="0"/>
            <a:pathLst>
              <a:path w="142876" h="294681">
                <a:moveTo>
                  <a:pt x="17859" y="0"/>
                </a:moveTo>
                <a:lnTo>
                  <a:pt x="8929" y="0"/>
                </a:lnTo>
                <a:lnTo>
                  <a:pt x="8929" y="0"/>
                </a:lnTo>
                <a:lnTo>
                  <a:pt x="0" y="0"/>
                </a:lnTo>
                <a:lnTo>
                  <a:pt x="8929" y="8930"/>
                </a:lnTo>
                <a:lnTo>
                  <a:pt x="8929" y="26789"/>
                </a:lnTo>
                <a:lnTo>
                  <a:pt x="17859" y="53578"/>
                </a:lnTo>
                <a:lnTo>
                  <a:pt x="26789" y="98227"/>
                </a:lnTo>
                <a:lnTo>
                  <a:pt x="44648" y="133945"/>
                </a:lnTo>
                <a:lnTo>
                  <a:pt x="62508" y="178594"/>
                </a:lnTo>
                <a:lnTo>
                  <a:pt x="80367" y="223242"/>
                </a:lnTo>
                <a:lnTo>
                  <a:pt x="89297" y="258961"/>
                </a:lnTo>
                <a:lnTo>
                  <a:pt x="107156" y="276820"/>
                </a:lnTo>
                <a:lnTo>
                  <a:pt x="116086" y="285750"/>
                </a:lnTo>
                <a:lnTo>
                  <a:pt x="125015" y="294680"/>
                </a:lnTo>
                <a:lnTo>
                  <a:pt x="133945" y="276820"/>
                </a:lnTo>
                <a:lnTo>
                  <a:pt x="142875" y="258961"/>
                </a:lnTo>
                <a:lnTo>
                  <a:pt x="142875" y="223242"/>
                </a:lnTo>
                <a:lnTo>
                  <a:pt x="14287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151930" y="2143125"/>
            <a:ext cx="133946" cy="205384"/>
          </a:xfrm>
          <a:custGeom>
            <a:avLst/>
            <a:gdLst/>
            <a:ahLst/>
            <a:cxnLst/>
            <a:rect l="0" t="0" r="0" b="0"/>
            <a:pathLst>
              <a:path w="133946" h="205384">
                <a:moveTo>
                  <a:pt x="62508" y="26789"/>
                </a:moveTo>
                <a:lnTo>
                  <a:pt x="62508" y="17859"/>
                </a:lnTo>
                <a:lnTo>
                  <a:pt x="53578" y="8929"/>
                </a:lnTo>
                <a:lnTo>
                  <a:pt x="44648" y="0"/>
                </a:lnTo>
                <a:lnTo>
                  <a:pt x="35719" y="0"/>
                </a:lnTo>
                <a:lnTo>
                  <a:pt x="17859" y="0"/>
                </a:lnTo>
                <a:lnTo>
                  <a:pt x="8929" y="17859"/>
                </a:lnTo>
                <a:lnTo>
                  <a:pt x="8929" y="44648"/>
                </a:lnTo>
                <a:lnTo>
                  <a:pt x="0" y="80367"/>
                </a:lnTo>
                <a:lnTo>
                  <a:pt x="0" y="116086"/>
                </a:lnTo>
                <a:lnTo>
                  <a:pt x="8929" y="142875"/>
                </a:lnTo>
                <a:lnTo>
                  <a:pt x="8929" y="178594"/>
                </a:lnTo>
                <a:lnTo>
                  <a:pt x="8929" y="196453"/>
                </a:lnTo>
                <a:lnTo>
                  <a:pt x="17859" y="205383"/>
                </a:lnTo>
                <a:lnTo>
                  <a:pt x="35719" y="205383"/>
                </a:lnTo>
                <a:lnTo>
                  <a:pt x="44648" y="187523"/>
                </a:lnTo>
                <a:lnTo>
                  <a:pt x="53578" y="160734"/>
                </a:lnTo>
                <a:lnTo>
                  <a:pt x="62508" y="125015"/>
                </a:lnTo>
                <a:lnTo>
                  <a:pt x="71437" y="89297"/>
                </a:lnTo>
                <a:lnTo>
                  <a:pt x="80367" y="53578"/>
                </a:lnTo>
                <a:lnTo>
                  <a:pt x="89297" y="35719"/>
                </a:lnTo>
                <a:lnTo>
                  <a:pt x="89297" y="26789"/>
                </a:lnTo>
                <a:lnTo>
                  <a:pt x="98226" y="35719"/>
                </a:lnTo>
                <a:lnTo>
                  <a:pt x="98226" y="53578"/>
                </a:lnTo>
                <a:lnTo>
                  <a:pt x="107156" y="71437"/>
                </a:lnTo>
                <a:lnTo>
                  <a:pt x="107156" y="98226"/>
                </a:lnTo>
                <a:lnTo>
                  <a:pt x="116086" y="125015"/>
                </a:lnTo>
                <a:lnTo>
                  <a:pt x="116086" y="142875"/>
                </a:lnTo>
                <a:lnTo>
                  <a:pt x="125015" y="151804"/>
                </a:lnTo>
                <a:lnTo>
                  <a:pt x="133945" y="151804"/>
                </a:lnTo>
                <a:lnTo>
                  <a:pt x="13394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330523" y="2053828"/>
            <a:ext cx="80369" cy="187524"/>
          </a:xfrm>
          <a:custGeom>
            <a:avLst/>
            <a:gdLst/>
            <a:ahLst/>
            <a:cxnLst/>
            <a:rect l="0" t="0" r="0" b="0"/>
            <a:pathLst>
              <a:path w="80369" h="187524">
                <a:moveTo>
                  <a:pt x="35719" y="0"/>
                </a:moveTo>
                <a:lnTo>
                  <a:pt x="26790" y="17859"/>
                </a:lnTo>
                <a:lnTo>
                  <a:pt x="17860" y="35719"/>
                </a:lnTo>
                <a:lnTo>
                  <a:pt x="8930" y="71437"/>
                </a:lnTo>
                <a:lnTo>
                  <a:pt x="8930" y="98226"/>
                </a:lnTo>
                <a:lnTo>
                  <a:pt x="0" y="133945"/>
                </a:lnTo>
                <a:lnTo>
                  <a:pt x="8930" y="160734"/>
                </a:lnTo>
                <a:lnTo>
                  <a:pt x="8930" y="178594"/>
                </a:lnTo>
                <a:lnTo>
                  <a:pt x="26790" y="187523"/>
                </a:lnTo>
                <a:lnTo>
                  <a:pt x="44649" y="187523"/>
                </a:lnTo>
                <a:lnTo>
                  <a:pt x="62508" y="169664"/>
                </a:lnTo>
                <a:lnTo>
                  <a:pt x="80368" y="142875"/>
                </a:lnTo>
                <a:lnTo>
                  <a:pt x="8036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428750" y="1991320"/>
            <a:ext cx="133946" cy="214314"/>
          </a:xfrm>
          <a:custGeom>
            <a:avLst/>
            <a:gdLst/>
            <a:ahLst/>
            <a:cxnLst/>
            <a:rect l="0" t="0" r="0" b="0"/>
            <a:pathLst>
              <a:path w="133946" h="214314">
                <a:moveTo>
                  <a:pt x="8930" y="160734"/>
                </a:moveTo>
                <a:lnTo>
                  <a:pt x="8930" y="169664"/>
                </a:lnTo>
                <a:lnTo>
                  <a:pt x="0" y="178594"/>
                </a:lnTo>
                <a:lnTo>
                  <a:pt x="0" y="196453"/>
                </a:lnTo>
                <a:lnTo>
                  <a:pt x="8930" y="205383"/>
                </a:lnTo>
                <a:lnTo>
                  <a:pt x="17859" y="214313"/>
                </a:lnTo>
                <a:lnTo>
                  <a:pt x="26789" y="205383"/>
                </a:lnTo>
                <a:lnTo>
                  <a:pt x="53578" y="187524"/>
                </a:lnTo>
                <a:lnTo>
                  <a:pt x="71438" y="160734"/>
                </a:lnTo>
                <a:lnTo>
                  <a:pt x="89297" y="125016"/>
                </a:lnTo>
                <a:lnTo>
                  <a:pt x="107156" y="89297"/>
                </a:lnTo>
                <a:lnTo>
                  <a:pt x="125016" y="44649"/>
                </a:lnTo>
                <a:lnTo>
                  <a:pt x="133945" y="17859"/>
                </a:lnTo>
                <a:lnTo>
                  <a:pt x="133945" y="0"/>
                </a:lnTo>
                <a:lnTo>
                  <a:pt x="125016" y="0"/>
                </a:lnTo>
                <a:lnTo>
                  <a:pt x="116086" y="17859"/>
                </a:lnTo>
                <a:lnTo>
                  <a:pt x="98227" y="44649"/>
                </a:lnTo>
                <a:lnTo>
                  <a:pt x="80367" y="80367"/>
                </a:lnTo>
                <a:lnTo>
                  <a:pt x="71438" y="116086"/>
                </a:lnTo>
                <a:lnTo>
                  <a:pt x="71438" y="142875"/>
                </a:lnTo>
                <a:lnTo>
                  <a:pt x="71438" y="169664"/>
                </a:lnTo>
                <a:lnTo>
                  <a:pt x="89297" y="178594"/>
                </a:lnTo>
                <a:lnTo>
                  <a:pt x="107156" y="178594"/>
                </a:lnTo>
                <a:lnTo>
                  <a:pt x="133945" y="169664"/>
                </a:lnTo>
                <a:lnTo>
                  <a:pt x="13394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59024" y="2696766"/>
            <a:ext cx="321469" cy="276821"/>
          </a:xfrm>
          <a:custGeom>
            <a:avLst/>
            <a:gdLst/>
            <a:ahLst/>
            <a:cxnLst/>
            <a:rect l="0" t="0" r="0" b="0"/>
            <a:pathLst>
              <a:path w="321469" h="276821">
                <a:moveTo>
                  <a:pt x="0" y="107155"/>
                </a:moveTo>
                <a:lnTo>
                  <a:pt x="0" y="116085"/>
                </a:lnTo>
                <a:lnTo>
                  <a:pt x="0" y="125015"/>
                </a:lnTo>
                <a:lnTo>
                  <a:pt x="8929" y="142874"/>
                </a:lnTo>
                <a:lnTo>
                  <a:pt x="17859" y="178593"/>
                </a:lnTo>
                <a:lnTo>
                  <a:pt x="35718" y="205382"/>
                </a:lnTo>
                <a:lnTo>
                  <a:pt x="53578" y="232171"/>
                </a:lnTo>
                <a:lnTo>
                  <a:pt x="71437" y="258960"/>
                </a:lnTo>
                <a:lnTo>
                  <a:pt x="80367" y="276820"/>
                </a:lnTo>
                <a:lnTo>
                  <a:pt x="98226" y="276820"/>
                </a:lnTo>
                <a:lnTo>
                  <a:pt x="116085" y="276820"/>
                </a:lnTo>
                <a:lnTo>
                  <a:pt x="125015" y="276820"/>
                </a:lnTo>
                <a:lnTo>
                  <a:pt x="133945" y="250030"/>
                </a:lnTo>
                <a:lnTo>
                  <a:pt x="142875" y="223241"/>
                </a:lnTo>
                <a:lnTo>
                  <a:pt x="151804" y="196452"/>
                </a:lnTo>
                <a:lnTo>
                  <a:pt x="151804" y="160734"/>
                </a:lnTo>
                <a:lnTo>
                  <a:pt x="160734" y="133945"/>
                </a:lnTo>
                <a:lnTo>
                  <a:pt x="169664" y="125015"/>
                </a:lnTo>
                <a:lnTo>
                  <a:pt x="178593" y="125015"/>
                </a:lnTo>
                <a:lnTo>
                  <a:pt x="196453" y="142874"/>
                </a:lnTo>
                <a:lnTo>
                  <a:pt x="214312" y="169663"/>
                </a:lnTo>
                <a:lnTo>
                  <a:pt x="241101" y="196452"/>
                </a:lnTo>
                <a:lnTo>
                  <a:pt x="258960" y="223241"/>
                </a:lnTo>
                <a:lnTo>
                  <a:pt x="285750" y="241101"/>
                </a:lnTo>
                <a:lnTo>
                  <a:pt x="294679" y="250030"/>
                </a:lnTo>
                <a:lnTo>
                  <a:pt x="312539" y="250030"/>
                </a:lnTo>
                <a:lnTo>
                  <a:pt x="321468" y="232171"/>
                </a:lnTo>
                <a:lnTo>
                  <a:pt x="321468" y="205382"/>
                </a:lnTo>
                <a:lnTo>
                  <a:pt x="321468" y="169663"/>
                </a:lnTo>
                <a:lnTo>
                  <a:pt x="312539" y="125015"/>
                </a:lnTo>
                <a:lnTo>
                  <a:pt x="294679" y="80367"/>
                </a:lnTo>
                <a:lnTo>
                  <a:pt x="276820" y="35718"/>
                </a:lnTo>
                <a:lnTo>
                  <a:pt x="267890" y="8929"/>
                </a:lnTo>
                <a:lnTo>
                  <a:pt x="258960" y="0"/>
                </a:lnTo>
                <a:lnTo>
                  <a:pt x="250031" y="8929"/>
                </a:lnTo>
                <a:lnTo>
                  <a:pt x="241101" y="17859"/>
                </a:lnTo>
                <a:lnTo>
                  <a:pt x="241101" y="44648"/>
                </a:lnTo>
                <a:lnTo>
                  <a:pt x="241101" y="62507"/>
                </a:lnTo>
                <a:lnTo>
                  <a:pt x="250031" y="80367"/>
                </a:lnTo>
                <a:lnTo>
                  <a:pt x="258960" y="89297"/>
                </a:lnTo>
                <a:lnTo>
                  <a:pt x="25896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178719" y="2652117"/>
            <a:ext cx="53579" cy="169665"/>
          </a:xfrm>
          <a:custGeom>
            <a:avLst/>
            <a:gdLst/>
            <a:ahLst/>
            <a:cxnLst/>
            <a:rect l="0" t="0" r="0" b="0"/>
            <a:pathLst>
              <a:path w="53579" h="169665">
                <a:moveTo>
                  <a:pt x="26789" y="0"/>
                </a:moveTo>
                <a:lnTo>
                  <a:pt x="17859" y="8930"/>
                </a:lnTo>
                <a:lnTo>
                  <a:pt x="17859" y="26789"/>
                </a:lnTo>
                <a:lnTo>
                  <a:pt x="26789" y="53578"/>
                </a:lnTo>
                <a:lnTo>
                  <a:pt x="35719" y="80367"/>
                </a:lnTo>
                <a:lnTo>
                  <a:pt x="44648" y="116086"/>
                </a:lnTo>
                <a:lnTo>
                  <a:pt x="53578" y="142875"/>
                </a:lnTo>
                <a:lnTo>
                  <a:pt x="53578" y="160734"/>
                </a:lnTo>
                <a:lnTo>
                  <a:pt x="53578" y="169664"/>
                </a:lnTo>
                <a:lnTo>
                  <a:pt x="53578" y="169664"/>
                </a:lnTo>
                <a:lnTo>
                  <a:pt x="53578" y="151804"/>
                </a:lnTo>
                <a:lnTo>
                  <a:pt x="44648" y="116086"/>
                </a:lnTo>
                <a:lnTo>
                  <a:pt x="26789" y="71438"/>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1098352" y="2473523"/>
            <a:ext cx="17860" cy="26791"/>
          </a:xfrm>
          <a:custGeom>
            <a:avLst/>
            <a:gdLst/>
            <a:ahLst/>
            <a:cxnLst/>
            <a:rect l="0" t="0" r="0" b="0"/>
            <a:pathLst>
              <a:path w="17860" h="26791">
                <a:moveTo>
                  <a:pt x="17859" y="17860"/>
                </a:moveTo>
                <a:lnTo>
                  <a:pt x="8929" y="26790"/>
                </a:lnTo>
                <a:lnTo>
                  <a:pt x="8929" y="17860"/>
                </a:lnTo>
                <a:lnTo>
                  <a:pt x="8929" y="1786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1294805" y="2411015"/>
            <a:ext cx="142876" cy="294681"/>
          </a:xfrm>
          <a:custGeom>
            <a:avLst/>
            <a:gdLst/>
            <a:ahLst/>
            <a:cxnLst/>
            <a:rect l="0" t="0" r="0" b="0"/>
            <a:pathLst>
              <a:path w="142876" h="294681">
                <a:moveTo>
                  <a:pt x="0" y="35719"/>
                </a:moveTo>
                <a:lnTo>
                  <a:pt x="0" y="26789"/>
                </a:lnTo>
                <a:lnTo>
                  <a:pt x="0" y="17860"/>
                </a:lnTo>
                <a:lnTo>
                  <a:pt x="0" y="8930"/>
                </a:lnTo>
                <a:lnTo>
                  <a:pt x="0" y="0"/>
                </a:lnTo>
                <a:lnTo>
                  <a:pt x="0" y="0"/>
                </a:lnTo>
                <a:lnTo>
                  <a:pt x="0" y="0"/>
                </a:lnTo>
                <a:lnTo>
                  <a:pt x="8929" y="17860"/>
                </a:lnTo>
                <a:lnTo>
                  <a:pt x="17859" y="53579"/>
                </a:lnTo>
                <a:lnTo>
                  <a:pt x="35718" y="98227"/>
                </a:lnTo>
                <a:lnTo>
                  <a:pt x="53578" y="142876"/>
                </a:lnTo>
                <a:lnTo>
                  <a:pt x="71437" y="187524"/>
                </a:lnTo>
                <a:lnTo>
                  <a:pt x="98226" y="223243"/>
                </a:lnTo>
                <a:lnTo>
                  <a:pt x="125015" y="250032"/>
                </a:lnTo>
                <a:lnTo>
                  <a:pt x="133945" y="276821"/>
                </a:lnTo>
                <a:lnTo>
                  <a:pt x="142875" y="285751"/>
                </a:lnTo>
                <a:lnTo>
                  <a:pt x="142875" y="294680"/>
                </a:lnTo>
                <a:lnTo>
                  <a:pt x="125015" y="285751"/>
                </a:lnTo>
                <a:lnTo>
                  <a:pt x="98226" y="267891"/>
                </a:lnTo>
                <a:lnTo>
                  <a:pt x="62508" y="250032"/>
                </a:lnTo>
                <a:lnTo>
                  <a:pt x="62508"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1241227" y="2509242"/>
            <a:ext cx="241102" cy="151806"/>
          </a:xfrm>
          <a:custGeom>
            <a:avLst/>
            <a:gdLst/>
            <a:ahLst/>
            <a:cxnLst/>
            <a:rect l="0" t="0" r="0" b="0"/>
            <a:pathLst>
              <a:path w="241102" h="151806">
                <a:moveTo>
                  <a:pt x="0" y="151805"/>
                </a:moveTo>
                <a:lnTo>
                  <a:pt x="8929" y="151805"/>
                </a:lnTo>
                <a:lnTo>
                  <a:pt x="35718" y="151805"/>
                </a:lnTo>
                <a:lnTo>
                  <a:pt x="62507" y="142875"/>
                </a:lnTo>
                <a:lnTo>
                  <a:pt x="98226" y="125016"/>
                </a:lnTo>
                <a:lnTo>
                  <a:pt x="142875" y="116086"/>
                </a:lnTo>
                <a:lnTo>
                  <a:pt x="178593" y="89297"/>
                </a:lnTo>
                <a:lnTo>
                  <a:pt x="214312" y="62508"/>
                </a:lnTo>
                <a:lnTo>
                  <a:pt x="232171" y="35719"/>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455539" y="2366367"/>
            <a:ext cx="250032" cy="241103"/>
          </a:xfrm>
          <a:custGeom>
            <a:avLst/>
            <a:gdLst/>
            <a:ahLst/>
            <a:cxnLst/>
            <a:rect l="0" t="0" r="0" b="0"/>
            <a:pathLst>
              <a:path w="250032" h="241103">
                <a:moveTo>
                  <a:pt x="0" y="0"/>
                </a:moveTo>
                <a:lnTo>
                  <a:pt x="0" y="8930"/>
                </a:lnTo>
                <a:lnTo>
                  <a:pt x="0" y="26789"/>
                </a:lnTo>
                <a:lnTo>
                  <a:pt x="0" y="53578"/>
                </a:lnTo>
                <a:lnTo>
                  <a:pt x="8930" y="89297"/>
                </a:lnTo>
                <a:lnTo>
                  <a:pt x="26789" y="125016"/>
                </a:lnTo>
                <a:lnTo>
                  <a:pt x="35719" y="160735"/>
                </a:lnTo>
                <a:lnTo>
                  <a:pt x="44649" y="196453"/>
                </a:lnTo>
                <a:lnTo>
                  <a:pt x="53578" y="214313"/>
                </a:lnTo>
                <a:lnTo>
                  <a:pt x="62508" y="232172"/>
                </a:lnTo>
                <a:lnTo>
                  <a:pt x="71438" y="241102"/>
                </a:lnTo>
                <a:lnTo>
                  <a:pt x="71438" y="241102"/>
                </a:lnTo>
                <a:lnTo>
                  <a:pt x="71438" y="241102"/>
                </a:lnTo>
                <a:lnTo>
                  <a:pt x="71438" y="223242"/>
                </a:lnTo>
                <a:lnTo>
                  <a:pt x="71438" y="205383"/>
                </a:lnTo>
                <a:lnTo>
                  <a:pt x="71438" y="187524"/>
                </a:lnTo>
                <a:lnTo>
                  <a:pt x="80367" y="178594"/>
                </a:lnTo>
                <a:lnTo>
                  <a:pt x="89297" y="178594"/>
                </a:lnTo>
                <a:lnTo>
                  <a:pt x="98227" y="187524"/>
                </a:lnTo>
                <a:lnTo>
                  <a:pt x="125016" y="196453"/>
                </a:lnTo>
                <a:lnTo>
                  <a:pt x="142875" y="214313"/>
                </a:lnTo>
                <a:lnTo>
                  <a:pt x="160734" y="223242"/>
                </a:lnTo>
                <a:lnTo>
                  <a:pt x="178594" y="232172"/>
                </a:lnTo>
                <a:lnTo>
                  <a:pt x="187524" y="232172"/>
                </a:lnTo>
                <a:lnTo>
                  <a:pt x="196453" y="232172"/>
                </a:lnTo>
                <a:lnTo>
                  <a:pt x="205383" y="205383"/>
                </a:lnTo>
                <a:lnTo>
                  <a:pt x="214313" y="178594"/>
                </a:lnTo>
                <a:lnTo>
                  <a:pt x="214313" y="142875"/>
                </a:lnTo>
                <a:lnTo>
                  <a:pt x="214313" y="98227"/>
                </a:lnTo>
                <a:lnTo>
                  <a:pt x="214313" y="71437"/>
                </a:lnTo>
                <a:lnTo>
                  <a:pt x="214313" y="53578"/>
                </a:lnTo>
                <a:lnTo>
                  <a:pt x="223242" y="53578"/>
                </a:lnTo>
                <a:lnTo>
                  <a:pt x="223242" y="71437"/>
                </a:lnTo>
                <a:lnTo>
                  <a:pt x="223242" y="98227"/>
                </a:lnTo>
                <a:lnTo>
                  <a:pt x="232172" y="125016"/>
                </a:lnTo>
                <a:lnTo>
                  <a:pt x="232172" y="151805"/>
                </a:lnTo>
                <a:lnTo>
                  <a:pt x="241102" y="169664"/>
                </a:lnTo>
                <a:lnTo>
                  <a:pt x="241102" y="178594"/>
                </a:lnTo>
                <a:lnTo>
                  <a:pt x="241102" y="178594"/>
                </a:lnTo>
                <a:lnTo>
                  <a:pt x="250031" y="169664"/>
                </a:lnTo>
                <a:lnTo>
                  <a:pt x="250031"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76883" y="3152179"/>
            <a:ext cx="285751" cy="357189"/>
          </a:xfrm>
          <a:custGeom>
            <a:avLst/>
            <a:gdLst/>
            <a:ahLst/>
            <a:cxnLst/>
            <a:rect l="0" t="0" r="0" b="0"/>
            <a:pathLst>
              <a:path w="285751" h="357189">
                <a:moveTo>
                  <a:pt x="125016" y="116086"/>
                </a:moveTo>
                <a:lnTo>
                  <a:pt x="116086" y="107157"/>
                </a:lnTo>
                <a:lnTo>
                  <a:pt x="116086" y="98227"/>
                </a:lnTo>
                <a:lnTo>
                  <a:pt x="116086" y="71438"/>
                </a:lnTo>
                <a:lnTo>
                  <a:pt x="107156" y="53578"/>
                </a:lnTo>
                <a:lnTo>
                  <a:pt x="98226" y="35719"/>
                </a:lnTo>
                <a:lnTo>
                  <a:pt x="89297" y="17860"/>
                </a:lnTo>
                <a:lnTo>
                  <a:pt x="71437" y="8930"/>
                </a:lnTo>
                <a:lnTo>
                  <a:pt x="62508" y="0"/>
                </a:lnTo>
                <a:lnTo>
                  <a:pt x="44648" y="8930"/>
                </a:lnTo>
                <a:lnTo>
                  <a:pt x="35719" y="17860"/>
                </a:lnTo>
                <a:lnTo>
                  <a:pt x="17859" y="35719"/>
                </a:lnTo>
                <a:lnTo>
                  <a:pt x="8930" y="53578"/>
                </a:lnTo>
                <a:lnTo>
                  <a:pt x="0" y="71438"/>
                </a:lnTo>
                <a:lnTo>
                  <a:pt x="0" y="89297"/>
                </a:lnTo>
                <a:lnTo>
                  <a:pt x="8930" y="107157"/>
                </a:lnTo>
                <a:lnTo>
                  <a:pt x="35719" y="116086"/>
                </a:lnTo>
                <a:lnTo>
                  <a:pt x="71437" y="116086"/>
                </a:lnTo>
                <a:lnTo>
                  <a:pt x="125016" y="125016"/>
                </a:lnTo>
                <a:lnTo>
                  <a:pt x="178594" y="133946"/>
                </a:lnTo>
                <a:lnTo>
                  <a:pt x="232172" y="142875"/>
                </a:lnTo>
                <a:lnTo>
                  <a:pt x="276820" y="160735"/>
                </a:lnTo>
                <a:lnTo>
                  <a:pt x="285750" y="187524"/>
                </a:lnTo>
                <a:lnTo>
                  <a:pt x="285750" y="214313"/>
                </a:lnTo>
                <a:lnTo>
                  <a:pt x="267891" y="241102"/>
                </a:lnTo>
                <a:lnTo>
                  <a:pt x="232172" y="276821"/>
                </a:lnTo>
                <a:lnTo>
                  <a:pt x="187523" y="303610"/>
                </a:lnTo>
                <a:lnTo>
                  <a:pt x="133945" y="330399"/>
                </a:lnTo>
                <a:lnTo>
                  <a:pt x="89297" y="348258"/>
                </a:lnTo>
                <a:lnTo>
                  <a:pt x="44648" y="357188"/>
                </a:lnTo>
                <a:lnTo>
                  <a:pt x="17859" y="357188"/>
                </a:lnTo>
                <a:lnTo>
                  <a:pt x="0" y="357188"/>
                </a:lnTo>
                <a:lnTo>
                  <a:pt x="8930" y="348258"/>
                </a:lnTo>
                <a:lnTo>
                  <a:pt x="26789" y="330399"/>
                </a:lnTo>
                <a:lnTo>
                  <a:pt x="62508" y="312539"/>
                </a:lnTo>
                <a:lnTo>
                  <a:pt x="107156" y="285750"/>
                </a:lnTo>
                <a:lnTo>
                  <a:pt x="107156"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982266" y="3187898"/>
            <a:ext cx="205384" cy="339329"/>
          </a:xfrm>
          <a:custGeom>
            <a:avLst/>
            <a:gdLst/>
            <a:ahLst/>
            <a:cxnLst/>
            <a:rect l="0" t="0" r="0" b="0"/>
            <a:pathLst>
              <a:path w="205384" h="339329">
                <a:moveTo>
                  <a:pt x="98226" y="44648"/>
                </a:moveTo>
                <a:lnTo>
                  <a:pt x="98226" y="44648"/>
                </a:lnTo>
                <a:lnTo>
                  <a:pt x="98226" y="44648"/>
                </a:lnTo>
                <a:lnTo>
                  <a:pt x="89297" y="53578"/>
                </a:lnTo>
                <a:lnTo>
                  <a:pt x="98226" y="71438"/>
                </a:lnTo>
                <a:lnTo>
                  <a:pt x="107156" y="107156"/>
                </a:lnTo>
                <a:lnTo>
                  <a:pt x="116086" y="133945"/>
                </a:lnTo>
                <a:lnTo>
                  <a:pt x="133945" y="178594"/>
                </a:lnTo>
                <a:lnTo>
                  <a:pt x="151804" y="214313"/>
                </a:lnTo>
                <a:lnTo>
                  <a:pt x="160734" y="250031"/>
                </a:lnTo>
                <a:lnTo>
                  <a:pt x="169664" y="276820"/>
                </a:lnTo>
                <a:lnTo>
                  <a:pt x="178593" y="303609"/>
                </a:lnTo>
                <a:lnTo>
                  <a:pt x="187523" y="321469"/>
                </a:lnTo>
                <a:lnTo>
                  <a:pt x="187523" y="339328"/>
                </a:lnTo>
                <a:lnTo>
                  <a:pt x="187523" y="339328"/>
                </a:lnTo>
                <a:lnTo>
                  <a:pt x="178593" y="330398"/>
                </a:lnTo>
                <a:lnTo>
                  <a:pt x="151804" y="312539"/>
                </a:lnTo>
                <a:lnTo>
                  <a:pt x="116086" y="267891"/>
                </a:lnTo>
                <a:lnTo>
                  <a:pt x="71437" y="223242"/>
                </a:lnTo>
                <a:lnTo>
                  <a:pt x="35718" y="160734"/>
                </a:lnTo>
                <a:lnTo>
                  <a:pt x="8929" y="116086"/>
                </a:lnTo>
                <a:lnTo>
                  <a:pt x="0" y="71438"/>
                </a:lnTo>
                <a:lnTo>
                  <a:pt x="8929" y="35719"/>
                </a:lnTo>
                <a:lnTo>
                  <a:pt x="35718" y="17859"/>
                </a:lnTo>
                <a:lnTo>
                  <a:pt x="71437" y="0"/>
                </a:lnTo>
                <a:lnTo>
                  <a:pt x="116086" y="0"/>
                </a:lnTo>
                <a:lnTo>
                  <a:pt x="151804" y="0"/>
                </a:lnTo>
                <a:lnTo>
                  <a:pt x="178593" y="8930"/>
                </a:lnTo>
                <a:lnTo>
                  <a:pt x="196453" y="26789"/>
                </a:lnTo>
                <a:lnTo>
                  <a:pt x="205383" y="44648"/>
                </a:lnTo>
                <a:lnTo>
                  <a:pt x="196453" y="62508"/>
                </a:lnTo>
                <a:lnTo>
                  <a:pt x="169664" y="80367"/>
                </a:lnTo>
                <a:lnTo>
                  <a:pt x="133945" y="89297"/>
                </a:lnTo>
                <a:lnTo>
                  <a:pt x="98226" y="98227"/>
                </a:lnTo>
                <a:lnTo>
                  <a:pt x="71437" y="107156"/>
                </a:lnTo>
                <a:lnTo>
                  <a:pt x="44648" y="116086"/>
                </a:lnTo>
                <a:lnTo>
                  <a:pt x="35718" y="116086"/>
                </a:lnTo>
                <a:lnTo>
                  <a:pt x="44648" y="116086"/>
                </a:lnTo>
                <a:lnTo>
                  <a:pt x="62508" y="107156"/>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1232297" y="3062882"/>
            <a:ext cx="107157" cy="151806"/>
          </a:xfrm>
          <a:custGeom>
            <a:avLst/>
            <a:gdLst/>
            <a:ahLst/>
            <a:cxnLst/>
            <a:rect l="0" t="0" r="0" b="0"/>
            <a:pathLst>
              <a:path w="107157" h="151806">
                <a:moveTo>
                  <a:pt x="0" y="71438"/>
                </a:moveTo>
                <a:lnTo>
                  <a:pt x="0" y="71438"/>
                </a:lnTo>
                <a:lnTo>
                  <a:pt x="0" y="80368"/>
                </a:lnTo>
                <a:lnTo>
                  <a:pt x="8930" y="89297"/>
                </a:lnTo>
                <a:lnTo>
                  <a:pt x="17859" y="107157"/>
                </a:lnTo>
                <a:lnTo>
                  <a:pt x="26789" y="125016"/>
                </a:lnTo>
                <a:lnTo>
                  <a:pt x="44648" y="133946"/>
                </a:lnTo>
                <a:lnTo>
                  <a:pt x="53578" y="142875"/>
                </a:lnTo>
                <a:lnTo>
                  <a:pt x="62508" y="151805"/>
                </a:lnTo>
                <a:lnTo>
                  <a:pt x="62508" y="151805"/>
                </a:lnTo>
                <a:lnTo>
                  <a:pt x="62508" y="151805"/>
                </a:lnTo>
                <a:lnTo>
                  <a:pt x="62508" y="133946"/>
                </a:lnTo>
                <a:lnTo>
                  <a:pt x="53578" y="107157"/>
                </a:lnTo>
                <a:lnTo>
                  <a:pt x="44648" y="80368"/>
                </a:lnTo>
                <a:lnTo>
                  <a:pt x="44648" y="44649"/>
                </a:lnTo>
                <a:lnTo>
                  <a:pt x="44648" y="26789"/>
                </a:lnTo>
                <a:lnTo>
                  <a:pt x="53578" y="8930"/>
                </a:lnTo>
                <a:lnTo>
                  <a:pt x="71437" y="0"/>
                </a:lnTo>
                <a:lnTo>
                  <a:pt x="89297" y="0"/>
                </a:lnTo>
                <a:lnTo>
                  <a:pt x="107156" y="8930"/>
                </a:lnTo>
                <a:lnTo>
                  <a:pt x="10715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1410891" y="3053953"/>
            <a:ext cx="8930" cy="89298"/>
          </a:xfrm>
          <a:custGeom>
            <a:avLst/>
            <a:gdLst/>
            <a:ahLst/>
            <a:cxnLst/>
            <a:rect l="0" t="0" r="0" b="0"/>
            <a:pathLst>
              <a:path w="8930" h="89298">
                <a:moveTo>
                  <a:pt x="8929" y="0"/>
                </a:moveTo>
                <a:lnTo>
                  <a:pt x="8929" y="8929"/>
                </a:lnTo>
                <a:lnTo>
                  <a:pt x="0" y="17859"/>
                </a:lnTo>
                <a:lnTo>
                  <a:pt x="0" y="35718"/>
                </a:lnTo>
                <a:lnTo>
                  <a:pt x="0" y="62508"/>
                </a:lnTo>
                <a:lnTo>
                  <a:pt x="0" y="71437"/>
                </a:lnTo>
                <a:lnTo>
                  <a:pt x="0" y="89297"/>
                </a:lnTo>
                <a:lnTo>
                  <a:pt x="0" y="89297"/>
                </a:lnTo>
                <a:lnTo>
                  <a:pt x="0" y="89297"/>
                </a:lnTo>
                <a:lnTo>
                  <a:pt x="0" y="80367"/>
                </a:lnTo>
                <a:lnTo>
                  <a:pt x="0" y="71437"/>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1241227" y="2911078"/>
            <a:ext cx="71438" cy="8930"/>
          </a:xfrm>
          <a:custGeom>
            <a:avLst/>
            <a:gdLst/>
            <a:ahLst/>
            <a:cxnLst/>
            <a:rect l="0" t="0" r="0" b="0"/>
            <a:pathLst>
              <a:path w="71438" h="8930">
                <a:moveTo>
                  <a:pt x="71437" y="0"/>
                </a:moveTo>
                <a:lnTo>
                  <a:pt x="71437" y="8929"/>
                </a:lnTo>
                <a:lnTo>
                  <a:pt x="53578" y="8929"/>
                </a:lnTo>
                <a:lnTo>
                  <a:pt x="35718" y="8929"/>
                </a:lnTo>
                <a:lnTo>
                  <a:pt x="26789" y="8929"/>
                </a:lnTo>
                <a:lnTo>
                  <a:pt x="8929" y="8929"/>
                </a:lnTo>
                <a:lnTo>
                  <a:pt x="0" y="8929"/>
                </a:lnTo>
                <a:lnTo>
                  <a:pt x="0" y="8929"/>
                </a:lnTo>
                <a:lnTo>
                  <a:pt x="0"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1464469" y="2928937"/>
            <a:ext cx="321470" cy="214314"/>
          </a:xfrm>
          <a:custGeom>
            <a:avLst/>
            <a:gdLst/>
            <a:ahLst/>
            <a:cxnLst/>
            <a:rect l="0" t="0" r="0" b="0"/>
            <a:pathLst>
              <a:path w="321470" h="214314">
                <a:moveTo>
                  <a:pt x="17859" y="0"/>
                </a:moveTo>
                <a:lnTo>
                  <a:pt x="8929" y="0"/>
                </a:lnTo>
                <a:lnTo>
                  <a:pt x="8929" y="0"/>
                </a:lnTo>
                <a:lnTo>
                  <a:pt x="0" y="0"/>
                </a:lnTo>
                <a:lnTo>
                  <a:pt x="0" y="8930"/>
                </a:lnTo>
                <a:lnTo>
                  <a:pt x="8929" y="26789"/>
                </a:lnTo>
                <a:lnTo>
                  <a:pt x="26789" y="44649"/>
                </a:lnTo>
                <a:lnTo>
                  <a:pt x="35719" y="71438"/>
                </a:lnTo>
                <a:lnTo>
                  <a:pt x="53578" y="116086"/>
                </a:lnTo>
                <a:lnTo>
                  <a:pt x="71437" y="142875"/>
                </a:lnTo>
                <a:lnTo>
                  <a:pt x="80367" y="178594"/>
                </a:lnTo>
                <a:lnTo>
                  <a:pt x="89297" y="196453"/>
                </a:lnTo>
                <a:lnTo>
                  <a:pt x="98226" y="214313"/>
                </a:lnTo>
                <a:lnTo>
                  <a:pt x="98226" y="214313"/>
                </a:lnTo>
                <a:lnTo>
                  <a:pt x="98226" y="196453"/>
                </a:lnTo>
                <a:lnTo>
                  <a:pt x="98226" y="169664"/>
                </a:lnTo>
                <a:lnTo>
                  <a:pt x="98226" y="125016"/>
                </a:lnTo>
                <a:lnTo>
                  <a:pt x="98226" y="80367"/>
                </a:lnTo>
                <a:lnTo>
                  <a:pt x="107156" y="44649"/>
                </a:lnTo>
                <a:lnTo>
                  <a:pt x="116086" y="17859"/>
                </a:lnTo>
                <a:lnTo>
                  <a:pt x="142875" y="0"/>
                </a:lnTo>
                <a:lnTo>
                  <a:pt x="178594" y="8930"/>
                </a:lnTo>
                <a:lnTo>
                  <a:pt x="214312" y="17859"/>
                </a:lnTo>
                <a:lnTo>
                  <a:pt x="241101" y="35719"/>
                </a:lnTo>
                <a:lnTo>
                  <a:pt x="267890" y="53578"/>
                </a:lnTo>
                <a:lnTo>
                  <a:pt x="294679" y="71438"/>
                </a:lnTo>
                <a:lnTo>
                  <a:pt x="303609" y="80367"/>
                </a:lnTo>
                <a:lnTo>
                  <a:pt x="312539" y="89297"/>
                </a:lnTo>
                <a:lnTo>
                  <a:pt x="321469" y="89297"/>
                </a:lnTo>
                <a:lnTo>
                  <a:pt x="321469" y="71438"/>
                </a:lnTo>
                <a:lnTo>
                  <a:pt x="32146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1714500" y="2848570"/>
            <a:ext cx="169665" cy="366118"/>
          </a:xfrm>
          <a:custGeom>
            <a:avLst/>
            <a:gdLst/>
            <a:ahLst/>
            <a:cxnLst/>
            <a:rect l="0" t="0" r="0" b="0"/>
            <a:pathLst>
              <a:path w="169665" h="366118">
                <a:moveTo>
                  <a:pt x="89297" y="0"/>
                </a:moveTo>
                <a:lnTo>
                  <a:pt x="89297" y="0"/>
                </a:lnTo>
                <a:lnTo>
                  <a:pt x="80367" y="0"/>
                </a:lnTo>
                <a:lnTo>
                  <a:pt x="71438" y="0"/>
                </a:lnTo>
                <a:lnTo>
                  <a:pt x="53578" y="0"/>
                </a:lnTo>
                <a:lnTo>
                  <a:pt x="35719" y="8930"/>
                </a:lnTo>
                <a:lnTo>
                  <a:pt x="17859" y="8930"/>
                </a:lnTo>
                <a:lnTo>
                  <a:pt x="0" y="26789"/>
                </a:lnTo>
                <a:lnTo>
                  <a:pt x="0" y="44648"/>
                </a:lnTo>
                <a:lnTo>
                  <a:pt x="0" y="62508"/>
                </a:lnTo>
                <a:lnTo>
                  <a:pt x="8930" y="80367"/>
                </a:lnTo>
                <a:lnTo>
                  <a:pt x="17859" y="98226"/>
                </a:lnTo>
                <a:lnTo>
                  <a:pt x="35719" y="107156"/>
                </a:lnTo>
                <a:lnTo>
                  <a:pt x="53578" y="116086"/>
                </a:lnTo>
                <a:lnTo>
                  <a:pt x="71438" y="116086"/>
                </a:lnTo>
                <a:lnTo>
                  <a:pt x="80367" y="98226"/>
                </a:lnTo>
                <a:lnTo>
                  <a:pt x="98227" y="89297"/>
                </a:lnTo>
                <a:lnTo>
                  <a:pt x="98227" y="62508"/>
                </a:lnTo>
                <a:lnTo>
                  <a:pt x="98227" y="44648"/>
                </a:lnTo>
                <a:lnTo>
                  <a:pt x="98227" y="17859"/>
                </a:lnTo>
                <a:lnTo>
                  <a:pt x="98227" y="0"/>
                </a:lnTo>
                <a:lnTo>
                  <a:pt x="89297" y="0"/>
                </a:lnTo>
                <a:lnTo>
                  <a:pt x="89297" y="0"/>
                </a:lnTo>
                <a:lnTo>
                  <a:pt x="98227" y="17859"/>
                </a:lnTo>
                <a:lnTo>
                  <a:pt x="98227" y="35719"/>
                </a:lnTo>
                <a:lnTo>
                  <a:pt x="98227" y="62508"/>
                </a:lnTo>
                <a:lnTo>
                  <a:pt x="107156" y="89297"/>
                </a:lnTo>
                <a:lnTo>
                  <a:pt x="125016" y="116086"/>
                </a:lnTo>
                <a:lnTo>
                  <a:pt x="133945" y="142875"/>
                </a:lnTo>
                <a:lnTo>
                  <a:pt x="142875" y="169664"/>
                </a:lnTo>
                <a:lnTo>
                  <a:pt x="151805" y="196453"/>
                </a:lnTo>
                <a:lnTo>
                  <a:pt x="169664" y="232172"/>
                </a:lnTo>
                <a:lnTo>
                  <a:pt x="169664" y="267891"/>
                </a:lnTo>
                <a:lnTo>
                  <a:pt x="169664" y="294680"/>
                </a:lnTo>
                <a:lnTo>
                  <a:pt x="169664" y="330398"/>
                </a:lnTo>
                <a:lnTo>
                  <a:pt x="160734" y="348258"/>
                </a:lnTo>
                <a:lnTo>
                  <a:pt x="151805" y="366117"/>
                </a:lnTo>
                <a:lnTo>
                  <a:pt x="142875" y="366117"/>
                </a:lnTo>
                <a:lnTo>
                  <a:pt x="142875"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2044898" y="2875359"/>
            <a:ext cx="35720" cy="26790"/>
          </a:xfrm>
          <a:custGeom>
            <a:avLst/>
            <a:gdLst/>
            <a:ahLst/>
            <a:cxnLst/>
            <a:rect l="0" t="0" r="0" b="0"/>
            <a:pathLst>
              <a:path w="35720" h="26790">
                <a:moveTo>
                  <a:pt x="35719" y="26789"/>
                </a:moveTo>
                <a:lnTo>
                  <a:pt x="26790" y="26789"/>
                </a:lnTo>
                <a:lnTo>
                  <a:pt x="26790" y="26789"/>
                </a:lnTo>
                <a:lnTo>
                  <a:pt x="26790" y="26789"/>
                </a:lnTo>
                <a:lnTo>
                  <a:pt x="17860" y="26789"/>
                </a:lnTo>
                <a:lnTo>
                  <a:pt x="17860" y="26789"/>
                </a:lnTo>
                <a:lnTo>
                  <a:pt x="893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982266" y="3652242"/>
            <a:ext cx="205384" cy="339329"/>
          </a:xfrm>
          <a:custGeom>
            <a:avLst/>
            <a:gdLst/>
            <a:ahLst/>
            <a:cxnLst/>
            <a:rect l="0" t="0" r="0" b="0"/>
            <a:pathLst>
              <a:path w="205384" h="339329">
                <a:moveTo>
                  <a:pt x="116086" y="0"/>
                </a:moveTo>
                <a:lnTo>
                  <a:pt x="107156" y="0"/>
                </a:lnTo>
                <a:lnTo>
                  <a:pt x="98226" y="8929"/>
                </a:lnTo>
                <a:lnTo>
                  <a:pt x="80367" y="17859"/>
                </a:lnTo>
                <a:lnTo>
                  <a:pt x="62508" y="26789"/>
                </a:lnTo>
                <a:lnTo>
                  <a:pt x="35718" y="44648"/>
                </a:lnTo>
                <a:lnTo>
                  <a:pt x="26789" y="71437"/>
                </a:lnTo>
                <a:lnTo>
                  <a:pt x="8929" y="89297"/>
                </a:lnTo>
                <a:lnTo>
                  <a:pt x="0" y="107156"/>
                </a:lnTo>
                <a:lnTo>
                  <a:pt x="0" y="125015"/>
                </a:lnTo>
                <a:lnTo>
                  <a:pt x="8929" y="142875"/>
                </a:lnTo>
                <a:lnTo>
                  <a:pt x="17859" y="151804"/>
                </a:lnTo>
                <a:lnTo>
                  <a:pt x="35718" y="160734"/>
                </a:lnTo>
                <a:lnTo>
                  <a:pt x="62508" y="160734"/>
                </a:lnTo>
                <a:lnTo>
                  <a:pt x="98226" y="169664"/>
                </a:lnTo>
                <a:lnTo>
                  <a:pt x="133945" y="178594"/>
                </a:lnTo>
                <a:lnTo>
                  <a:pt x="169664" y="196453"/>
                </a:lnTo>
                <a:lnTo>
                  <a:pt x="196453" y="214312"/>
                </a:lnTo>
                <a:lnTo>
                  <a:pt x="205383" y="232172"/>
                </a:lnTo>
                <a:lnTo>
                  <a:pt x="205383" y="258961"/>
                </a:lnTo>
                <a:lnTo>
                  <a:pt x="187523" y="285750"/>
                </a:lnTo>
                <a:lnTo>
                  <a:pt x="160734" y="312539"/>
                </a:lnTo>
                <a:lnTo>
                  <a:pt x="125015" y="321469"/>
                </a:lnTo>
                <a:lnTo>
                  <a:pt x="80367" y="330398"/>
                </a:lnTo>
                <a:lnTo>
                  <a:pt x="44648" y="339328"/>
                </a:lnTo>
                <a:lnTo>
                  <a:pt x="26789" y="330398"/>
                </a:lnTo>
                <a:lnTo>
                  <a:pt x="8929" y="330398"/>
                </a:lnTo>
                <a:lnTo>
                  <a:pt x="0" y="321469"/>
                </a:lnTo>
                <a:lnTo>
                  <a:pt x="8929" y="312539"/>
                </a:lnTo>
                <a:lnTo>
                  <a:pt x="26789" y="303609"/>
                </a:lnTo>
                <a:lnTo>
                  <a:pt x="44648" y="285750"/>
                </a:lnTo>
                <a:lnTo>
                  <a:pt x="80367" y="267890"/>
                </a:lnTo>
                <a:lnTo>
                  <a:pt x="80367"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1169789" y="3661171"/>
            <a:ext cx="187525" cy="366119"/>
          </a:xfrm>
          <a:custGeom>
            <a:avLst/>
            <a:gdLst/>
            <a:ahLst/>
            <a:cxnLst/>
            <a:rect l="0" t="0" r="0" b="0"/>
            <a:pathLst>
              <a:path w="187525" h="366119">
                <a:moveTo>
                  <a:pt x="26789" y="142875"/>
                </a:moveTo>
                <a:lnTo>
                  <a:pt x="26789" y="142875"/>
                </a:lnTo>
                <a:lnTo>
                  <a:pt x="26789" y="142875"/>
                </a:lnTo>
                <a:lnTo>
                  <a:pt x="26789" y="142875"/>
                </a:lnTo>
                <a:lnTo>
                  <a:pt x="35719" y="151805"/>
                </a:lnTo>
                <a:lnTo>
                  <a:pt x="35719" y="160735"/>
                </a:lnTo>
                <a:lnTo>
                  <a:pt x="44649" y="178594"/>
                </a:lnTo>
                <a:lnTo>
                  <a:pt x="62508" y="205383"/>
                </a:lnTo>
                <a:lnTo>
                  <a:pt x="71438" y="232172"/>
                </a:lnTo>
                <a:lnTo>
                  <a:pt x="98227" y="267891"/>
                </a:lnTo>
                <a:lnTo>
                  <a:pt x="116086" y="294680"/>
                </a:lnTo>
                <a:lnTo>
                  <a:pt x="133945" y="321469"/>
                </a:lnTo>
                <a:lnTo>
                  <a:pt x="142875" y="339329"/>
                </a:lnTo>
                <a:lnTo>
                  <a:pt x="151805" y="357188"/>
                </a:lnTo>
                <a:lnTo>
                  <a:pt x="160734" y="366118"/>
                </a:lnTo>
                <a:lnTo>
                  <a:pt x="151805" y="366118"/>
                </a:lnTo>
                <a:lnTo>
                  <a:pt x="133945" y="357188"/>
                </a:lnTo>
                <a:lnTo>
                  <a:pt x="107156" y="339329"/>
                </a:lnTo>
                <a:lnTo>
                  <a:pt x="80367" y="312540"/>
                </a:lnTo>
                <a:lnTo>
                  <a:pt x="44649" y="276821"/>
                </a:lnTo>
                <a:lnTo>
                  <a:pt x="26789" y="232172"/>
                </a:lnTo>
                <a:lnTo>
                  <a:pt x="8930" y="187524"/>
                </a:lnTo>
                <a:lnTo>
                  <a:pt x="0" y="142875"/>
                </a:lnTo>
                <a:lnTo>
                  <a:pt x="0" y="107157"/>
                </a:lnTo>
                <a:lnTo>
                  <a:pt x="26789" y="71438"/>
                </a:lnTo>
                <a:lnTo>
                  <a:pt x="62508" y="35719"/>
                </a:lnTo>
                <a:lnTo>
                  <a:pt x="98227" y="17860"/>
                </a:lnTo>
                <a:lnTo>
                  <a:pt x="142875" y="8930"/>
                </a:lnTo>
                <a:lnTo>
                  <a:pt x="169664" y="0"/>
                </a:lnTo>
                <a:lnTo>
                  <a:pt x="187524" y="8930"/>
                </a:lnTo>
                <a:lnTo>
                  <a:pt x="187524" y="35719"/>
                </a:lnTo>
                <a:lnTo>
                  <a:pt x="169664" y="62508"/>
                </a:lnTo>
                <a:lnTo>
                  <a:pt x="151805" y="98227"/>
                </a:lnTo>
                <a:lnTo>
                  <a:pt x="133945" y="125016"/>
                </a:lnTo>
                <a:lnTo>
                  <a:pt x="107156" y="151805"/>
                </a:lnTo>
                <a:lnTo>
                  <a:pt x="89297" y="169665"/>
                </a:lnTo>
                <a:lnTo>
                  <a:pt x="71438" y="187524"/>
                </a:lnTo>
                <a:lnTo>
                  <a:pt x="62508" y="187524"/>
                </a:lnTo>
                <a:lnTo>
                  <a:pt x="62508"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1375172" y="3580804"/>
            <a:ext cx="80368" cy="187525"/>
          </a:xfrm>
          <a:custGeom>
            <a:avLst/>
            <a:gdLst/>
            <a:ahLst/>
            <a:cxnLst/>
            <a:rect l="0" t="0" r="0" b="0"/>
            <a:pathLst>
              <a:path w="80368" h="187525">
                <a:moveTo>
                  <a:pt x="0" y="107157"/>
                </a:moveTo>
                <a:lnTo>
                  <a:pt x="0" y="116086"/>
                </a:lnTo>
                <a:lnTo>
                  <a:pt x="0" y="125016"/>
                </a:lnTo>
                <a:lnTo>
                  <a:pt x="0" y="133946"/>
                </a:lnTo>
                <a:lnTo>
                  <a:pt x="8930" y="142875"/>
                </a:lnTo>
                <a:lnTo>
                  <a:pt x="17859" y="160735"/>
                </a:lnTo>
                <a:lnTo>
                  <a:pt x="35719" y="169664"/>
                </a:lnTo>
                <a:lnTo>
                  <a:pt x="53578" y="178594"/>
                </a:lnTo>
                <a:lnTo>
                  <a:pt x="71437" y="178594"/>
                </a:lnTo>
                <a:lnTo>
                  <a:pt x="80367" y="187524"/>
                </a:lnTo>
                <a:lnTo>
                  <a:pt x="80367" y="178594"/>
                </a:lnTo>
                <a:lnTo>
                  <a:pt x="80367" y="169664"/>
                </a:lnTo>
                <a:lnTo>
                  <a:pt x="71437" y="142875"/>
                </a:lnTo>
                <a:lnTo>
                  <a:pt x="53578" y="116086"/>
                </a:lnTo>
                <a:lnTo>
                  <a:pt x="44648" y="80367"/>
                </a:lnTo>
                <a:lnTo>
                  <a:pt x="35719" y="53578"/>
                </a:lnTo>
                <a:lnTo>
                  <a:pt x="35719" y="26789"/>
                </a:lnTo>
                <a:lnTo>
                  <a:pt x="35719" y="8930"/>
                </a:lnTo>
                <a:lnTo>
                  <a:pt x="44648" y="0"/>
                </a:lnTo>
                <a:lnTo>
                  <a:pt x="53578" y="0"/>
                </a:lnTo>
                <a:lnTo>
                  <a:pt x="62508" y="8930"/>
                </a:lnTo>
                <a:lnTo>
                  <a:pt x="80367" y="17860"/>
                </a:lnTo>
                <a:lnTo>
                  <a:pt x="80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1553766" y="3607593"/>
            <a:ext cx="26790" cy="53579"/>
          </a:xfrm>
          <a:custGeom>
            <a:avLst/>
            <a:gdLst/>
            <a:ahLst/>
            <a:cxnLst/>
            <a:rect l="0" t="0" r="0" b="0"/>
            <a:pathLst>
              <a:path w="26790" h="53579">
                <a:moveTo>
                  <a:pt x="0" y="0"/>
                </a:moveTo>
                <a:lnTo>
                  <a:pt x="0" y="0"/>
                </a:lnTo>
                <a:lnTo>
                  <a:pt x="0" y="0"/>
                </a:lnTo>
                <a:lnTo>
                  <a:pt x="0" y="0"/>
                </a:lnTo>
                <a:lnTo>
                  <a:pt x="8929" y="0"/>
                </a:lnTo>
                <a:lnTo>
                  <a:pt x="8929" y="8930"/>
                </a:lnTo>
                <a:lnTo>
                  <a:pt x="17859" y="26789"/>
                </a:lnTo>
                <a:lnTo>
                  <a:pt x="17859" y="35719"/>
                </a:lnTo>
                <a:lnTo>
                  <a:pt x="26789" y="44649"/>
                </a:lnTo>
                <a:lnTo>
                  <a:pt x="26789" y="53578"/>
                </a:lnTo>
                <a:lnTo>
                  <a:pt x="2678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1500188" y="3455789"/>
            <a:ext cx="35719" cy="35719"/>
          </a:xfrm>
          <a:custGeom>
            <a:avLst/>
            <a:gdLst/>
            <a:ahLst/>
            <a:cxnLst/>
            <a:rect l="0" t="0" r="0" b="0"/>
            <a:pathLst>
              <a:path w="35719" h="35719">
                <a:moveTo>
                  <a:pt x="0" y="0"/>
                </a:moveTo>
                <a:lnTo>
                  <a:pt x="0" y="0"/>
                </a:lnTo>
                <a:lnTo>
                  <a:pt x="8929" y="8929"/>
                </a:lnTo>
                <a:lnTo>
                  <a:pt x="8929" y="17859"/>
                </a:lnTo>
                <a:lnTo>
                  <a:pt x="17859" y="17859"/>
                </a:lnTo>
                <a:lnTo>
                  <a:pt x="26789" y="26789"/>
                </a:lnTo>
                <a:lnTo>
                  <a:pt x="35718" y="35718"/>
                </a:lnTo>
                <a:lnTo>
                  <a:pt x="35718" y="26789"/>
                </a:lnTo>
                <a:lnTo>
                  <a:pt x="3571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1589484" y="3500437"/>
            <a:ext cx="187525" cy="125017"/>
          </a:xfrm>
          <a:custGeom>
            <a:avLst/>
            <a:gdLst/>
            <a:ahLst/>
            <a:cxnLst/>
            <a:rect l="0" t="0" r="0" b="0"/>
            <a:pathLst>
              <a:path w="187525" h="125017">
                <a:moveTo>
                  <a:pt x="0" y="53578"/>
                </a:moveTo>
                <a:lnTo>
                  <a:pt x="0" y="62508"/>
                </a:lnTo>
                <a:lnTo>
                  <a:pt x="8930" y="71438"/>
                </a:lnTo>
                <a:lnTo>
                  <a:pt x="17860" y="89297"/>
                </a:lnTo>
                <a:lnTo>
                  <a:pt x="26789" y="98227"/>
                </a:lnTo>
                <a:lnTo>
                  <a:pt x="35719" y="107156"/>
                </a:lnTo>
                <a:lnTo>
                  <a:pt x="35719" y="116086"/>
                </a:lnTo>
                <a:lnTo>
                  <a:pt x="44649" y="125016"/>
                </a:lnTo>
                <a:lnTo>
                  <a:pt x="44649" y="125016"/>
                </a:lnTo>
                <a:lnTo>
                  <a:pt x="44649" y="125016"/>
                </a:lnTo>
                <a:lnTo>
                  <a:pt x="35719" y="116086"/>
                </a:lnTo>
                <a:lnTo>
                  <a:pt x="26789" y="107156"/>
                </a:lnTo>
                <a:lnTo>
                  <a:pt x="26789" y="98227"/>
                </a:lnTo>
                <a:lnTo>
                  <a:pt x="17860" y="80367"/>
                </a:lnTo>
                <a:lnTo>
                  <a:pt x="17860" y="53578"/>
                </a:lnTo>
                <a:lnTo>
                  <a:pt x="17860" y="35719"/>
                </a:lnTo>
                <a:lnTo>
                  <a:pt x="17860" y="17859"/>
                </a:lnTo>
                <a:lnTo>
                  <a:pt x="35719" y="8930"/>
                </a:lnTo>
                <a:lnTo>
                  <a:pt x="53579" y="0"/>
                </a:lnTo>
                <a:lnTo>
                  <a:pt x="71438" y="8930"/>
                </a:lnTo>
                <a:lnTo>
                  <a:pt x="89297" y="17859"/>
                </a:lnTo>
                <a:lnTo>
                  <a:pt x="107157" y="35719"/>
                </a:lnTo>
                <a:lnTo>
                  <a:pt x="125016" y="53578"/>
                </a:lnTo>
                <a:lnTo>
                  <a:pt x="133946" y="71438"/>
                </a:lnTo>
                <a:lnTo>
                  <a:pt x="142875" y="80367"/>
                </a:lnTo>
                <a:lnTo>
                  <a:pt x="151805" y="89297"/>
                </a:lnTo>
                <a:lnTo>
                  <a:pt x="160735" y="80367"/>
                </a:lnTo>
                <a:lnTo>
                  <a:pt x="169664" y="71438"/>
                </a:lnTo>
                <a:lnTo>
                  <a:pt x="178594" y="53578"/>
                </a:lnTo>
                <a:lnTo>
                  <a:pt x="187524" y="26789"/>
                </a:lnTo>
                <a:lnTo>
                  <a:pt x="18752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1741289" y="3429000"/>
            <a:ext cx="187525" cy="285751"/>
          </a:xfrm>
          <a:custGeom>
            <a:avLst/>
            <a:gdLst/>
            <a:ahLst/>
            <a:cxnLst/>
            <a:rect l="0" t="0" r="0" b="0"/>
            <a:pathLst>
              <a:path w="187525" h="285751">
                <a:moveTo>
                  <a:pt x="62508" y="0"/>
                </a:moveTo>
                <a:lnTo>
                  <a:pt x="62508" y="0"/>
                </a:lnTo>
                <a:lnTo>
                  <a:pt x="53578" y="8929"/>
                </a:lnTo>
                <a:lnTo>
                  <a:pt x="44649" y="17859"/>
                </a:lnTo>
                <a:lnTo>
                  <a:pt x="35719" y="26789"/>
                </a:lnTo>
                <a:lnTo>
                  <a:pt x="26789" y="35718"/>
                </a:lnTo>
                <a:lnTo>
                  <a:pt x="17859" y="44648"/>
                </a:lnTo>
                <a:lnTo>
                  <a:pt x="8930" y="53578"/>
                </a:lnTo>
                <a:lnTo>
                  <a:pt x="8930" y="71437"/>
                </a:lnTo>
                <a:lnTo>
                  <a:pt x="0" y="80367"/>
                </a:lnTo>
                <a:lnTo>
                  <a:pt x="0" y="89296"/>
                </a:lnTo>
                <a:lnTo>
                  <a:pt x="8930" y="89296"/>
                </a:lnTo>
                <a:lnTo>
                  <a:pt x="8930" y="89296"/>
                </a:lnTo>
                <a:lnTo>
                  <a:pt x="17859" y="80367"/>
                </a:lnTo>
                <a:lnTo>
                  <a:pt x="26789" y="71437"/>
                </a:lnTo>
                <a:lnTo>
                  <a:pt x="26789" y="53578"/>
                </a:lnTo>
                <a:lnTo>
                  <a:pt x="44649" y="44648"/>
                </a:lnTo>
                <a:lnTo>
                  <a:pt x="53578" y="35718"/>
                </a:lnTo>
                <a:lnTo>
                  <a:pt x="62508" y="35718"/>
                </a:lnTo>
                <a:lnTo>
                  <a:pt x="71438" y="35718"/>
                </a:lnTo>
                <a:lnTo>
                  <a:pt x="89297" y="53578"/>
                </a:lnTo>
                <a:lnTo>
                  <a:pt x="107156" y="71437"/>
                </a:lnTo>
                <a:lnTo>
                  <a:pt x="125016" y="89296"/>
                </a:lnTo>
                <a:lnTo>
                  <a:pt x="142875" y="116086"/>
                </a:lnTo>
                <a:lnTo>
                  <a:pt x="160734" y="133945"/>
                </a:lnTo>
                <a:lnTo>
                  <a:pt x="178594" y="160734"/>
                </a:lnTo>
                <a:lnTo>
                  <a:pt x="187524" y="187523"/>
                </a:lnTo>
                <a:lnTo>
                  <a:pt x="187524" y="205382"/>
                </a:lnTo>
                <a:lnTo>
                  <a:pt x="178594" y="223242"/>
                </a:lnTo>
                <a:lnTo>
                  <a:pt x="160734" y="250031"/>
                </a:lnTo>
                <a:lnTo>
                  <a:pt x="133945" y="267890"/>
                </a:lnTo>
                <a:lnTo>
                  <a:pt x="98227" y="276820"/>
                </a:lnTo>
                <a:lnTo>
                  <a:pt x="53578" y="285750"/>
                </a:lnTo>
                <a:lnTo>
                  <a:pt x="17859" y="276820"/>
                </a:lnTo>
                <a:lnTo>
                  <a:pt x="17859"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1750219" y="3178968"/>
            <a:ext cx="500063" cy="285751"/>
          </a:xfrm>
          <a:custGeom>
            <a:avLst/>
            <a:gdLst/>
            <a:ahLst/>
            <a:cxnLst/>
            <a:rect l="0" t="0" r="0" b="0"/>
            <a:pathLst>
              <a:path w="500063" h="285751">
                <a:moveTo>
                  <a:pt x="178594" y="62508"/>
                </a:moveTo>
                <a:lnTo>
                  <a:pt x="187523" y="62508"/>
                </a:lnTo>
                <a:lnTo>
                  <a:pt x="196453" y="71438"/>
                </a:lnTo>
                <a:lnTo>
                  <a:pt x="205383" y="80368"/>
                </a:lnTo>
                <a:lnTo>
                  <a:pt x="214312" y="98227"/>
                </a:lnTo>
                <a:lnTo>
                  <a:pt x="232172" y="125016"/>
                </a:lnTo>
                <a:lnTo>
                  <a:pt x="241101" y="151805"/>
                </a:lnTo>
                <a:lnTo>
                  <a:pt x="258961" y="178594"/>
                </a:lnTo>
                <a:lnTo>
                  <a:pt x="267890" y="205383"/>
                </a:lnTo>
                <a:lnTo>
                  <a:pt x="276820" y="232172"/>
                </a:lnTo>
                <a:lnTo>
                  <a:pt x="285750" y="250032"/>
                </a:lnTo>
                <a:lnTo>
                  <a:pt x="285750" y="267891"/>
                </a:lnTo>
                <a:lnTo>
                  <a:pt x="285750" y="276821"/>
                </a:lnTo>
                <a:lnTo>
                  <a:pt x="276820" y="276821"/>
                </a:lnTo>
                <a:lnTo>
                  <a:pt x="267890" y="267891"/>
                </a:lnTo>
                <a:lnTo>
                  <a:pt x="250031" y="258961"/>
                </a:lnTo>
                <a:lnTo>
                  <a:pt x="223242" y="241102"/>
                </a:lnTo>
                <a:lnTo>
                  <a:pt x="187523" y="223243"/>
                </a:lnTo>
                <a:lnTo>
                  <a:pt x="142875" y="205383"/>
                </a:lnTo>
                <a:lnTo>
                  <a:pt x="107156" y="178594"/>
                </a:lnTo>
                <a:lnTo>
                  <a:pt x="71437" y="160735"/>
                </a:lnTo>
                <a:lnTo>
                  <a:pt x="35719" y="142875"/>
                </a:lnTo>
                <a:lnTo>
                  <a:pt x="17859" y="125016"/>
                </a:lnTo>
                <a:lnTo>
                  <a:pt x="0" y="116086"/>
                </a:lnTo>
                <a:lnTo>
                  <a:pt x="0" y="107157"/>
                </a:lnTo>
                <a:lnTo>
                  <a:pt x="0" y="98227"/>
                </a:lnTo>
                <a:lnTo>
                  <a:pt x="8929" y="89297"/>
                </a:lnTo>
                <a:lnTo>
                  <a:pt x="17859" y="80368"/>
                </a:lnTo>
                <a:lnTo>
                  <a:pt x="44648" y="62508"/>
                </a:lnTo>
                <a:lnTo>
                  <a:pt x="80367" y="44649"/>
                </a:lnTo>
                <a:lnTo>
                  <a:pt x="116086" y="26789"/>
                </a:lnTo>
                <a:lnTo>
                  <a:pt x="151804" y="8930"/>
                </a:lnTo>
                <a:lnTo>
                  <a:pt x="178594" y="0"/>
                </a:lnTo>
                <a:lnTo>
                  <a:pt x="214312" y="0"/>
                </a:lnTo>
                <a:lnTo>
                  <a:pt x="241101" y="8930"/>
                </a:lnTo>
                <a:lnTo>
                  <a:pt x="250031" y="26789"/>
                </a:lnTo>
                <a:lnTo>
                  <a:pt x="241101" y="53578"/>
                </a:lnTo>
                <a:lnTo>
                  <a:pt x="223242" y="80368"/>
                </a:lnTo>
                <a:lnTo>
                  <a:pt x="187523" y="116086"/>
                </a:lnTo>
                <a:lnTo>
                  <a:pt x="160734" y="142875"/>
                </a:lnTo>
                <a:lnTo>
                  <a:pt x="133945" y="169664"/>
                </a:lnTo>
                <a:lnTo>
                  <a:pt x="107156" y="178594"/>
                </a:lnTo>
                <a:lnTo>
                  <a:pt x="98226" y="187524"/>
                </a:lnTo>
                <a:lnTo>
                  <a:pt x="98226" y="178594"/>
                </a:lnTo>
                <a:lnTo>
                  <a:pt x="116086" y="169664"/>
                </a:lnTo>
                <a:lnTo>
                  <a:pt x="142875" y="151805"/>
                </a:lnTo>
                <a:lnTo>
                  <a:pt x="187523" y="133946"/>
                </a:lnTo>
                <a:lnTo>
                  <a:pt x="232172" y="107157"/>
                </a:lnTo>
                <a:lnTo>
                  <a:pt x="276820" y="89297"/>
                </a:lnTo>
                <a:lnTo>
                  <a:pt x="321469" y="71438"/>
                </a:lnTo>
                <a:lnTo>
                  <a:pt x="348258" y="71438"/>
                </a:lnTo>
                <a:lnTo>
                  <a:pt x="375047" y="71438"/>
                </a:lnTo>
                <a:lnTo>
                  <a:pt x="375047" y="89297"/>
                </a:lnTo>
                <a:lnTo>
                  <a:pt x="357187" y="107157"/>
                </a:lnTo>
                <a:lnTo>
                  <a:pt x="321469" y="142875"/>
                </a:lnTo>
                <a:lnTo>
                  <a:pt x="276820" y="178594"/>
                </a:lnTo>
                <a:lnTo>
                  <a:pt x="232172" y="214313"/>
                </a:lnTo>
                <a:lnTo>
                  <a:pt x="196453" y="241102"/>
                </a:lnTo>
                <a:lnTo>
                  <a:pt x="169664" y="267891"/>
                </a:lnTo>
                <a:lnTo>
                  <a:pt x="151804" y="276821"/>
                </a:lnTo>
                <a:lnTo>
                  <a:pt x="151804" y="285750"/>
                </a:lnTo>
                <a:lnTo>
                  <a:pt x="160734" y="267891"/>
                </a:lnTo>
                <a:lnTo>
                  <a:pt x="187523" y="250032"/>
                </a:lnTo>
                <a:lnTo>
                  <a:pt x="232172" y="223243"/>
                </a:lnTo>
                <a:lnTo>
                  <a:pt x="267890" y="187524"/>
                </a:lnTo>
                <a:lnTo>
                  <a:pt x="321469" y="142875"/>
                </a:lnTo>
                <a:lnTo>
                  <a:pt x="357187" y="116086"/>
                </a:lnTo>
                <a:lnTo>
                  <a:pt x="392906" y="80368"/>
                </a:lnTo>
                <a:lnTo>
                  <a:pt x="419695" y="62508"/>
                </a:lnTo>
                <a:lnTo>
                  <a:pt x="428625" y="44649"/>
                </a:lnTo>
                <a:lnTo>
                  <a:pt x="437554" y="44649"/>
                </a:lnTo>
                <a:lnTo>
                  <a:pt x="428625" y="53578"/>
                </a:lnTo>
                <a:lnTo>
                  <a:pt x="428625" y="71438"/>
                </a:lnTo>
                <a:lnTo>
                  <a:pt x="419695" y="98227"/>
                </a:lnTo>
                <a:lnTo>
                  <a:pt x="419695" y="125016"/>
                </a:lnTo>
                <a:lnTo>
                  <a:pt x="419695" y="142875"/>
                </a:lnTo>
                <a:lnTo>
                  <a:pt x="428625" y="160735"/>
                </a:lnTo>
                <a:lnTo>
                  <a:pt x="437554" y="160735"/>
                </a:lnTo>
                <a:lnTo>
                  <a:pt x="446484" y="160735"/>
                </a:lnTo>
                <a:lnTo>
                  <a:pt x="464344" y="151805"/>
                </a:lnTo>
                <a:lnTo>
                  <a:pt x="482203" y="133946"/>
                </a:lnTo>
                <a:lnTo>
                  <a:pt x="491133" y="107157"/>
                </a:lnTo>
                <a:lnTo>
                  <a:pt x="500062" y="80368"/>
                </a:lnTo>
                <a:lnTo>
                  <a:pt x="500062" y="53578"/>
                </a:lnTo>
                <a:lnTo>
                  <a:pt x="491133" y="35719"/>
                </a:lnTo>
                <a:lnTo>
                  <a:pt x="473273" y="17860"/>
                </a:lnTo>
                <a:lnTo>
                  <a:pt x="455414" y="0"/>
                </a:lnTo>
                <a:lnTo>
                  <a:pt x="437554" y="0"/>
                </a:lnTo>
                <a:lnTo>
                  <a:pt x="428625" y="8930"/>
                </a:lnTo>
                <a:lnTo>
                  <a:pt x="410765" y="26789"/>
                </a:lnTo>
                <a:lnTo>
                  <a:pt x="410765" y="53578"/>
                </a:lnTo>
                <a:lnTo>
                  <a:pt x="410765" y="80368"/>
                </a:lnTo>
                <a:lnTo>
                  <a:pt x="410765" y="107157"/>
                </a:lnTo>
                <a:lnTo>
                  <a:pt x="419695" y="116086"/>
                </a:lnTo>
                <a:lnTo>
                  <a:pt x="419695"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2223492" y="3098601"/>
            <a:ext cx="169665" cy="160736"/>
          </a:xfrm>
          <a:custGeom>
            <a:avLst/>
            <a:gdLst/>
            <a:ahLst/>
            <a:cxnLst/>
            <a:rect l="0" t="0" r="0" b="0"/>
            <a:pathLst>
              <a:path w="169665" h="160736">
                <a:moveTo>
                  <a:pt x="53578" y="160735"/>
                </a:moveTo>
                <a:lnTo>
                  <a:pt x="62508" y="151805"/>
                </a:lnTo>
                <a:lnTo>
                  <a:pt x="80367" y="133945"/>
                </a:lnTo>
                <a:lnTo>
                  <a:pt x="98227" y="107156"/>
                </a:lnTo>
                <a:lnTo>
                  <a:pt x="116086" y="80367"/>
                </a:lnTo>
                <a:lnTo>
                  <a:pt x="125016" y="62508"/>
                </a:lnTo>
                <a:lnTo>
                  <a:pt x="133946" y="62508"/>
                </a:lnTo>
                <a:lnTo>
                  <a:pt x="133946" y="62508"/>
                </a:lnTo>
                <a:lnTo>
                  <a:pt x="125016" y="80367"/>
                </a:lnTo>
                <a:lnTo>
                  <a:pt x="116086" y="98227"/>
                </a:lnTo>
                <a:lnTo>
                  <a:pt x="116086" y="125016"/>
                </a:lnTo>
                <a:lnTo>
                  <a:pt x="107156" y="142875"/>
                </a:lnTo>
                <a:lnTo>
                  <a:pt x="116086" y="160735"/>
                </a:lnTo>
                <a:lnTo>
                  <a:pt x="116086" y="160735"/>
                </a:lnTo>
                <a:lnTo>
                  <a:pt x="125016" y="160735"/>
                </a:lnTo>
                <a:lnTo>
                  <a:pt x="133946" y="151805"/>
                </a:lnTo>
                <a:lnTo>
                  <a:pt x="151805" y="133945"/>
                </a:lnTo>
                <a:lnTo>
                  <a:pt x="160735" y="107156"/>
                </a:lnTo>
                <a:lnTo>
                  <a:pt x="169664" y="80367"/>
                </a:lnTo>
                <a:lnTo>
                  <a:pt x="169664" y="53578"/>
                </a:lnTo>
                <a:lnTo>
                  <a:pt x="160735" y="26789"/>
                </a:lnTo>
                <a:lnTo>
                  <a:pt x="142875" y="8930"/>
                </a:lnTo>
                <a:lnTo>
                  <a:pt x="125016" y="0"/>
                </a:lnTo>
                <a:lnTo>
                  <a:pt x="98227" y="8930"/>
                </a:lnTo>
                <a:lnTo>
                  <a:pt x="71438" y="17860"/>
                </a:lnTo>
                <a:lnTo>
                  <a:pt x="44649" y="44649"/>
                </a:lnTo>
                <a:lnTo>
                  <a:pt x="17860" y="62508"/>
                </a:lnTo>
                <a:lnTo>
                  <a:pt x="8930" y="80367"/>
                </a:lnTo>
                <a:lnTo>
                  <a:pt x="0" y="9822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2393156" y="2920007"/>
            <a:ext cx="178595" cy="276822"/>
          </a:xfrm>
          <a:custGeom>
            <a:avLst/>
            <a:gdLst/>
            <a:ahLst/>
            <a:cxnLst/>
            <a:rect l="0" t="0" r="0" b="0"/>
            <a:pathLst>
              <a:path w="178595" h="276822">
                <a:moveTo>
                  <a:pt x="17860" y="107157"/>
                </a:moveTo>
                <a:lnTo>
                  <a:pt x="17860" y="89297"/>
                </a:lnTo>
                <a:lnTo>
                  <a:pt x="26789" y="80368"/>
                </a:lnTo>
                <a:lnTo>
                  <a:pt x="35719" y="62508"/>
                </a:lnTo>
                <a:lnTo>
                  <a:pt x="35719" y="44649"/>
                </a:lnTo>
                <a:lnTo>
                  <a:pt x="26789" y="26789"/>
                </a:lnTo>
                <a:lnTo>
                  <a:pt x="26789" y="17860"/>
                </a:lnTo>
                <a:lnTo>
                  <a:pt x="17860" y="8930"/>
                </a:lnTo>
                <a:lnTo>
                  <a:pt x="8930" y="0"/>
                </a:lnTo>
                <a:lnTo>
                  <a:pt x="0" y="0"/>
                </a:lnTo>
                <a:lnTo>
                  <a:pt x="0" y="0"/>
                </a:lnTo>
                <a:lnTo>
                  <a:pt x="0" y="0"/>
                </a:lnTo>
                <a:lnTo>
                  <a:pt x="0" y="0"/>
                </a:lnTo>
                <a:lnTo>
                  <a:pt x="0" y="17860"/>
                </a:lnTo>
                <a:lnTo>
                  <a:pt x="0" y="35719"/>
                </a:lnTo>
                <a:lnTo>
                  <a:pt x="0" y="62508"/>
                </a:lnTo>
                <a:lnTo>
                  <a:pt x="0" y="98227"/>
                </a:lnTo>
                <a:lnTo>
                  <a:pt x="0" y="142875"/>
                </a:lnTo>
                <a:lnTo>
                  <a:pt x="8930" y="187524"/>
                </a:lnTo>
                <a:lnTo>
                  <a:pt x="17860" y="223243"/>
                </a:lnTo>
                <a:lnTo>
                  <a:pt x="35719" y="250032"/>
                </a:lnTo>
                <a:lnTo>
                  <a:pt x="53578" y="267891"/>
                </a:lnTo>
                <a:lnTo>
                  <a:pt x="80367" y="276821"/>
                </a:lnTo>
                <a:lnTo>
                  <a:pt x="107157" y="267891"/>
                </a:lnTo>
                <a:lnTo>
                  <a:pt x="133946" y="258961"/>
                </a:lnTo>
                <a:lnTo>
                  <a:pt x="160735" y="241102"/>
                </a:lnTo>
                <a:lnTo>
                  <a:pt x="169664" y="214313"/>
                </a:lnTo>
                <a:lnTo>
                  <a:pt x="178594" y="187524"/>
                </a:lnTo>
                <a:lnTo>
                  <a:pt x="169664" y="160735"/>
                </a:lnTo>
                <a:lnTo>
                  <a:pt x="151805" y="142875"/>
                </a:lnTo>
                <a:lnTo>
                  <a:pt x="125016" y="116086"/>
                </a:lnTo>
                <a:lnTo>
                  <a:pt x="89297" y="98227"/>
                </a:lnTo>
                <a:lnTo>
                  <a:pt x="8929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2143125" y="2893218"/>
            <a:ext cx="446485" cy="232173"/>
          </a:xfrm>
          <a:custGeom>
            <a:avLst/>
            <a:gdLst/>
            <a:ahLst/>
            <a:cxnLst/>
            <a:rect l="0" t="0" r="0" b="0"/>
            <a:pathLst>
              <a:path w="446485" h="232173">
                <a:moveTo>
                  <a:pt x="0" y="232172"/>
                </a:moveTo>
                <a:lnTo>
                  <a:pt x="8930" y="214313"/>
                </a:lnTo>
                <a:lnTo>
                  <a:pt x="35719" y="196453"/>
                </a:lnTo>
                <a:lnTo>
                  <a:pt x="80367" y="160735"/>
                </a:lnTo>
                <a:lnTo>
                  <a:pt x="151805" y="125016"/>
                </a:lnTo>
                <a:lnTo>
                  <a:pt x="232172" y="80368"/>
                </a:lnTo>
                <a:lnTo>
                  <a:pt x="303609" y="53578"/>
                </a:lnTo>
                <a:lnTo>
                  <a:pt x="366117" y="26789"/>
                </a:lnTo>
                <a:lnTo>
                  <a:pt x="419695" y="17860"/>
                </a:lnTo>
                <a:lnTo>
                  <a:pt x="446484" y="0"/>
                </a:lnTo>
                <a:lnTo>
                  <a:pt x="44648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89883459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Hamcrest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hlinkClick r:id="rId2"/>
              </a:rPr>
              <a:t>http://hamcrest.org</a:t>
            </a:r>
            <a:r>
              <a:rPr lang="en-US" sz="2800" dirty="0" smtClean="0">
                <a:hlinkClick r:id="rId2"/>
              </a:rPr>
              <a:t>/</a:t>
            </a:r>
            <a:endParaRPr lang="en-US" sz="2800" dirty="0" smtClean="0"/>
          </a:p>
          <a:p>
            <a:r>
              <a:rPr lang="en-US" sz="2800" dirty="0">
                <a:hlinkClick r:id="rId3"/>
              </a:rPr>
              <a:t>http://</a:t>
            </a:r>
            <a:r>
              <a:rPr lang="en-US" sz="2800" dirty="0" smtClean="0">
                <a:hlinkClick r:id="rId3"/>
              </a:rPr>
              <a:t>code.google.com/p/hamcrest/wiki/Tutorial</a:t>
            </a:r>
            <a:endParaRPr lang="en-US" sz="2800" dirty="0" smtClean="0"/>
          </a:p>
          <a:p>
            <a:r>
              <a:rPr lang="en-US" sz="2800" dirty="0">
                <a:hlinkClick r:id="rId4"/>
              </a:rPr>
              <a:t>http://</a:t>
            </a:r>
            <a:r>
              <a:rPr lang="en-US" sz="2800" dirty="0" smtClean="0">
                <a:hlinkClick r:id="rId4"/>
              </a:rPr>
              <a:t>junit.sourceforge.net/doc/cookbook/cookbook.htm</a:t>
            </a:r>
            <a:endParaRPr lang="en-US" sz="2800" dirty="0" smtClean="0"/>
          </a:p>
          <a:p>
            <a:r>
              <a:rPr lang="en-US" sz="2800" dirty="0">
                <a:hlinkClick r:id="rId5"/>
              </a:rPr>
              <a:t>http://hamcrest.org/JavaHamcrest/javadoc/1.3</a:t>
            </a:r>
            <a:r>
              <a:rPr lang="en-US" sz="2800" dirty="0" smtClean="0">
                <a:hlinkClick r:id="rId5"/>
              </a:rPr>
              <a:t>/</a:t>
            </a:r>
            <a:endParaRPr lang="en-US" sz="2800" dirty="0" smtClean="0"/>
          </a:p>
          <a:p>
            <a:r>
              <a:rPr lang="en-US" sz="2800" dirty="0"/>
              <a:t>http://junit.org/javadoc/4.10/org/hamcrest/Matcher.html</a:t>
            </a:r>
          </a:p>
        </p:txBody>
      </p:sp>
      <p:sp>
        <p:nvSpPr>
          <p:cNvPr id="4" name="Footer Placeholder 3"/>
          <p:cNvSpPr>
            <a:spLocks noGrp="1"/>
          </p:cNvSpPr>
          <p:nvPr>
            <p:ph type="ftr" sz="quarter" idx="4294967295"/>
          </p:nvPr>
        </p:nvSpPr>
        <p:spPr>
          <a:xfrm>
            <a:off x="3048000" y="6356350"/>
            <a:ext cx="3276600" cy="365125"/>
          </a:xfrm>
          <a:prstGeom prst="rect">
            <a:avLst/>
          </a:prstGeom>
        </p:spPr>
        <p:txBody>
          <a:bodyPr/>
          <a:lstStyle/>
          <a:p>
            <a:r>
              <a:rPr lang="en-US" sz="1400" b="1" dirty="0">
                <a:solidFill>
                  <a:schemeClr val="bg2">
                    <a:lumMod val="50000"/>
                  </a:schemeClr>
                </a:solidFill>
              </a:rPr>
              <a:t>http://en.wikipedia.org/wiki/Mockito</a:t>
            </a:r>
          </a:p>
        </p:txBody>
      </p:sp>
      <p:sp>
        <p:nvSpPr>
          <p:cNvPr id="5" name="Freeform 4"/>
          <p:cNvSpPr/>
          <p:nvPr/>
        </p:nvSpPr>
        <p:spPr bwMode="auto">
          <a:xfrm>
            <a:off x="5920383" y="607219"/>
            <a:ext cx="508993" cy="312540"/>
          </a:xfrm>
          <a:custGeom>
            <a:avLst/>
            <a:gdLst/>
            <a:ahLst/>
            <a:cxnLst/>
            <a:rect l="0" t="0" r="0" b="0"/>
            <a:pathLst>
              <a:path w="508993" h="312540">
                <a:moveTo>
                  <a:pt x="285750" y="80367"/>
                </a:moveTo>
                <a:lnTo>
                  <a:pt x="276820" y="89297"/>
                </a:lnTo>
                <a:lnTo>
                  <a:pt x="276820" y="98226"/>
                </a:lnTo>
                <a:lnTo>
                  <a:pt x="267890" y="116086"/>
                </a:lnTo>
                <a:lnTo>
                  <a:pt x="258961" y="142875"/>
                </a:lnTo>
                <a:lnTo>
                  <a:pt x="258961" y="160734"/>
                </a:lnTo>
                <a:lnTo>
                  <a:pt x="258961" y="196453"/>
                </a:lnTo>
                <a:lnTo>
                  <a:pt x="258961" y="223242"/>
                </a:lnTo>
                <a:lnTo>
                  <a:pt x="250031" y="250031"/>
                </a:lnTo>
                <a:lnTo>
                  <a:pt x="258961" y="267890"/>
                </a:lnTo>
                <a:lnTo>
                  <a:pt x="258961" y="285750"/>
                </a:lnTo>
                <a:lnTo>
                  <a:pt x="250031" y="303609"/>
                </a:lnTo>
                <a:lnTo>
                  <a:pt x="250031" y="303609"/>
                </a:lnTo>
                <a:lnTo>
                  <a:pt x="241101" y="312539"/>
                </a:lnTo>
                <a:lnTo>
                  <a:pt x="223242" y="312539"/>
                </a:lnTo>
                <a:lnTo>
                  <a:pt x="214312" y="303609"/>
                </a:lnTo>
                <a:lnTo>
                  <a:pt x="187523" y="294679"/>
                </a:lnTo>
                <a:lnTo>
                  <a:pt x="160734" y="285750"/>
                </a:lnTo>
                <a:lnTo>
                  <a:pt x="142875" y="267890"/>
                </a:lnTo>
                <a:lnTo>
                  <a:pt x="116086" y="258961"/>
                </a:lnTo>
                <a:lnTo>
                  <a:pt x="89297" y="241101"/>
                </a:lnTo>
                <a:lnTo>
                  <a:pt x="71437" y="223242"/>
                </a:lnTo>
                <a:lnTo>
                  <a:pt x="44648" y="196453"/>
                </a:lnTo>
                <a:lnTo>
                  <a:pt x="26789" y="178593"/>
                </a:lnTo>
                <a:lnTo>
                  <a:pt x="17859" y="160734"/>
                </a:lnTo>
                <a:lnTo>
                  <a:pt x="8930" y="142875"/>
                </a:lnTo>
                <a:lnTo>
                  <a:pt x="8930" y="133945"/>
                </a:lnTo>
                <a:lnTo>
                  <a:pt x="0" y="116086"/>
                </a:lnTo>
                <a:lnTo>
                  <a:pt x="8930" y="107156"/>
                </a:lnTo>
                <a:lnTo>
                  <a:pt x="26789" y="98226"/>
                </a:lnTo>
                <a:lnTo>
                  <a:pt x="53578" y="89297"/>
                </a:lnTo>
                <a:lnTo>
                  <a:pt x="98226" y="71437"/>
                </a:lnTo>
                <a:lnTo>
                  <a:pt x="151805" y="53578"/>
                </a:lnTo>
                <a:lnTo>
                  <a:pt x="205383" y="44648"/>
                </a:lnTo>
                <a:lnTo>
                  <a:pt x="276820" y="26789"/>
                </a:lnTo>
                <a:lnTo>
                  <a:pt x="339328" y="8929"/>
                </a:lnTo>
                <a:lnTo>
                  <a:pt x="392906" y="0"/>
                </a:lnTo>
                <a:lnTo>
                  <a:pt x="446484" y="0"/>
                </a:lnTo>
                <a:lnTo>
                  <a:pt x="482203" y="0"/>
                </a:lnTo>
                <a:lnTo>
                  <a:pt x="508992" y="0"/>
                </a:lnTo>
                <a:lnTo>
                  <a:pt x="50899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313289" y="634008"/>
            <a:ext cx="178595" cy="294680"/>
          </a:xfrm>
          <a:custGeom>
            <a:avLst/>
            <a:gdLst/>
            <a:ahLst/>
            <a:cxnLst/>
            <a:rect l="0" t="0" r="0" b="0"/>
            <a:pathLst>
              <a:path w="178595" h="294680">
                <a:moveTo>
                  <a:pt x="53578" y="35719"/>
                </a:moveTo>
                <a:lnTo>
                  <a:pt x="62508" y="35719"/>
                </a:lnTo>
                <a:lnTo>
                  <a:pt x="62508" y="35719"/>
                </a:lnTo>
                <a:lnTo>
                  <a:pt x="62508" y="35719"/>
                </a:lnTo>
                <a:lnTo>
                  <a:pt x="71438" y="35719"/>
                </a:lnTo>
                <a:lnTo>
                  <a:pt x="62508" y="35719"/>
                </a:lnTo>
                <a:lnTo>
                  <a:pt x="53578" y="53578"/>
                </a:lnTo>
                <a:lnTo>
                  <a:pt x="44649" y="80367"/>
                </a:lnTo>
                <a:lnTo>
                  <a:pt x="35719" y="107156"/>
                </a:lnTo>
                <a:lnTo>
                  <a:pt x="26789" y="142875"/>
                </a:lnTo>
                <a:lnTo>
                  <a:pt x="8930" y="187523"/>
                </a:lnTo>
                <a:lnTo>
                  <a:pt x="8930" y="214312"/>
                </a:lnTo>
                <a:lnTo>
                  <a:pt x="0" y="241101"/>
                </a:lnTo>
                <a:lnTo>
                  <a:pt x="8930" y="267890"/>
                </a:lnTo>
                <a:lnTo>
                  <a:pt x="17859" y="285750"/>
                </a:lnTo>
                <a:lnTo>
                  <a:pt x="26789" y="294679"/>
                </a:lnTo>
                <a:lnTo>
                  <a:pt x="35719" y="294679"/>
                </a:lnTo>
                <a:lnTo>
                  <a:pt x="62508" y="276820"/>
                </a:lnTo>
                <a:lnTo>
                  <a:pt x="80367" y="267890"/>
                </a:lnTo>
                <a:lnTo>
                  <a:pt x="89297" y="241101"/>
                </a:lnTo>
                <a:lnTo>
                  <a:pt x="107156" y="214312"/>
                </a:lnTo>
                <a:lnTo>
                  <a:pt x="125016" y="178593"/>
                </a:lnTo>
                <a:lnTo>
                  <a:pt x="133945" y="133945"/>
                </a:lnTo>
                <a:lnTo>
                  <a:pt x="142875" y="98226"/>
                </a:lnTo>
                <a:lnTo>
                  <a:pt x="151805" y="62508"/>
                </a:lnTo>
                <a:lnTo>
                  <a:pt x="160734" y="35719"/>
                </a:lnTo>
                <a:lnTo>
                  <a:pt x="169664" y="8930"/>
                </a:lnTo>
                <a:lnTo>
                  <a:pt x="169664" y="0"/>
                </a:lnTo>
                <a:lnTo>
                  <a:pt x="169664" y="0"/>
                </a:lnTo>
                <a:lnTo>
                  <a:pt x="169664" y="8930"/>
                </a:lnTo>
                <a:lnTo>
                  <a:pt x="169664" y="35719"/>
                </a:lnTo>
                <a:lnTo>
                  <a:pt x="160734" y="62508"/>
                </a:lnTo>
                <a:lnTo>
                  <a:pt x="151805" y="98226"/>
                </a:lnTo>
                <a:lnTo>
                  <a:pt x="151805" y="133945"/>
                </a:lnTo>
                <a:lnTo>
                  <a:pt x="151805" y="169664"/>
                </a:lnTo>
                <a:lnTo>
                  <a:pt x="151805" y="196453"/>
                </a:lnTo>
                <a:lnTo>
                  <a:pt x="151805" y="223242"/>
                </a:lnTo>
                <a:lnTo>
                  <a:pt x="160734" y="241101"/>
                </a:lnTo>
                <a:lnTo>
                  <a:pt x="169664" y="250031"/>
                </a:lnTo>
                <a:lnTo>
                  <a:pt x="178594" y="258961"/>
                </a:lnTo>
                <a:lnTo>
                  <a:pt x="178594"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545461" y="759023"/>
            <a:ext cx="98228" cy="151806"/>
          </a:xfrm>
          <a:custGeom>
            <a:avLst/>
            <a:gdLst/>
            <a:ahLst/>
            <a:cxnLst/>
            <a:rect l="0" t="0" r="0" b="0"/>
            <a:pathLst>
              <a:path w="98228" h="151806">
                <a:moveTo>
                  <a:pt x="17859" y="53578"/>
                </a:moveTo>
                <a:lnTo>
                  <a:pt x="17859" y="62508"/>
                </a:lnTo>
                <a:lnTo>
                  <a:pt x="8930" y="71438"/>
                </a:lnTo>
                <a:lnTo>
                  <a:pt x="8930" y="80368"/>
                </a:lnTo>
                <a:lnTo>
                  <a:pt x="8930" y="98227"/>
                </a:lnTo>
                <a:lnTo>
                  <a:pt x="0" y="107157"/>
                </a:lnTo>
                <a:lnTo>
                  <a:pt x="0" y="125016"/>
                </a:lnTo>
                <a:lnTo>
                  <a:pt x="0" y="133946"/>
                </a:lnTo>
                <a:lnTo>
                  <a:pt x="8930" y="142875"/>
                </a:lnTo>
                <a:lnTo>
                  <a:pt x="8930" y="151805"/>
                </a:lnTo>
                <a:lnTo>
                  <a:pt x="17859" y="142875"/>
                </a:lnTo>
                <a:lnTo>
                  <a:pt x="17859" y="125016"/>
                </a:lnTo>
                <a:lnTo>
                  <a:pt x="26789" y="98227"/>
                </a:lnTo>
                <a:lnTo>
                  <a:pt x="35719" y="71438"/>
                </a:lnTo>
                <a:lnTo>
                  <a:pt x="44648" y="44649"/>
                </a:lnTo>
                <a:lnTo>
                  <a:pt x="53578" y="26789"/>
                </a:lnTo>
                <a:lnTo>
                  <a:pt x="71437" y="8930"/>
                </a:lnTo>
                <a:lnTo>
                  <a:pt x="80367" y="0"/>
                </a:lnTo>
                <a:lnTo>
                  <a:pt x="80367" y="8930"/>
                </a:lnTo>
                <a:lnTo>
                  <a:pt x="89297" y="17860"/>
                </a:lnTo>
                <a:lnTo>
                  <a:pt x="89297" y="35719"/>
                </a:lnTo>
                <a:lnTo>
                  <a:pt x="89297" y="53578"/>
                </a:lnTo>
                <a:lnTo>
                  <a:pt x="89297" y="71438"/>
                </a:lnTo>
                <a:lnTo>
                  <a:pt x="89297" y="89297"/>
                </a:lnTo>
                <a:lnTo>
                  <a:pt x="89297" y="107157"/>
                </a:lnTo>
                <a:lnTo>
                  <a:pt x="89297" y="116086"/>
                </a:lnTo>
                <a:lnTo>
                  <a:pt x="89297" y="116086"/>
                </a:lnTo>
                <a:lnTo>
                  <a:pt x="98227" y="116086"/>
                </a:lnTo>
                <a:lnTo>
                  <a:pt x="98227"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715125" y="803672"/>
            <a:ext cx="17860" cy="107157"/>
          </a:xfrm>
          <a:custGeom>
            <a:avLst/>
            <a:gdLst/>
            <a:ahLst/>
            <a:cxnLst/>
            <a:rect l="0" t="0" r="0" b="0"/>
            <a:pathLst>
              <a:path w="17860" h="107157">
                <a:moveTo>
                  <a:pt x="8930" y="0"/>
                </a:moveTo>
                <a:lnTo>
                  <a:pt x="8930" y="8929"/>
                </a:lnTo>
                <a:lnTo>
                  <a:pt x="0" y="26789"/>
                </a:lnTo>
                <a:lnTo>
                  <a:pt x="0" y="44648"/>
                </a:lnTo>
                <a:lnTo>
                  <a:pt x="0" y="62508"/>
                </a:lnTo>
                <a:lnTo>
                  <a:pt x="0" y="80367"/>
                </a:lnTo>
                <a:lnTo>
                  <a:pt x="0" y="89297"/>
                </a:lnTo>
                <a:lnTo>
                  <a:pt x="0" y="98226"/>
                </a:lnTo>
                <a:lnTo>
                  <a:pt x="0" y="107156"/>
                </a:lnTo>
                <a:lnTo>
                  <a:pt x="0" y="98226"/>
                </a:lnTo>
                <a:lnTo>
                  <a:pt x="8930" y="89297"/>
                </a:lnTo>
                <a:lnTo>
                  <a:pt x="17859" y="71437"/>
                </a:lnTo>
                <a:lnTo>
                  <a:pt x="1785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777633" y="634008"/>
            <a:ext cx="17860" cy="17860"/>
          </a:xfrm>
          <a:custGeom>
            <a:avLst/>
            <a:gdLst/>
            <a:ahLst/>
            <a:cxnLst/>
            <a:rect l="0" t="0" r="0" b="0"/>
            <a:pathLst>
              <a:path w="17860" h="17860">
                <a:moveTo>
                  <a:pt x="8930" y="17859"/>
                </a:moveTo>
                <a:lnTo>
                  <a:pt x="17859" y="8930"/>
                </a:lnTo>
                <a:lnTo>
                  <a:pt x="17859" y="8930"/>
                </a:lnTo>
                <a:lnTo>
                  <a:pt x="8930" y="8930"/>
                </a:lnTo>
                <a:lnTo>
                  <a:pt x="8930" y="8930"/>
                </a:lnTo>
                <a:lnTo>
                  <a:pt x="0" y="8930"/>
                </a:lnTo>
                <a:lnTo>
                  <a:pt x="0" y="0"/>
                </a:lnTo>
                <a:lnTo>
                  <a:pt x="0" y="0"/>
                </a:lnTo>
                <a:lnTo>
                  <a:pt x="0" y="8930"/>
                </a:lnTo>
                <a:lnTo>
                  <a:pt x="8930" y="8930"/>
                </a:lnTo>
                <a:lnTo>
                  <a:pt x="17859" y="8930"/>
                </a:lnTo>
                <a:lnTo>
                  <a:pt x="17859" y="8930"/>
                </a:lnTo>
                <a:lnTo>
                  <a:pt x="1785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875859" y="607219"/>
            <a:ext cx="53580" cy="303610"/>
          </a:xfrm>
          <a:custGeom>
            <a:avLst/>
            <a:gdLst/>
            <a:ahLst/>
            <a:cxnLst/>
            <a:rect l="0" t="0" r="0" b="0"/>
            <a:pathLst>
              <a:path w="53580" h="303610">
                <a:moveTo>
                  <a:pt x="35719" y="0"/>
                </a:moveTo>
                <a:lnTo>
                  <a:pt x="35719" y="0"/>
                </a:lnTo>
                <a:lnTo>
                  <a:pt x="35719" y="8929"/>
                </a:lnTo>
                <a:lnTo>
                  <a:pt x="35719" y="8929"/>
                </a:lnTo>
                <a:lnTo>
                  <a:pt x="26789" y="17859"/>
                </a:lnTo>
                <a:lnTo>
                  <a:pt x="26789" y="35719"/>
                </a:lnTo>
                <a:lnTo>
                  <a:pt x="26789" y="53578"/>
                </a:lnTo>
                <a:lnTo>
                  <a:pt x="17860" y="80367"/>
                </a:lnTo>
                <a:lnTo>
                  <a:pt x="17860" y="116086"/>
                </a:lnTo>
                <a:lnTo>
                  <a:pt x="8930" y="142875"/>
                </a:lnTo>
                <a:lnTo>
                  <a:pt x="8930" y="187523"/>
                </a:lnTo>
                <a:lnTo>
                  <a:pt x="0" y="223242"/>
                </a:lnTo>
                <a:lnTo>
                  <a:pt x="8930" y="250031"/>
                </a:lnTo>
                <a:lnTo>
                  <a:pt x="8930" y="276820"/>
                </a:lnTo>
                <a:lnTo>
                  <a:pt x="8930" y="294679"/>
                </a:lnTo>
                <a:lnTo>
                  <a:pt x="17860" y="303609"/>
                </a:lnTo>
                <a:lnTo>
                  <a:pt x="26789" y="303609"/>
                </a:lnTo>
                <a:lnTo>
                  <a:pt x="35719" y="294679"/>
                </a:lnTo>
                <a:lnTo>
                  <a:pt x="44649" y="276820"/>
                </a:lnTo>
                <a:lnTo>
                  <a:pt x="53579" y="267890"/>
                </a:lnTo>
                <a:lnTo>
                  <a:pt x="53579" y="26789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804422" y="750094"/>
            <a:ext cx="196454" cy="1"/>
          </a:xfrm>
          <a:custGeom>
            <a:avLst/>
            <a:gdLst/>
            <a:ahLst/>
            <a:cxnLst/>
            <a:rect l="0" t="0" r="0" b="0"/>
            <a:pathLst>
              <a:path w="196454" h="1">
                <a:moveTo>
                  <a:pt x="0" y="0"/>
                </a:moveTo>
                <a:lnTo>
                  <a:pt x="8930" y="0"/>
                </a:lnTo>
                <a:lnTo>
                  <a:pt x="17859" y="0"/>
                </a:lnTo>
                <a:lnTo>
                  <a:pt x="44648" y="0"/>
                </a:lnTo>
                <a:lnTo>
                  <a:pt x="71437" y="0"/>
                </a:lnTo>
                <a:lnTo>
                  <a:pt x="107156" y="0"/>
                </a:lnTo>
                <a:lnTo>
                  <a:pt x="142875" y="0"/>
                </a:lnTo>
                <a:lnTo>
                  <a:pt x="169664" y="0"/>
                </a:lnTo>
                <a:lnTo>
                  <a:pt x="187523" y="0"/>
                </a:lnTo>
                <a:lnTo>
                  <a:pt x="196453" y="0"/>
                </a:lnTo>
                <a:lnTo>
                  <a:pt x="1964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268516" y="366117"/>
            <a:ext cx="2419946" cy="1509118"/>
          </a:xfrm>
          <a:custGeom>
            <a:avLst/>
            <a:gdLst/>
            <a:ahLst/>
            <a:cxnLst/>
            <a:rect l="0" t="0" r="0" b="0"/>
            <a:pathLst>
              <a:path w="2419946" h="1509118">
                <a:moveTo>
                  <a:pt x="1928812" y="107156"/>
                </a:moveTo>
                <a:lnTo>
                  <a:pt x="1928812" y="107156"/>
                </a:lnTo>
                <a:lnTo>
                  <a:pt x="1928812" y="98227"/>
                </a:lnTo>
                <a:lnTo>
                  <a:pt x="1937742" y="98227"/>
                </a:lnTo>
                <a:lnTo>
                  <a:pt x="1937742" y="89297"/>
                </a:lnTo>
                <a:lnTo>
                  <a:pt x="1928812" y="80367"/>
                </a:lnTo>
                <a:lnTo>
                  <a:pt x="1928812" y="71438"/>
                </a:lnTo>
                <a:lnTo>
                  <a:pt x="1910953" y="71438"/>
                </a:lnTo>
                <a:lnTo>
                  <a:pt x="1902023" y="62508"/>
                </a:lnTo>
                <a:lnTo>
                  <a:pt x="1893093" y="62508"/>
                </a:lnTo>
                <a:lnTo>
                  <a:pt x="1875234" y="53578"/>
                </a:lnTo>
                <a:lnTo>
                  <a:pt x="1857375" y="53578"/>
                </a:lnTo>
                <a:lnTo>
                  <a:pt x="1830586" y="44649"/>
                </a:lnTo>
                <a:lnTo>
                  <a:pt x="1803797" y="35719"/>
                </a:lnTo>
                <a:lnTo>
                  <a:pt x="1777007" y="35719"/>
                </a:lnTo>
                <a:lnTo>
                  <a:pt x="1750218" y="26789"/>
                </a:lnTo>
                <a:lnTo>
                  <a:pt x="1714500" y="26789"/>
                </a:lnTo>
                <a:lnTo>
                  <a:pt x="1678781" y="26789"/>
                </a:lnTo>
                <a:lnTo>
                  <a:pt x="1634132" y="17860"/>
                </a:lnTo>
                <a:lnTo>
                  <a:pt x="1598414" y="17860"/>
                </a:lnTo>
                <a:lnTo>
                  <a:pt x="1571625" y="8930"/>
                </a:lnTo>
                <a:lnTo>
                  <a:pt x="1518047" y="0"/>
                </a:lnTo>
                <a:lnTo>
                  <a:pt x="1473398" y="0"/>
                </a:lnTo>
                <a:lnTo>
                  <a:pt x="1428750" y="0"/>
                </a:lnTo>
                <a:lnTo>
                  <a:pt x="1393031" y="0"/>
                </a:lnTo>
                <a:lnTo>
                  <a:pt x="1339453" y="0"/>
                </a:lnTo>
                <a:lnTo>
                  <a:pt x="1259086" y="0"/>
                </a:lnTo>
                <a:lnTo>
                  <a:pt x="1196578" y="0"/>
                </a:lnTo>
                <a:lnTo>
                  <a:pt x="1134070" y="8930"/>
                </a:lnTo>
                <a:lnTo>
                  <a:pt x="1071562" y="8930"/>
                </a:lnTo>
                <a:lnTo>
                  <a:pt x="1009054" y="17860"/>
                </a:lnTo>
                <a:lnTo>
                  <a:pt x="955476" y="35719"/>
                </a:lnTo>
                <a:lnTo>
                  <a:pt x="892968" y="44649"/>
                </a:lnTo>
                <a:lnTo>
                  <a:pt x="839390" y="53578"/>
                </a:lnTo>
                <a:lnTo>
                  <a:pt x="785812" y="71438"/>
                </a:lnTo>
                <a:lnTo>
                  <a:pt x="732234" y="80367"/>
                </a:lnTo>
                <a:lnTo>
                  <a:pt x="669726" y="107156"/>
                </a:lnTo>
                <a:lnTo>
                  <a:pt x="616148" y="125016"/>
                </a:lnTo>
                <a:lnTo>
                  <a:pt x="562570" y="151805"/>
                </a:lnTo>
                <a:lnTo>
                  <a:pt x="517922" y="178594"/>
                </a:lnTo>
                <a:lnTo>
                  <a:pt x="473273" y="205383"/>
                </a:lnTo>
                <a:lnTo>
                  <a:pt x="419695" y="232172"/>
                </a:lnTo>
                <a:lnTo>
                  <a:pt x="375047" y="267891"/>
                </a:lnTo>
                <a:lnTo>
                  <a:pt x="330398" y="303610"/>
                </a:lnTo>
                <a:lnTo>
                  <a:pt x="285750" y="348258"/>
                </a:lnTo>
                <a:lnTo>
                  <a:pt x="250031" y="383977"/>
                </a:lnTo>
                <a:lnTo>
                  <a:pt x="205382" y="428625"/>
                </a:lnTo>
                <a:lnTo>
                  <a:pt x="169664" y="473274"/>
                </a:lnTo>
                <a:lnTo>
                  <a:pt x="142875" y="517922"/>
                </a:lnTo>
                <a:lnTo>
                  <a:pt x="116086" y="553641"/>
                </a:lnTo>
                <a:lnTo>
                  <a:pt x="89297" y="598289"/>
                </a:lnTo>
                <a:lnTo>
                  <a:pt x="71437" y="634008"/>
                </a:lnTo>
                <a:lnTo>
                  <a:pt x="53578" y="669727"/>
                </a:lnTo>
                <a:lnTo>
                  <a:pt x="35718" y="705445"/>
                </a:lnTo>
                <a:lnTo>
                  <a:pt x="26789" y="741164"/>
                </a:lnTo>
                <a:lnTo>
                  <a:pt x="8929" y="776883"/>
                </a:lnTo>
                <a:lnTo>
                  <a:pt x="8929" y="821531"/>
                </a:lnTo>
                <a:lnTo>
                  <a:pt x="0" y="857250"/>
                </a:lnTo>
                <a:lnTo>
                  <a:pt x="0" y="892969"/>
                </a:lnTo>
                <a:lnTo>
                  <a:pt x="0" y="937617"/>
                </a:lnTo>
                <a:lnTo>
                  <a:pt x="0" y="973336"/>
                </a:lnTo>
                <a:lnTo>
                  <a:pt x="8929" y="1009055"/>
                </a:lnTo>
                <a:lnTo>
                  <a:pt x="17859" y="1044773"/>
                </a:lnTo>
                <a:lnTo>
                  <a:pt x="26789" y="1080492"/>
                </a:lnTo>
                <a:lnTo>
                  <a:pt x="35718" y="1107281"/>
                </a:lnTo>
                <a:lnTo>
                  <a:pt x="53578" y="1134070"/>
                </a:lnTo>
                <a:lnTo>
                  <a:pt x="71437" y="1160859"/>
                </a:lnTo>
                <a:lnTo>
                  <a:pt x="89297" y="1187648"/>
                </a:lnTo>
                <a:lnTo>
                  <a:pt x="116086" y="1214437"/>
                </a:lnTo>
                <a:lnTo>
                  <a:pt x="142875" y="1241227"/>
                </a:lnTo>
                <a:lnTo>
                  <a:pt x="169664" y="1268016"/>
                </a:lnTo>
                <a:lnTo>
                  <a:pt x="196453" y="1294805"/>
                </a:lnTo>
                <a:lnTo>
                  <a:pt x="223242" y="1312664"/>
                </a:lnTo>
                <a:lnTo>
                  <a:pt x="250031" y="1339453"/>
                </a:lnTo>
                <a:lnTo>
                  <a:pt x="285750" y="1366242"/>
                </a:lnTo>
                <a:lnTo>
                  <a:pt x="330398" y="1384102"/>
                </a:lnTo>
                <a:lnTo>
                  <a:pt x="375047" y="1401961"/>
                </a:lnTo>
                <a:lnTo>
                  <a:pt x="419695" y="1419820"/>
                </a:lnTo>
                <a:lnTo>
                  <a:pt x="464343" y="1428750"/>
                </a:lnTo>
                <a:lnTo>
                  <a:pt x="508992" y="1446609"/>
                </a:lnTo>
                <a:lnTo>
                  <a:pt x="553640" y="1455539"/>
                </a:lnTo>
                <a:lnTo>
                  <a:pt x="598289" y="1464469"/>
                </a:lnTo>
                <a:lnTo>
                  <a:pt x="642937" y="1473398"/>
                </a:lnTo>
                <a:lnTo>
                  <a:pt x="696515" y="1482328"/>
                </a:lnTo>
                <a:lnTo>
                  <a:pt x="741164" y="1482328"/>
                </a:lnTo>
                <a:lnTo>
                  <a:pt x="794742" y="1491258"/>
                </a:lnTo>
                <a:lnTo>
                  <a:pt x="848320" y="1500187"/>
                </a:lnTo>
                <a:lnTo>
                  <a:pt x="901898" y="1500187"/>
                </a:lnTo>
                <a:lnTo>
                  <a:pt x="964406" y="1509117"/>
                </a:lnTo>
                <a:lnTo>
                  <a:pt x="1017984" y="1509117"/>
                </a:lnTo>
                <a:lnTo>
                  <a:pt x="1071562" y="1509117"/>
                </a:lnTo>
                <a:lnTo>
                  <a:pt x="1125140" y="1509117"/>
                </a:lnTo>
                <a:lnTo>
                  <a:pt x="1187648" y="1509117"/>
                </a:lnTo>
                <a:lnTo>
                  <a:pt x="1241226" y="1509117"/>
                </a:lnTo>
                <a:lnTo>
                  <a:pt x="1303734" y="1500187"/>
                </a:lnTo>
                <a:lnTo>
                  <a:pt x="1357312" y="1500187"/>
                </a:lnTo>
                <a:lnTo>
                  <a:pt x="1419820" y="1482328"/>
                </a:lnTo>
                <a:lnTo>
                  <a:pt x="1473398" y="1482328"/>
                </a:lnTo>
                <a:lnTo>
                  <a:pt x="1535906" y="1464469"/>
                </a:lnTo>
                <a:lnTo>
                  <a:pt x="1589484" y="1455539"/>
                </a:lnTo>
                <a:lnTo>
                  <a:pt x="1643062" y="1437680"/>
                </a:lnTo>
                <a:lnTo>
                  <a:pt x="1705570" y="1419820"/>
                </a:lnTo>
                <a:lnTo>
                  <a:pt x="1759148" y="1393031"/>
                </a:lnTo>
                <a:lnTo>
                  <a:pt x="1812726" y="1366242"/>
                </a:lnTo>
                <a:lnTo>
                  <a:pt x="1857375" y="1339453"/>
                </a:lnTo>
                <a:lnTo>
                  <a:pt x="1902023" y="1312664"/>
                </a:lnTo>
                <a:lnTo>
                  <a:pt x="1946672" y="1285875"/>
                </a:lnTo>
                <a:lnTo>
                  <a:pt x="2000250" y="1250156"/>
                </a:lnTo>
                <a:lnTo>
                  <a:pt x="2044898" y="1214437"/>
                </a:lnTo>
                <a:lnTo>
                  <a:pt x="2080617" y="1187648"/>
                </a:lnTo>
                <a:lnTo>
                  <a:pt x="2125265" y="1143000"/>
                </a:lnTo>
                <a:lnTo>
                  <a:pt x="2160984" y="1107281"/>
                </a:lnTo>
                <a:lnTo>
                  <a:pt x="2196703" y="1071562"/>
                </a:lnTo>
                <a:lnTo>
                  <a:pt x="2223492" y="1035844"/>
                </a:lnTo>
                <a:lnTo>
                  <a:pt x="2250281" y="1000125"/>
                </a:lnTo>
                <a:lnTo>
                  <a:pt x="2277070" y="964406"/>
                </a:lnTo>
                <a:lnTo>
                  <a:pt x="2303859" y="928688"/>
                </a:lnTo>
                <a:lnTo>
                  <a:pt x="2321718" y="884039"/>
                </a:lnTo>
                <a:lnTo>
                  <a:pt x="2339578" y="848320"/>
                </a:lnTo>
                <a:lnTo>
                  <a:pt x="2357437" y="812602"/>
                </a:lnTo>
                <a:lnTo>
                  <a:pt x="2366367" y="767953"/>
                </a:lnTo>
                <a:lnTo>
                  <a:pt x="2384226" y="723305"/>
                </a:lnTo>
                <a:lnTo>
                  <a:pt x="2393156" y="687586"/>
                </a:lnTo>
                <a:lnTo>
                  <a:pt x="2402086" y="651867"/>
                </a:lnTo>
                <a:lnTo>
                  <a:pt x="2411015" y="616149"/>
                </a:lnTo>
                <a:lnTo>
                  <a:pt x="2419945" y="580430"/>
                </a:lnTo>
                <a:lnTo>
                  <a:pt x="2419945" y="544711"/>
                </a:lnTo>
                <a:lnTo>
                  <a:pt x="2419945" y="508992"/>
                </a:lnTo>
                <a:lnTo>
                  <a:pt x="2411015" y="473274"/>
                </a:lnTo>
                <a:lnTo>
                  <a:pt x="2402086" y="437555"/>
                </a:lnTo>
                <a:lnTo>
                  <a:pt x="2393156" y="401836"/>
                </a:lnTo>
                <a:lnTo>
                  <a:pt x="2375297" y="366117"/>
                </a:lnTo>
                <a:lnTo>
                  <a:pt x="2357437" y="339328"/>
                </a:lnTo>
                <a:lnTo>
                  <a:pt x="2339578" y="303610"/>
                </a:lnTo>
                <a:lnTo>
                  <a:pt x="2312789" y="276821"/>
                </a:lnTo>
                <a:lnTo>
                  <a:pt x="2294929" y="250031"/>
                </a:lnTo>
                <a:lnTo>
                  <a:pt x="2268140" y="214313"/>
                </a:lnTo>
                <a:lnTo>
                  <a:pt x="2241351" y="196453"/>
                </a:lnTo>
                <a:lnTo>
                  <a:pt x="2214562" y="169664"/>
                </a:lnTo>
                <a:lnTo>
                  <a:pt x="2178843" y="151805"/>
                </a:lnTo>
                <a:lnTo>
                  <a:pt x="2143125" y="133945"/>
                </a:lnTo>
                <a:lnTo>
                  <a:pt x="2107406" y="116086"/>
                </a:lnTo>
                <a:lnTo>
                  <a:pt x="2062757" y="98227"/>
                </a:lnTo>
                <a:lnTo>
                  <a:pt x="2018109" y="80367"/>
                </a:lnTo>
                <a:lnTo>
                  <a:pt x="1973461" y="71438"/>
                </a:lnTo>
                <a:lnTo>
                  <a:pt x="1928812" y="62508"/>
                </a:lnTo>
                <a:lnTo>
                  <a:pt x="1928812"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822156" y="544711"/>
            <a:ext cx="1794868" cy="580431"/>
          </a:xfrm>
          <a:custGeom>
            <a:avLst/>
            <a:gdLst/>
            <a:ahLst/>
            <a:cxnLst/>
            <a:rect l="0" t="0" r="0" b="0"/>
            <a:pathLst>
              <a:path w="1794868" h="580431">
                <a:moveTo>
                  <a:pt x="26789" y="0"/>
                </a:moveTo>
                <a:lnTo>
                  <a:pt x="26789" y="0"/>
                </a:lnTo>
                <a:lnTo>
                  <a:pt x="17860" y="8930"/>
                </a:lnTo>
                <a:lnTo>
                  <a:pt x="17860" y="8930"/>
                </a:lnTo>
                <a:lnTo>
                  <a:pt x="17860" y="17859"/>
                </a:lnTo>
                <a:lnTo>
                  <a:pt x="17860" y="17859"/>
                </a:lnTo>
                <a:lnTo>
                  <a:pt x="8930" y="26789"/>
                </a:lnTo>
                <a:lnTo>
                  <a:pt x="8930" y="44648"/>
                </a:lnTo>
                <a:lnTo>
                  <a:pt x="8930" y="53578"/>
                </a:lnTo>
                <a:lnTo>
                  <a:pt x="0" y="62508"/>
                </a:lnTo>
                <a:lnTo>
                  <a:pt x="8930" y="80367"/>
                </a:lnTo>
                <a:lnTo>
                  <a:pt x="8930" y="107156"/>
                </a:lnTo>
                <a:lnTo>
                  <a:pt x="8930" y="125016"/>
                </a:lnTo>
                <a:lnTo>
                  <a:pt x="17860" y="151805"/>
                </a:lnTo>
                <a:lnTo>
                  <a:pt x="17860" y="178594"/>
                </a:lnTo>
                <a:lnTo>
                  <a:pt x="17860" y="205383"/>
                </a:lnTo>
                <a:lnTo>
                  <a:pt x="26789" y="232172"/>
                </a:lnTo>
                <a:lnTo>
                  <a:pt x="35719" y="258961"/>
                </a:lnTo>
                <a:lnTo>
                  <a:pt x="44649" y="276820"/>
                </a:lnTo>
                <a:lnTo>
                  <a:pt x="53578" y="303609"/>
                </a:lnTo>
                <a:lnTo>
                  <a:pt x="62508" y="330398"/>
                </a:lnTo>
                <a:lnTo>
                  <a:pt x="80367" y="348258"/>
                </a:lnTo>
                <a:lnTo>
                  <a:pt x="98227" y="375047"/>
                </a:lnTo>
                <a:lnTo>
                  <a:pt x="116086" y="392906"/>
                </a:lnTo>
                <a:lnTo>
                  <a:pt x="133946" y="419695"/>
                </a:lnTo>
                <a:lnTo>
                  <a:pt x="160735" y="437555"/>
                </a:lnTo>
                <a:lnTo>
                  <a:pt x="178594" y="446484"/>
                </a:lnTo>
                <a:lnTo>
                  <a:pt x="205383" y="464344"/>
                </a:lnTo>
                <a:lnTo>
                  <a:pt x="232172" y="473273"/>
                </a:lnTo>
                <a:lnTo>
                  <a:pt x="267891" y="491133"/>
                </a:lnTo>
                <a:lnTo>
                  <a:pt x="294680" y="500062"/>
                </a:lnTo>
                <a:lnTo>
                  <a:pt x="330399" y="517922"/>
                </a:lnTo>
                <a:lnTo>
                  <a:pt x="375047" y="526851"/>
                </a:lnTo>
                <a:lnTo>
                  <a:pt x="401836" y="526851"/>
                </a:lnTo>
                <a:lnTo>
                  <a:pt x="446485" y="535781"/>
                </a:lnTo>
                <a:lnTo>
                  <a:pt x="482203" y="553640"/>
                </a:lnTo>
                <a:lnTo>
                  <a:pt x="526852" y="562570"/>
                </a:lnTo>
                <a:lnTo>
                  <a:pt x="562571" y="571500"/>
                </a:lnTo>
                <a:lnTo>
                  <a:pt x="607219" y="571500"/>
                </a:lnTo>
                <a:lnTo>
                  <a:pt x="651867" y="571500"/>
                </a:lnTo>
                <a:lnTo>
                  <a:pt x="696516" y="580430"/>
                </a:lnTo>
                <a:lnTo>
                  <a:pt x="750094" y="580430"/>
                </a:lnTo>
                <a:lnTo>
                  <a:pt x="794742" y="571500"/>
                </a:lnTo>
                <a:lnTo>
                  <a:pt x="848321" y="571500"/>
                </a:lnTo>
                <a:lnTo>
                  <a:pt x="892969" y="571500"/>
                </a:lnTo>
                <a:lnTo>
                  <a:pt x="937617" y="571500"/>
                </a:lnTo>
                <a:lnTo>
                  <a:pt x="982266" y="571500"/>
                </a:lnTo>
                <a:lnTo>
                  <a:pt x="1026914" y="571500"/>
                </a:lnTo>
                <a:lnTo>
                  <a:pt x="1071563" y="571500"/>
                </a:lnTo>
                <a:lnTo>
                  <a:pt x="1116211" y="571500"/>
                </a:lnTo>
                <a:lnTo>
                  <a:pt x="1169789" y="580430"/>
                </a:lnTo>
                <a:lnTo>
                  <a:pt x="1214438" y="580430"/>
                </a:lnTo>
                <a:lnTo>
                  <a:pt x="1259086" y="580430"/>
                </a:lnTo>
                <a:lnTo>
                  <a:pt x="1303735" y="580430"/>
                </a:lnTo>
                <a:lnTo>
                  <a:pt x="1357313" y="571500"/>
                </a:lnTo>
                <a:lnTo>
                  <a:pt x="1401961" y="562570"/>
                </a:lnTo>
                <a:lnTo>
                  <a:pt x="1446610" y="553640"/>
                </a:lnTo>
                <a:lnTo>
                  <a:pt x="1491258" y="544711"/>
                </a:lnTo>
                <a:lnTo>
                  <a:pt x="1526977" y="535781"/>
                </a:lnTo>
                <a:lnTo>
                  <a:pt x="1562696" y="535781"/>
                </a:lnTo>
                <a:lnTo>
                  <a:pt x="1589485" y="526851"/>
                </a:lnTo>
                <a:lnTo>
                  <a:pt x="1616274" y="526851"/>
                </a:lnTo>
                <a:lnTo>
                  <a:pt x="1643063" y="526851"/>
                </a:lnTo>
                <a:lnTo>
                  <a:pt x="1669852" y="526851"/>
                </a:lnTo>
                <a:lnTo>
                  <a:pt x="1696641" y="526851"/>
                </a:lnTo>
                <a:lnTo>
                  <a:pt x="1723430" y="535781"/>
                </a:lnTo>
                <a:lnTo>
                  <a:pt x="1741289" y="526851"/>
                </a:lnTo>
                <a:lnTo>
                  <a:pt x="1759149" y="535781"/>
                </a:lnTo>
                <a:lnTo>
                  <a:pt x="1777008" y="535781"/>
                </a:lnTo>
                <a:lnTo>
                  <a:pt x="1785938" y="535781"/>
                </a:lnTo>
                <a:lnTo>
                  <a:pt x="1794867" y="544711"/>
                </a:lnTo>
                <a:lnTo>
                  <a:pt x="1794867" y="553640"/>
                </a:lnTo>
                <a:lnTo>
                  <a:pt x="1794867" y="55364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500188" y="2402086"/>
            <a:ext cx="1285876" cy="62509"/>
          </a:xfrm>
          <a:custGeom>
            <a:avLst/>
            <a:gdLst/>
            <a:ahLst/>
            <a:cxnLst/>
            <a:rect l="0" t="0" r="0" b="0"/>
            <a:pathLst>
              <a:path w="1285876" h="62509">
                <a:moveTo>
                  <a:pt x="0" y="17859"/>
                </a:moveTo>
                <a:lnTo>
                  <a:pt x="0" y="17859"/>
                </a:lnTo>
                <a:lnTo>
                  <a:pt x="0" y="8929"/>
                </a:lnTo>
                <a:lnTo>
                  <a:pt x="8929" y="8929"/>
                </a:lnTo>
                <a:lnTo>
                  <a:pt x="17859" y="8929"/>
                </a:lnTo>
                <a:lnTo>
                  <a:pt x="26789" y="0"/>
                </a:lnTo>
                <a:lnTo>
                  <a:pt x="35718" y="0"/>
                </a:lnTo>
                <a:lnTo>
                  <a:pt x="44648" y="0"/>
                </a:lnTo>
                <a:lnTo>
                  <a:pt x="62507" y="0"/>
                </a:lnTo>
                <a:lnTo>
                  <a:pt x="71437" y="0"/>
                </a:lnTo>
                <a:lnTo>
                  <a:pt x="89296" y="8929"/>
                </a:lnTo>
                <a:lnTo>
                  <a:pt x="98226" y="8929"/>
                </a:lnTo>
                <a:lnTo>
                  <a:pt x="116085" y="17859"/>
                </a:lnTo>
                <a:lnTo>
                  <a:pt x="133945" y="17859"/>
                </a:lnTo>
                <a:lnTo>
                  <a:pt x="160734" y="17859"/>
                </a:lnTo>
                <a:lnTo>
                  <a:pt x="187523" y="26789"/>
                </a:lnTo>
                <a:lnTo>
                  <a:pt x="214312" y="26789"/>
                </a:lnTo>
                <a:lnTo>
                  <a:pt x="241101" y="26789"/>
                </a:lnTo>
                <a:lnTo>
                  <a:pt x="276820" y="26789"/>
                </a:lnTo>
                <a:lnTo>
                  <a:pt x="303609" y="26789"/>
                </a:lnTo>
                <a:lnTo>
                  <a:pt x="339328" y="35718"/>
                </a:lnTo>
                <a:lnTo>
                  <a:pt x="375046" y="35718"/>
                </a:lnTo>
                <a:lnTo>
                  <a:pt x="410765" y="35718"/>
                </a:lnTo>
                <a:lnTo>
                  <a:pt x="446484" y="35718"/>
                </a:lnTo>
                <a:lnTo>
                  <a:pt x="491132" y="35718"/>
                </a:lnTo>
                <a:lnTo>
                  <a:pt x="526851" y="35718"/>
                </a:lnTo>
                <a:lnTo>
                  <a:pt x="571500" y="44648"/>
                </a:lnTo>
                <a:lnTo>
                  <a:pt x="616148" y="44648"/>
                </a:lnTo>
                <a:lnTo>
                  <a:pt x="660796" y="44648"/>
                </a:lnTo>
                <a:lnTo>
                  <a:pt x="705445" y="44648"/>
                </a:lnTo>
                <a:lnTo>
                  <a:pt x="759023" y="44648"/>
                </a:lnTo>
                <a:lnTo>
                  <a:pt x="812601" y="44648"/>
                </a:lnTo>
                <a:lnTo>
                  <a:pt x="857250" y="53578"/>
                </a:lnTo>
                <a:lnTo>
                  <a:pt x="919757" y="53578"/>
                </a:lnTo>
                <a:lnTo>
                  <a:pt x="973335" y="62508"/>
                </a:lnTo>
                <a:lnTo>
                  <a:pt x="1026914" y="62508"/>
                </a:lnTo>
                <a:lnTo>
                  <a:pt x="1089421" y="62508"/>
                </a:lnTo>
                <a:lnTo>
                  <a:pt x="1160859" y="62508"/>
                </a:lnTo>
                <a:lnTo>
                  <a:pt x="1223367" y="62508"/>
                </a:lnTo>
                <a:lnTo>
                  <a:pt x="1285875" y="62508"/>
                </a:lnTo>
                <a:lnTo>
                  <a:pt x="1285875"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294805" y="1705570"/>
            <a:ext cx="3116462" cy="759025"/>
          </a:xfrm>
          <a:custGeom>
            <a:avLst/>
            <a:gdLst/>
            <a:ahLst/>
            <a:cxnLst/>
            <a:rect l="0" t="0" r="0" b="0"/>
            <a:pathLst>
              <a:path w="3116462" h="759025">
                <a:moveTo>
                  <a:pt x="1625203" y="759024"/>
                </a:moveTo>
                <a:lnTo>
                  <a:pt x="1687711" y="759024"/>
                </a:lnTo>
                <a:lnTo>
                  <a:pt x="1750218" y="759024"/>
                </a:lnTo>
                <a:lnTo>
                  <a:pt x="1812726" y="759024"/>
                </a:lnTo>
                <a:lnTo>
                  <a:pt x="1875234" y="759024"/>
                </a:lnTo>
                <a:lnTo>
                  <a:pt x="1937742" y="759024"/>
                </a:lnTo>
                <a:lnTo>
                  <a:pt x="2000250" y="759024"/>
                </a:lnTo>
                <a:lnTo>
                  <a:pt x="2062758" y="759024"/>
                </a:lnTo>
                <a:lnTo>
                  <a:pt x="2116336" y="759024"/>
                </a:lnTo>
                <a:lnTo>
                  <a:pt x="2178843" y="759024"/>
                </a:lnTo>
                <a:lnTo>
                  <a:pt x="2241351" y="759024"/>
                </a:lnTo>
                <a:lnTo>
                  <a:pt x="2294929" y="750094"/>
                </a:lnTo>
                <a:lnTo>
                  <a:pt x="2357437" y="750094"/>
                </a:lnTo>
                <a:lnTo>
                  <a:pt x="2402086" y="750094"/>
                </a:lnTo>
                <a:lnTo>
                  <a:pt x="2464593" y="750094"/>
                </a:lnTo>
                <a:lnTo>
                  <a:pt x="2518172" y="750094"/>
                </a:lnTo>
                <a:lnTo>
                  <a:pt x="2562820" y="741164"/>
                </a:lnTo>
                <a:lnTo>
                  <a:pt x="2616398" y="741164"/>
                </a:lnTo>
                <a:lnTo>
                  <a:pt x="2661047" y="732234"/>
                </a:lnTo>
                <a:lnTo>
                  <a:pt x="2705695" y="732234"/>
                </a:lnTo>
                <a:lnTo>
                  <a:pt x="2759273" y="723305"/>
                </a:lnTo>
                <a:lnTo>
                  <a:pt x="2803922" y="714375"/>
                </a:lnTo>
                <a:lnTo>
                  <a:pt x="2839640" y="705445"/>
                </a:lnTo>
                <a:lnTo>
                  <a:pt x="2875359" y="705445"/>
                </a:lnTo>
                <a:lnTo>
                  <a:pt x="2911078" y="687586"/>
                </a:lnTo>
                <a:lnTo>
                  <a:pt x="2946797" y="678656"/>
                </a:lnTo>
                <a:lnTo>
                  <a:pt x="2973586" y="660797"/>
                </a:lnTo>
                <a:lnTo>
                  <a:pt x="3000375" y="651867"/>
                </a:lnTo>
                <a:lnTo>
                  <a:pt x="3027164" y="634008"/>
                </a:lnTo>
                <a:lnTo>
                  <a:pt x="3053953" y="616149"/>
                </a:lnTo>
                <a:lnTo>
                  <a:pt x="3071812" y="598289"/>
                </a:lnTo>
                <a:lnTo>
                  <a:pt x="3089672" y="580430"/>
                </a:lnTo>
                <a:lnTo>
                  <a:pt x="3098601" y="562570"/>
                </a:lnTo>
                <a:lnTo>
                  <a:pt x="3116461" y="544711"/>
                </a:lnTo>
                <a:lnTo>
                  <a:pt x="3116461" y="526852"/>
                </a:lnTo>
                <a:lnTo>
                  <a:pt x="3116461" y="500063"/>
                </a:lnTo>
                <a:lnTo>
                  <a:pt x="3116461" y="482203"/>
                </a:lnTo>
                <a:lnTo>
                  <a:pt x="3116461" y="455414"/>
                </a:lnTo>
                <a:lnTo>
                  <a:pt x="3107531" y="437555"/>
                </a:lnTo>
                <a:lnTo>
                  <a:pt x="3089672" y="410766"/>
                </a:lnTo>
                <a:lnTo>
                  <a:pt x="3071812" y="383977"/>
                </a:lnTo>
                <a:lnTo>
                  <a:pt x="3053953" y="357188"/>
                </a:lnTo>
                <a:lnTo>
                  <a:pt x="3027164" y="321469"/>
                </a:lnTo>
                <a:lnTo>
                  <a:pt x="2991445" y="294680"/>
                </a:lnTo>
                <a:lnTo>
                  <a:pt x="2955726" y="267891"/>
                </a:lnTo>
                <a:lnTo>
                  <a:pt x="2920008" y="241102"/>
                </a:lnTo>
                <a:lnTo>
                  <a:pt x="2875359" y="214313"/>
                </a:lnTo>
                <a:lnTo>
                  <a:pt x="2830711" y="187524"/>
                </a:lnTo>
                <a:lnTo>
                  <a:pt x="2777133" y="160734"/>
                </a:lnTo>
                <a:lnTo>
                  <a:pt x="2723554" y="133945"/>
                </a:lnTo>
                <a:lnTo>
                  <a:pt x="2661047" y="116086"/>
                </a:lnTo>
                <a:lnTo>
                  <a:pt x="2598539" y="98227"/>
                </a:lnTo>
                <a:lnTo>
                  <a:pt x="2536031" y="80367"/>
                </a:lnTo>
                <a:lnTo>
                  <a:pt x="2464593" y="62508"/>
                </a:lnTo>
                <a:lnTo>
                  <a:pt x="2384226" y="53578"/>
                </a:lnTo>
                <a:lnTo>
                  <a:pt x="2303859" y="44649"/>
                </a:lnTo>
                <a:lnTo>
                  <a:pt x="2205633" y="35719"/>
                </a:lnTo>
                <a:lnTo>
                  <a:pt x="2116336" y="26789"/>
                </a:lnTo>
                <a:lnTo>
                  <a:pt x="2018109" y="8930"/>
                </a:lnTo>
                <a:lnTo>
                  <a:pt x="1910953" y="8930"/>
                </a:lnTo>
                <a:lnTo>
                  <a:pt x="1812726" y="0"/>
                </a:lnTo>
                <a:lnTo>
                  <a:pt x="1705570" y="0"/>
                </a:lnTo>
                <a:lnTo>
                  <a:pt x="1598414" y="0"/>
                </a:lnTo>
                <a:lnTo>
                  <a:pt x="1482328" y="8930"/>
                </a:lnTo>
                <a:lnTo>
                  <a:pt x="1375172" y="8930"/>
                </a:lnTo>
                <a:lnTo>
                  <a:pt x="1268015" y="17859"/>
                </a:lnTo>
                <a:lnTo>
                  <a:pt x="1151929" y="26789"/>
                </a:lnTo>
                <a:lnTo>
                  <a:pt x="1053703" y="35719"/>
                </a:lnTo>
                <a:lnTo>
                  <a:pt x="955476" y="53578"/>
                </a:lnTo>
                <a:lnTo>
                  <a:pt x="857250" y="62508"/>
                </a:lnTo>
                <a:lnTo>
                  <a:pt x="759023" y="80367"/>
                </a:lnTo>
                <a:lnTo>
                  <a:pt x="669726" y="89297"/>
                </a:lnTo>
                <a:lnTo>
                  <a:pt x="580429" y="107156"/>
                </a:lnTo>
                <a:lnTo>
                  <a:pt x="500062" y="116086"/>
                </a:lnTo>
                <a:lnTo>
                  <a:pt x="419695" y="142875"/>
                </a:lnTo>
                <a:lnTo>
                  <a:pt x="357187" y="160734"/>
                </a:lnTo>
                <a:lnTo>
                  <a:pt x="285750" y="178594"/>
                </a:lnTo>
                <a:lnTo>
                  <a:pt x="223242" y="205383"/>
                </a:lnTo>
                <a:lnTo>
                  <a:pt x="169664" y="232172"/>
                </a:lnTo>
                <a:lnTo>
                  <a:pt x="125015" y="258961"/>
                </a:lnTo>
                <a:lnTo>
                  <a:pt x="80367" y="294680"/>
                </a:lnTo>
                <a:lnTo>
                  <a:pt x="53578" y="321469"/>
                </a:lnTo>
                <a:lnTo>
                  <a:pt x="26789" y="357188"/>
                </a:lnTo>
                <a:lnTo>
                  <a:pt x="8929" y="383977"/>
                </a:lnTo>
                <a:lnTo>
                  <a:pt x="0" y="410766"/>
                </a:lnTo>
                <a:lnTo>
                  <a:pt x="0" y="446484"/>
                </a:lnTo>
                <a:lnTo>
                  <a:pt x="8929" y="473274"/>
                </a:lnTo>
                <a:lnTo>
                  <a:pt x="17859" y="508992"/>
                </a:lnTo>
                <a:lnTo>
                  <a:pt x="44648" y="535781"/>
                </a:lnTo>
                <a:lnTo>
                  <a:pt x="71437" y="571500"/>
                </a:lnTo>
                <a:lnTo>
                  <a:pt x="107156" y="607219"/>
                </a:lnTo>
                <a:lnTo>
                  <a:pt x="142875" y="642938"/>
                </a:lnTo>
                <a:lnTo>
                  <a:pt x="196453" y="669727"/>
                </a:lnTo>
                <a:lnTo>
                  <a:pt x="250031" y="705445"/>
                </a:lnTo>
                <a:lnTo>
                  <a:pt x="303609" y="732234"/>
                </a:lnTo>
                <a:lnTo>
                  <a:pt x="366117" y="750094"/>
                </a:lnTo>
                <a:lnTo>
                  <a:pt x="428625" y="759024"/>
                </a:lnTo>
                <a:lnTo>
                  <a:pt x="428625" y="7590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179219" y="2223492"/>
            <a:ext cx="732235" cy="44649"/>
          </a:xfrm>
          <a:custGeom>
            <a:avLst/>
            <a:gdLst/>
            <a:ahLst/>
            <a:cxnLst/>
            <a:rect l="0" t="0" r="0" b="0"/>
            <a:pathLst>
              <a:path w="732235" h="44649">
                <a:moveTo>
                  <a:pt x="0" y="44648"/>
                </a:moveTo>
                <a:lnTo>
                  <a:pt x="17859" y="44648"/>
                </a:lnTo>
                <a:lnTo>
                  <a:pt x="62508" y="44648"/>
                </a:lnTo>
                <a:lnTo>
                  <a:pt x="107156" y="35719"/>
                </a:lnTo>
                <a:lnTo>
                  <a:pt x="169664" y="35719"/>
                </a:lnTo>
                <a:lnTo>
                  <a:pt x="232172" y="26789"/>
                </a:lnTo>
                <a:lnTo>
                  <a:pt x="294679" y="26789"/>
                </a:lnTo>
                <a:lnTo>
                  <a:pt x="357187" y="17859"/>
                </a:lnTo>
                <a:lnTo>
                  <a:pt x="428625" y="8930"/>
                </a:lnTo>
                <a:lnTo>
                  <a:pt x="491133" y="0"/>
                </a:lnTo>
                <a:lnTo>
                  <a:pt x="553640" y="0"/>
                </a:lnTo>
                <a:lnTo>
                  <a:pt x="616148" y="0"/>
                </a:lnTo>
                <a:lnTo>
                  <a:pt x="678656" y="0"/>
                </a:lnTo>
                <a:lnTo>
                  <a:pt x="732234" y="8930"/>
                </a:lnTo>
                <a:lnTo>
                  <a:pt x="73223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161234" y="3937992"/>
            <a:ext cx="803673" cy="875110"/>
          </a:xfrm>
          <a:custGeom>
            <a:avLst/>
            <a:gdLst/>
            <a:ahLst/>
            <a:cxnLst/>
            <a:rect l="0" t="0" r="0" b="0"/>
            <a:pathLst>
              <a:path w="803673" h="875110">
                <a:moveTo>
                  <a:pt x="741164" y="116086"/>
                </a:moveTo>
                <a:lnTo>
                  <a:pt x="741164" y="116086"/>
                </a:lnTo>
                <a:lnTo>
                  <a:pt x="741164" y="107156"/>
                </a:lnTo>
                <a:lnTo>
                  <a:pt x="741164" y="107156"/>
                </a:lnTo>
                <a:lnTo>
                  <a:pt x="741164" y="98226"/>
                </a:lnTo>
                <a:lnTo>
                  <a:pt x="750094" y="89297"/>
                </a:lnTo>
                <a:lnTo>
                  <a:pt x="750094" y="89297"/>
                </a:lnTo>
                <a:lnTo>
                  <a:pt x="759024" y="80367"/>
                </a:lnTo>
                <a:lnTo>
                  <a:pt x="759024" y="80367"/>
                </a:lnTo>
                <a:lnTo>
                  <a:pt x="759024" y="71437"/>
                </a:lnTo>
                <a:lnTo>
                  <a:pt x="759024" y="62508"/>
                </a:lnTo>
                <a:lnTo>
                  <a:pt x="759024" y="53578"/>
                </a:lnTo>
                <a:lnTo>
                  <a:pt x="741164" y="53578"/>
                </a:lnTo>
                <a:lnTo>
                  <a:pt x="723305" y="44648"/>
                </a:lnTo>
                <a:lnTo>
                  <a:pt x="696516" y="44648"/>
                </a:lnTo>
                <a:lnTo>
                  <a:pt x="669727" y="35719"/>
                </a:lnTo>
                <a:lnTo>
                  <a:pt x="634008" y="35719"/>
                </a:lnTo>
                <a:lnTo>
                  <a:pt x="598289" y="26789"/>
                </a:lnTo>
                <a:lnTo>
                  <a:pt x="562571" y="17859"/>
                </a:lnTo>
                <a:lnTo>
                  <a:pt x="526852" y="8929"/>
                </a:lnTo>
                <a:lnTo>
                  <a:pt x="491133" y="8929"/>
                </a:lnTo>
                <a:lnTo>
                  <a:pt x="446485" y="0"/>
                </a:lnTo>
                <a:lnTo>
                  <a:pt x="410766" y="0"/>
                </a:lnTo>
                <a:lnTo>
                  <a:pt x="366118" y="0"/>
                </a:lnTo>
                <a:lnTo>
                  <a:pt x="321469" y="8929"/>
                </a:lnTo>
                <a:lnTo>
                  <a:pt x="276821" y="17859"/>
                </a:lnTo>
                <a:lnTo>
                  <a:pt x="232172" y="35719"/>
                </a:lnTo>
                <a:lnTo>
                  <a:pt x="196454" y="53578"/>
                </a:lnTo>
                <a:lnTo>
                  <a:pt x="151805" y="80367"/>
                </a:lnTo>
                <a:lnTo>
                  <a:pt x="116086" y="107156"/>
                </a:lnTo>
                <a:lnTo>
                  <a:pt x="89297" y="142875"/>
                </a:lnTo>
                <a:lnTo>
                  <a:pt x="62508" y="187523"/>
                </a:lnTo>
                <a:lnTo>
                  <a:pt x="35719" y="232172"/>
                </a:lnTo>
                <a:lnTo>
                  <a:pt x="17860" y="294679"/>
                </a:lnTo>
                <a:lnTo>
                  <a:pt x="8930" y="348258"/>
                </a:lnTo>
                <a:lnTo>
                  <a:pt x="0" y="419695"/>
                </a:lnTo>
                <a:lnTo>
                  <a:pt x="0" y="482203"/>
                </a:lnTo>
                <a:lnTo>
                  <a:pt x="8930" y="553640"/>
                </a:lnTo>
                <a:lnTo>
                  <a:pt x="35719" y="625078"/>
                </a:lnTo>
                <a:lnTo>
                  <a:pt x="80368" y="687586"/>
                </a:lnTo>
                <a:lnTo>
                  <a:pt x="125016" y="741164"/>
                </a:lnTo>
                <a:lnTo>
                  <a:pt x="178594" y="794742"/>
                </a:lnTo>
                <a:lnTo>
                  <a:pt x="250032" y="839390"/>
                </a:lnTo>
                <a:lnTo>
                  <a:pt x="321469" y="866179"/>
                </a:lnTo>
                <a:lnTo>
                  <a:pt x="401836" y="875109"/>
                </a:lnTo>
                <a:lnTo>
                  <a:pt x="482204" y="866179"/>
                </a:lnTo>
                <a:lnTo>
                  <a:pt x="553641" y="848320"/>
                </a:lnTo>
                <a:lnTo>
                  <a:pt x="625079" y="803672"/>
                </a:lnTo>
                <a:lnTo>
                  <a:pt x="687586" y="750094"/>
                </a:lnTo>
                <a:lnTo>
                  <a:pt x="732235" y="687586"/>
                </a:lnTo>
                <a:lnTo>
                  <a:pt x="767954" y="616148"/>
                </a:lnTo>
                <a:lnTo>
                  <a:pt x="794743" y="535781"/>
                </a:lnTo>
                <a:lnTo>
                  <a:pt x="803672" y="464344"/>
                </a:lnTo>
                <a:lnTo>
                  <a:pt x="803672" y="383976"/>
                </a:lnTo>
                <a:lnTo>
                  <a:pt x="794743" y="312539"/>
                </a:lnTo>
                <a:lnTo>
                  <a:pt x="776883" y="250031"/>
                </a:lnTo>
                <a:lnTo>
                  <a:pt x="750094" y="187523"/>
                </a:lnTo>
                <a:lnTo>
                  <a:pt x="714375" y="142875"/>
                </a:lnTo>
                <a:lnTo>
                  <a:pt x="678657" y="116086"/>
                </a:lnTo>
                <a:lnTo>
                  <a:pt x="642938" y="98226"/>
                </a:lnTo>
                <a:lnTo>
                  <a:pt x="598289" y="98226"/>
                </a:lnTo>
                <a:lnTo>
                  <a:pt x="571500" y="107156"/>
                </a:lnTo>
                <a:lnTo>
                  <a:pt x="57150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822156" y="4518421"/>
            <a:ext cx="2303861" cy="71439"/>
          </a:xfrm>
          <a:custGeom>
            <a:avLst/>
            <a:gdLst/>
            <a:ahLst/>
            <a:cxnLst/>
            <a:rect l="0" t="0" r="0" b="0"/>
            <a:pathLst>
              <a:path w="2303861" h="71439">
                <a:moveTo>
                  <a:pt x="0" y="71438"/>
                </a:moveTo>
                <a:lnTo>
                  <a:pt x="0" y="71438"/>
                </a:lnTo>
                <a:lnTo>
                  <a:pt x="0" y="71438"/>
                </a:lnTo>
                <a:lnTo>
                  <a:pt x="0" y="71438"/>
                </a:lnTo>
                <a:lnTo>
                  <a:pt x="8930" y="71438"/>
                </a:lnTo>
                <a:lnTo>
                  <a:pt x="17860" y="71438"/>
                </a:lnTo>
                <a:lnTo>
                  <a:pt x="35719" y="71438"/>
                </a:lnTo>
                <a:lnTo>
                  <a:pt x="53578" y="62508"/>
                </a:lnTo>
                <a:lnTo>
                  <a:pt x="71438" y="62508"/>
                </a:lnTo>
                <a:lnTo>
                  <a:pt x="98227" y="62508"/>
                </a:lnTo>
                <a:lnTo>
                  <a:pt x="133946" y="62508"/>
                </a:lnTo>
                <a:lnTo>
                  <a:pt x="169664" y="62508"/>
                </a:lnTo>
                <a:lnTo>
                  <a:pt x="205383" y="62508"/>
                </a:lnTo>
                <a:lnTo>
                  <a:pt x="250032" y="62508"/>
                </a:lnTo>
                <a:lnTo>
                  <a:pt x="303610" y="62508"/>
                </a:lnTo>
                <a:lnTo>
                  <a:pt x="357188" y="62508"/>
                </a:lnTo>
                <a:lnTo>
                  <a:pt x="410766" y="62508"/>
                </a:lnTo>
                <a:lnTo>
                  <a:pt x="473274" y="53579"/>
                </a:lnTo>
                <a:lnTo>
                  <a:pt x="535782" y="53579"/>
                </a:lnTo>
                <a:lnTo>
                  <a:pt x="607219" y="53579"/>
                </a:lnTo>
                <a:lnTo>
                  <a:pt x="687586" y="44649"/>
                </a:lnTo>
                <a:lnTo>
                  <a:pt x="759024" y="44649"/>
                </a:lnTo>
                <a:lnTo>
                  <a:pt x="839391" y="35719"/>
                </a:lnTo>
                <a:lnTo>
                  <a:pt x="919758" y="35719"/>
                </a:lnTo>
                <a:lnTo>
                  <a:pt x="1009055" y="26790"/>
                </a:lnTo>
                <a:lnTo>
                  <a:pt x="1098352" y="26790"/>
                </a:lnTo>
                <a:lnTo>
                  <a:pt x="1187649" y="26790"/>
                </a:lnTo>
                <a:lnTo>
                  <a:pt x="1276946" y="26790"/>
                </a:lnTo>
                <a:lnTo>
                  <a:pt x="1366242" y="26790"/>
                </a:lnTo>
                <a:lnTo>
                  <a:pt x="1446610" y="17860"/>
                </a:lnTo>
                <a:lnTo>
                  <a:pt x="1526977" y="17860"/>
                </a:lnTo>
                <a:lnTo>
                  <a:pt x="1607344" y="17860"/>
                </a:lnTo>
                <a:lnTo>
                  <a:pt x="1678782" y="17860"/>
                </a:lnTo>
                <a:lnTo>
                  <a:pt x="1750219" y="8930"/>
                </a:lnTo>
                <a:lnTo>
                  <a:pt x="1821657" y="8930"/>
                </a:lnTo>
                <a:lnTo>
                  <a:pt x="1884164" y="8930"/>
                </a:lnTo>
                <a:lnTo>
                  <a:pt x="1955602" y="8930"/>
                </a:lnTo>
                <a:lnTo>
                  <a:pt x="2018110" y="0"/>
                </a:lnTo>
                <a:lnTo>
                  <a:pt x="2080617" y="0"/>
                </a:lnTo>
                <a:lnTo>
                  <a:pt x="2134196" y="0"/>
                </a:lnTo>
                <a:lnTo>
                  <a:pt x="2187774" y="0"/>
                </a:lnTo>
                <a:lnTo>
                  <a:pt x="2232422" y="0"/>
                </a:lnTo>
                <a:lnTo>
                  <a:pt x="2268141" y="0"/>
                </a:lnTo>
                <a:lnTo>
                  <a:pt x="2303860" y="0"/>
                </a:lnTo>
                <a:lnTo>
                  <a:pt x="2303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25351961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sz="3600"/>
          </a:p>
        </p:txBody>
      </p:sp>
      <p:sp>
        <p:nvSpPr>
          <p:cNvPr id="4" name="Footer Placeholder 3"/>
          <p:cNvSpPr>
            <a:spLocks noGrp="1"/>
          </p:cNvSpPr>
          <p:nvPr>
            <p:ph type="ftr" sz="quarter" idx="4294967295"/>
          </p:nvPr>
        </p:nvSpPr>
        <p:spPr>
          <a:xfrm>
            <a:off x="2286000" y="6356350"/>
            <a:ext cx="4038600" cy="365125"/>
          </a:xfrm>
          <a:prstGeom prst="rect">
            <a:avLst/>
          </a:prstGeom>
        </p:spPr>
        <p:txBody>
          <a:bodyPr/>
          <a:lstStyle/>
          <a:p>
            <a:r>
              <a:rPr lang="en-US" sz="1400" b="1" dirty="0"/>
              <a:t>http://code.google.com/p/hamcrest/wiki/Tutorial</a:t>
            </a:r>
            <a:endParaRPr lang="en-US" sz="14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585788"/>
            <a:ext cx="8963025"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bwMode="auto">
          <a:xfrm>
            <a:off x="4482703" y="455414"/>
            <a:ext cx="258962" cy="241103"/>
          </a:xfrm>
          <a:custGeom>
            <a:avLst/>
            <a:gdLst/>
            <a:ahLst/>
            <a:cxnLst/>
            <a:rect l="0" t="0" r="0" b="0"/>
            <a:pathLst>
              <a:path w="258962" h="241103">
                <a:moveTo>
                  <a:pt x="17860" y="71438"/>
                </a:moveTo>
                <a:lnTo>
                  <a:pt x="17860" y="80367"/>
                </a:lnTo>
                <a:lnTo>
                  <a:pt x="17860" y="80367"/>
                </a:lnTo>
                <a:lnTo>
                  <a:pt x="8930" y="80367"/>
                </a:lnTo>
                <a:lnTo>
                  <a:pt x="8930" y="80367"/>
                </a:lnTo>
                <a:lnTo>
                  <a:pt x="8930" y="80367"/>
                </a:lnTo>
                <a:lnTo>
                  <a:pt x="17860" y="71438"/>
                </a:lnTo>
                <a:lnTo>
                  <a:pt x="17860" y="62508"/>
                </a:lnTo>
                <a:lnTo>
                  <a:pt x="35719" y="53578"/>
                </a:lnTo>
                <a:lnTo>
                  <a:pt x="62508" y="35719"/>
                </a:lnTo>
                <a:lnTo>
                  <a:pt x="89297" y="17859"/>
                </a:lnTo>
                <a:lnTo>
                  <a:pt x="116086" y="8930"/>
                </a:lnTo>
                <a:lnTo>
                  <a:pt x="151805" y="0"/>
                </a:lnTo>
                <a:lnTo>
                  <a:pt x="178594" y="0"/>
                </a:lnTo>
                <a:lnTo>
                  <a:pt x="196453" y="0"/>
                </a:lnTo>
                <a:lnTo>
                  <a:pt x="223242" y="8930"/>
                </a:lnTo>
                <a:lnTo>
                  <a:pt x="223242" y="26789"/>
                </a:lnTo>
                <a:lnTo>
                  <a:pt x="223242" y="53578"/>
                </a:lnTo>
                <a:lnTo>
                  <a:pt x="205383" y="80367"/>
                </a:lnTo>
                <a:lnTo>
                  <a:pt x="187524" y="116086"/>
                </a:lnTo>
                <a:lnTo>
                  <a:pt x="160735" y="151805"/>
                </a:lnTo>
                <a:lnTo>
                  <a:pt x="125016" y="187524"/>
                </a:lnTo>
                <a:lnTo>
                  <a:pt x="89297" y="214313"/>
                </a:lnTo>
                <a:lnTo>
                  <a:pt x="53578" y="232172"/>
                </a:lnTo>
                <a:lnTo>
                  <a:pt x="26789" y="241102"/>
                </a:lnTo>
                <a:lnTo>
                  <a:pt x="17860" y="232172"/>
                </a:lnTo>
                <a:lnTo>
                  <a:pt x="8930" y="214313"/>
                </a:lnTo>
                <a:lnTo>
                  <a:pt x="0" y="196453"/>
                </a:lnTo>
                <a:lnTo>
                  <a:pt x="8930" y="178594"/>
                </a:lnTo>
                <a:lnTo>
                  <a:pt x="35719" y="169664"/>
                </a:lnTo>
                <a:lnTo>
                  <a:pt x="62508" y="160734"/>
                </a:lnTo>
                <a:lnTo>
                  <a:pt x="107156" y="160734"/>
                </a:lnTo>
                <a:lnTo>
                  <a:pt x="142875" y="160734"/>
                </a:lnTo>
                <a:lnTo>
                  <a:pt x="178594" y="169664"/>
                </a:lnTo>
                <a:lnTo>
                  <a:pt x="214313" y="178594"/>
                </a:lnTo>
                <a:lnTo>
                  <a:pt x="232172" y="187524"/>
                </a:lnTo>
                <a:lnTo>
                  <a:pt x="250031" y="196453"/>
                </a:lnTo>
                <a:lnTo>
                  <a:pt x="258961" y="196453"/>
                </a:lnTo>
                <a:lnTo>
                  <a:pt x="258961"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786313" y="446484"/>
            <a:ext cx="160735" cy="241103"/>
          </a:xfrm>
          <a:custGeom>
            <a:avLst/>
            <a:gdLst/>
            <a:ahLst/>
            <a:cxnLst/>
            <a:rect l="0" t="0" r="0" b="0"/>
            <a:pathLst>
              <a:path w="160735" h="241103">
                <a:moveTo>
                  <a:pt x="8929" y="17860"/>
                </a:moveTo>
                <a:lnTo>
                  <a:pt x="0" y="17860"/>
                </a:lnTo>
                <a:lnTo>
                  <a:pt x="0" y="17860"/>
                </a:lnTo>
                <a:lnTo>
                  <a:pt x="0" y="17860"/>
                </a:lnTo>
                <a:lnTo>
                  <a:pt x="0" y="17860"/>
                </a:lnTo>
                <a:lnTo>
                  <a:pt x="0" y="17860"/>
                </a:lnTo>
                <a:lnTo>
                  <a:pt x="17859" y="8930"/>
                </a:lnTo>
                <a:lnTo>
                  <a:pt x="26789" y="8930"/>
                </a:lnTo>
                <a:lnTo>
                  <a:pt x="44648" y="0"/>
                </a:lnTo>
                <a:lnTo>
                  <a:pt x="62507" y="0"/>
                </a:lnTo>
                <a:lnTo>
                  <a:pt x="71437" y="0"/>
                </a:lnTo>
                <a:lnTo>
                  <a:pt x="89296" y="0"/>
                </a:lnTo>
                <a:lnTo>
                  <a:pt x="98226" y="0"/>
                </a:lnTo>
                <a:lnTo>
                  <a:pt x="98226" y="8930"/>
                </a:lnTo>
                <a:lnTo>
                  <a:pt x="98226" y="17860"/>
                </a:lnTo>
                <a:lnTo>
                  <a:pt x="80367" y="35719"/>
                </a:lnTo>
                <a:lnTo>
                  <a:pt x="71437" y="44649"/>
                </a:lnTo>
                <a:lnTo>
                  <a:pt x="62507" y="62508"/>
                </a:lnTo>
                <a:lnTo>
                  <a:pt x="53578" y="71438"/>
                </a:lnTo>
                <a:lnTo>
                  <a:pt x="44648" y="80368"/>
                </a:lnTo>
                <a:lnTo>
                  <a:pt x="53578" y="80368"/>
                </a:lnTo>
                <a:lnTo>
                  <a:pt x="53578" y="80368"/>
                </a:lnTo>
                <a:lnTo>
                  <a:pt x="71437" y="80368"/>
                </a:lnTo>
                <a:lnTo>
                  <a:pt x="89296" y="80368"/>
                </a:lnTo>
                <a:lnTo>
                  <a:pt x="107156" y="71438"/>
                </a:lnTo>
                <a:lnTo>
                  <a:pt x="125015" y="80368"/>
                </a:lnTo>
                <a:lnTo>
                  <a:pt x="142875" y="89297"/>
                </a:lnTo>
                <a:lnTo>
                  <a:pt x="160734" y="98227"/>
                </a:lnTo>
                <a:lnTo>
                  <a:pt x="160734" y="116086"/>
                </a:lnTo>
                <a:lnTo>
                  <a:pt x="142875" y="133946"/>
                </a:lnTo>
                <a:lnTo>
                  <a:pt x="125015" y="160735"/>
                </a:lnTo>
                <a:lnTo>
                  <a:pt x="98226" y="178594"/>
                </a:lnTo>
                <a:lnTo>
                  <a:pt x="71437" y="196454"/>
                </a:lnTo>
                <a:lnTo>
                  <a:pt x="44648" y="214313"/>
                </a:lnTo>
                <a:lnTo>
                  <a:pt x="35718" y="232172"/>
                </a:lnTo>
                <a:lnTo>
                  <a:pt x="26789" y="241102"/>
                </a:lnTo>
                <a:lnTo>
                  <a:pt x="26789" y="241102"/>
                </a:lnTo>
                <a:lnTo>
                  <a:pt x="35718" y="232172"/>
                </a:lnTo>
                <a:lnTo>
                  <a:pt x="35718"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000625" y="678656"/>
            <a:ext cx="17860" cy="26790"/>
          </a:xfrm>
          <a:custGeom>
            <a:avLst/>
            <a:gdLst/>
            <a:ahLst/>
            <a:cxnLst/>
            <a:rect l="0" t="0" r="0" b="0"/>
            <a:pathLst>
              <a:path w="17860" h="26790">
                <a:moveTo>
                  <a:pt x="17859" y="17860"/>
                </a:moveTo>
                <a:lnTo>
                  <a:pt x="17859" y="17860"/>
                </a:lnTo>
                <a:lnTo>
                  <a:pt x="8930" y="17860"/>
                </a:lnTo>
                <a:lnTo>
                  <a:pt x="8930" y="26789"/>
                </a:lnTo>
                <a:lnTo>
                  <a:pt x="0" y="26789"/>
                </a:lnTo>
                <a:lnTo>
                  <a:pt x="0" y="17860"/>
                </a:lnTo>
                <a:lnTo>
                  <a:pt x="8930" y="1786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197078" y="634008"/>
            <a:ext cx="634009" cy="89298"/>
          </a:xfrm>
          <a:custGeom>
            <a:avLst/>
            <a:gdLst/>
            <a:ahLst/>
            <a:cxnLst/>
            <a:rect l="0" t="0" r="0" b="0"/>
            <a:pathLst>
              <a:path w="634009" h="89298">
                <a:moveTo>
                  <a:pt x="0" y="80367"/>
                </a:moveTo>
                <a:lnTo>
                  <a:pt x="0" y="80367"/>
                </a:lnTo>
                <a:lnTo>
                  <a:pt x="8930" y="80367"/>
                </a:lnTo>
                <a:lnTo>
                  <a:pt x="26789" y="89297"/>
                </a:lnTo>
                <a:lnTo>
                  <a:pt x="53578" y="89297"/>
                </a:lnTo>
                <a:lnTo>
                  <a:pt x="107156" y="80367"/>
                </a:lnTo>
                <a:lnTo>
                  <a:pt x="178594" y="80367"/>
                </a:lnTo>
                <a:lnTo>
                  <a:pt x="267891" y="71437"/>
                </a:lnTo>
                <a:lnTo>
                  <a:pt x="357188" y="53578"/>
                </a:lnTo>
                <a:lnTo>
                  <a:pt x="455414" y="44648"/>
                </a:lnTo>
                <a:lnTo>
                  <a:pt x="526852" y="26789"/>
                </a:lnTo>
                <a:lnTo>
                  <a:pt x="589360" y="17859"/>
                </a:lnTo>
                <a:lnTo>
                  <a:pt x="625078" y="8930"/>
                </a:lnTo>
                <a:lnTo>
                  <a:pt x="634008" y="0"/>
                </a:lnTo>
                <a:lnTo>
                  <a:pt x="63400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00063" y="2839640"/>
            <a:ext cx="7884914" cy="80368"/>
          </a:xfrm>
          <a:custGeom>
            <a:avLst/>
            <a:gdLst/>
            <a:ahLst/>
            <a:cxnLst/>
            <a:rect l="0" t="0" r="0" b="0"/>
            <a:pathLst>
              <a:path w="7884914" h="80368">
                <a:moveTo>
                  <a:pt x="0" y="26789"/>
                </a:moveTo>
                <a:lnTo>
                  <a:pt x="0" y="26789"/>
                </a:lnTo>
                <a:lnTo>
                  <a:pt x="8929" y="17860"/>
                </a:lnTo>
                <a:lnTo>
                  <a:pt x="26789" y="17860"/>
                </a:lnTo>
                <a:lnTo>
                  <a:pt x="35718" y="17860"/>
                </a:lnTo>
                <a:lnTo>
                  <a:pt x="53578" y="17860"/>
                </a:lnTo>
                <a:lnTo>
                  <a:pt x="71437" y="17860"/>
                </a:lnTo>
                <a:lnTo>
                  <a:pt x="89296" y="8930"/>
                </a:lnTo>
                <a:lnTo>
                  <a:pt x="116086" y="8930"/>
                </a:lnTo>
                <a:lnTo>
                  <a:pt x="133945" y="8930"/>
                </a:lnTo>
                <a:lnTo>
                  <a:pt x="169664" y="8930"/>
                </a:lnTo>
                <a:lnTo>
                  <a:pt x="196453" y="8930"/>
                </a:lnTo>
                <a:lnTo>
                  <a:pt x="232171" y="17860"/>
                </a:lnTo>
                <a:lnTo>
                  <a:pt x="276820" y="17860"/>
                </a:lnTo>
                <a:lnTo>
                  <a:pt x="321468" y="8930"/>
                </a:lnTo>
                <a:lnTo>
                  <a:pt x="366117" y="8930"/>
                </a:lnTo>
                <a:lnTo>
                  <a:pt x="419695" y="8930"/>
                </a:lnTo>
                <a:lnTo>
                  <a:pt x="482203" y="0"/>
                </a:lnTo>
                <a:lnTo>
                  <a:pt x="535781" y="0"/>
                </a:lnTo>
                <a:lnTo>
                  <a:pt x="598289" y="0"/>
                </a:lnTo>
                <a:lnTo>
                  <a:pt x="660796" y="0"/>
                </a:lnTo>
                <a:lnTo>
                  <a:pt x="723304" y="0"/>
                </a:lnTo>
                <a:lnTo>
                  <a:pt x="785812" y="0"/>
                </a:lnTo>
                <a:lnTo>
                  <a:pt x="857250" y="8930"/>
                </a:lnTo>
                <a:lnTo>
                  <a:pt x="928687" y="8930"/>
                </a:lnTo>
                <a:lnTo>
                  <a:pt x="1000125" y="17860"/>
                </a:lnTo>
                <a:lnTo>
                  <a:pt x="1080492" y="17860"/>
                </a:lnTo>
                <a:lnTo>
                  <a:pt x="1151929" y="26789"/>
                </a:lnTo>
                <a:lnTo>
                  <a:pt x="1232296" y="26789"/>
                </a:lnTo>
                <a:lnTo>
                  <a:pt x="1312664" y="35719"/>
                </a:lnTo>
                <a:lnTo>
                  <a:pt x="1393031" y="44649"/>
                </a:lnTo>
                <a:lnTo>
                  <a:pt x="1464468" y="53578"/>
                </a:lnTo>
                <a:lnTo>
                  <a:pt x="1553765" y="62508"/>
                </a:lnTo>
                <a:lnTo>
                  <a:pt x="1634132" y="62508"/>
                </a:lnTo>
                <a:lnTo>
                  <a:pt x="1723429" y="62508"/>
                </a:lnTo>
                <a:lnTo>
                  <a:pt x="1812726" y="62508"/>
                </a:lnTo>
                <a:lnTo>
                  <a:pt x="1902023" y="62508"/>
                </a:lnTo>
                <a:lnTo>
                  <a:pt x="2000250" y="62508"/>
                </a:lnTo>
                <a:lnTo>
                  <a:pt x="2089546" y="62508"/>
                </a:lnTo>
                <a:lnTo>
                  <a:pt x="2187773" y="62508"/>
                </a:lnTo>
                <a:lnTo>
                  <a:pt x="2286000" y="62508"/>
                </a:lnTo>
                <a:lnTo>
                  <a:pt x="2375296" y="62508"/>
                </a:lnTo>
                <a:lnTo>
                  <a:pt x="2482453" y="62508"/>
                </a:lnTo>
                <a:lnTo>
                  <a:pt x="2580679" y="62508"/>
                </a:lnTo>
                <a:lnTo>
                  <a:pt x="2687835" y="62508"/>
                </a:lnTo>
                <a:lnTo>
                  <a:pt x="2786062" y="62508"/>
                </a:lnTo>
                <a:lnTo>
                  <a:pt x="2893218" y="62508"/>
                </a:lnTo>
                <a:lnTo>
                  <a:pt x="3000375" y="53578"/>
                </a:lnTo>
                <a:lnTo>
                  <a:pt x="3107531" y="53578"/>
                </a:lnTo>
                <a:lnTo>
                  <a:pt x="3214687" y="53578"/>
                </a:lnTo>
                <a:lnTo>
                  <a:pt x="3312914" y="53578"/>
                </a:lnTo>
                <a:lnTo>
                  <a:pt x="3420070" y="53578"/>
                </a:lnTo>
                <a:lnTo>
                  <a:pt x="3518296" y="53578"/>
                </a:lnTo>
                <a:lnTo>
                  <a:pt x="3625453" y="53578"/>
                </a:lnTo>
                <a:lnTo>
                  <a:pt x="3723679" y="53578"/>
                </a:lnTo>
                <a:lnTo>
                  <a:pt x="3821906" y="53578"/>
                </a:lnTo>
                <a:lnTo>
                  <a:pt x="3929062" y="53578"/>
                </a:lnTo>
                <a:lnTo>
                  <a:pt x="4036218" y="53578"/>
                </a:lnTo>
                <a:lnTo>
                  <a:pt x="4143375" y="53578"/>
                </a:lnTo>
                <a:lnTo>
                  <a:pt x="4241601" y="53578"/>
                </a:lnTo>
                <a:lnTo>
                  <a:pt x="4348757" y="53578"/>
                </a:lnTo>
                <a:lnTo>
                  <a:pt x="4446984" y="53578"/>
                </a:lnTo>
                <a:lnTo>
                  <a:pt x="4554140" y="62508"/>
                </a:lnTo>
                <a:lnTo>
                  <a:pt x="4661296" y="62508"/>
                </a:lnTo>
                <a:lnTo>
                  <a:pt x="4768453" y="62508"/>
                </a:lnTo>
                <a:lnTo>
                  <a:pt x="4875609" y="62508"/>
                </a:lnTo>
                <a:lnTo>
                  <a:pt x="4973835" y="62508"/>
                </a:lnTo>
                <a:lnTo>
                  <a:pt x="5080992" y="62508"/>
                </a:lnTo>
                <a:lnTo>
                  <a:pt x="5188148" y="62508"/>
                </a:lnTo>
                <a:lnTo>
                  <a:pt x="5295304" y="62508"/>
                </a:lnTo>
                <a:lnTo>
                  <a:pt x="5402460" y="62508"/>
                </a:lnTo>
                <a:lnTo>
                  <a:pt x="5500687" y="62508"/>
                </a:lnTo>
                <a:lnTo>
                  <a:pt x="5607843" y="62508"/>
                </a:lnTo>
                <a:lnTo>
                  <a:pt x="5715000" y="62508"/>
                </a:lnTo>
                <a:lnTo>
                  <a:pt x="5813226" y="71438"/>
                </a:lnTo>
                <a:lnTo>
                  <a:pt x="5920382" y="71438"/>
                </a:lnTo>
                <a:lnTo>
                  <a:pt x="6027539" y="80367"/>
                </a:lnTo>
                <a:lnTo>
                  <a:pt x="6134695" y="80367"/>
                </a:lnTo>
                <a:lnTo>
                  <a:pt x="6232921" y="80367"/>
                </a:lnTo>
                <a:lnTo>
                  <a:pt x="6340078" y="80367"/>
                </a:lnTo>
                <a:lnTo>
                  <a:pt x="6447234" y="80367"/>
                </a:lnTo>
                <a:lnTo>
                  <a:pt x="6554390" y="80367"/>
                </a:lnTo>
                <a:lnTo>
                  <a:pt x="6661546" y="80367"/>
                </a:lnTo>
                <a:lnTo>
                  <a:pt x="6768703" y="80367"/>
                </a:lnTo>
                <a:lnTo>
                  <a:pt x="6884789" y="80367"/>
                </a:lnTo>
                <a:lnTo>
                  <a:pt x="6991945" y="71438"/>
                </a:lnTo>
                <a:lnTo>
                  <a:pt x="7099101" y="71438"/>
                </a:lnTo>
                <a:lnTo>
                  <a:pt x="7206257" y="62508"/>
                </a:lnTo>
                <a:lnTo>
                  <a:pt x="7322343" y="62508"/>
                </a:lnTo>
                <a:lnTo>
                  <a:pt x="7438429" y="62508"/>
                </a:lnTo>
                <a:lnTo>
                  <a:pt x="7554515" y="62508"/>
                </a:lnTo>
                <a:lnTo>
                  <a:pt x="7643812" y="62508"/>
                </a:lnTo>
                <a:lnTo>
                  <a:pt x="7724178" y="62508"/>
                </a:lnTo>
                <a:lnTo>
                  <a:pt x="7777757" y="71438"/>
                </a:lnTo>
                <a:lnTo>
                  <a:pt x="7822405" y="71438"/>
                </a:lnTo>
                <a:lnTo>
                  <a:pt x="7858124" y="80367"/>
                </a:lnTo>
                <a:lnTo>
                  <a:pt x="7875983" y="80367"/>
                </a:lnTo>
                <a:lnTo>
                  <a:pt x="7884913" y="80367"/>
                </a:lnTo>
                <a:lnTo>
                  <a:pt x="7884913"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75047" y="3259336"/>
            <a:ext cx="3536157" cy="62508"/>
          </a:xfrm>
          <a:custGeom>
            <a:avLst/>
            <a:gdLst/>
            <a:ahLst/>
            <a:cxnLst/>
            <a:rect l="0" t="0" r="0" b="0"/>
            <a:pathLst>
              <a:path w="3536157" h="62508">
                <a:moveTo>
                  <a:pt x="0" y="44648"/>
                </a:moveTo>
                <a:lnTo>
                  <a:pt x="8930" y="44648"/>
                </a:lnTo>
                <a:lnTo>
                  <a:pt x="8930" y="44648"/>
                </a:lnTo>
                <a:lnTo>
                  <a:pt x="17859" y="44648"/>
                </a:lnTo>
                <a:lnTo>
                  <a:pt x="26789" y="44648"/>
                </a:lnTo>
                <a:lnTo>
                  <a:pt x="44648" y="44648"/>
                </a:lnTo>
                <a:lnTo>
                  <a:pt x="62508" y="44648"/>
                </a:lnTo>
                <a:lnTo>
                  <a:pt x="80367" y="53578"/>
                </a:lnTo>
                <a:lnTo>
                  <a:pt x="116086" y="53578"/>
                </a:lnTo>
                <a:lnTo>
                  <a:pt x="151805" y="62507"/>
                </a:lnTo>
                <a:lnTo>
                  <a:pt x="196453" y="62507"/>
                </a:lnTo>
                <a:lnTo>
                  <a:pt x="250031" y="62507"/>
                </a:lnTo>
                <a:lnTo>
                  <a:pt x="312539" y="62507"/>
                </a:lnTo>
                <a:lnTo>
                  <a:pt x="375047" y="62507"/>
                </a:lnTo>
                <a:lnTo>
                  <a:pt x="437555" y="62507"/>
                </a:lnTo>
                <a:lnTo>
                  <a:pt x="508992" y="62507"/>
                </a:lnTo>
                <a:lnTo>
                  <a:pt x="580430" y="62507"/>
                </a:lnTo>
                <a:lnTo>
                  <a:pt x="651867" y="62507"/>
                </a:lnTo>
                <a:lnTo>
                  <a:pt x="723305" y="62507"/>
                </a:lnTo>
                <a:lnTo>
                  <a:pt x="803672" y="62507"/>
                </a:lnTo>
                <a:lnTo>
                  <a:pt x="875109" y="62507"/>
                </a:lnTo>
                <a:lnTo>
                  <a:pt x="955476" y="62507"/>
                </a:lnTo>
                <a:lnTo>
                  <a:pt x="1044773" y="62507"/>
                </a:lnTo>
                <a:lnTo>
                  <a:pt x="1134070" y="62507"/>
                </a:lnTo>
                <a:lnTo>
                  <a:pt x="1223367" y="62507"/>
                </a:lnTo>
                <a:lnTo>
                  <a:pt x="1321594" y="62507"/>
                </a:lnTo>
                <a:lnTo>
                  <a:pt x="1410891" y="62507"/>
                </a:lnTo>
                <a:lnTo>
                  <a:pt x="1518047" y="62507"/>
                </a:lnTo>
                <a:lnTo>
                  <a:pt x="1616273" y="62507"/>
                </a:lnTo>
                <a:lnTo>
                  <a:pt x="1723430" y="62507"/>
                </a:lnTo>
                <a:lnTo>
                  <a:pt x="1830586" y="53578"/>
                </a:lnTo>
                <a:lnTo>
                  <a:pt x="1946672" y="44648"/>
                </a:lnTo>
                <a:lnTo>
                  <a:pt x="2062758" y="35718"/>
                </a:lnTo>
                <a:lnTo>
                  <a:pt x="2169914" y="35718"/>
                </a:lnTo>
                <a:lnTo>
                  <a:pt x="2294930" y="26789"/>
                </a:lnTo>
                <a:lnTo>
                  <a:pt x="2402086" y="17859"/>
                </a:lnTo>
                <a:lnTo>
                  <a:pt x="2518172" y="8929"/>
                </a:lnTo>
                <a:lnTo>
                  <a:pt x="2634258" y="8929"/>
                </a:lnTo>
                <a:lnTo>
                  <a:pt x="2750344" y="8929"/>
                </a:lnTo>
                <a:lnTo>
                  <a:pt x="2866430" y="0"/>
                </a:lnTo>
                <a:lnTo>
                  <a:pt x="2982516" y="0"/>
                </a:lnTo>
                <a:lnTo>
                  <a:pt x="3098601" y="0"/>
                </a:lnTo>
                <a:lnTo>
                  <a:pt x="3214687" y="0"/>
                </a:lnTo>
                <a:lnTo>
                  <a:pt x="3330773" y="8929"/>
                </a:lnTo>
                <a:lnTo>
                  <a:pt x="3437930" y="17859"/>
                </a:lnTo>
                <a:lnTo>
                  <a:pt x="3536156" y="26789"/>
                </a:lnTo>
                <a:lnTo>
                  <a:pt x="3536156"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015546185"/>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a:t>https://github.com/junit-team/junit/wiki/Download-and-Install</a:t>
            </a:r>
          </a:p>
        </p:txBody>
      </p:sp>
      <p:sp>
        <p:nvSpPr>
          <p:cNvPr id="3" name="Content Placeholder 2"/>
          <p:cNvSpPr>
            <a:spLocks noGrp="1"/>
          </p:cNvSpPr>
          <p:nvPr>
            <p:ph idx="1"/>
          </p:nvPr>
        </p:nvSpPr>
        <p:spPr>
          <a:xfrm>
            <a:off x="457200" y="1600200"/>
            <a:ext cx="3352800" cy="4525963"/>
          </a:xfrm>
        </p:spPr>
        <p:txBody>
          <a:bodyPr/>
          <a:lstStyle/>
          <a:p>
            <a:r>
              <a:rPr lang="en-US" dirty="0" smtClean="0"/>
              <a:t>Eclipse comes with JUnit4 but what version?</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03153"/>
            <a:ext cx="5105399" cy="516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bwMode="auto">
          <a:xfrm>
            <a:off x="3848695" y="5893593"/>
            <a:ext cx="1634134" cy="455415"/>
          </a:xfrm>
          <a:custGeom>
            <a:avLst/>
            <a:gdLst/>
            <a:ahLst/>
            <a:cxnLst/>
            <a:rect l="0" t="0" r="0" b="0"/>
            <a:pathLst>
              <a:path w="1634134" h="455415">
                <a:moveTo>
                  <a:pt x="1384102" y="125016"/>
                </a:moveTo>
                <a:lnTo>
                  <a:pt x="1384102" y="125016"/>
                </a:lnTo>
                <a:lnTo>
                  <a:pt x="1375172" y="125016"/>
                </a:lnTo>
                <a:lnTo>
                  <a:pt x="1366243" y="125016"/>
                </a:lnTo>
                <a:lnTo>
                  <a:pt x="1357313" y="125016"/>
                </a:lnTo>
                <a:lnTo>
                  <a:pt x="1348383" y="125016"/>
                </a:lnTo>
                <a:lnTo>
                  <a:pt x="1339453" y="116086"/>
                </a:lnTo>
                <a:lnTo>
                  <a:pt x="1330524" y="107156"/>
                </a:lnTo>
                <a:lnTo>
                  <a:pt x="1321594" y="98227"/>
                </a:lnTo>
                <a:lnTo>
                  <a:pt x="1312664" y="89297"/>
                </a:lnTo>
                <a:lnTo>
                  <a:pt x="1294805" y="80367"/>
                </a:lnTo>
                <a:lnTo>
                  <a:pt x="1285875" y="80367"/>
                </a:lnTo>
                <a:lnTo>
                  <a:pt x="1276946" y="71437"/>
                </a:lnTo>
                <a:lnTo>
                  <a:pt x="1259086" y="62508"/>
                </a:lnTo>
                <a:lnTo>
                  <a:pt x="1241227" y="53578"/>
                </a:lnTo>
                <a:lnTo>
                  <a:pt x="1232297" y="53578"/>
                </a:lnTo>
                <a:lnTo>
                  <a:pt x="1214438" y="44648"/>
                </a:lnTo>
                <a:lnTo>
                  <a:pt x="1196578" y="44648"/>
                </a:lnTo>
                <a:lnTo>
                  <a:pt x="1178719" y="44648"/>
                </a:lnTo>
                <a:lnTo>
                  <a:pt x="1151930" y="35719"/>
                </a:lnTo>
                <a:lnTo>
                  <a:pt x="1125141" y="35719"/>
                </a:lnTo>
                <a:lnTo>
                  <a:pt x="1107282" y="26789"/>
                </a:lnTo>
                <a:lnTo>
                  <a:pt x="1071563" y="26789"/>
                </a:lnTo>
                <a:lnTo>
                  <a:pt x="1044774" y="17859"/>
                </a:lnTo>
                <a:lnTo>
                  <a:pt x="1009055" y="8930"/>
                </a:lnTo>
                <a:lnTo>
                  <a:pt x="982266" y="8930"/>
                </a:lnTo>
                <a:lnTo>
                  <a:pt x="937618" y="8930"/>
                </a:lnTo>
                <a:lnTo>
                  <a:pt x="910828" y="8930"/>
                </a:lnTo>
                <a:lnTo>
                  <a:pt x="866180" y="8930"/>
                </a:lnTo>
                <a:lnTo>
                  <a:pt x="830461" y="8930"/>
                </a:lnTo>
                <a:lnTo>
                  <a:pt x="794743" y="8930"/>
                </a:lnTo>
                <a:lnTo>
                  <a:pt x="759024" y="8930"/>
                </a:lnTo>
                <a:lnTo>
                  <a:pt x="723305" y="0"/>
                </a:lnTo>
                <a:lnTo>
                  <a:pt x="678657" y="0"/>
                </a:lnTo>
                <a:lnTo>
                  <a:pt x="634008" y="0"/>
                </a:lnTo>
                <a:lnTo>
                  <a:pt x="589360" y="0"/>
                </a:lnTo>
                <a:lnTo>
                  <a:pt x="544711" y="8930"/>
                </a:lnTo>
                <a:lnTo>
                  <a:pt x="500063" y="8930"/>
                </a:lnTo>
                <a:lnTo>
                  <a:pt x="446485" y="8930"/>
                </a:lnTo>
                <a:lnTo>
                  <a:pt x="401836" y="8930"/>
                </a:lnTo>
                <a:lnTo>
                  <a:pt x="357188" y="17859"/>
                </a:lnTo>
                <a:lnTo>
                  <a:pt x="312539" y="17859"/>
                </a:lnTo>
                <a:lnTo>
                  <a:pt x="276821" y="26789"/>
                </a:lnTo>
                <a:lnTo>
                  <a:pt x="241102" y="35719"/>
                </a:lnTo>
                <a:lnTo>
                  <a:pt x="205383" y="44648"/>
                </a:lnTo>
                <a:lnTo>
                  <a:pt x="169664" y="53578"/>
                </a:lnTo>
                <a:lnTo>
                  <a:pt x="142875" y="62508"/>
                </a:lnTo>
                <a:lnTo>
                  <a:pt x="125016" y="71437"/>
                </a:lnTo>
                <a:lnTo>
                  <a:pt x="98227" y="80367"/>
                </a:lnTo>
                <a:lnTo>
                  <a:pt x="71438" y="89297"/>
                </a:lnTo>
                <a:lnTo>
                  <a:pt x="53578" y="107156"/>
                </a:lnTo>
                <a:lnTo>
                  <a:pt x="35719" y="116086"/>
                </a:lnTo>
                <a:lnTo>
                  <a:pt x="17860" y="125016"/>
                </a:lnTo>
                <a:lnTo>
                  <a:pt x="8930" y="142875"/>
                </a:lnTo>
                <a:lnTo>
                  <a:pt x="8930" y="160734"/>
                </a:lnTo>
                <a:lnTo>
                  <a:pt x="0" y="169664"/>
                </a:lnTo>
                <a:lnTo>
                  <a:pt x="0" y="187523"/>
                </a:lnTo>
                <a:lnTo>
                  <a:pt x="0" y="196453"/>
                </a:lnTo>
                <a:lnTo>
                  <a:pt x="8930" y="205383"/>
                </a:lnTo>
                <a:lnTo>
                  <a:pt x="17860" y="214312"/>
                </a:lnTo>
                <a:lnTo>
                  <a:pt x="26789" y="232172"/>
                </a:lnTo>
                <a:lnTo>
                  <a:pt x="35719" y="250031"/>
                </a:lnTo>
                <a:lnTo>
                  <a:pt x="44649" y="258961"/>
                </a:lnTo>
                <a:lnTo>
                  <a:pt x="53578" y="276820"/>
                </a:lnTo>
                <a:lnTo>
                  <a:pt x="71438" y="285750"/>
                </a:lnTo>
                <a:lnTo>
                  <a:pt x="80368" y="294680"/>
                </a:lnTo>
                <a:lnTo>
                  <a:pt x="98227" y="312539"/>
                </a:lnTo>
                <a:lnTo>
                  <a:pt x="116086" y="321469"/>
                </a:lnTo>
                <a:lnTo>
                  <a:pt x="142875" y="330398"/>
                </a:lnTo>
                <a:lnTo>
                  <a:pt x="160735" y="339328"/>
                </a:lnTo>
                <a:lnTo>
                  <a:pt x="178594" y="339328"/>
                </a:lnTo>
                <a:lnTo>
                  <a:pt x="205383" y="348258"/>
                </a:lnTo>
                <a:lnTo>
                  <a:pt x="232172" y="357187"/>
                </a:lnTo>
                <a:lnTo>
                  <a:pt x="258961" y="366117"/>
                </a:lnTo>
                <a:lnTo>
                  <a:pt x="285750" y="375047"/>
                </a:lnTo>
                <a:lnTo>
                  <a:pt x="312539" y="375047"/>
                </a:lnTo>
                <a:lnTo>
                  <a:pt x="339328" y="375047"/>
                </a:lnTo>
                <a:lnTo>
                  <a:pt x="366118" y="383977"/>
                </a:lnTo>
                <a:lnTo>
                  <a:pt x="392907" y="392906"/>
                </a:lnTo>
                <a:lnTo>
                  <a:pt x="419696" y="401836"/>
                </a:lnTo>
                <a:lnTo>
                  <a:pt x="455414" y="410766"/>
                </a:lnTo>
                <a:lnTo>
                  <a:pt x="482203" y="419695"/>
                </a:lnTo>
                <a:lnTo>
                  <a:pt x="517922" y="419695"/>
                </a:lnTo>
                <a:lnTo>
                  <a:pt x="544711" y="428625"/>
                </a:lnTo>
                <a:lnTo>
                  <a:pt x="571500" y="428625"/>
                </a:lnTo>
                <a:lnTo>
                  <a:pt x="607219" y="428625"/>
                </a:lnTo>
                <a:lnTo>
                  <a:pt x="634008" y="428625"/>
                </a:lnTo>
                <a:lnTo>
                  <a:pt x="669727" y="437555"/>
                </a:lnTo>
                <a:lnTo>
                  <a:pt x="696516" y="437555"/>
                </a:lnTo>
                <a:lnTo>
                  <a:pt x="732235" y="437555"/>
                </a:lnTo>
                <a:lnTo>
                  <a:pt x="759024" y="437555"/>
                </a:lnTo>
                <a:lnTo>
                  <a:pt x="785813" y="437555"/>
                </a:lnTo>
                <a:lnTo>
                  <a:pt x="821532" y="446484"/>
                </a:lnTo>
                <a:lnTo>
                  <a:pt x="848321" y="446484"/>
                </a:lnTo>
                <a:lnTo>
                  <a:pt x="875110" y="455414"/>
                </a:lnTo>
                <a:lnTo>
                  <a:pt x="892969" y="455414"/>
                </a:lnTo>
                <a:lnTo>
                  <a:pt x="928688" y="455414"/>
                </a:lnTo>
                <a:lnTo>
                  <a:pt x="955477" y="455414"/>
                </a:lnTo>
                <a:lnTo>
                  <a:pt x="982266" y="455414"/>
                </a:lnTo>
                <a:lnTo>
                  <a:pt x="1017985" y="455414"/>
                </a:lnTo>
                <a:lnTo>
                  <a:pt x="1044774" y="455414"/>
                </a:lnTo>
                <a:lnTo>
                  <a:pt x="1080493" y="455414"/>
                </a:lnTo>
                <a:lnTo>
                  <a:pt x="1107282" y="455414"/>
                </a:lnTo>
                <a:lnTo>
                  <a:pt x="1134071" y="446484"/>
                </a:lnTo>
                <a:lnTo>
                  <a:pt x="1160860" y="437555"/>
                </a:lnTo>
                <a:lnTo>
                  <a:pt x="1178719" y="437555"/>
                </a:lnTo>
                <a:lnTo>
                  <a:pt x="1205508" y="437555"/>
                </a:lnTo>
                <a:lnTo>
                  <a:pt x="1241227" y="437555"/>
                </a:lnTo>
                <a:lnTo>
                  <a:pt x="1268016" y="428625"/>
                </a:lnTo>
                <a:lnTo>
                  <a:pt x="1294805" y="428625"/>
                </a:lnTo>
                <a:lnTo>
                  <a:pt x="1321594" y="419695"/>
                </a:lnTo>
                <a:lnTo>
                  <a:pt x="1348383" y="410766"/>
                </a:lnTo>
                <a:lnTo>
                  <a:pt x="1375172" y="401836"/>
                </a:lnTo>
                <a:lnTo>
                  <a:pt x="1401961" y="392906"/>
                </a:lnTo>
                <a:lnTo>
                  <a:pt x="1428750" y="383977"/>
                </a:lnTo>
                <a:lnTo>
                  <a:pt x="1455539" y="375047"/>
                </a:lnTo>
                <a:lnTo>
                  <a:pt x="1482328" y="375047"/>
                </a:lnTo>
                <a:lnTo>
                  <a:pt x="1509118" y="366117"/>
                </a:lnTo>
                <a:lnTo>
                  <a:pt x="1526977" y="357187"/>
                </a:lnTo>
                <a:lnTo>
                  <a:pt x="1544836" y="348258"/>
                </a:lnTo>
                <a:lnTo>
                  <a:pt x="1562696" y="339328"/>
                </a:lnTo>
                <a:lnTo>
                  <a:pt x="1571625" y="330398"/>
                </a:lnTo>
                <a:lnTo>
                  <a:pt x="1589485" y="321469"/>
                </a:lnTo>
                <a:lnTo>
                  <a:pt x="1598414" y="321469"/>
                </a:lnTo>
                <a:lnTo>
                  <a:pt x="1607344" y="312539"/>
                </a:lnTo>
                <a:lnTo>
                  <a:pt x="1616274" y="294680"/>
                </a:lnTo>
                <a:lnTo>
                  <a:pt x="1625203" y="276820"/>
                </a:lnTo>
                <a:lnTo>
                  <a:pt x="1625203" y="258961"/>
                </a:lnTo>
                <a:lnTo>
                  <a:pt x="1634133" y="241102"/>
                </a:lnTo>
                <a:lnTo>
                  <a:pt x="1634133" y="232172"/>
                </a:lnTo>
                <a:lnTo>
                  <a:pt x="1634133" y="214312"/>
                </a:lnTo>
                <a:lnTo>
                  <a:pt x="1634133" y="205383"/>
                </a:lnTo>
                <a:lnTo>
                  <a:pt x="1625203" y="187523"/>
                </a:lnTo>
                <a:lnTo>
                  <a:pt x="1616274" y="178594"/>
                </a:lnTo>
                <a:lnTo>
                  <a:pt x="1607344" y="169664"/>
                </a:lnTo>
                <a:lnTo>
                  <a:pt x="1598414" y="160734"/>
                </a:lnTo>
                <a:lnTo>
                  <a:pt x="1580555" y="151805"/>
                </a:lnTo>
                <a:lnTo>
                  <a:pt x="1562696" y="133945"/>
                </a:lnTo>
                <a:lnTo>
                  <a:pt x="1544836" y="133945"/>
                </a:lnTo>
                <a:lnTo>
                  <a:pt x="1518047" y="125016"/>
                </a:lnTo>
                <a:lnTo>
                  <a:pt x="1491258" y="116086"/>
                </a:lnTo>
                <a:lnTo>
                  <a:pt x="1455539" y="98227"/>
                </a:lnTo>
                <a:lnTo>
                  <a:pt x="1419821" y="89297"/>
                </a:lnTo>
                <a:lnTo>
                  <a:pt x="1366243" y="71437"/>
                </a:lnTo>
                <a:lnTo>
                  <a:pt x="1312664" y="53578"/>
                </a:lnTo>
                <a:lnTo>
                  <a:pt x="1241227" y="44648"/>
                </a:lnTo>
                <a:lnTo>
                  <a:pt x="1160860" y="35719"/>
                </a:lnTo>
                <a:lnTo>
                  <a:pt x="1071563" y="35719"/>
                </a:lnTo>
                <a:lnTo>
                  <a:pt x="982266" y="35719"/>
                </a:lnTo>
                <a:lnTo>
                  <a:pt x="875110" y="35719"/>
                </a:lnTo>
                <a:lnTo>
                  <a:pt x="759024" y="53578"/>
                </a:lnTo>
                <a:lnTo>
                  <a:pt x="642938" y="53578"/>
                </a:lnTo>
                <a:lnTo>
                  <a:pt x="642938"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170164" y="6197202"/>
            <a:ext cx="1794868" cy="553642"/>
          </a:xfrm>
          <a:custGeom>
            <a:avLst/>
            <a:gdLst/>
            <a:ahLst/>
            <a:cxnLst/>
            <a:rect l="0" t="0" r="0" b="0"/>
            <a:pathLst>
              <a:path w="1794868" h="553642">
                <a:moveTo>
                  <a:pt x="1518047" y="151805"/>
                </a:moveTo>
                <a:lnTo>
                  <a:pt x="1518047" y="151805"/>
                </a:lnTo>
                <a:lnTo>
                  <a:pt x="1526977" y="151805"/>
                </a:lnTo>
                <a:lnTo>
                  <a:pt x="1526977" y="151805"/>
                </a:lnTo>
                <a:lnTo>
                  <a:pt x="1526977" y="151805"/>
                </a:lnTo>
                <a:lnTo>
                  <a:pt x="1526977" y="151805"/>
                </a:lnTo>
                <a:lnTo>
                  <a:pt x="1526977" y="151805"/>
                </a:lnTo>
                <a:lnTo>
                  <a:pt x="1526977" y="151805"/>
                </a:lnTo>
                <a:lnTo>
                  <a:pt x="1518047" y="151805"/>
                </a:lnTo>
                <a:lnTo>
                  <a:pt x="1518047" y="142875"/>
                </a:lnTo>
                <a:lnTo>
                  <a:pt x="1518047" y="142875"/>
                </a:lnTo>
                <a:lnTo>
                  <a:pt x="1518047" y="133946"/>
                </a:lnTo>
                <a:lnTo>
                  <a:pt x="1526977" y="125016"/>
                </a:lnTo>
                <a:lnTo>
                  <a:pt x="1518047" y="125016"/>
                </a:lnTo>
                <a:lnTo>
                  <a:pt x="1518047" y="125016"/>
                </a:lnTo>
                <a:lnTo>
                  <a:pt x="1518047" y="125016"/>
                </a:lnTo>
                <a:lnTo>
                  <a:pt x="1509117" y="125016"/>
                </a:lnTo>
                <a:lnTo>
                  <a:pt x="1509117" y="116086"/>
                </a:lnTo>
                <a:lnTo>
                  <a:pt x="1500188" y="116086"/>
                </a:lnTo>
                <a:lnTo>
                  <a:pt x="1500188" y="107157"/>
                </a:lnTo>
                <a:lnTo>
                  <a:pt x="1482328" y="107157"/>
                </a:lnTo>
                <a:lnTo>
                  <a:pt x="1473399" y="98227"/>
                </a:lnTo>
                <a:lnTo>
                  <a:pt x="1455539" y="98227"/>
                </a:lnTo>
                <a:lnTo>
                  <a:pt x="1437680" y="98227"/>
                </a:lnTo>
                <a:lnTo>
                  <a:pt x="1419820" y="89297"/>
                </a:lnTo>
                <a:lnTo>
                  <a:pt x="1401961" y="89297"/>
                </a:lnTo>
                <a:lnTo>
                  <a:pt x="1384102" y="80368"/>
                </a:lnTo>
                <a:lnTo>
                  <a:pt x="1357313" y="71438"/>
                </a:lnTo>
                <a:lnTo>
                  <a:pt x="1339453" y="71438"/>
                </a:lnTo>
                <a:lnTo>
                  <a:pt x="1312664" y="71438"/>
                </a:lnTo>
                <a:lnTo>
                  <a:pt x="1285875" y="62508"/>
                </a:lnTo>
                <a:lnTo>
                  <a:pt x="1259086" y="62508"/>
                </a:lnTo>
                <a:lnTo>
                  <a:pt x="1232297" y="53578"/>
                </a:lnTo>
                <a:lnTo>
                  <a:pt x="1205508" y="53578"/>
                </a:lnTo>
                <a:lnTo>
                  <a:pt x="1169789" y="53578"/>
                </a:lnTo>
                <a:lnTo>
                  <a:pt x="1134070" y="62508"/>
                </a:lnTo>
                <a:lnTo>
                  <a:pt x="1098352" y="62508"/>
                </a:lnTo>
                <a:lnTo>
                  <a:pt x="1071563" y="62508"/>
                </a:lnTo>
                <a:lnTo>
                  <a:pt x="1035844" y="53578"/>
                </a:lnTo>
                <a:lnTo>
                  <a:pt x="1000125" y="62508"/>
                </a:lnTo>
                <a:lnTo>
                  <a:pt x="964406" y="62508"/>
                </a:lnTo>
                <a:lnTo>
                  <a:pt x="919758" y="62508"/>
                </a:lnTo>
                <a:lnTo>
                  <a:pt x="875109" y="71438"/>
                </a:lnTo>
                <a:lnTo>
                  <a:pt x="830461" y="71438"/>
                </a:lnTo>
                <a:lnTo>
                  <a:pt x="794742" y="71438"/>
                </a:lnTo>
                <a:lnTo>
                  <a:pt x="750094" y="80368"/>
                </a:lnTo>
                <a:lnTo>
                  <a:pt x="705445" y="80368"/>
                </a:lnTo>
                <a:lnTo>
                  <a:pt x="669727" y="89297"/>
                </a:lnTo>
                <a:lnTo>
                  <a:pt x="625078" y="89297"/>
                </a:lnTo>
                <a:lnTo>
                  <a:pt x="589359" y="89297"/>
                </a:lnTo>
                <a:lnTo>
                  <a:pt x="562570" y="98227"/>
                </a:lnTo>
                <a:lnTo>
                  <a:pt x="526852" y="98227"/>
                </a:lnTo>
                <a:lnTo>
                  <a:pt x="491133" y="98227"/>
                </a:lnTo>
                <a:lnTo>
                  <a:pt x="455414" y="98227"/>
                </a:lnTo>
                <a:lnTo>
                  <a:pt x="419695" y="107157"/>
                </a:lnTo>
                <a:lnTo>
                  <a:pt x="383977" y="116086"/>
                </a:lnTo>
                <a:lnTo>
                  <a:pt x="348258" y="116086"/>
                </a:lnTo>
                <a:lnTo>
                  <a:pt x="321469" y="125016"/>
                </a:lnTo>
                <a:lnTo>
                  <a:pt x="285750" y="125016"/>
                </a:lnTo>
                <a:lnTo>
                  <a:pt x="258961" y="125016"/>
                </a:lnTo>
                <a:lnTo>
                  <a:pt x="223242" y="125016"/>
                </a:lnTo>
                <a:lnTo>
                  <a:pt x="196453" y="125016"/>
                </a:lnTo>
                <a:lnTo>
                  <a:pt x="169664" y="133946"/>
                </a:lnTo>
                <a:lnTo>
                  <a:pt x="151805" y="142875"/>
                </a:lnTo>
                <a:lnTo>
                  <a:pt x="125016" y="142875"/>
                </a:lnTo>
                <a:lnTo>
                  <a:pt x="116086" y="151805"/>
                </a:lnTo>
                <a:lnTo>
                  <a:pt x="98227" y="160735"/>
                </a:lnTo>
                <a:lnTo>
                  <a:pt x="80367" y="169664"/>
                </a:lnTo>
                <a:lnTo>
                  <a:pt x="71438" y="178594"/>
                </a:lnTo>
                <a:lnTo>
                  <a:pt x="62508" y="187524"/>
                </a:lnTo>
                <a:lnTo>
                  <a:pt x="44649" y="196453"/>
                </a:lnTo>
                <a:lnTo>
                  <a:pt x="35719" y="205383"/>
                </a:lnTo>
                <a:lnTo>
                  <a:pt x="35719" y="214313"/>
                </a:lnTo>
                <a:lnTo>
                  <a:pt x="26789" y="232172"/>
                </a:lnTo>
                <a:lnTo>
                  <a:pt x="26789" y="241102"/>
                </a:lnTo>
                <a:lnTo>
                  <a:pt x="17859" y="250032"/>
                </a:lnTo>
                <a:lnTo>
                  <a:pt x="17859" y="258961"/>
                </a:lnTo>
                <a:lnTo>
                  <a:pt x="8930" y="267891"/>
                </a:lnTo>
                <a:lnTo>
                  <a:pt x="8930" y="276821"/>
                </a:lnTo>
                <a:lnTo>
                  <a:pt x="8930" y="285750"/>
                </a:lnTo>
                <a:lnTo>
                  <a:pt x="8930" y="294680"/>
                </a:lnTo>
                <a:lnTo>
                  <a:pt x="8930" y="303610"/>
                </a:lnTo>
                <a:lnTo>
                  <a:pt x="8930" y="321469"/>
                </a:lnTo>
                <a:lnTo>
                  <a:pt x="0" y="330399"/>
                </a:lnTo>
                <a:lnTo>
                  <a:pt x="0" y="348258"/>
                </a:lnTo>
                <a:lnTo>
                  <a:pt x="8930" y="357188"/>
                </a:lnTo>
                <a:lnTo>
                  <a:pt x="8930" y="366118"/>
                </a:lnTo>
                <a:lnTo>
                  <a:pt x="8930" y="375047"/>
                </a:lnTo>
                <a:lnTo>
                  <a:pt x="17859" y="383977"/>
                </a:lnTo>
                <a:lnTo>
                  <a:pt x="17859" y="392907"/>
                </a:lnTo>
                <a:lnTo>
                  <a:pt x="26789" y="410766"/>
                </a:lnTo>
                <a:lnTo>
                  <a:pt x="35719" y="428625"/>
                </a:lnTo>
                <a:lnTo>
                  <a:pt x="44649" y="446485"/>
                </a:lnTo>
                <a:lnTo>
                  <a:pt x="62508" y="464344"/>
                </a:lnTo>
                <a:lnTo>
                  <a:pt x="71438" y="473274"/>
                </a:lnTo>
                <a:lnTo>
                  <a:pt x="80367" y="473274"/>
                </a:lnTo>
                <a:lnTo>
                  <a:pt x="89297" y="482203"/>
                </a:lnTo>
                <a:lnTo>
                  <a:pt x="98227" y="491133"/>
                </a:lnTo>
                <a:lnTo>
                  <a:pt x="107156" y="500063"/>
                </a:lnTo>
                <a:lnTo>
                  <a:pt x="125016" y="500063"/>
                </a:lnTo>
                <a:lnTo>
                  <a:pt x="151805" y="508993"/>
                </a:lnTo>
                <a:lnTo>
                  <a:pt x="169664" y="517922"/>
                </a:lnTo>
                <a:lnTo>
                  <a:pt x="196453" y="526852"/>
                </a:lnTo>
                <a:lnTo>
                  <a:pt x="223242" y="526852"/>
                </a:lnTo>
                <a:lnTo>
                  <a:pt x="241102" y="526852"/>
                </a:lnTo>
                <a:lnTo>
                  <a:pt x="258961" y="535782"/>
                </a:lnTo>
                <a:lnTo>
                  <a:pt x="276820" y="535782"/>
                </a:lnTo>
                <a:lnTo>
                  <a:pt x="303609" y="544711"/>
                </a:lnTo>
                <a:lnTo>
                  <a:pt x="330399" y="544711"/>
                </a:lnTo>
                <a:lnTo>
                  <a:pt x="366117" y="553641"/>
                </a:lnTo>
                <a:lnTo>
                  <a:pt x="401836" y="553641"/>
                </a:lnTo>
                <a:lnTo>
                  <a:pt x="428625" y="553641"/>
                </a:lnTo>
                <a:lnTo>
                  <a:pt x="464344" y="553641"/>
                </a:lnTo>
                <a:lnTo>
                  <a:pt x="491133" y="544711"/>
                </a:lnTo>
                <a:lnTo>
                  <a:pt x="526852" y="544711"/>
                </a:lnTo>
                <a:lnTo>
                  <a:pt x="562570" y="535782"/>
                </a:lnTo>
                <a:lnTo>
                  <a:pt x="598289" y="535782"/>
                </a:lnTo>
                <a:lnTo>
                  <a:pt x="634008" y="526852"/>
                </a:lnTo>
                <a:lnTo>
                  <a:pt x="669727" y="526852"/>
                </a:lnTo>
                <a:lnTo>
                  <a:pt x="714375" y="526852"/>
                </a:lnTo>
                <a:lnTo>
                  <a:pt x="750094" y="517922"/>
                </a:lnTo>
                <a:lnTo>
                  <a:pt x="785813" y="517922"/>
                </a:lnTo>
                <a:lnTo>
                  <a:pt x="821531" y="508993"/>
                </a:lnTo>
                <a:lnTo>
                  <a:pt x="866180" y="508993"/>
                </a:lnTo>
                <a:lnTo>
                  <a:pt x="901899" y="508993"/>
                </a:lnTo>
                <a:lnTo>
                  <a:pt x="937617" y="508993"/>
                </a:lnTo>
                <a:lnTo>
                  <a:pt x="973336" y="508993"/>
                </a:lnTo>
                <a:lnTo>
                  <a:pt x="1017984" y="500063"/>
                </a:lnTo>
                <a:lnTo>
                  <a:pt x="1107281" y="500063"/>
                </a:lnTo>
                <a:lnTo>
                  <a:pt x="1178719" y="491133"/>
                </a:lnTo>
                <a:lnTo>
                  <a:pt x="1232297" y="491133"/>
                </a:lnTo>
                <a:lnTo>
                  <a:pt x="1259086" y="491133"/>
                </a:lnTo>
                <a:lnTo>
                  <a:pt x="1312664" y="482203"/>
                </a:lnTo>
                <a:lnTo>
                  <a:pt x="1357313" y="473274"/>
                </a:lnTo>
                <a:lnTo>
                  <a:pt x="1410891" y="473274"/>
                </a:lnTo>
                <a:lnTo>
                  <a:pt x="1455539" y="455414"/>
                </a:lnTo>
                <a:lnTo>
                  <a:pt x="1491258" y="455414"/>
                </a:lnTo>
                <a:lnTo>
                  <a:pt x="1535906" y="446485"/>
                </a:lnTo>
                <a:lnTo>
                  <a:pt x="1571625" y="437555"/>
                </a:lnTo>
                <a:lnTo>
                  <a:pt x="1598414" y="428625"/>
                </a:lnTo>
                <a:lnTo>
                  <a:pt x="1625203" y="419696"/>
                </a:lnTo>
                <a:lnTo>
                  <a:pt x="1651992" y="410766"/>
                </a:lnTo>
                <a:lnTo>
                  <a:pt x="1678781" y="401836"/>
                </a:lnTo>
                <a:lnTo>
                  <a:pt x="1705570" y="401836"/>
                </a:lnTo>
                <a:lnTo>
                  <a:pt x="1723430" y="392907"/>
                </a:lnTo>
                <a:lnTo>
                  <a:pt x="1741289" y="383977"/>
                </a:lnTo>
                <a:lnTo>
                  <a:pt x="1759149" y="375047"/>
                </a:lnTo>
                <a:lnTo>
                  <a:pt x="1768078" y="366118"/>
                </a:lnTo>
                <a:lnTo>
                  <a:pt x="1777008" y="357188"/>
                </a:lnTo>
                <a:lnTo>
                  <a:pt x="1785938" y="357188"/>
                </a:lnTo>
                <a:lnTo>
                  <a:pt x="1785938" y="348258"/>
                </a:lnTo>
                <a:lnTo>
                  <a:pt x="1794867" y="339328"/>
                </a:lnTo>
                <a:lnTo>
                  <a:pt x="1794867" y="339328"/>
                </a:lnTo>
                <a:lnTo>
                  <a:pt x="1794867" y="330399"/>
                </a:lnTo>
                <a:lnTo>
                  <a:pt x="1794867" y="312539"/>
                </a:lnTo>
                <a:lnTo>
                  <a:pt x="1785938" y="303610"/>
                </a:lnTo>
                <a:lnTo>
                  <a:pt x="1768078" y="294680"/>
                </a:lnTo>
                <a:lnTo>
                  <a:pt x="1759149" y="276821"/>
                </a:lnTo>
                <a:lnTo>
                  <a:pt x="1741289" y="258961"/>
                </a:lnTo>
                <a:lnTo>
                  <a:pt x="1732359" y="250032"/>
                </a:lnTo>
                <a:lnTo>
                  <a:pt x="1705570" y="232172"/>
                </a:lnTo>
                <a:lnTo>
                  <a:pt x="1687711" y="214313"/>
                </a:lnTo>
                <a:lnTo>
                  <a:pt x="1651992" y="187524"/>
                </a:lnTo>
                <a:lnTo>
                  <a:pt x="1616274" y="169664"/>
                </a:lnTo>
                <a:lnTo>
                  <a:pt x="1562695" y="142875"/>
                </a:lnTo>
                <a:lnTo>
                  <a:pt x="1509117" y="116086"/>
                </a:lnTo>
                <a:lnTo>
                  <a:pt x="1437680" y="89297"/>
                </a:lnTo>
                <a:lnTo>
                  <a:pt x="1366242" y="62508"/>
                </a:lnTo>
                <a:lnTo>
                  <a:pt x="1285875" y="35719"/>
                </a:lnTo>
                <a:lnTo>
                  <a:pt x="1214438" y="0"/>
                </a:lnTo>
                <a:lnTo>
                  <a:pt x="121443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4692062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Hamcrest</a:t>
            </a:r>
            <a:r>
              <a:rPr lang="en-US" dirty="0"/>
              <a:t> is a framework for writing matcher objects allowing 'match' rules to be defined declaratively. </a:t>
            </a:r>
            <a:endParaRPr lang="en-US" dirty="0" smtClean="0"/>
          </a:p>
          <a:p>
            <a:r>
              <a:rPr lang="en-US" dirty="0" smtClean="0"/>
              <a:t>There </a:t>
            </a:r>
            <a:r>
              <a:rPr lang="en-US" dirty="0"/>
              <a:t>are a number of situations where matchers are </a:t>
            </a:r>
            <a:r>
              <a:rPr lang="en-US" dirty="0" err="1"/>
              <a:t>invaluble</a:t>
            </a:r>
            <a:r>
              <a:rPr lang="en-US" dirty="0"/>
              <a:t>, such as UI validation, or data filtering, </a:t>
            </a:r>
            <a:endParaRPr lang="en-US" dirty="0" smtClean="0"/>
          </a:p>
          <a:p>
            <a:r>
              <a:rPr lang="en-US" dirty="0" smtClean="0"/>
              <a:t>but </a:t>
            </a:r>
            <a:r>
              <a:rPr lang="en-US" dirty="0"/>
              <a:t>it is in the area of writing flexible tests that matchers are most commonly used. </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20798177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first </a:t>
            </a:r>
            <a:r>
              <a:rPr lang="en-US" dirty="0" err="1"/>
              <a:t>Hamcrest</a:t>
            </a:r>
            <a:r>
              <a:rPr lang="en-US" dirty="0"/>
              <a:t> </a:t>
            </a:r>
            <a:r>
              <a:rPr lang="en-US" dirty="0" smtClean="0"/>
              <a:t>test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import static </a:t>
            </a:r>
            <a:r>
              <a:rPr lang="en-US" dirty="0" err="1"/>
              <a:t>org.hamcrest.MatcherAssert.assertThat</a:t>
            </a:r>
            <a:r>
              <a:rPr lang="en-US" dirty="0"/>
              <a:t>;</a:t>
            </a:r>
            <a:br>
              <a:rPr lang="en-US" dirty="0"/>
            </a:br>
            <a:r>
              <a:rPr lang="en-US" dirty="0"/>
              <a:t>import static </a:t>
            </a:r>
            <a:r>
              <a:rPr lang="en-US" dirty="0" err="1"/>
              <a:t>org.hamcrest.Matchers</a:t>
            </a:r>
            <a:r>
              <a:rPr lang="en-US" dirty="0"/>
              <a:t>.*;</a:t>
            </a:r>
            <a:br>
              <a:rPr lang="en-US" dirty="0"/>
            </a:br>
            <a:r>
              <a:rPr lang="en-US" dirty="0"/>
              <a:t/>
            </a:r>
            <a:br>
              <a:rPr lang="en-US" dirty="0"/>
            </a:br>
            <a:r>
              <a:rPr lang="en-US" dirty="0"/>
              <a:t>import </a:t>
            </a:r>
            <a:r>
              <a:rPr lang="en-US" dirty="0" err="1"/>
              <a:t>junit.framework.TestCase</a:t>
            </a:r>
            <a:r>
              <a:rPr lang="en-US" dirty="0"/>
              <a:t>;</a:t>
            </a:r>
            <a:br>
              <a:rPr lang="en-US" dirty="0"/>
            </a:br>
            <a:r>
              <a:rPr lang="en-US" dirty="0"/>
              <a:t/>
            </a:r>
            <a:br>
              <a:rPr lang="en-US" dirty="0"/>
            </a:br>
            <a:r>
              <a:rPr lang="en-US" dirty="0"/>
              <a:t>public class </a:t>
            </a:r>
            <a:r>
              <a:rPr lang="en-US" dirty="0" err="1"/>
              <a:t>BiscuitTest</a:t>
            </a:r>
            <a:r>
              <a:rPr lang="en-US" dirty="0"/>
              <a:t> extends </a:t>
            </a:r>
            <a:r>
              <a:rPr lang="en-US" dirty="0" err="1"/>
              <a:t>TestCase</a:t>
            </a:r>
            <a:r>
              <a:rPr lang="en-US" dirty="0"/>
              <a:t> {</a:t>
            </a:r>
            <a:br>
              <a:rPr lang="en-US" dirty="0"/>
            </a:br>
            <a:r>
              <a:rPr lang="en-US" dirty="0"/>
              <a:t>  public void </a:t>
            </a:r>
            <a:r>
              <a:rPr lang="en-US" dirty="0" err="1"/>
              <a:t>testEquals</a:t>
            </a:r>
            <a:r>
              <a:rPr lang="en-US" dirty="0"/>
              <a:t>() {</a:t>
            </a:r>
            <a:br>
              <a:rPr lang="en-US" dirty="0"/>
            </a:br>
            <a:r>
              <a:rPr lang="en-US" dirty="0"/>
              <a:t>    Biscuit </a:t>
            </a:r>
            <a:r>
              <a:rPr lang="en-US" dirty="0" err="1"/>
              <a:t>theBiscuit</a:t>
            </a:r>
            <a:r>
              <a:rPr lang="en-US" dirty="0"/>
              <a:t> = new Biscuit("Ginger");</a:t>
            </a:r>
            <a:br>
              <a:rPr lang="en-US" dirty="0"/>
            </a:br>
            <a:r>
              <a:rPr lang="en-US" dirty="0"/>
              <a:t>    Biscuit </a:t>
            </a:r>
            <a:r>
              <a:rPr lang="en-US" dirty="0" err="1"/>
              <a:t>myBiscuit</a:t>
            </a:r>
            <a:r>
              <a:rPr lang="en-US" dirty="0"/>
              <a:t> = new Biscuit("Ginger");</a:t>
            </a:r>
            <a:br>
              <a:rPr lang="en-US" dirty="0"/>
            </a:br>
            <a:r>
              <a:rPr lang="en-US" dirty="0"/>
              <a:t>    </a:t>
            </a:r>
            <a:r>
              <a:rPr lang="en-US" dirty="0" err="1"/>
              <a:t>assertThat</a:t>
            </a:r>
            <a:r>
              <a:rPr lang="en-US" dirty="0"/>
              <a:t>(</a:t>
            </a:r>
            <a:r>
              <a:rPr lang="en-US" dirty="0" err="1"/>
              <a:t>theBiscuit</a:t>
            </a:r>
            <a:r>
              <a:rPr lang="en-US" dirty="0"/>
              <a:t>, </a:t>
            </a:r>
            <a:r>
              <a:rPr lang="en-US" dirty="0" err="1"/>
              <a:t>equalTo</a:t>
            </a:r>
            <a:r>
              <a:rPr lang="en-US" dirty="0"/>
              <a:t>(</a:t>
            </a:r>
            <a:r>
              <a:rPr lang="en-US" dirty="0" err="1"/>
              <a:t>myBiscuit</a:t>
            </a:r>
            <a:r>
              <a:rPr lang="en-US" dirty="0"/>
              <a:t>));</a:t>
            </a:r>
            <a:br>
              <a:rPr lang="en-US" dirty="0"/>
            </a:br>
            <a:r>
              <a:rPr lang="en-US" dirty="0"/>
              <a:t>  }</a:t>
            </a:r>
            <a:br>
              <a:rPr lang="en-US" dirty="0"/>
            </a:br>
            <a:r>
              <a:rPr lang="en-US" dirty="0" smtClean="0"/>
              <a:t>}</a:t>
            </a:r>
          </a:p>
          <a:p>
            <a:pPr marL="0" indent="0">
              <a:buNone/>
            </a:pPr>
            <a:endParaRPr lang="en-US" dirty="0"/>
          </a:p>
          <a:p>
            <a:pPr marL="0" indent="0">
              <a:buNone/>
            </a:pPr>
            <a:r>
              <a:rPr lang="en-US" dirty="0" smtClean="0">
                <a:solidFill>
                  <a:srgbClr val="FF0000"/>
                </a:solidFill>
              </a:rPr>
              <a:t>// Note JUnit3</a:t>
            </a:r>
            <a:endParaRPr lang="en-US" dirty="0">
              <a:solidFill>
                <a:srgbClr val="FF0000"/>
              </a:solidFill>
            </a:endParaRP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6009680" y="5875734"/>
            <a:ext cx="589360" cy="419696"/>
          </a:xfrm>
          <a:custGeom>
            <a:avLst/>
            <a:gdLst/>
            <a:ahLst/>
            <a:cxnLst/>
            <a:rect l="0" t="0" r="0" b="0"/>
            <a:pathLst>
              <a:path w="589360" h="419696">
                <a:moveTo>
                  <a:pt x="35718" y="419695"/>
                </a:moveTo>
                <a:lnTo>
                  <a:pt x="26789" y="419695"/>
                </a:lnTo>
                <a:lnTo>
                  <a:pt x="17859" y="419695"/>
                </a:lnTo>
                <a:lnTo>
                  <a:pt x="8929" y="410765"/>
                </a:lnTo>
                <a:lnTo>
                  <a:pt x="0" y="410765"/>
                </a:lnTo>
                <a:lnTo>
                  <a:pt x="8929" y="401836"/>
                </a:lnTo>
                <a:lnTo>
                  <a:pt x="26789" y="383976"/>
                </a:lnTo>
                <a:lnTo>
                  <a:pt x="53578" y="357187"/>
                </a:lnTo>
                <a:lnTo>
                  <a:pt x="98226" y="321468"/>
                </a:lnTo>
                <a:lnTo>
                  <a:pt x="142875" y="285750"/>
                </a:lnTo>
                <a:lnTo>
                  <a:pt x="196453" y="241101"/>
                </a:lnTo>
                <a:lnTo>
                  <a:pt x="250031" y="196453"/>
                </a:lnTo>
                <a:lnTo>
                  <a:pt x="294679" y="160734"/>
                </a:lnTo>
                <a:lnTo>
                  <a:pt x="348258" y="125015"/>
                </a:lnTo>
                <a:lnTo>
                  <a:pt x="392906" y="98226"/>
                </a:lnTo>
                <a:lnTo>
                  <a:pt x="437554" y="71437"/>
                </a:lnTo>
                <a:lnTo>
                  <a:pt x="482203" y="53578"/>
                </a:lnTo>
                <a:lnTo>
                  <a:pt x="526851" y="35718"/>
                </a:lnTo>
                <a:lnTo>
                  <a:pt x="553640" y="17859"/>
                </a:lnTo>
                <a:lnTo>
                  <a:pt x="589359" y="0"/>
                </a:lnTo>
                <a:lnTo>
                  <a:pt x="5893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857875" y="5991820"/>
            <a:ext cx="634009" cy="312540"/>
          </a:xfrm>
          <a:custGeom>
            <a:avLst/>
            <a:gdLst/>
            <a:ahLst/>
            <a:cxnLst/>
            <a:rect l="0" t="0" r="0" b="0"/>
            <a:pathLst>
              <a:path w="634009" h="312540">
                <a:moveTo>
                  <a:pt x="267891" y="0"/>
                </a:moveTo>
                <a:lnTo>
                  <a:pt x="241102" y="8929"/>
                </a:lnTo>
                <a:lnTo>
                  <a:pt x="214313" y="26789"/>
                </a:lnTo>
                <a:lnTo>
                  <a:pt x="178594" y="53578"/>
                </a:lnTo>
                <a:lnTo>
                  <a:pt x="142875" y="89296"/>
                </a:lnTo>
                <a:lnTo>
                  <a:pt x="107156" y="125015"/>
                </a:lnTo>
                <a:lnTo>
                  <a:pt x="80367" y="169664"/>
                </a:lnTo>
                <a:lnTo>
                  <a:pt x="53578" y="205382"/>
                </a:lnTo>
                <a:lnTo>
                  <a:pt x="35719" y="241101"/>
                </a:lnTo>
                <a:lnTo>
                  <a:pt x="17859" y="267890"/>
                </a:lnTo>
                <a:lnTo>
                  <a:pt x="8930" y="285750"/>
                </a:lnTo>
                <a:lnTo>
                  <a:pt x="0" y="303609"/>
                </a:lnTo>
                <a:lnTo>
                  <a:pt x="8930" y="303609"/>
                </a:lnTo>
                <a:lnTo>
                  <a:pt x="26789" y="303609"/>
                </a:lnTo>
                <a:lnTo>
                  <a:pt x="62508" y="285750"/>
                </a:lnTo>
                <a:lnTo>
                  <a:pt x="107156" y="267890"/>
                </a:lnTo>
                <a:lnTo>
                  <a:pt x="160734" y="250031"/>
                </a:lnTo>
                <a:lnTo>
                  <a:pt x="223242" y="232171"/>
                </a:lnTo>
                <a:lnTo>
                  <a:pt x="285750" y="223242"/>
                </a:lnTo>
                <a:lnTo>
                  <a:pt x="357188" y="232171"/>
                </a:lnTo>
                <a:lnTo>
                  <a:pt x="428625" y="250031"/>
                </a:lnTo>
                <a:lnTo>
                  <a:pt x="508992" y="267890"/>
                </a:lnTo>
                <a:lnTo>
                  <a:pt x="580430" y="294679"/>
                </a:lnTo>
                <a:lnTo>
                  <a:pt x="634008" y="312539"/>
                </a:lnTo>
                <a:lnTo>
                  <a:pt x="634008"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10766" y="5107781"/>
            <a:ext cx="2375298" cy="1393032"/>
          </a:xfrm>
          <a:custGeom>
            <a:avLst/>
            <a:gdLst/>
            <a:ahLst/>
            <a:cxnLst/>
            <a:rect l="0" t="0" r="0" b="0"/>
            <a:pathLst>
              <a:path w="2375298" h="1393032">
                <a:moveTo>
                  <a:pt x="2071687" y="383977"/>
                </a:moveTo>
                <a:lnTo>
                  <a:pt x="2062757" y="383977"/>
                </a:lnTo>
                <a:lnTo>
                  <a:pt x="2053828" y="375047"/>
                </a:lnTo>
                <a:lnTo>
                  <a:pt x="2035968" y="375047"/>
                </a:lnTo>
                <a:lnTo>
                  <a:pt x="2027039" y="366117"/>
                </a:lnTo>
                <a:lnTo>
                  <a:pt x="2009179" y="357188"/>
                </a:lnTo>
                <a:lnTo>
                  <a:pt x="2000250" y="357188"/>
                </a:lnTo>
                <a:lnTo>
                  <a:pt x="1982390" y="348258"/>
                </a:lnTo>
                <a:lnTo>
                  <a:pt x="1973461" y="339328"/>
                </a:lnTo>
                <a:lnTo>
                  <a:pt x="1946672" y="330399"/>
                </a:lnTo>
                <a:lnTo>
                  <a:pt x="1928812" y="321469"/>
                </a:lnTo>
                <a:lnTo>
                  <a:pt x="1910953" y="312539"/>
                </a:lnTo>
                <a:lnTo>
                  <a:pt x="1884164" y="303610"/>
                </a:lnTo>
                <a:lnTo>
                  <a:pt x="1848445" y="294680"/>
                </a:lnTo>
                <a:lnTo>
                  <a:pt x="1821656" y="285750"/>
                </a:lnTo>
                <a:lnTo>
                  <a:pt x="1785937" y="276821"/>
                </a:lnTo>
                <a:lnTo>
                  <a:pt x="1759148" y="267891"/>
                </a:lnTo>
                <a:lnTo>
                  <a:pt x="1723429" y="258961"/>
                </a:lnTo>
                <a:lnTo>
                  <a:pt x="1678781" y="250032"/>
                </a:lnTo>
                <a:lnTo>
                  <a:pt x="1634132" y="241102"/>
                </a:lnTo>
                <a:lnTo>
                  <a:pt x="1589484" y="223242"/>
                </a:lnTo>
                <a:lnTo>
                  <a:pt x="1535906" y="214313"/>
                </a:lnTo>
                <a:lnTo>
                  <a:pt x="1491257" y="205383"/>
                </a:lnTo>
                <a:lnTo>
                  <a:pt x="1437679" y="196453"/>
                </a:lnTo>
                <a:lnTo>
                  <a:pt x="1384101" y="187524"/>
                </a:lnTo>
                <a:lnTo>
                  <a:pt x="1330523" y="178594"/>
                </a:lnTo>
                <a:lnTo>
                  <a:pt x="1268015" y="169664"/>
                </a:lnTo>
                <a:lnTo>
                  <a:pt x="1214437" y="169664"/>
                </a:lnTo>
                <a:lnTo>
                  <a:pt x="1160859" y="160735"/>
                </a:lnTo>
                <a:lnTo>
                  <a:pt x="1107281" y="151805"/>
                </a:lnTo>
                <a:lnTo>
                  <a:pt x="1053703" y="151805"/>
                </a:lnTo>
                <a:lnTo>
                  <a:pt x="1000125" y="151805"/>
                </a:lnTo>
                <a:lnTo>
                  <a:pt x="946547" y="142875"/>
                </a:lnTo>
                <a:lnTo>
                  <a:pt x="892968" y="142875"/>
                </a:lnTo>
                <a:lnTo>
                  <a:pt x="839390" y="142875"/>
                </a:lnTo>
                <a:lnTo>
                  <a:pt x="785812" y="151805"/>
                </a:lnTo>
                <a:lnTo>
                  <a:pt x="732234" y="151805"/>
                </a:lnTo>
                <a:lnTo>
                  <a:pt x="687586" y="151805"/>
                </a:lnTo>
                <a:lnTo>
                  <a:pt x="642937" y="160735"/>
                </a:lnTo>
                <a:lnTo>
                  <a:pt x="589359" y="169664"/>
                </a:lnTo>
                <a:lnTo>
                  <a:pt x="544711" y="169664"/>
                </a:lnTo>
                <a:lnTo>
                  <a:pt x="500062" y="178594"/>
                </a:lnTo>
                <a:lnTo>
                  <a:pt x="455414" y="187524"/>
                </a:lnTo>
                <a:lnTo>
                  <a:pt x="419695" y="196453"/>
                </a:lnTo>
                <a:lnTo>
                  <a:pt x="375047" y="205383"/>
                </a:lnTo>
                <a:lnTo>
                  <a:pt x="339328" y="223242"/>
                </a:lnTo>
                <a:lnTo>
                  <a:pt x="303609" y="232172"/>
                </a:lnTo>
                <a:lnTo>
                  <a:pt x="267890" y="250032"/>
                </a:lnTo>
                <a:lnTo>
                  <a:pt x="232172" y="267891"/>
                </a:lnTo>
                <a:lnTo>
                  <a:pt x="196453" y="294680"/>
                </a:lnTo>
                <a:lnTo>
                  <a:pt x="169664" y="321469"/>
                </a:lnTo>
                <a:lnTo>
                  <a:pt x="133945" y="357188"/>
                </a:lnTo>
                <a:lnTo>
                  <a:pt x="107156" y="392907"/>
                </a:lnTo>
                <a:lnTo>
                  <a:pt x="80367" y="437555"/>
                </a:lnTo>
                <a:lnTo>
                  <a:pt x="62508" y="473273"/>
                </a:lnTo>
                <a:lnTo>
                  <a:pt x="35718" y="517921"/>
                </a:lnTo>
                <a:lnTo>
                  <a:pt x="17859" y="553640"/>
                </a:lnTo>
                <a:lnTo>
                  <a:pt x="8929" y="598289"/>
                </a:lnTo>
                <a:lnTo>
                  <a:pt x="0" y="634007"/>
                </a:lnTo>
                <a:lnTo>
                  <a:pt x="0" y="669726"/>
                </a:lnTo>
                <a:lnTo>
                  <a:pt x="0" y="705445"/>
                </a:lnTo>
                <a:lnTo>
                  <a:pt x="17859" y="741164"/>
                </a:lnTo>
                <a:lnTo>
                  <a:pt x="26789" y="776882"/>
                </a:lnTo>
                <a:lnTo>
                  <a:pt x="44648" y="821531"/>
                </a:lnTo>
                <a:lnTo>
                  <a:pt x="71437" y="866179"/>
                </a:lnTo>
                <a:lnTo>
                  <a:pt x="98226" y="919757"/>
                </a:lnTo>
                <a:lnTo>
                  <a:pt x="133945" y="973335"/>
                </a:lnTo>
                <a:lnTo>
                  <a:pt x="169664" y="1035843"/>
                </a:lnTo>
                <a:lnTo>
                  <a:pt x="214312" y="1089421"/>
                </a:lnTo>
                <a:lnTo>
                  <a:pt x="267890" y="1134070"/>
                </a:lnTo>
                <a:lnTo>
                  <a:pt x="321468" y="1169789"/>
                </a:lnTo>
                <a:lnTo>
                  <a:pt x="383976" y="1205507"/>
                </a:lnTo>
                <a:lnTo>
                  <a:pt x="455414" y="1232296"/>
                </a:lnTo>
                <a:lnTo>
                  <a:pt x="526851" y="1259085"/>
                </a:lnTo>
                <a:lnTo>
                  <a:pt x="607218" y="1285874"/>
                </a:lnTo>
                <a:lnTo>
                  <a:pt x="687586" y="1312664"/>
                </a:lnTo>
                <a:lnTo>
                  <a:pt x="767953" y="1330523"/>
                </a:lnTo>
                <a:lnTo>
                  <a:pt x="848320" y="1348382"/>
                </a:lnTo>
                <a:lnTo>
                  <a:pt x="937617" y="1375171"/>
                </a:lnTo>
                <a:lnTo>
                  <a:pt x="1026914" y="1384101"/>
                </a:lnTo>
                <a:lnTo>
                  <a:pt x="1125140" y="1393031"/>
                </a:lnTo>
                <a:lnTo>
                  <a:pt x="1214437" y="1393031"/>
                </a:lnTo>
                <a:lnTo>
                  <a:pt x="1312664" y="1375171"/>
                </a:lnTo>
                <a:lnTo>
                  <a:pt x="1410890" y="1366242"/>
                </a:lnTo>
                <a:lnTo>
                  <a:pt x="1500187" y="1348382"/>
                </a:lnTo>
                <a:lnTo>
                  <a:pt x="1589484" y="1321593"/>
                </a:lnTo>
                <a:lnTo>
                  <a:pt x="1687711" y="1294804"/>
                </a:lnTo>
                <a:lnTo>
                  <a:pt x="1777007" y="1268015"/>
                </a:lnTo>
                <a:lnTo>
                  <a:pt x="1866304" y="1241226"/>
                </a:lnTo>
                <a:lnTo>
                  <a:pt x="1955601" y="1205507"/>
                </a:lnTo>
                <a:lnTo>
                  <a:pt x="2027039" y="1169789"/>
                </a:lnTo>
                <a:lnTo>
                  <a:pt x="2098476" y="1134070"/>
                </a:lnTo>
                <a:lnTo>
                  <a:pt x="2169914" y="1089421"/>
                </a:lnTo>
                <a:lnTo>
                  <a:pt x="2223492" y="1044773"/>
                </a:lnTo>
                <a:lnTo>
                  <a:pt x="2268140" y="991195"/>
                </a:lnTo>
                <a:lnTo>
                  <a:pt x="2303859" y="937617"/>
                </a:lnTo>
                <a:lnTo>
                  <a:pt x="2339578" y="875109"/>
                </a:lnTo>
                <a:lnTo>
                  <a:pt x="2357437" y="812601"/>
                </a:lnTo>
                <a:lnTo>
                  <a:pt x="2375297" y="750093"/>
                </a:lnTo>
                <a:lnTo>
                  <a:pt x="2375297" y="687585"/>
                </a:lnTo>
                <a:lnTo>
                  <a:pt x="2366367" y="625078"/>
                </a:lnTo>
                <a:lnTo>
                  <a:pt x="2357437" y="544710"/>
                </a:lnTo>
                <a:lnTo>
                  <a:pt x="2330648" y="473273"/>
                </a:lnTo>
                <a:lnTo>
                  <a:pt x="2294929" y="392907"/>
                </a:lnTo>
                <a:lnTo>
                  <a:pt x="2241351" y="321469"/>
                </a:lnTo>
                <a:lnTo>
                  <a:pt x="2187773" y="250032"/>
                </a:lnTo>
                <a:lnTo>
                  <a:pt x="2116336" y="178594"/>
                </a:lnTo>
                <a:lnTo>
                  <a:pt x="2044898" y="125016"/>
                </a:lnTo>
                <a:lnTo>
                  <a:pt x="1946672" y="71438"/>
                </a:lnTo>
                <a:lnTo>
                  <a:pt x="1848445" y="26789"/>
                </a:lnTo>
                <a:lnTo>
                  <a:pt x="1741289" y="8930"/>
                </a:lnTo>
                <a:lnTo>
                  <a:pt x="1616273" y="0"/>
                </a:lnTo>
                <a:lnTo>
                  <a:pt x="1482328" y="17860"/>
                </a:lnTo>
                <a:lnTo>
                  <a:pt x="1339453" y="62508"/>
                </a:lnTo>
                <a:lnTo>
                  <a:pt x="1339453"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07219" y="4375546"/>
            <a:ext cx="1518048" cy="62509"/>
          </a:xfrm>
          <a:custGeom>
            <a:avLst/>
            <a:gdLst/>
            <a:ahLst/>
            <a:cxnLst/>
            <a:rect l="0" t="0" r="0" b="0"/>
            <a:pathLst>
              <a:path w="1518048" h="62509">
                <a:moveTo>
                  <a:pt x="0" y="62508"/>
                </a:moveTo>
                <a:lnTo>
                  <a:pt x="0" y="62508"/>
                </a:lnTo>
                <a:lnTo>
                  <a:pt x="8930" y="62508"/>
                </a:lnTo>
                <a:lnTo>
                  <a:pt x="8930" y="62508"/>
                </a:lnTo>
                <a:lnTo>
                  <a:pt x="17859" y="62508"/>
                </a:lnTo>
                <a:lnTo>
                  <a:pt x="26789" y="62508"/>
                </a:lnTo>
                <a:lnTo>
                  <a:pt x="35719" y="53579"/>
                </a:lnTo>
                <a:lnTo>
                  <a:pt x="44648" y="44649"/>
                </a:lnTo>
                <a:lnTo>
                  <a:pt x="62508" y="44649"/>
                </a:lnTo>
                <a:lnTo>
                  <a:pt x="80367" y="44649"/>
                </a:lnTo>
                <a:lnTo>
                  <a:pt x="107156" y="44649"/>
                </a:lnTo>
                <a:lnTo>
                  <a:pt x="133945" y="44649"/>
                </a:lnTo>
                <a:lnTo>
                  <a:pt x="151805" y="35719"/>
                </a:lnTo>
                <a:lnTo>
                  <a:pt x="187523" y="35719"/>
                </a:lnTo>
                <a:lnTo>
                  <a:pt x="223242" y="35719"/>
                </a:lnTo>
                <a:lnTo>
                  <a:pt x="258961" y="35719"/>
                </a:lnTo>
                <a:lnTo>
                  <a:pt x="303609" y="26790"/>
                </a:lnTo>
                <a:lnTo>
                  <a:pt x="357187" y="26790"/>
                </a:lnTo>
                <a:lnTo>
                  <a:pt x="401836" y="26790"/>
                </a:lnTo>
                <a:lnTo>
                  <a:pt x="446484" y="17860"/>
                </a:lnTo>
                <a:lnTo>
                  <a:pt x="491133" y="17860"/>
                </a:lnTo>
                <a:lnTo>
                  <a:pt x="535781" y="17860"/>
                </a:lnTo>
                <a:lnTo>
                  <a:pt x="580430" y="17860"/>
                </a:lnTo>
                <a:lnTo>
                  <a:pt x="634008" y="8930"/>
                </a:lnTo>
                <a:lnTo>
                  <a:pt x="678656" y="17860"/>
                </a:lnTo>
                <a:lnTo>
                  <a:pt x="732234" y="17860"/>
                </a:lnTo>
                <a:lnTo>
                  <a:pt x="785812" y="17860"/>
                </a:lnTo>
                <a:lnTo>
                  <a:pt x="839390" y="17860"/>
                </a:lnTo>
                <a:lnTo>
                  <a:pt x="892969" y="17860"/>
                </a:lnTo>
                <a:lnTo>
                  <a:pt x="946547" y="17860"/>
                </a:lnTo>
                <a:lnTo>
                  <a:pt x="1000125" y="8930"/>
                </a:lnTo>
                <a:lnTo>
                  <a:pt x="1053703" y="8930"/>
                </a:lnTo>
                <a:lnTo>
                  <a:pt x="1107281" y="8930"/>
                </a:lnTo>
                <a:lnTo>
                  <a:pt x="1160859" y="8930"/>
                </a:lnTo>
                <a:lnTo>
                  <a:pt x="1214437" y="8930"/>
                </a:lnTo>
                <a:lnTo>
                  <a:pt x="1259086" y="8930"/>
                </a:lnTo>
                <a:lnTo>
                  <a:pt x="1303734" y="8930"/>
                </a:lnTo>
                <a:lnTo>
                  <a:pt x="1348383" y="0"/>
                </a:lnTo>
                <a:lnTo>
                  <a:pt x="1393031" y="0"/>
                </a:lnTo>
                <a:lnTo>
                  <a:pt x="1428750" y="8930"/>
                </a:lnTo>
                <a:lnTo>
                  <a:pt x="1464469" y="8930"/>
                </a:lnTo>
                <a:lnTo>
                  <a:pt x="1491258" y="8930"/>
                </a:lnTo>
                <a:lnTo>
                  <a:pt x="1509117" y="8930"/>
                </a:lnTo>
                <a:lnTo>
                  <a:pt x="1518047" y="0"/>
                </a:lnTo>
                <a:lnTo>
                  <a:pt x="151804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607969" y="1553765"/>
            <a:ext cx="1312665" cy="62509"/>
          </a:xfrm>
          <a:custGeom>
            <a:avLst/>
            <a:gdLst/>
            <a:ahLst/>
            <a:cxnLst/>
            <a:rect l="0" t="0" r="0" b="0"/>
            <a:pathLst>
              <a:path w="1312665" h="62509">
                <a:moveTo>
                  <a:pt x="0" y="62508"/>
                </a:moveTo>
                <a:lnTo>
                  <a:pt x="0" y="62508"/>
                </a:lnTo>
                <a:lnTo>
                  <a:pt x="0" y="53579"/>
                </a:lnTo>
                <a:lnTo>
                  <a:pt x="8929" y="53579"/>
                </a:lnTo>
                <a:lnTo>
                  <a:pt x="17859" y="44649"/>
                </a:lnTo>
                <a:lnTo>
                  <a:pt x="26789" y="35719"/>
                </a:lnTo>
                <a:lnTo>
                  <a:pt x="35719" y="26789"/>
                </a:lnTo>
                <a:lnTo>
                  <a:pt x="53578" y="17860"/>
                </a:lnTo>
                <a:lnTo>
                  <a:pt x="62508" y="17860"/>
                </a:lnTo>
                <a:lnTo>
                  <a:pt x="89297" y="8930"/>
                </a:lnTo>
                <a:lnTo>
                  <a:pt x="107156" y="8930"/>
                </a:lnTo>
                <a:lnTo>
                  <a:pt x="133945" y="8930"/>
                </a:lnTo>
                <a:lnTo>
                  <a:pt x="169664" y="8930"/>
                </a:lnTo>
                <a:lnTo>
                  <a:pt x="214312" y="8930"/>
                </a:lnTo>
                <a:lnTo>
                  <a:pt x="267890" y="8930"/>
                </a:lnTo>
                <a:lnTo>
                  <a:pt x="321469" y="8930"/>
                </a:lnTo>
                <a:lnTo>
                  <a:pt x="383976" y="17860"/>
                </a:lnTo>
                <a:lnTo>
                  <a:pt x="455414" y="17860"/>
                </a:lnTo>
                <a:lnTo>
                  <a:pt x="517922" y="8930"/>
                </a:lnTo>
                <a:lnTo>
                  <a:pt x="598289" y="8930"/>
                </a:lnTo>
                <a:lnTo>
                  <a:pt x="678656" y="8930"/>
                </a:lnTo>
                <a:lnTo>
                  <a:pt x="759023" y="8930"/>
                </a:lnTo>
                <a:lnTo>
                  <a:pt x="839390" y="8930"/>
                </a:lnTo>
                <a:lnTo>
                  <a:pt x="919758" y="8930"/>
                </a:lnTo>
                <a:lnTo>
                  <a:pt x="1000125" y="0"/>
                </a:lnTo>
                <a:lnTo>
                  <a:pt x="1062633" y="8930"/>
                </a:lnTo>
                <a:lnTo>
                  <a:pt x="1125140" y="8930"/>
                </a:lnTo>
                <a:lnTo>
                  <a:pt x="1169789" y="8930"/>
                </a:lnTo>
                <a:lnTo>
                  <a:pt x="1214437" y="17860"/>
                </a:lnTo>
                <a:lnTo>
                  <a:pt x="1250156" y="17860"/>
                </a:lnTo>
                <a:lnTo>
                  <a:pt x="1285875" y="17860"/>
                </a:lnTo>
                <a:lnTo>
                  <a:pt x="1312664" y="17860"/>
                </a:lnTo>
                <a:lnTo>
                  <a:pt x="1312664"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196703" y="3027164"/>
            <a:ext cx="1518048" cy="125016"/>
          </a:xfrm>
          <a:custGeom>
            <a:avLst/>
            <a:gdLst/>
            <a:ahLst/>
            <a:cxnLst/>
            <a:rect l="0" t="0" r="0" b="0"/>
            <a:pathLst>
              <a:path w="1518048" h="125016">
                <a:moveTo>
                  <a:pt x="0" y="89297"/>
                </a:moveTo>
                <a:lnTo>
                  <a:pt x="0" y="89297"/>
                </a:lnTo>
                <a:lnTo>
                  <a:pt x="0" y="89297"/>
                </a:lnTo>
                <a:lnTo>
                  <a:pt x="0" y="89297"/>
                </a:lnTo>
                <a:lnTo>
                  <a:pt x="0" y="89297"/>
                </a:lnTo>
                <a:lnTo>
                  <a:pt x="0" y="89297"/>
                </a:lnTo>
                <a:lnTo>
                  <a:pt x="0" y="80367"/>
                </a:lnTo>
                <a:lnTo>
                  <a:pt x="0" y="80367"/>
                </a:lnTo>
                <a:lnTo>
                  <a:pt x="8930" y="80367"/>
                </a:lnTo>
                <a:lnTo>
                  <a:pt x="17860" y="80367"/>
                </a:lnTo>
                <a:lnTo>
                  <a:pt x="26789" y="80367"/>
                </a:lnTo>
                <a:lnTo>
                  <a:pt x="35719" y="71437"/>
                </a:lnTo>
                <a:lnTo>
                  <a:pt x="44649" y="71437"/>
                </a:lnTo>
                <a:lnTo>
                  <a:pt x="62508" y="71437"/>
                </a:lnTo>
                <a:lnTo>
                  <a:pt x="80367" y="71437"/>
                </a:lnTo>
                <a:lnTo>
                  <a:pt x="98227" y="71437"/>
                </a:lnTo>
                <a:lnTo>
                  <a:pt x="116086" y="62507"/>
                </a:lnTo>
                <a:lnTo>
                  <a:pt x="133945" y="62507"/>
                </a:lnTo>
                <a:lnTo>
                  <a:pt x="160735" y="53578"/>
                </a:lnTo>
                <a:lnTo>
                  <a:pt x="187524" y="44648"/>
                </a:lnTo>
                <a:lnTo>
                  <a:pt x="205383" y="35718"/>
                </a:lnTo>
                <a:lnTo>
                  <a:pt x="232172" y="26789"/>
                </a:lnTo>
                <a:lnTo>
                  <a:pt x="267891" y="26789"/>
                </a:lnTo>
                <a:lnTo>
                  <a:pt x="294680" y="17859"/>
                </a:lnTo>
                <a:lnTo>
                  <a:pt x="321469" y="17859"/>
                </a:lnTo>
                <a:lnTo>
                  <a:pt x="348258" y="8929"/>
                </a:lnTo>
                <a:lnTo>
                  <a:pt x="383977" y="8929"/>
                </a:lnTo>
                <a:lnTo>
                  <a:pt x="410766" y="0"/>
                </a:lnTo>
                <a:lnTo>
                  <a:pt x="437555" y="0"/>
                </a:lnTo>
                <a:lnTo>
                  <a:pt x="464344" y="0"/>
                </a:lnTo>
                <a:lnTo>
                  <a:pt x="491133" y="0"/>
                </a:lnTo>
                <a:lnTo>
                  <a:pt x="517922" y="0"/>
                </a:lnTo>
                <a:lnTo>
                  <a:pt x="535781" y="0"/>
                </a:lnTo>
                <a:lnTo>
                  <a:pt x="562570" y="0"/>
                </a:lnTo>
                <a:lnTo>
                  <a:pt x="589360" y="0"/>
                </a:lnTo>
                <a:lnTo>
                  <a:pt x="616149" y="0"/>
                </a:lnTo>
                <a:lnTo>
                  <a:pt x="642938" y="8929"/>
                </a:lnTo>
                <a:lnTo>
                  <a:pt x="669727" y="8929"/>
                </a:lnTo>
                <a:lnTo>
                  <a:pt x="696516" y="17859"/>
                </a:lnTo>
                <a:lnTo>
                  <a:pt x="723305" y="26789"/>
                </a:lnTo>
                <a:lnTo>
                  <a:pt x="750094" y="35718"/>
                </a:lnTo>
                <a:lnTo>
                  <a:pt x="776883" y="44648"/>
                </a:lnTo>
                <a:lnTo>
                  <a:pt x="794742" y="53578"/>
                </a:lnTo>
                <a:lnTo>
                  <a:pt x="821531" y="62507"/>
                </a:lnTo>
                <a:lnTo>
                  <a:pt x="848320" y="71437"/>
                </a:lnTo>
                <a:lnTo>
                  <a:pt x="875110" y="80367"/>
                </a:lnTo>
                <a:lnTo>
                  <a:pt x="892969" y="89297"/>
                </a:lnTo>
                <a:lnTo>
                  <a:pt x="919758" y="98226"/>
                </a:lnTo>
                <a:lnTo>
                  <a:pt x="946547" y="98226"/>
                </a:lnTo>
                <a:lnTo>
                  <a:pt x="973336" y="98226"/>
                </a:lnTo>
                <a:lnTo>
                  <a:pt x="1000125" y="98226"/>
                </a:lnTo>
                <a:lnTo>
                  <a:pt x="1017985" y="107156"/>
                </a:lnTo>
                <a:lnTo>
                  <a:pt x="1044774" y="107156"/>
                </a:lnTo>
                <a:lnTo>
                  <a:pt x="1071563" y="116086"/>
                </a:lnTo>
                <a:lnTo>
                  <a:pt x="1089422" y="116086"/>
                </a:lnTo>
                <a:lnTo>
                  <a:pt x="1116211" y="116086"/>
                </a:lnTo>
                <a:lnTo>
                  <a:pt x="1134070" y="116086"/>
                </a:lnTo>
                <a:lnTo>
                  <a:pt x="1160860" y="125015"/>
                </a:lnTo>
                <a:lnTo>
                  <a:pt x="1178719" y="116086"/>
                </a:lnTo>
                <a:lnTo>
                  <a:pt x="1196578" y="116086"/>
                </a:lnTo>
                <a:lnTo>
                  <a:pt x="1223367" y="116086"/>
                </a:lnTo>
                <a:lnTo>
                  <a:pt x="1241227" y="116086"/>
                </a:lnTo>
                <a:lnTo>
                  <a:pt x="1259086" y="107156"/>
                </a:lnTo>
                <a:lnTo>
                  <a:pt x="1276945" y="107156"/>
                </a:lnTo>
                <a:lnTo>
                  <a:pt x="1294805" y="107156"/>
                </a:lnTo>
                <a:lnTo>
                  <a:pt x="1312664" y="107156"/>
                </a:lnTo>
                <a:lnTo>
                  <a:pt x="1330524" y="107156"/>
                </a:lnTo>
                <a:lnTo>
                  <a:pt x="1348383" y="107156"/>
                </a:lnTo>
                <a:lnTo>
                  <a:pt x="1357313" y="107156"/>
                </a:lnTo>
                <a:lnTo>
                  <a:pt x="1366242" y="107156"/>
                </a:lnTo>
                <a:lnTo>
                  <a:pt x="1384102" y="98226"/>
                </a:lnTo>
                <a:lnTo>
                  <a:pt x="1393031" y="98226"/>
                </a:lnTo>
                <a:lnTo>
                  <a:pt x="1401961" y="98226"/>
                </a:lnTo>
                <a:lnTo>
                  <a:pt x="1410891" y="89297"/>
                </a:lnTo>
                <a:lnTo>
                  <a:pt x="1410891" y="89297"/>
                </a:lnTo>
                <a:lnTo>
                  <a:pt x="1419820" y="80367"/>
                </a:lnTo>
                <a:lnTo>
                  <a:pt x="1419820" y="80367"/>
                </a:lnTo>
                <a:lnTo>
                  <a:pt x="1419820" y="80367"/>
                </a:lnTo>
                <a:lnTo>
                  <a:pt x="1428750" y="80367"/>
                </a:lnTo>
                <a:lnTo>
                  <a:pt x="1428750" y="80367"/>
                </a:lnTo>
                <a:lnTo>
                  <a:pt x="1428750" y="80367"/>
                </a:lnTo>
                <a:lnTo>
                  <a:pt x="1428750" y="71437"/>
                </a:lnTo>
                <a:lnTo>
                  <a:pt x="1428750" y="71437"/>
                </a:lnTo>
                <a:lnTo>
                  <a:pt x="1428750" y="71437"/>
                </a:lnTo>
                <a:lnTo>
                  <a:pt x="1428750" y="71437"/>
                </a:lnTo>
                <a:lnTo>
                  <a:pt x="1428750" y="71437"/>
                </a:lnTo>
                <a:lnTo>
                  <a:pt x="1437680" y="71437"/>
                </a:lnTo>
                <a:lnTo>
                  <a:pt x="1437680" y="71437"/>
                </a:lnTo>
                <a:lnTo>
                  <a:pt x="1437680" y="71437"/>
                </a:lnTo>
                <a:lnTo>
                  <a:pt x="1446610" y="71437"/>
                </a:lnTo>
                <a:lnTo>
                  <a:pt x="1455539" y="62507"/>
                </a:lnTo>
                <a:lnTo>
                  <a:pt x="1464469" y="71437"/>
                </a:lnTo>
                <a:lnTo>
                  <a:pt x="1473399" y="71437"/>
                </a:lnTo>
                <a:lnTo>
                  <a:pt x="1482328" y="71437"/>
                </a:lnTo>
                <a:lnTo>
                  <a:pt x="1491258" y="71437"/>
                </a:lnTo>
                <a:lnTo>
                  <a:pt x="1500188" y="71437"/>
                </a:lnTo>
                <a:lnTo>
                  <a:pt x="1509117" y="71437"/>
                </a:lnTo>
                <a:lnTo>
                  <a:pt x="1518047" y="71437"/>
                </a:lnTo>
                <a:lnTo>
                  <a:pt x="1518047" y="71437"/>
                </a:lnTo>
                <a:lnTo>
                  <a:pt x="1518047" y="71437"/>
                </a:lnTo>
                <a:lnTo>
                  <a:pt x="1518047"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286375" y="3089671"/>
            <a:ext cx="1143001" cy="35720"/>
          </a:xfrm>
          <a:custGeom>
            <a:avLst/>
            <a:gdLst/>
            <a:ahLst/>
            <a:cxnLst/>
            <a:rect l="0" t="0" r="0" b="0"/>
            <a:pathLst>
              <a:path w="1143001" h="35720">
                <a:moveTo>
                  <a:pt x="0" y="0"/>
                </a:moveTo>
                <a:lnTo>
                  <a:pt x="0" y="0"/>
                </a:lnTo>
                <a:lnTo>
                  <a:pt x="0" y="0"/>
                </a:lnTo>
                <a:lnTo>
                  <a:pt x="0" y="0"/>
                </a:lnTo>
                <a:lnTo>
                  <a:pt x="0" y="8930"/>
                </a:lnTo>
                <a:lnTo>
                  <a:pt x="0" y="8930"/>
                </a:lnTo>
                <a:lnTo>
                  <a:pt x="0" y="17860"/>
                </a:lnTo>
                <a:lnTo>
                  <a:pt x="8930" y="17860"/>
                </a:lnTo>
                <a:lnTo>
                  <a:pt x="17859" y="17860"/>
                </a:lnTo>
                <a:lnTo>
                  <a:pt x="26789" y="17860"/>
                </a:lnTo>
                <a:lnTo>
                  <a:pt x="44648" y="17860"/>
                </a:lnTo>
                <a:lnTo>
                  <a:pt x="62508" y="17860"/>
                </a:lnTo>
                <a:lnTo>
                  <a:pt x="89297" y="17860"/>
                </a:lnTo>
                <a:lnTo>
                  <a:pt x="107156" y="26790"/>
                </a:lnTo>
                <a:lnTo>
                  <a:pt x="133945" y="26790"/>
                </a:lnTo>
                <a:lnTo>
                  <a:pt x="169664" y="26790"/>
                </a:lnTo>
                <a:lnTo>
                  <a:pt x="205383" y="26790"/>
                </a:lnTo>
                <a:lnTo>
                  <a:pt x="241102" y="35719"/>
                </a:lnTo>
                <a:lnTo>
                  <a:pt x="276820" y="35719"/>
                </a:lnTo>
                <a:lnTo>
                  <a:pt x="321469" y="35719"/>
                </a:lnTo>
                <a:lnTo>
                  <a:pt x="357188" y="35719"/>
                </a:lnTo>
                <a:lnTo>
                  <a:pt x="410766" y="35719"/>
                </a:lnTo>
                <a:lnTo>
                  <a:pt x="455414" y="35719"/>
                </a:lnTo>
                <a:lnTo>
                  <a:pt x="508992" y="35719"/>
                </a:lnTo>
                <a:lnTo>
                  <a:pt x="562570" y="35719"/>
                </a:lnTo>
                <a:lnTo>
                  <a:pt x="616148" y="35719"/>
                </a:lnTo>
                <a:lnTo>
                  <a:pt x="669727" y="26790"/>
                </a:lnTo>
                <a:lnTo>
                  <a:pt x="723305" y="26790"/>
                </a:lnTo>
                <a:lnTo>
                  <a:pt x="767953" y="26790"/>
                </a:lnTo>
                <a:lnTo>
                  <a:pt x="812602" y="17860"/>
                </a:lnTo>
                <a:lnTo>
                  <a:pt x="857250" y="17860"/>
                </a:lnTo>
                <a:lnTo>
                  <a:pt x="901898" y="17860"/>
                </a:lnTo>
                <a:lnTo>
                  <a:pt x="937617" y="17860"/>
                </a:lnTo>
                <a:lnTo>
                  <a:pt x="982266" y="17860"/>
                </a:lnTo>
                <a:lnTo>
                  <a:pt x="1017984" y="17860"/>
                </a:lnTo>
                <a:lnTo>
                  <a:pt x="1053703" y="17860"/>
                </a:lnTo>
                <a:lnTo>
                  <a:pt x="1089422" y="17860"/>
                </a:lnTo>
                <a:lnTo>
                  <a:pt x="1116211" y="17860"/>
                </a:lnTo>
                <a:lnTo>
                  <a:pt x="1125141" y="17860"/>
                </a:lnTo>
                <a:lnTo>
                  <a:pt x="1143000" y="17860"/>
                </a:lnTo>
                <a:lnTo>
                  <a:pt x="1143000"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437805" y="4438054"/>
            <a:ext cx="4179094" cy="116087"/>
          </a:xfrm>
          <a:custGeom>
            <a:avLst/>
            <a:gdLst/>
            <a:ahLst/>
            <a:cxnLst/>
            <a:rect l="0" t="0" r="0" b="0"/>
            <a:pathLst>
              <a:path w="4179094" h="116087">
                <a:moveTo>
                  <a:pt x="0" y="8930"/>
                </a:moveTo>
                <a:lnTo>
                  <a:pt x="0" y="8930"/>
                </a:lnTo>
                <a:lnTo>
                  <a:pt x="0" y="0"/>
                </a:lnTo>
                <a:lnTo>
                  <a:pt x="0" y="0"/>
                </a:lnTo>
                <a:lnTo>
                  <a:pt x="0" y="0"/>
                </a:lnTo>
                <a:lnTo>
                  <a:pt x="8929" y="0"/>
                </a:lnTo>
                <a:lnTo>
                  <a:pt x="26789" y="0"/>
                </a:lnTo>
                <a:lnTo>
                  <a:pt x="44648" y="0"/>
                </a:lnTo>
                <a:lnTo>
                  <a:pt x="71437" y="0"/>
                </a:lnTo>
                <a:lnTo>
                  <a:pt x="107156" y="0"/>
                </a:lnTo>
                <a:lnTo>
                  <a:pt x="142875" y="0"/>
                </a:lnTo>
                <a:lnTo>
                  <a:pt x="187523" y="0"/>
                </a:lnTo>
                <a:lnTo>
                  <a:pt x="232172" y="0"/>
                </a:lnTo>
                <a:lnTo>
                  <a:pt x="285750" y="0"/>
                </a:lnTo>
                <a:lnTo>
                  <a:pt x="348258" y="8930"/>
                </a:lnTo>
                <a:lnTo>
                  <a:pt x="410765" y="8930"/>
                </a:lnTo>
                <a:lnTo>
                  <a:pt x="473273" y="17860"/>
                </a:lnTo>
                <a:lnTo>
                  <a:pt x="544711" y="26789"/>
                </a:lnTo>
                <a:lnTo>
                  <a:pt x="616148" y="35719"/>
                </a:lnTo>
                <a:lnTo>
                  <a:pt x="687586" y="44649"/>
                </a:lnTo>
                <a:lnTo>
                  <a:pt x="767953" y="44649"/>
                </a:lnTo>
                <a:lnTo>
                  <a:pt x="857250" y="53578"/>
                </a:lnTo>
                <a:lnTo>
                  <a:pt x="946547" y="53578"/>
                </a:lnTo>
                <a:lnTo>
                  <a:pt x="1044773" y="53578"/>
                </a:lnTo>
                <a:lnTo>
                  <a:pt x="1134070" y="53578"/>
                </a:lnTo>
                <a:lnTo>
                  <a:pt x="1232297" y="53578"/>
                </a:lnTo>
                <a:lnTo>
                  <a:pt x="1330523" y="53578"/>
                </a:lnTo>
                <a:lnTo>
                  <a:pt x="1428750" y="53578"/>
                </a:lnTo>
                <a:lnTo>
                  <a:pt x="1526976" y="62508"/>
                </a:lnTo>
                <a:lnTo>
                  <a:pt x="1634133" y="62508"/>
                </a:lnTo>
                <a:lnTo>
                  <a:pt x="1732359" y="71438"/>
                </a:lnTo>
                <a:lnTo>
                  <a:pt x="1839515" y="80367"/>
                </a:lnTo>
                <a:lnTo>
                  <a:pt x="1946672" y="89297"/>
                </a:lnTo>
                <a:lnTo>
                  <a:pt x="2062758" y="98227"/>
                </a:lnTo>
                <a:lnTo>
                  <a:pt x="2178843" y="107157"/>
                </a:lnTo>
                <a:lnTo>
                  <a:pt x="2286000" y="107157"/>
                </a:lnTo>
                <a:lnTo>
                  <a:pt x="2402086" y="116086"/>
                </a:lnTo>
                <a:lnTo>
                  <a:pt x="2509242" y="116086"/>
                </a:lnTo>
                <a:lnTo>
                  <a:pt x="2625328" y="116086"/>
                </a:lnTo>
                <a:lnTo>
                  <a:pt x="2741414" y="107157"/>
                </a:lnTo>
                <a:lnTo>
                  <a:pt x="2857500" y="107157"/>
                </a:lnTo>
                <a:lnTo>
                  <a:pt x="2973586" y="98227"/>
                </a:lnTo>
                <a:lnTo>
                  <a:pt x="3089672" y="98227"/>
                </a:lnTo>
                <a:lnTo>
                  <a:pt x="3214687" y="89297"/>
                </a:lnTo>
                <a:lnTo>
                  <a:pt x="3330773" y="89297"/>
                </a:lnTo>
                <a:lnTo>
                  <a:pt x="3455789" y="80367"/>
                </a:lnTo>
                <a:lnTo>
                  <a:pt x="3580804" y="80367"/>
                </a:lnTo>
                <a:lnTo>
                  <a:pt x="3705820" y="80367"/>
                </a:lnTo>
                <a:lnTo>
                  <a:pt x="3830836" y="80367"/>
                </a:lnTo>
                <a:lnTo>
                  <a:pt x="3946922" y="80367"/>
                </a:lnTo>
                <a:lnTo>
                  <a:pt x="4071937" y="89297"/>
                </a:lnTo>
                <a:lnTo>
                  <a:pt x="4179093" y="89297"/>
                </a:lnTo>
                <a:lnTo>
                  <a:pt x="4179093"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01624279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you have more than one assertion in your test you can include an identifier for the tested value in the assertion: </a:t>
            </a:r>
          </a:p>
          <a:p>
            <a:pPr marL="0" indent="0">
              <a:buNone/>
            </a:pPr>
            <a:r>
              <a:rPr lang="en-US" dirty="0" err="1"/>
              <a:t>assertThat</a:t>
            </a:r>
            <a:r>
              <a:rPr lang="en-US" dirty="0"/>
              <a:t>("chocolate chips", </a:t>
            </a:r>
            <a:r>
              <a:rPr lang="en-US" dirty="0" err="1"/>
              <a:t>theBiscuit.getChocolateChipCount</a:t>
            </a:r>
            <a:r>
              <a:rPr lang="en-US" dirty="0"/>
              <a:t>(), </a:t>
            </a:r>
            <a:r>
              <a:rPr lang="en-US" dirty="0" err="1"/>
              <a:t>equalTo</a:t>
            </a:r>
            <a:r>
              <a:rPr lang="en-US" dirty="0"/>
              <a:t>(10</a:t>
            </a:r>
            <a:r>
              <a:rPr lang="en-US" dirty="0" smtClean="0"/>
              <a:t>));</a:t>
            </a:r>
          </a:p>
          <a:p>
            <a:pPr marL="0" indent="0">
              <a:buNone/>
            </a:pPr>
            <a:r>
              <a:rPr lang="en-US" dirty="0"/>
              <a:t/>
            </a:r>
            <a:br>
              <a:rPr lang="en-US" dirty="0"/>
            </a:br>
            <a:r>
              <a:rPr lang="en-US" dirty="0" err="1"/>
              <a:t>assertThat</a:t>
            </a:r>
            <a:r>
              <a:rPr lang="en-US" dirty="0"/>
              <a:t>("hazelnuts", </a:t>
            </a:r>
            <a:r>
              <a:rPr lang="en-US" dirty="0" err="1"/>
              <a:t>theBiscuit.getHazelnutCount</a:t>
            </a:r>
            <a:r>
              <a:rPr lang="en-US" dirty="0"/>
              <a:t>(), </a:t>
            </a:r>
            <a:r>
              <a:rPr lang="en-US" dirty="0" err="1"/>
              <a:t>equalTo</a:t>
            </a:r>
            <a:r>
              <a:rPr lang="en-US" dirty="0"/>
              <a:t>(3));</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5741789" y="2500313"/>
            <a:ext cx="26790" cy="125016"/>
          </a:xfrm>
          <a:custGeom>
            <a:avLst/>
            <a:gdLst/>
            <a:ahLst/>
            <a:cxnLst/>
            <a:rect l="0" t="0" r="0" b="0"/>
            <a:pathLst>
              <a:path w="26790" h="125016">
                <a:moveTo>
                  <a:pt x="8930" y="8929"/>
                </a:moveTo>
                <a:lnTo>
                  <a:pt x="8930" y="8929"/>
                </a:lnTo>
                <a:lnTo>
                  <a:pt x="17859" y="8929"/>
                </a:lnTo>
                <a:lnTo>
                  <a:pt x="17859" y="8929"/>
                </a:lnTo>
                <a:lnTo>
                  <a:pt x="17859" y="8929"/>
                </a:lnTo>
                <a:lnTo>
                  <a:pt x="17859" y="0"/>
                </a:lnTo>
                <a:lnTo>
                  <a:pt x="17859" y="0"/>
                </a:lnTo>
                <a:lnTo>
                  <a:pt x="17859" y="0"/>
                </a:lnTo>
                <a:lnTo>
                  <a:pt x="17859" y="0"/>
                </a:lnTo>
                <a:lnTo>
                  <a:pt x="26789" y="0"/>
                </a:lnTo>
                <a:lnTo>
                  <a:pt x="26789" y="8929"/>
                </a:lnTo>
                <a:lnTo>
                  <a:pt x="26789" y="17859"/>
                </a:lnTo>
                <a:lnTo>
                  <a:pt x="26789" y="26789"/>
                </a:lnTo>
                <a:lnTo>
                  <a:pt x="17859" y="44648"/>
                </a:lnTo>
                <a:lnTo>
                  <a:pt x="8930" y="71437"/>
                </a:lnTo>
                <a:lnTo>
                  <a:pt x="8930" y="89296"/>
                </a:lnTo>
                <a:lnTo>
                  <a:pt x="0" y="107156"/>
                </a:lnTo>
                <a:lnTo>
                  <a:pt x="0" y="125015"/>
                </a:lnTo>
                <a:lnTo>
                  <a:pt x="8930" y="125015"/>
                </a:lnTo>
                <a:lnTo>
                  <a:pt x="17859" y="116085"/>
                </a:lnTo>
                <a:lnTo>
                  <a:pt x="17859" y="11608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750719" y="2348508"/>
            <a:ext cx="8930" cy="8930"/>
          </a:xfrm>
          <a:custGeom>
            <a:avLst/>
            <a:gdLst/>
            <a:ahLst/>
            <a:cxnLst/>
            <a:rect l="0" t="0" r="0" b="0"/>
            <a:pathLst>
              <a:path w="8930" h="8930">
                <a:moveTo>
                  <a:pt x="8929" y="8929"/>
                </a:moveTo>
                <a:lnTo>
                  <a:pt x="8929" y="8929"/>
                </a:lnTo>
                <a:lnTo>
                  <a:pt x="8929" y="8929"/>
                </a:lnTo>
                <a:lnTo>
                  <a:pt x="0" y="0"/>
                </a:lnTo>
                <a:lnTo>
                  <a:pt x="0" y="0"/>
                </a:lnTo>
                <a:lnTo>
                  <a:pt x="0" y="0"/>
                </a:lnTo>
                <a:lnTo>
                  <a:pt x="0" y="8929"/>
                </a:lnTo>
                <a:lnTo>
                  <a:pt x="8929" y="8929"/>
                </a:lnTo>
                <a:lnTo>
                  <a:pt x="8929" y="8929"/>
                </a:lnTo>
                <a:lnTo>
                  <a:pt x="8929" y="8929"/>
                </a:lnTo>
                <a:close/>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822156" y="2446734"/>
            <a:ext cx="125017" cy="133947"/>
          </a:xfrm>
          <a:custGeom>
            <a:avLst/>
            <a:gdLst/>
            <a:ahLst/>
            <a:cxnLst/>
            <a:rect l="0" t="0" r="0" b="0"/>
            <a:pathLst>
              <a:path w="125017" h="133947">
                <a:moveTo>
                  <a:pt x="107157" y="0"/>
                </a:moveTo>
                <a:lnTo>
                  <a:pt x="107157" y="0"/>
                </a:lnTo>
                <a:lnTo>
                  <a:pt x="98227" y="0"/>
                </a:lnTo>
                <a:lnTo>
                  <a:pt x="89297" y="0"/>
                </a:lnTo>
                <a:lnTo>
                  <a:pt x="71438" y="8930"/>
                </a:lnTo>
                <a:lnTo>
                  <a:pt x="53578" y="17860"/>
                </a:lnTo>
                <a:lnTo>
                  <a:pt x="35719" y="26789"/>
                </a:lnTo>
                <a:lnTo>
                  <a:pt x="26789" y="35719"/>
                </a:lnTo>
                <a:lnTo>
                  <a:pt x="8930" y="44649"/>
                </a:lnTo>
                <a:lnTo>
                  <a:pt x="0" y="62508"/>
                </a:lnTo>
                <a:lnTo>
                  <a:pt x="0" y="71438"/>
                </a:lnTo>
                <a:lnTo>
                  <a:pt x="8930" y="71438"/>
                </a:lnTo>
                <a:lnTo>
                  <a:pt x="17860" y="71438"/>
                </a:lnTo>
                <a:lnTo>
                  <a:pt x="35719" y="71438"/>
                </a:lnTo>
                <a:lnTo>
                  <a:pt x="53578" y="71438"/>
                </a:lnTo>
                <a:lnTo>
                  <a:pt x="80367" y="80368"/>
                </a:lnTo>
                <a:lnTo>
                  <a:pt x="98227" y="80368"/>
                </a:lnTo>
                <a:lnTo>
                  <a:pt x="116086" y="80368"/>
                </a:lnTo>
                <a:lnTo>
                  <a:pt x="125016" y="89297"/>
                </a:lnTo>
                <a:lnTo>
                  <a:pt x="116086" y="98227"/>
                </a:lnTo>
                <a:lnTo>
                  <a:pt x="107157" y="107157"/>
                </a:lnTo>
                <a:lnTo>
                  <a:pt x="89297" y="116086"/>
                </a:lnTo>
                <a:lnTo>
                  <a:pt x="80367" y="125016"/>
                </a:lnTo>
                <a:lnTo>
                  <a:pt x="53578" y="133946"/>
                </a:lnTo>
                <a:lnTo>
                  <a:pt x="44649" y="133946"/>
                </a:lnTo>
                <a:lnTo>
                  <a:pt x="35719" y="133946"/>
                </a:lnTo>
                <a:lnTo>
                  <a:pt x="35719" y="13394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750719" y="2669977"/>
            <a:ext cx="44649" cy="133945"/>
          </a:xfrm>
          <a:custGeom>
            <a:avLst/>
            <a:gdLst/>
            <a:ahLst/>
            <a:cxnLst/>
            <a:rect l="0" t="0" r="0" b="0"/>
            <a:pathLst>
              <a:path w="44649" h="133945">
                <a:moveTo>
                  <a:pt x="44648" y="0"/>
                </a:moveTo>
                <a:lnTo>
                  <a:pt x="44648" y="8929"/>
                </a:lnTo>
                <a:lnTo>
                  <a:pt x="44648" y="26789"/>
                </a:lnTo>
                <a:lnTo>
                  <a:pt x="35719" y="44648"/>
                </a:lnTo>
                <a:lnTo>
                  <a:pt x="26789" y="71437"/>
                </a:lnTo>
                <a:lnTo>
                  <a:pt x="17859" y="98226"/>
                </a:lnTo>
                <a:lnTo>
                  <a:pt x="8929" y="116086"/>
                </a:lnTo>
                <a:lnTo>
                  <a:pt x="0" y="133944"/>
                </a:lnTo>
                <a:lnTo>
                  <a:pt x="0" y="13394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944583064"/>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Hamcrest</a:t>
            </a:r>
            <a:r>
              <a:rPr lang="en-US" dirty="0" smtClean="0"/>
              <a:t> Common </a:t>
            </a:r>
            <a:r>
              <a:rPr lang="en-US" dirty="0"/>
              <a:t>M</a:t>
            </a:r>
            <a:r>
              <a:rPr lang="en-US" dirty="0" smtClean="0"/>
              <a:t>atchers</a:t>
            </a:r>
            <a:endParaRPr lang="en-US" dirty="0"/>
          </a:p>
        </p:txBody>
      </p:sp>
      <p:sp>
        <p:nvSpPr>
          <p:cNvPr id="3" name="Content Placeholder 2"/>
          <p:cNvSpPr>
            <a:spLocks noGrp="1"/>
          </p:cNvSpPr>
          <p:nvPr>
            <p:ph idx="1"/>
          </p:nvPr>
        </p:nvSpPr>
        <p:spPr/>
        <p:txBody>
          <a:bodyPr>
            <a:normAutofit lnSpcReduction="10000"/>
          </a:bodyPr>
          <a:lstStyle/>
          <a:p>
            <a:r>
              <a:rPr lang="en-US" dirty="0"/>
              <a:t>A tour of </a:t>
            </a:r>
            <a:r>
              <a:rPr lang="en-US" dirty="0" err="1" smtClean="0"/>
              <a:t>Hamcrest</a:t>
            </a:r>
            <a:r>
              <a:rPr lang="en-US" dirty="0" smtClean="0"/>
              <a:t> </a:t>
            </a:r>
            <a:r>
              <a:rPr lang="en-US" dirty="0"/>
              <a:t>comes with a library of useful matchers. Here are some of the most important ones. </a:t>
            </a:r>
          </a:p>
          <a:p>
            <a:r>
              <a:rPr lang="en-US" dirty="0"/>
              <a:t>Core </a:t>
            </a:r>
          </a:p>
          <a:p>
            <a:pPr lvl="1"/>
            <a:r>
              <a:rPr lang="en-US" dirty="0"/>
              <a:t>anything - always matches, useful if you don't care what the object under test is </a:t>
            </a:r>
          </a:p>
          <a:p>
            <a:pPr lvl="1"/>
            <a:r>
              <a:rPr lang="en-US" dirty="0" err="1"/>
              <a:t>describedAs</a:t>
            </a:r>
            <a:r>
              <a:rPr lang="en-US" dirty="0"/>
              <a:t> - decorator to adding custom failure description </a:t>
            </a:r>
          </a:p>
          <a:p>
            <a:pPr lvl="1"/>
            <a:r>
              <a:rPr lang="en-US" dirty="0"/>
              <a:t>is - decorator to improve readability - see "Sugar", below </a:t>
            </a:r>
          </a:p>
          <a:p>
            <a:r>
              <a:rPr lang="en-US" dirty="0"/>
              <a:t>Logical </a:t>
            </a:r>
          </a:p>
          <a:p>
            <a:pPr lvl="1"/>
            <a:r>
              <a:rPr lang="en-US" dirty="0" err="1"/>
              <a:t>allOf</a:t>
            </a:r>
            <a:r>
              <a:rPr lang="en-US" dirty="0"/>
              <a:t> - matches if all matchers match, short circuits (like Java &amp;&amp;) </a:t>
            </a:r>
          </a:p>
          <a:p>
            <a:pPr lvl="1"/>
            <a:r>
              <a:rPr lang="en-US" dirty="0" err="1"/>
              <a:t>anyOf</a:t>
            </a:r>
            <a:r>
              <a:rPr lang="en-US" dirty="0"/>
              <a:t> - matches if any matchers match, short circuits (like Java ||) </a:t>
            </a:r>
          </a:p>
          <a:p>
            <a:pPr lvl="1"/>
            <a:r>
              <a:rPr lang="en-US" dirty="0"/>
              <a:t>not - matches if the wrapped matcher doesn't match and vice versa </a:t>
            </a:r>
          </a:p>
          <a:p>
            <a:endParaRPr lang="en-US" dirty="0"/>
          </a:p>
        </p:txBody>
      </p:sp>
      <p:sp>
        <p:nvSpPr>
          <p:cNvPr id="4" name="Footer Placeholder 3"/>
          <p:cNvSpPr>
            <a:spLocks noGrp="1"/>
          </p:cNvSpPr>
          <p:nvPr>
            <p:ph type="ftr" sz="quarter" idx="4294967295"/>
          </p:nvPr>
        </p:nvSpPr>
        <p:spPr>
          <a:xfrm>
            <a:off x="2362200" y="6356350"/>
            <a:ext cx="3962400" cy="365125"/>
          </a:xfrm>
          <a:prstGeom prst="rect">
            <a:avLst/>
          </a:prstGeom>
        </p:spPr>
        <p:txBody>
          <a:bodyPr/>
          <a:lstStyle/>
          <a:p>
            <a:r>
              <a:rPr lang="en-US" sz="1400" b="1" dirty="0"/>
              <a:t>http://code.google.com/p/hamcrest/wiki/Tutorial</a:t>
            </a:r>
            <a:endParaRPr lang="en-US" sz="1400" b="1" dirty="0" smtClean="0"/>
          </a:p>
        </p:txBody>
      </p:sp>
      <p:sp>
        <p:nvSpPr>
          <p:cNvPr id="5" name="Freeform 4"/>
          <p:cNvSpPr/>
          <p:nvPr/>
        </p:nvSpPr>
        <p:spPr bwMode="auto">
          <a:xfrm>
            <a:off x="5661422" y="4509492"/>
            <a:ext cx="1071563" cy="53579"/>
          </a:xfrm>
          <a:custGeom>
            <a:avLst/>
            <a:gdLst/>
            <a:ahLst/>
            <a:cxnLst/>
            <a:rect l="0" t="0" r="0" b="0"/>
            <a:pathLst>
              <a:path w="1071563" h="53579">
                <a:moveTo>
                  <a:pt x="0" y="44648"/>
                </a:moveTo>
                <a:lnTo>
                  <a:pt x="0" y="44648"/>
                </a:lnTo>
                <a:lnTo>
                  <a:pt x="0" y="44648"/>
                </a:lnTo>
                <a:lnTo>
                  <a:pt x="0" y="44648"/>
                </a:lnTo>
                <a:lnTo>
                  <a:pt x="0" y="44648"/>
                </a:lnTo>
                <a:lnTo>
                  <a:pt x="0" y="44648"/>
                </a:lnTo>
                <a:lnTo>
                  <a:pt x="0" y="53578"/>
                </a:lnTo>
                <a:lnTo>
                  <a:pt x="0" y="53578"/>
                </a:lnTo>
                <a:lnTo>
                  <a:pt x="8930" y="53578"/>
                </a:lnTo>
                <a:lnTo>
                  <a:pt x="8930" y="53578"/>
                </a:lnTo>
                <a:lnTo>
                  <a:pt x="17859" y="53578"/>
                </a:lnTo>
                <a:lnTo>
                  <a:pt x="17859" y="53578"/>
                </a:lnTo>
                <a:lnTo>
                  <a:pt x="26789" y="44648"/>
                </a:lnTo>
                <a:lnTo>
                  <a:pt x="26789" y="44648"/>
                </a:lnTo>
                <a:lnTo>
                  <a:pt x="44648" y="44648"/>
                </a:lnTo>
                <a:lnTo>
                  <a:pt x="53578" y="44648"/>
                </a:lnTo>
                <a:lnTo>
                  <a:pt x="71437" y="44648"/>
                </a:lnTo>
                <a:lnTo>
                  <a:pt x="89297" y="44648"/>
                </a:lnTo>
                <a:lnTo>
                  <a:pt x="107156" y="44648"/>
                </a:lnTo>
                <a:lnTo>
                  <a:pt x="125016" y="44648"/>
                </a:lnTo>
                <a:lnTo>
                  <a:pt x="151805" y="44648"/>
                </a:lnTo>
                <a:lnTo>
                  <a:pt x="169664" y="44648"/>
                </a:lnTo>
                <a:lnTo>
                  <a:pt x="196453" y="44648"/>
                </a:lnTo>
                <a:lnTo>
                  <a:pt x="223242" y="44648"/>
                </a:lnTo>
                <a:lnTo>
                  <a:pt x="250031" y="44648"/>
                </a:lnTo>
                <a:lnTo>
                  <a:pt x="285750" y="44648"/>
                </a:lnTo>
                <a:lnTo>
                  <a:pt x="321469" y="44648"/>
                </a:lnTo>
                <a:lnTo>
                  <a:pt x="357187" y="35719"/>
                </a:lnTo>
                <a:lnTo>
                  <a:pt x="392906" y="35719"/>
                </a:lnTo>
                <a:lnTo>
                  <a:pt x="428625" y="35719"/>
                </a:lnTo>
                <a:lnTo>
                  <a:pt x="464344" y="35719"/>
                </a:lnTo>
                <a:lnTo>
                  <a:pt x="500062" y="35719"/>
                </a:lnTo>
                <a:lnTo>
                  <a:pt x="544711" y="26789"/>
                </a:lnTo>
                <a:lnTo>
                  <a:pt x="580430" y="26789"/>
                </a:lnTo>
                <a:lnTo>
                  <a:pt x="616148" y="26789"/>
                </a:lnTo>
                <a:lnTo>
                  <a:pt x="651867" y="26789"/>
                </a:lnTo>
                <a:lnTo>
                  <a:pt x="696516" y="26789"/>
                </a:lnTo>
                <a:lnTo>
                  <a:pt x="732234" y="26789"/>
                </a:lnTo>
                <a:lnTo>
                  <a:pt x="767953" y="26789"/>
                </a:lnTo>
                <a:lnTo>
                  <a:pt x="803672" y="26789"/>
                </a:lnTo>
                <a:lnTo>
                  <a:pt x="848320" y="26789"/>
                </a:lnTo>
                <a:lnTo>
                  <a:pt x="884039" y="17859"/>
                </a:lnTo>
                <a:lnTo>
                  <a:pt x="919758" y="17859"/>
                </a:lnTo>
                <a:lnTo>
                  <a:pt x="964406" y="8929"/>
                </a:lnTo>
                <a:lnTo>
                  <a:pt x="1000125" y="8929"/>
                </a:lnTo>
                <a:lnTo>
                  <a:pt x="1035844" y="0"/>
                </a:lnTo>
                <a:lnTo>
                  <a:pt x="1071562" y="0"/>
                </a:lnTo>
                <a:lnTo>
                  <a:pt x="107156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804422" y="4500562"/>
            <a:ext cx="276821" cy="8931"/>
          </a:xfrm>
          <a:custGeom>
            <a:avLst/>
            <a:gdLst/>
            <a:ahLst/>
            <a:cxnLst/>
            <a:rect l="0" t="0" r="0" b="0"/>
            <a:pathLst>
              <a:path w="276821" h="8931">
                <a:moveTo>
                  <a:pt x="0" y="0"/>
                </a:moveTo>
                <a:lnTo>
                  <a:pt x="26789" y="8930"/>
                </a:lnTo>
                <a:lnTo>
                  <a:pt x="62508" y="8930"/>
                </a:lnTo>
                <a:lnTo>
                  <a:pt x="98226" y="8930"/>
                </a:lnTo>
                <a:lnTo>
                  <a:pt x="133945" y="8930"/>
                </a:lnTo>
                <a:lnTo>
                  <a:pt x="169664" y="8930"/>
                </a:lnTo>
                <a:lnTo>
                  <a:pt x="196453" y="8930"/>
                </a:lnTo>
                <a:lnTo>
                  <a:pt x="214312" y="8930"/>
                </a:lnTo>
                <a:lnTo>
                  <a:pt x="232172" y="8930"/>
                </a:lnTo>
                <a:lnTo>
                  <a:pt x="250031" y="8930"/>
                </a:lnTo>
                <a:lnTo>
                  <a:pt x="258961" y="8930"/>
                </a:lnTo>
                <a:lnTo>
                  <a:pt x="267891" y="8930"/>
                </a:lnTo>
                <a:lnTo>
                  <a:pt x="276820" y="8930"/>
                </a:lnTo>
                <a:lnTo>
                  <a:pt x="276820" y="8930"/>
                </a:lnTo>
                <a:lnTo>
                  <a:pt x="276820" y="8930"/>
                </a:lnTo>
                <a:lnTo>
                  <a:pt x="276820" y="8930"/>
                </a:lnTo>
                <a:lnTo>
                  <a:pt x="276820"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590234" y="4518421"/>
            <a:ext cx="1" cy="8931"/>
          </a:xfrm>
          <a:custGeom>
            <a:avLst/>
            <a:gdLst/>
            <a:ahLst/>
            <a:cxnLst/>
            <a:rect l="0" t="0" r="0" b="0"/>
            <a:pathLst>
              <a:path w="1" h="8931">
                <a:moveTo>
                  <a:pt x="0" y="8930"/>
                </a:move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358063" y="4509492"/>
            <a:ext cx="955476" cy="17860"/>
          </a:xfrm>
          <a:custGeom>
            <a:avLst/>
            <a:gdLst/>
            <a:ahLst/>
            <a:cxnLst/>
            <a:rect l="0" t="0" r="0" b="0"/>
            <a:pathLst>
              <a:path w="955476" h="17860">
                <a:moveTo>
                  <a:pt x="0" y="17859"/>
                </a:moveTo>
                <a:lnTo>
                  <a:pt x="0" y="17859"/>
                </a:lnTo>
                <a:lnTo>
                  <a:pt x="0" y="17859"/>
                </a:lnTo>
                <a:lnTo>
                  <a:pt x="0" y="17859"/>
                </a:lnTo>
                <a:lnTo>
                  <a:pt x="0" y="17859"/>
                </a:lnTo>
                <a:lnTo>
                  <a:pt x="0" y="17859"/>
                </a:lnTo>
                <a:lnTo>
                  <a:pt x="0" y="8929"/>
                </a:lnTo>
                <a:lnTo>
                  <a:pt x="0" y="8929"/>
                </a:lnTo>
                <a:lnTo>
                  <a:pt x="0" y="17859"/>
                </a:lnTo>
                <a:lnTo>
                  <a:pt x="0" y="8929"/>
                </a:lnTo>
                <a:lnTo>
                  <a:pt x="0" y="8929"/>
                </a:lnTo>
                <a:lnTo>
                  <a:pt x="0" y="8929"/>
                </a:lnTo>
                <a:lnTo>
                  <a:pt x="0" y="8929"/>
                </a:lnTo>
                <a:lnTo>
                  <a:pt x="0" y="8929"/>
                </a:lnTo>
                <a:lnTo>
                  <a:pt x="8929" y="8929"/>
                </a:lnTo>
                <a:lnTo>
                  <a:pt x="8929" y="8929"/>
                </a:lnTo>
                <a:lnTo>
                  <a:pt x="17859" y="8929"/>
                </a:lnTo>
                <a:lnTo>
                  <a:pt x="17859" y="17859"/>
                </a:lnTo>
                <a:lnTo>
                  <a:pt x="35718" y="8929"/>
                </a:lnTo>
                <a:lnTo>
                  <a:pt x="44648" y="8929"/>
                </a:lnTo>
                <a:lnTo>
                  <a:pt x="53578" y="8929"/>
                </a:lnTo>
                <a:lnTo>
                  <a:pt x="71437" y="8929"/>
                </a:lnTo>
                <a:lnTo>
                  <a:pt x="89296" y="8929"/>
                </a:lnTo>
                <a:lnTo>
                  <a:pt x="116085" y="8929"/>
                </a:lnTo>
                <a:lnTo>
                  <a:pt x="142875" y="8929"/>
                </a:lnTo>
                <a:lnTo>
                  <a:pt x="169664" y="0"/>
                </a:lnTo>
                <a:lnTo>
                  <a:pt x="196453" y="0"/>
                </a:lnTo>
                <a:lnTo>
                  <a:pt x="232171" y="0"/>
                </a:lnTo>
                <a:lnTo>
                  <a:pt x="258960" y="0"/>
                </a:lnTo>
                <a:lnTo>
                  <a:pt x="303609" y="0"/>
                </a:lnTo>
                <a:lnTo>
                  <a:pt x="348257" y="0"/>
                </a:lnTo>
                <a:lnTo>
                  <a:pt x="392906" y="0"/>
                </a:lnTo>
                <a:lnTo>
                  <a:pt x="446484" y="0"/>
                </a:lnTo>
                <a:lnTo>
                  <a:pt x="491132" y="0"/>
                </a:lnTo>
                <a:lnTo>
                  <a:pt x="544710" y="0"/>
                </a:lnTo>
                <a:lnTo>
                  <a:pt x="598289" y="0"/>
                </a:lnTo>
                <a:lnTo>
                  <a:pt x="651867" y="0"/>
                </a:lnTo>
                <a:lnTo>
                  <a:pt x="705445" y="0"/>
                </a:lnTo>
                <a:lnTo>
                  <a:pt x="750093" y="8929"/>
                </a:lnTo>
                <a:lnTo>
                  <a:pt x="794742" y="8929"/>
                </a:lnTo>
                <a:lnTo>
                  <a:pt x="830460" y="8929"/>
                </a:lnTo>
                <a:lnTo>
                  <a:pt x="857249" y="17859"/>
                </a:lnTo>
                <a:lnTo>
                  <a:pt x="892967" y="17859"/>
                </a:lnTo>
                <a:lnTo>
                  <a:pt x="919757" y="17859"/>
                </a:lnTo>
                <a:lnTo>
                  <a:pt x="937616" y="17859"/>
                </a:lnTo>
                <a:lnTo>
                  <a:pt x="946546" y="17859"/>
                </a:lnTo>
                <a:lnTo>
                  <a:pt x="955475" y="17859"/>
                </a:lnTo>
                <a:lnTo>
                  <a:pt x="955475" y="17859"/>
                </a:lnTo>
                <a:lnTo>
                  <a:pt x="955475"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009055" y="4822031"/>
            <a:ext cx="357188" cy="44649"/>
          </a:xfrm>
          <a:custGeom>
            <a:avLst/>
            <a:gdLst/>
            <a:ahLst/>
            <a:cxnLst/>
            <a:rect l="0" t="0" r="0" b="0"/>
            <a:pathLst>
              <a:path w="357188" h="44649">
                <a:moveTo>
                  <a:pt x="0" y="44648"/>
                </a:moveTo>
                <a:lnTo>
                  <a:pt x="0" y="44648"/>
                </a:lnTo>
                <a:lnTo>
                  <a:pt x="17859" y="35719"/>
                </a:lnTo>
                <a:lnTo>
                  <a:pt x="35719" y="35719"/>
                </a:lnTo>
                <a:lnTo>
                  <a:pt x="53578" y="26789"/>
                </a:lnTo>
                <a:lnTo>
                  <a:pt x="80367" y="26789"/>
                </a:lnTo>
                <a:lnTo>
                  <a:pt x="116086" y="17859"/>
                </a:lnTo>
                <a:lnTo>
                  <a:pt x="142875" y="8930"/>
                </a:lnTo>
                <a:lnTo>
                  <a:pt x="169664" y="8930"/>
                </a:lnTo>
                <a:lnTo>
                  <a:pt x="187523" y="0"/>
                </a:lnTo>
                <a:lnTo>
                  <a:pt x="214312" y="0"/>
                </a:lnTo>
                <a:lnTo>
                  <a:pt x="241101" y="0"/>
                </a:lnTo>
                <a:lnTo>
                  <a:pt x="258961" y="0"/>
                </a:lnTo>
                <a:lnTo>
                  <a:pt x="276820" y="8930"/>
                </a:lnTo>
                <a:lnTo>
                  <a:pt x="303609" y="8930"/>
                </a:lnTo>
                <a:lnTo>
                  <a:pt x="321468" y="8930"/>
                </a:lnTo>
                <a:lnTo>
                  <a:pt x="339328" y="8930"/>
                </a:lnTo>
                <a:lnTo>
                  <a:pt x="357187" y="8930"/>
                </a:lnTo>
                <a:lnTo>
                  <a:pt x="35718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375797" y="80367"/>
            <a:ext cx="178595" cy="330400"/>
          </a:xfrm>
          <a:custGeom>
            <a:avLst/>
            <a:gdLst/>
            <a:ahLst/>
            <a:cxnLst/>
            <a:rect l="0" t="0" r="0" b="0"/>
            <a:pathLst>
              <a:path w="178595" h="330400">
                <a:moveTo>
                  <a:pt x="0" y="44649"/>
                </a:moveTo>
                <a:lnTo>
                  <a:pt x="8930" y="35719"/>
                </a:lnTo>
                <a:lnTo>
                  <a:pt x="8930" y="26789"/>
                </a:lnTo>
                <a:lnTo>
                  <a:pt x="8930" y="26789"/>
                </a:lnTo>
                <a:lnTo>
                  <a:pt x="8930" y="17860"/>
                </a:lnTo>
                <a:lnTo>
                  <a:pt x="8930" y="8930"/>
                </a:lnTo>
                <a:lnTo>
                  <a:pt x="8930" y="8930"/>
                </a:lnTo>
                <a:lnTo>
                  <a:pt x="8930" y="0"/>
                </a:lnTo>
                <a:lnTo>
                  <a:pt x="8930" y="0"/>
                </a:lnTo>
                <a:lnTo>
                  <a:pt x="8930" y="0"/>
                </a:lnTo>
                <a:lnTo>
                  <a:pt x="8930" y="0"/>
                </a:lnTo>
                <a:lnTo>
                  <a:pt x="8930" y="0"/>
                </a:lnTo>
                <a:lnTo>
                  <a:pt x="8930" y="17860"/>
                </a:lnTo>
                <a:lnTo>
                  <a:pt x="8930" y="26789"/>
                </a:lnTo>
                <a:lnTo>
                  <a:pt x="8930" y="44649"/>
                </a:lnTo>
                <a:lnTo>
                  <a:pt x="8930" y="71438"/>
                </a:lnTo>
                <a:lnTo>
                  <a:pt x="8930" y="133945"/>
                </a:lnTo>
                <a:lnTo>
                  <a:pt x="8930" y="187524"/>
                </a:lnTo>
                <a:lnTo>
                  <a:pt x="8930" y="232172"/>
                </a:lnTo>
                <a:lnTo>
                  <a:pt x="8930" y="267891"/>
                </a:lnTo>
                <a:lnTo>
                  <a:pt x="8930" y="294680"/>
                </a:lnTo>
                <a:lnTo>
                  <a:pt x="8930" y="303610"/>
                </a:lnTo>
                <a:lnTo>
                  <a:pt x="8930" y="294680"/>
                </a:lnTo>
                <a:lnTo>
                  <a:pt x="8930" y="294680"/>
                </a:lnTo>
                <a:lnTo>
                  <a:pt x="8930" y="285750"/>
                </a:lnTo>
                <a:lnTo>
                  <a:pt x="17859" y="285750"/>
                </a:lnTo>
                <a:lnTo>
                  <a:pt x="26789" y="267891"/>
                </a:lnTo>
                <a:lnTo>
                  <a:pt x="35719" y="250031"/>
                </a:lnTo>
                <a:lnTo>
                  <a:pt x="53578" y="232172"/>
                </a:lnTo>
                <a:lnTo>
                  <a:pt x="71437" y="214313"/>
                </a:lnTo>
                <a:lnTo>
                  <a:pt x="98226" y="196453"/>
                </a:lnTo>
                <a:lnTo>
                  <a:pt x="116086" y="187524"/>
                </a:lnTo>
                <a:lnTo>
                  <a:pt x="125016" y="187524"/>
                </a:lnTo>
                <a:lnTo>
                  <a:pt x="133945" y="187524"/>
                </a:lnTo>
                <a:lnTo>
                  <a:pt x="160734" y="196453"/>
                </a:lnTo>
                <a:lnTo>
                  <a:pt x="178594" y="223242"/>
                </a:lnTo>
                <a:lnTo>
                  <a:pt x="178594" y="250031"/>
                </a:lnTo>
                <a:lnTo>
                  <a:pt x="169664" y="285750"/>
                </a:lnTo>
                <a:lnTo>
                  <a:pt x="151805" y="312539"/>
                </a:lnTo>
                <a:lnTo>
                  <a:pt x="142875" y="321469"/>
                </a:lnTo>
                <a:lnTo>
                  <a:pt x="133945" y="330399"/>
                </a:lnTo>
                <a:lnTo>
                  <a:pt x="125016" y="330399"/>
                </a:lnTo>
                <a:lnTo>
                  <a:pt x="125016" y="330399"/>
                </a:lnTo>
                <a:lnTo>
                  <a:pt x="116086" y="330399"/>
                </a:lnTo>
                <a:lnTo>
                  <a:pt x="116086" y="321469"/>
                </a:lnTo>
                <a:lnTo>
                  <a:pt x="125016" y="312539"/>
                </a:lnTo>
                <a:lnTo>
                  <a:pt x="125016"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616898" y="339328"/>
            <a:ext cx="26791" cy="142876"/>
          </a:xfrm>
          <a:custGeom>
            <a:avLst/>
            <a:gdLst/>
            <a:ahLst/>
            <a:cxnLst/>
            <a:rect l="0" t="0" r="0" b="0"/>
            <a:pathLst>
              <a:path w="26791" h="142876">
                <a:moveTo>
                  <a:pt x="17860" y="0"/>
                </a:moveTo>
                <a:lnTo>
                  <a:pt x="26790" y="0"/>
                </a:lnTo>
                <a:lnTo>
                  <a:pt x="26790" y="8930"/>
                </a:lnTo>
                <a:lnTo>
                  <a:pt x="17860" y="17859"/>
                </a:lnTo>
                <a:lnTo>
                  <a:pt x="17860" y="35719"/>
                </a:lnTo>
                <a:lnTo>
                  <a:pt x="8930" y="44649"/>
                </a:lnTo>
                <a:lnTo>
                  <a:pt x="8930" y="62508"/>
                </a:lnTo>
                <a:lnTo>
                  <a:pt x="0" y="80367"/>
                </a:lnTo>
                <a:lnTo>
                  <a:pt x="0" y="98227"/>
                </a:lnTo>
                <a:lnTo>
                  <a:pt x="0" y="116086"/>
                </a:lnTo>
                <a:lnTo>
                  <a:pt x="0" y="125016"/>
                </a:lnTo>
                <a:lnTo>
                  <a:pt x="8930" y="133945"/>
                </a:lnTo>
                <a:lnTo>
                  <a:pt x="8930" y="142875"/>
                </a:lnTo>
                <a:lnTo>
                  <a:pt x="17860" y="133945"/>
                </a:lnTo>
                <a:lnTo>
                  <a:pt x="17860"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866930" y="133945"/>
            <a:ext cx="241102" cy="276822"/>
          </a:xfrm>
          <a:custGeom>
            <a:avLst/>
            <a:gdLst/>
            <a:ahLst/>
            <a:cxnLst/>
            <a:rect l="0" t="0" r="0" b="0"/>
            <a:pathLst>
              <a:path w="241102" h="276822">
                <a:moveTo>
                  <a:pt x="241101" y="205383"/>
                </a:moveTo>
                <a:lnTo>
                  <a:pt x="241101" y="214313"/>
                </a:lnTo>
                <a:lnTo>
                  <a:pt x="241101" y="214313"/>
                </a:lnTo>
                <a:lnTo>
                  <a:pt x="232172" y="223242"/>
                </a:lnTo>
                <a:lnTo>
                  <a:pt x="232172" y="232172"/>
                </a:lnTo>
                <a:lnTo>
                  <a:pt x="223242" y="232172"/>
                </a:lnTo>
                <a:lnTo>
                  <a:pt x="214312" y="241102"/>
                </a:lnTo>
                <a:lnTo>
                  <a:pt x="196453" y="241102"/>
                </a:lnTo>
                <a:lnTo>
                  <a:pt x="187523" y="250032"/>
                </a:lnTo>
                <a:lnTo>
                  <a:pt x="178593" y="250032"/>
                </a:lnTo>
                <a:lnTo>
                  <a:pt x="169664" y="241102"/>
                </a:lnTo>
                <a:lnTo>
                  <a:pt x="151804" y="241102"/>
                </a:lnTo>
                <a:lnTo>
                  <a:pt x="142875" y="232172"/>
                </a:lnTo>
                <a:lnTo>
                  <a:pt x="133945" y="214313"/>
                </a:lnTo>
                <a:lnTo>
                  <a:pt x="125015" y="205383"/>
                </a:lnTo>
                <a:lnTo>
                  <a:pt x="116086" y="187524"/>
                </a:lnTo>
                <a:lnTo>
                  <a:pt x="107156" y="169664"/>
                </a:lnTo>
                <a:lnTo>
                  <a:pt x="98226" y="151805"/>
                </a:lnTo>
                <a:lnTo>
                  <a:pt x="89297" y="125016"/>
                </a:lnTo>
                <a:lnTo>
                  <a:pt x="89297" y="98227"/>
                </a:lnTo>
                <a:lnTo>
                  <a:pt x="89297" y="71438"/>
                </a:lnTo>
                <a:lnTo>
                  <a:pt x="89297" y="53578"/>
                </a:lnTo>
                <a:lnTo>
                  <a:pt x="98226" y="44649"/>
                </a:lnTo>
                <a:lnTo>
                  <a:pt x="107156" y="26789"/>
                </a:lnTo>
                <a:lnTo>
                  <a:pt x="116086" y="17860"/>
                </a:lnTo>
                <a:lnTo>
                  <a:pt x="125015" y="8930"/>
                </a:lnTo>
                <a:lnTo>
                  <a:pt x="133945" y="0"/>
                </a:lnTo>
                <a:lnTo>
                  <a:pt x="142875" y="0"/>
                </a:lnTo>
                <a:lnTo>
                  <a:pt x="142875" y="0"/>
                </a:lnTo>
                <a:lnTo>
                  <a:pt x="151804" y="17860"/>
                </a:lnTo>
                <a:lnTo>
                  <a:pt x="133945" y="62508"/>
                </a:lnTo>
                <a:lnTo>
                  <a:pt x="116086" y="116086"/>
                </a:lnTo>
                <a:lnTo>
                  <a:pt x="80367" y="169664"/>
                </a:lnTo>
                <a:lnTo>
                  <a:pt x="44648" y="214313"/>
                </a:lnTo>
                <a:lnTo>
                  <a:pt x="26789" y="250032"/>
                </a:lnTo>
                <a:lnTo>
                  <a:pt x="8929" y="267891"/>
                </a:lnTo>
                <a:lnTo>
                  <a:pt x="0" y="276821"/>
                </a:lnTo>
                <a:lnTo>
                  <a:pt x="0" y="276821"/>
                </a:lnTo>
                <a:lnTo>
                  <a:pt x="17859" y="276821"/>
                </a:lnTo>
                <a:lnTo>
                  <a:pt x="35718" y="267891"/>
                </a:lnTo>
                <a:lnTo>
                  <a:pt x="62508" y="258961"/>
                </a:lnTo>
                <a:lnTo>
                  <a:pt x="107156" y="258961"/>
                </a:lnTo>
                <a:lnTo>
                  <a:pt x="142875" y="250032"/>
                </a:lnTo>
                <a:lnTo>
                  <a:pt x="178593" y="250032"/>
                </a:lnTo>
                <a:lnTo>
                  <a:pt x="196453" y="241102"/>
                </a:lnTo>
                <a:lnTo>
                  <a:pt x="214312" y="241102"/>
                </a:lnTo>
                <a:lnTo>
                  <a:pt x="223242" y="232172"/>
                </a:lnTo>
                <a:lnTo>
                  <a:pt x="232172" y="223242"/>
                </a:lnTo>
                <a:lnTo>
                  <a:pt x="232172"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063383" y="142875"/>
            <a:ext cx="232173" cy="294681"/>
          </a:xfrm>
          <a:custGeom>
            <a:avLst/>
            <a:gdLst/>
            <a:ahLst/>
            <a:cxnLst/>
            <a:rect l="0" t="0" r="0" b="0"/>
            <a:pathLst>
              <a:path w="232173" h="294681">
                <a:moveTo>
                  <a:pt x="223242" y="205383"/>
                </a:moveTo>
                <a:lnTo>
                  <a:pt x="214312" y="205383"/>
                </a:lnTo>
                <a:lnTo>
                  <a:pt x="196453" y="214312"/>
                </a:lnTo>
                <a:lnTo>
                  <a:pt x="187523" y="232172"/>
                </a:lnTo>
                <a:lnTo>
                  <a:pt x="169664" y="232172"/>
                </a:lnTo>
                <a:lnTo>
                  <a:pt x="151805" y="241102"/>
                </a:lnTo>
                <a:lnTo>
                  <a:pt x="133945" y="241102"/>
                </a:lnTo>
                <a:lnTo>
                  <a:pt x="116086" y="241102"/>
                </a:lnTo>
                <a:lnTo>
                  <a:pt x="107156" y="232172"/>
                </a:lnTo>
                <a:lnTo>
                  <a:pt x="98226" y="232172"/>
                </a:lnTo>
                <a:lnTo>
                  <a:pt x="98226" y="223242"/>
                </a:lnTo>
                <a:lnTo>
                  <a:pt x="89297" y="214312"/>
                </a:lnTo>
                <a:lnTo>
                  <a:pt x="89297" y="196453"/>
                </a:lnTo>
                <a:lnTo>
                  <a:pt x="98226" y="178594"/>
                </a:lnTo>
                <a:lnTo>
                  <a:pt x="98226" y="160734"/>
                </a:lnTo>
                <a:lnTo>
                  <a:pt x="107156" y="125016"/>
                </a:lnTo>
                <a:lnTo>
                  <a:pt x="116086" y="98227"/>
                </a:lnTo>
                <a:lnTo>
                  <a:pt x="133945" y="71437"/>
                </a:lnTo>
                <a:lnTo>
                  <a:pt x="151805" y="44648"/>
                </a:lnTo>
                <a:lnTo>
                  <a:pt x="160734" y="26789"/>
                </a:lnTo>
                <a:lnTo>
                  <a:pt x="178594" y="17859"/>
                </a:lnTo>
                <a:lnTo>
                  <a:pt x="187523" y="8930"/>
                </a:lnTo>
                <a:lnTo>
                  <a:pt x="196453" y="0"/>
                </a:lnTo>
                <a:lnTo>
                  <a:pt x="205383" y="0"/>
                </a:lnTo>
                <a:lnTo>
                  <a:pt x="214312" y="8930"/>
                </a:lnTo>
                <a:lnTo>
                  <a:pt x="214312" y="44648"/>
                </a:lnTo>
                <a:lnTo>
                  <a:pt x="196453" y="98227"/>
                </a:lnTo>
                <a:lnTo>
                  <a:pt x="169664" y="151805"/>
                </a:lnTo>
                <a:lnTo>
                  <a:pt x="125015" y="205383"/>
                </a:lnTo>
                <a:lnTo>
                  <a:pt x="89297" y="241102"/>
                </a:lnTo>
                <a:lnTo>
                  <a:pt x="53578" y="267891"/>
                </a:lnTo>
                <a:lnTo>
                  <a:pt x="26789" y="285750"/>
                </a:lnTo>
                <a:lnTo>
                  <a:pt x="8930" y="294680"/>
                </a:lnTo>
                <a:lnTo>
                  <a:pt x="0" y="285750"/>
                </a:lnTo>
                <a:lnTo>
                  <a:pt x="0" y="276820"/>
                </a:lnTo>
                <a:lnTo>
                  <a:pt x="8930" y="267891"/>
                </a:lnTo>
                <a:lnTo>
                  <a:pt x="26789" y="250031"/>
                </a:lnTo>
                <a:lnTo>
                  <a:pt x="62508" y="241102"/>
                </a:lnTo>
                <a:lnTo>
                  <a:pt x="89297" y="232172"/>
                </a:lnTo>
                <a:lnTo>
                  <a:pt x="125015" y="232172"/>
                </a:lnTo>
                <a:lnTo>
                  <a:pt x="151805" y="232172"/>
                </a:lnTo>
                <a:lnTo>
                  <a:pt x="187523" y="232172"/>
                </a:lnTo>
                <a:lnTo>
                  <a:pt x="205383" y="232172"/>
                </a:lnTo>
                <a:lnTo>
                  <a:pt x="223242" y="232172"/>
                </a:lnTo>
                <a:lnTo>
                  <a:pt x="232172" y="232172"/>
                </a:lnTo>
                <a:lnTo>
                  <a:pt x="232172" y="223242"/>
                </a:lnTo>
                <a:lnTo>
                  <a:pt x="232172"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750969" y="26789"/>
            <a:ext cx="133946" cy="321470"/>
          </a:xfrm>
          <a:custGeom>
            <a:avLst/>
            <a:gdLst/>
            <a:ahLst/>
            <a:cxnLst/>
            <a:rect l="0" t="0" r="0" b="0"/>
            <a:pathLst>
              <a:path w="133946" h="321470">
                <a:moveTo>
                  <a:pt x="0" y="17859"/>
                </a:moveTo>
                <a:lnTo>
                  <a:pt x="0" y="8930"/>
                </a:lnTo>
                <a:lnTo>
                  <a:pt x="0" y="8930"/>
                </a:lnTo>
                <a:lnTo>
                  <a:pt x="0" y="0"/>
                </a:lnTo>
                <a:lnTo>
                  <a:pt x="0" y="0"/>
                </a:lnTo>
                <a:lnTo>
                  <a:pt x="0" y="0"/>
                </a:lnTo>
                <a:lnTo>
                  <a:pt x="0" y="8930"/>
                </a:lnTo>
                <a:lnTo>
                  <a:pt x="0" y="17859"/>
                </a:lnTo>
                <a:lnTo>
                  <a:pt x="0" y="26789"/>
                </a:lnTo>
                <a:lnTo>
                  <a:pt x="8929" y="35719"/>
                </a:lnTo>
                <a:lnTo>
                  <a:pt x="8929" y="53578"/>
                </a:lnTo>
                <a:lnTo>
                  <a:pt x="8929" y="71438"/>
                </a:lnTo>
                <a:lnTo>
                  <a:pt x="8929" y="98227"/>
                </a:lnTo>
                <a:lnTo>
                  <a:pt x="8929" y="160734"/>
                </a:lnTo>
                <a:lnTo>
                  <a:pt x="8929" y="214313"/>
                </a:lnTo>
                <a:lnTo>
                  <a:pt x="8929" y="258961"/>
                </a:lnTo>
                <a:lnTo>
                  <a:pt x="17859" y="285750"/>
                </a:lnTo>
                <a:lnTo>
                  <a:pt x="8929" y="294680"/>
                </a:lnTo>
                <a:lnTo>
                  <a:pt x="17859" y="303609"/>
                </a:lnTo>
                <a:lnTo>
                  <a:pt x="17859" y="303609"/>
                </a:lnTo>
                <a:lnTo>
                  <a:pt x="17859" y="294680"/>
                </a:lnTo>
                <a:lnTo>
                  <a:pt x="17859" y="294680"/>
                </a:lnTo>
                <a:lnTo>
                  <a:pt x="26789" y="276820"/>
                </a:lnTo>
                <a:lnTo>
                  <a:pt x="35719" y="267891"/>
                </a:lnTo>
                <a:lnTo>
                  <a:pt x="53578" y="250031"/>
                </a:lnTo>
                <a:lnTo>
                  <a:pt x="62508" y="232172"/>
                </a:lnTo>
                <a:lnTo>
                  <a:pt x="80367" y="214313"/>
                </a:lnTo>
                <a:lnTo>
                  <a:pt x="89297" y="214313"/>
                </a:lnTo>
                <a:lnTo>
                  <a:pt x="107156" y="205383"/>
                </a:lnTo>
                <a:lnTo>
                  <a:pt x="116086" y="205383"/>
                </a:lnTo>
                <a:lnTo>
                  <a:pt x="125015" y="214313"/>
                </a:lnTo>
                <a:lnTo>
                  <a:pt x="133945" y="232172"/>
                </a:lnTo>
                <a:lnTo>
                  <a:pt x="125015" y="250031"/>
                </a:lnTo>
                <a:lnTo>
                  <a:pt x="107156" y="276820"/>
                </a:lnTo>
                <a:lnTo>
                  <a:pt x="89297" y="303609"/>
                </a:lnTo>
                <a:lnTo>
                  <a:pt x="71437" y="312539"/>
                </a:lnTo>
                <a:lnTo>
                  <a:pt x="62508" y="321469"/>
                </a:lnTo>
                <a:lnTo>
                  <a:pt x="62508" y="321469"/>
                </a:lnTo>
                <a:lnTo>
                  <a:pt x="71437" y="312539"/>
                </a:lnTo>
                <a:lnTo>
                  <a:pt x="80367" y="303609"/>
                </a:lnTo>
                <a:lnTo>
                  <a:pt x="80367"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027789" y="178594"/>
            <a:ext cx="169664" cy="169665"/>
          </a:xfrm>
          <a:custGeom>
            <a:avLst/>
            <a:gdLst/>
            <a:ahLst/>
            <a:cxnLst/>
            <a:rect l="0" t="0" r="0" b="0"/>
            <a:pathLst>
              <a:path w="169664" h="169665">
                <a:moveTo>
                  <a:pt x="17859" y="8929"/>
                </a:moveTo>
                <a:lnTo>
                  <a:pt x="8930" y="8929"/>
                </a:lnTo>
                <a:lnTo>
                  <a:pt x="0" y="8929"/>
                </a:lnTo>
                <a:lnTo>
                  <a:pt x="0" y="0"/>
                </a:lnTo>
                <a:lnTo>
                  <a:pt x="8930" y="0"/>
                </a:lnTo>
                <a:lnTo>
                  <a:pt x="17859" y="0"/>
                </a:lnTo>
                <a:lnTo>
                  <a:pt x="26789" y="0"/>
                </a:lnTo>
                <a:lnTo>
                  <a:pt x="44649" y="0"/>
                </a:lnTo>
                <a:lnTo>
                  <a:pt x="62508" y="0"/>
                </a:lnTo>
                <a:lnTo>
                  <a:pt x="71438" y="8929"/>
                </a:lnTo>
                <a:lnTo>
                  <a:pt x="80367" y="8929"/>
                </a:lnTo>
                <a:lnTo>
                  <a:pt x="80367" y="44648"/>
                </a:lnTo>
                <a:lnTo>
                  <a:pt x="53578" y="80367"/>
                </a:lnTo>
                <a:lnTo>
                  <a:pt x="26789" y="116086"/>
                </a:lnTo>
                <a:lnTo>
                  <a:pt x="8930" y="142875"/>
                </a:lnTo>
                <a:lnTo>
                  <a:pt x="0" y="160734"/>
                </a:lnTo>
                <a:lnTo>
                  <a:pt x="17859" y="169664"/>
                </a:lnTo>
                <a:lnTo>
                  <a:pt x="53578" y="169664"/>
                </a:lnTo>
                <a:lnTo>
                  <a:pt x="89297" y="160734"/>
                </a:lnTo>
                <a:lnTo>
                  <a:pt x="116086" y="151804"/>
                </a:lnTo>
                <a:lnTo>
                  <a:pt x="151805" y="142875"/>
                </a:lnTo>
                <a:lnTo>
                  <a:pt x="169663" y="142875"/>
                </a:lnTo>
                <a:lnTo>
                  <a:pt x="169663"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590109" y="517922"/>
            <a:ext cx="482205" cy="642938"/>
          </a:xfrm>
          <a:custGeom>
            <a:avLst/>
            <a:gdLst/>
            <a:ahLst/>
            <a:cxnLst/>
            <a:rect l="0" t="0" r="0" b="0"/>
            <a:pathLst>
              <a:path w="482205" h="642938">
                <a:moveTo>
                  <a:pt x="17860" y="17859"/>
                </a:moveTo>
                <a:lnTo>
                  <a:pt x="8930" y="8930"/>
                </a:lnTo>
                <a:lnTo>
                  <a:pt x="8930" y="8930"/>
                </a:lnTo>
                <a:lnTo>
                  <a:pt x="8930" y="8930"/>
                </a:lnTo>
                <a:lnTo>
                  <a:pt x="0" y="8930"/>
                </a:lnTo>
                <a:lnTo>
                  <a:pt x="0" y="0"/>
                </a:lnTo>
                <a:lnTo>
                  <a:pt x="0" y="0"/>
                </a:lnTo>
                <a:lnTo>
                  <a:pt x="0" y="8930"/>
                </a:lnTo>
                <a:lnTo>
                  <a:pt x="8930" y="17859"/>
                </a:lnTo>
                <a:lnTo>
                  <a:pt x="26789" y="35719"/>
                </a:lnTo>
                <a:lnTo>
                  <a:pt x="44649" y="53578"/>
                </a:lnTo>
                <a:lnTo>
                  <a:pt x="71438" y="98226"/>
                </a:lnTo>
                <a:lnTo>
                  <a:pt x="116086" y="151805"/>
                </a:lnTo>
                <a:lnTo>
                  <a:pt x="151805" y="205383"/>
                </a:lnTo>
                <a:lnTo>
                  <a:pt x="205383" y="276820"/>
                </a:lnTo>
                <a:lnTo>
                  <a:pt x="258961" y="339328"/>
                </a:lnTo>
                <a:lnTo>
                  <a:pt x="312539" y="410765"/>
                </a:lnTo>
                <a:lnTo>
                  <a:pt x="357188" y="464344"/>
                </a:lnTo>
                <a:lnTo>
                  <a:pt x="401836" y="508992"/>
                </a:lnTo>
                <a:lnTo>
                  <a:pt x="428625" y="553640"/>
                </a:lnTo>
                <a:lnTo>
                  <a:pt x="446485" y="589359"/>
                </a:lnTo>
                <a:lnTo>
                  <a:pt x="464344" y="616148"/>
                </a:lnTo>
                <a:lnTo>
                  <a:pt x="473274" y="634008"/>
                </a:lnTo>
                <a:lnTo>
                  <a:pt x="482204" y="642937"/>
                </a:lnTo>
                <a:lnTo>
                  <a:pt x="482204" y="642937"/>
                </a:lnTo>
                <a:lnTo>
                  <a:pt x="482204" y="634008"/>
                </a:lnTo>
                <a:lnTo>
                  <a:pt x="482204" y="6340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116961" y="892969"/>
            <a:ext cx="303610" cy="330399"/>
          </a:xfrm>
          <a:custGeom>
            <a:avLst/>
            <a:gdLst/>
            <a:ahLst/>
            <a:cxnLst/>
            <a:rect l="0" t="0" r="0" b="0"/>
            <a:pathLst>
              <a:path w="303610" h="330399">
                <a:moveTo>
                  <a:pt x="89297" y="62507"/>
                </a:moveTo>
                <a:lnTo>
                  <a:pt x="89297" y="62507"/>
                </a:lnTo>
                <a:lnTo>
                  <a:pt x="80367" y="62507"/>
                </a:lnTo>
                <a:lnTo>
                  <a:pt x="80367" y="62507"/>
                </a:lnTo>
                <a:lnTo>
                  <a:pt x="71437" y="71437"/>
                </a:lnTo>
                <a:lnTo>
                  <a:pt x="71437" y="98226"/>
                </a:lnTo>
                <a:lnTo>
                  <a:pt x="62508" y="125015"/>
                </a:lnTo>
                <a:lnTo>
                  <a:pt x="62508" y="169664"/>
                </a:lnTo>
                <a:lnTo>
                  <a:pt x="62508" y="214312"/>
                </a:lnTo>
                <a:lnTo>
                  <a:pt x="71437" y="250031"/>
                </a:lnTo>
                <a:lnTo>
                  <a:pt x="80367" y="285750"/>
                </a:lnTo>
                <a:lnTo>
                  <a:pt x="80367" y="312539"/>
                </a:lnTo>
                <a:lnTo>
                  <a:pt x="89297" y="330398"/>
                </a:lnTo>
                <a:lnTo>
                  <a:pt x="89297" y="330398"/>
                </a:lnTo>
                <a:lnTo>
                  <a:pt x="89297" y="330398"/>
                </a:lnTo>
                <a:lnTo>
                  <a:pt x="80367" y="312539"/>
                </a:lnTo>
                <a:lnTo>
                  <a:pt x="71437" y="276820"/>
                </a:lnTo>
                <a:lnTo>
                  <a:pt x="53578" y="241101"/>
                </a:lnTo>
                <a:lnTo>
                  <a:pt x="35719" y="196453"/>
                </a:lnTo>
                <a:lnTo>
                  <a:pt x="17859" y="151804"/>
                </a:lnTo>
                <a:lnTo>
                  <a:pt x="8930" y="116086"/>
                </a:lnTo>
                <a:lnTo>
                  <a:pt x="0" y="89297"/>
                </a:lnTo>
                <a:lnTo>
                  <a:pt x="17859" y="71437"/>
                </a:lnTo>
                <a:lnTo>
                  <a:pt x="35719" y="62507"/>
                </a:lnTo>
                <a:lnTo>
                  <a:pt x="71437" y="44648"/>
                </a:lnTo>
                <a:lnTo>
                  <a:pt x="116086" y="44648"/>
                </a:lnTo>
                <a:lnTo>
                  <a:pt x="160734" y="35718"/>
                </a:lnTo>
                <a:lnTo>
                  <a:pt x="205383" y="17859"/>
                </a:lnTo>
                <a:lnTo>
                  <a:pt x="241102" y="17859"/>
                </a:lnTo>
                <a:lnTo>
                  <a:pt x="276820" y="8929"/>
                </a:lnTo>
                <a:lnTo>
                  <a:pt x="294680" y="0"/>
                </a:lnTo>
                <a:lnTo>
                  <a:pt x="303609" y="0"/>
                </a:lnTo>
                <a:lnTo>
                  <a:pt x="294680" y="8929"/>
                </a:lnTo>
                <a:lnTo>
                  <a:pt x="276820" y="17859"/>
                </a:lnTo>
                <a:lnTo>
                  <a:pt x="27682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143750" y="1009055"/>
            <a:ext cx="339329" cy="80368"/>
          </a:xfrm>
          <a:custGeom>
            <a:avLst/>
            <a:gdLst/>
            <a:ahLst/>
            <a:cxnLst/>
            <a:rect l="0" t="0" r="0" b="0"/>
            <a:pathLst>
              <a:path w="339329" h="80368">
                <a:moveTo>
                  <a:pt x="0" y="71437"/>
                </a:moveTo>
                <a:lnTo>
                  <a:pt x="0" y="80367"/>
                </a:lnTo>
                <a:lnTo>
                  <a:pt x="17859" y="80367"/>
                </a:lnTo>
                <a:lnTo>
                  <a:pt x="35719" y="80367"/>
                </a:lnTo>
                <a:lnTo>
                  <a:pt x="71438" y="80367"/>
                </a:lnTo>
                <a:lnTo>
                  <a:pt x="107156" y="71437"/>
                </a:lnTo>
                <a:lnTo>
                  <a:pt x="160734" y="62507"/>
                </a:lnTo>
                <a:lnTo>
                  <a:pt x="205383" y="44648"/>
                </a:lnTo>
                <a:lnTo>
                  <a:pt x="250031" y="26789"/>
                </a:lnTo>
                <a:lnTo>
                  <a:pt x="294680" y="17859"/>
                </a:lnTo>
                <a:lnTo>
                  <a:pt x="321469" y="8929"/>
                </a:lnTo>
                <a:lnTo>
                  <a:pt x="339328" y="0"/>
                </a:lnTo>
                <a:lnTo>
                  <a:pt x="3393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375922" y="964406"/>
            <a:ext cx="232173" cy="250032"/>
          </a:xfrm>
          <a:custGeom>
            <a:avLst/>
            <a:gdLst/>
            <a:ahLst/>
            <a:cxnLst/>
            <a:rect l="0" t="0" r="0" b="0"/>
            <a:pathLst>
              <a:path w="232173" h="250032">
                <a:moveTo>
                  <a:pt x="71437" y="0"/>
                </a:moveTo>
                <a:lnTo>
                  <a:pt x="71437" y="0"/>
                </a:lnTo>
                <a:lnTo>
                  <a:pt x="71437" y="0"/>
                </a:lnTo>
                <a:lnTo>
                  <a:pt x="80367" y="0"/>
                </a:lnTo>
                <a:lnTo>
                  <a:pt x="80367" y="17860"/>
                </a:lnTo>
                <a:lnTo>
                  <a:pt x="80367" y="35719"/>
                </a:lnTo>
                <a:lnTo>
                  <a:pt x="71437" y="71438"/>
                </a:lnTo>
                <a:lnTo>
                  <a:pt x="62508" y="107156"/>
                </a:lnTo>
                <a:lnTo>
                  <a:pt x="53578" y="142875"/>
                </a:lnTo>
                <a:lnTo>
                  <a:pt x="44648" y="178594"/>
                </a:lnTo>
                <a:lnTo>
                  <a:pt x="35719" y="214313"/>
                </a:lnTo>
                <a:lnTo>
                  <a:pt x="17859" y="232172"/>
                </a:lnTo>
                <a:lnTo>
                  <a:pt x="17859" y="241102"/>
                </a:lnTo>
                <a:lnTo>
                  <a:pt x="17859" y="250031"/>
                </a:lnTo>
                <a:lnTo>
                  <a:pt x="17859" y="241102"/>
                </a:lnTo>
                <a:lnTo>
                  <a:pt x="17859" y="232172"/>
                </a:lnTo>
                <a:lnTo>
                  <a:pt x="26789" y="205383"/>
                </a:lnTo>
                <a:lnTo>
                  <a:pt x="35719" y="169664"/>
                </a:lnTo>
                <a:lnTo>
                  <a:pt x="44648" y="125016"/>
                </a:lnTo>
                <a:lnTo>
                  <a:pt x="53578" y="80367"/>
                </a:lnTo>
                <a:lnTo>
                  <a:pt x="62508" y="44649"/>
                </a:lnTo>
                <a:lnTo>
                  <a:pt x="71437" y="17860"/>
                </a:lnTo>
                <a:lnTo>
                  <a:pt x="89297" y="0"/>
                </a:lnTo>
                <a:lnTo>
                  <a:pt x="116086" y="0"/>
                </a:lnTo>
                <a:lnTo>
                  <a:pt x="125016" y="8930"/>
                </a:lnTo>
                <a:lnTo>
                  <a:pt x="142875" y="17860"/>
                </a:lnTo>
                <a:lnTo>
                  <a:pt x="151805" y="35719"/>
                </a:lnTo>
                <a:lnTo>
                  <a:pt x="160734" y="62508"/>
                </a:lnTo>
                <a:lnTo>
                  <a:pt x="169664" y="80367"/>
                </a:lnTo>
                <a:lnTo>
                  <a:pt x="160734" y="107156"/>
                </a:lnTo>
                <a:lnTo>
                  <a:pt x="160734" y="133945"/>
                </a:lnTo>
                <a:lnTo>
                  <a:pt x="151805" y="160735"/>
                </a:lnTo>
                <a:lnTo>
                  <a:pt x="142875" y="178594"/>
                </a:lnTo>
                <a:lnTo>
                  <a:pt x="133945" y="187524"/>
                </a:lnTo>
                <a:lnTo>
                  <a:pt x="125016" y="205383"/>
                </a:lnTo>
                <a:lnTo>
                  <a:pt x="116086" y="214313"/>
                </a:lnTo>
                <a:lnTo>
                  <a:pt x="107156" y="223242"/>
                </a:lnTo>
                <a:lnTo>
                  <a:pt x="98226" y="214313"/>
                </a:lnTo>
                <a:lnTo>
                  <a:pt x="89297" y="205383"/>
                </a:lnTo>
                <a:lnTo>
                  <a:pt x="71437" y="187524"/>
                </a:lnTo>
                <a:lnTo>
                  <a:pt x="53578" y="160735"/>
                </a:lnTo>
                <a:lnTo>
                  <a:pt x="26789" y="133945"/>
                </a:lnTo>
                <a:lnTo>
                  <a:pt x="8930" y="107156"/>
                </a:lnTo>
                <a:lnTo>
                  <a:pt x="0" y="89297"/>
                </a:lnTo>
                <a:lnTo>
                  <a:pt x="0" y="80367"/>
                </a:lnTo>
                <a:lnTo>
                  <a:pt x="0" y="71438"/>
                </a:lnTo>
                <a:lnTo>
                  <a:pt x="8930" y="71438"/>
                </a:lnTo>
                <a:lnTo>
                  <a:pt x="26789" y="80367"/>
                </a:lnTo>
                <a:lnTo>
                  <a:pt x="53578" y="80367"/>
                </a:lnTo>
                <a:lnTo>
                  <a:pt x="89297" y="89297"/>
                </a:lnTo>
                <a:lnTo>
                  <a:pt x="116086" y="80367"/>
                </a:lnTo>
                <a:lnTo>
                  <a:pt x="151805" y="80367"/>
                </a:lnTo>
                <a:lnTo>
                  <a:pt x="178594" y="71438"/>
                </a:lnTo>
                <a:lnTo>
                  <a:pt x="196453" y="62508"/>
                </a:lnTo>
                <a:lnTo>
                  <a:pt x="214312" y="53578"/>
                </a:lnTo>
                <a:lnTo>
                  <a:pt x="232172" y="26789"/>
                </a:lnTo>
                <a:lnTo>
                  <a:pt x="23217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661672" y="723305"/>
            <a:ext cx="53579" cy="500063"/>
          </a:xfrm>
          <a:custGeom>
            <a:avLst/>
            <a:gdLst/>
            <a:ahLst/>
            <a:cxnLst/>
            <a:rect l="0" t="0" r="0" b="0"/>
            <a:pathLst>
              <a:path w="53579" h="500063">
                <a:moveTo>
                  <a:pt x="53578" y="0"/>
                </a:moveTo>
                <a:lnTo>
                  <a:pt x="53578" y="0"/>
                </a:lnTo>
                <a:lnTo>
                  <a:pt x="44648" y="8929"/>
                </a:lnTo>
                <a:lnTo>
                  <a:pt x="44648" y="17859"/>
                </a:lnTo>
                <a:lnTo>
                  <a:pt x="44648" y="35718"/>
                </a:lnTo>
                <a:lnTo>
                  <a:pt x="44648" y="62507"/>
                </a:lnTo>
                <a:lnTo>
                  <a:pt x="35719" y="98226"/>
                </a:lnTo>
                <a:lnTo>
                  <a:pt x="26789" y="142875"/>
                </a:lnTo>
                <a:lnTo>
                  <a:pt x="17859" y="196453"/>
                </a:lnTo>
                <a:lnTo>
                  <a:pt x="8930" y="258961"/>
                </a:lnTo>
                <a:lnTo>
                  <a:pt x="0" y="321468"/>
                </a:lnTo>
                <a:lnTo>
                  <a:pt x="0" y="375046"/>
                </a:lnTo>
                <a:lnTo>
                  <a:pt x="0" y="419695"/>
                </a:lnTo>
                <a:lnTo>
                  <a:pt x="0" y="455414"/>
                </a:lnTo>
                <a:lnTo>
                  <a:pt x="8930" y="482203"/>
                </a:lnTo>
                <a:lnTo>
                  <a:pt x="17859" y="500062"/>
                </a:lnTo>
                <a:lnTo>
                  <a:pt x="17859" y="491132"/>
                </a:lnTo>
                <a:lnTo>
                  <a:pt x="26789" y="473273"/>
                </a:lnTo>
                <a:lnTo>
                  <a:pt x="26789" y="47327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661672" y="964406"/>
            <a:ext cx="160735" cy="169665"/>
          </a:xfrm>
          <a:custGeom>
            <a:avLst/>
            <a:gdLst/>
            <a:ahLst/>
            <a:cxnLst/>
            <a:rect l="0" t="0" r="0" b="0"/>
            <a:pathLst>
              <a:path w="160735" h="169665">
                <a:moveTo>
                  <a:pt x="107156" y="17860"/>
                </a:moveTo>
                <a:lnTo>
                  <a:pt x="98226" y="8930"/>
                </a:lnTo>
                <a:lnTo>
                  <a:pt x="98226" y="8930"/>
                </a:lnTo>
                <a:lnTo>
                  <a:pt x="98226" y="0"/>
                </a:lnTo>
                <a:lnTo>
                  <a:pt x="89297" y="0"/>
                </a:lnTo>
                <a:lnTo>
                  <a:pt x="89297" y="0"/>
                </a:lnTo>
                <a:lnTo>
                  <a:pt x="98226" y="0"/>
                </a:lnTo>
                <a:lnTo>
                  <a:pt x="98226" y="0"/>
                </a:lnTo>
                <a:lnTo>
                  <a:pt x="98226" y="8930"/>
                </a:lnTo>
                <a:lnTo>
                  <a:pt x="107156" y="8930"/>
                </a:lnTo>
                <a:lnTo>
                  <a:pt x="116086" y="17860"/>
                </a:lnTo>
                <a:lnTo>
                  <a:pt x="125016" y="26789"/>
                </a:lnTo>
                <a:lnTo>
                  <a:pt x="125016" y="35719"/>
                </a:lnTo>
                <a:lnTo>
                  <a:pt x="133945" y="44649"/>
                </a:lnTo>
                <a:lnTo>
                  <a:pt x="133945" y="62508"/>
                </a:lnTo>
                <a:lnTo>
                  <a:pt x="142875" y="71438"/>
                </a:lnTo>
                <a:lnTo>
                  <a:pt x="142875" y="89297"/>
                </a:lnTo>
                <a:lnTo>
                  <a:pt x="142875" y="107156"/>
                </a:lnTo>
                <a:lnTo>
                  <a:pt x="151805" y="125016"/>
                </a:lnTo>
                <a:lnTo>
                  <a:pt x="160734" y="142875"/>
                </a:lnTo>
                <a:lnTo>
                  <a:pt x="160734" y="151805"/>
                </a:lnTo>
                <a:lnTo>
                  <a:pt x="160734" y="160735"/>
                </a:lnTo>
                <a:lnTo>
                  <a:pt x="160734" y="169664"/>
                </a:lnTo>
                <a:lnTo>
                  <a:pt x="160734" y="169664"/>
                </a:lnTo>
                <a:lnTo>
                  <a:pt x="151805" y="169664"/>
                </a:lnTo>
                <a:lnTo>
                  <a:pt x="142875" y="169664"/>
                </a:lnTo>
                <a:lnTo>
                  <a:pt x="125016" y="160735"/>
                </a:lnTo>
                <a:lnTo>
                  <a:pt x="107156" y="160735"/>
                </a:lnTo>
                <a:lnTo>
                  <a:pt x="80367" y="160735"/>
                </a:lnTo>
                <a:lnTo>
                  <a:pt x="53578" y="160735"/>
                </a:lnTo>
                <a:lnTo>
                  <a:pt x="35719" y="160735"/>
                </a:lnTo>
                <a:lnTo>
                  <a:pt x="8930" y="160735"/>
                </a:lnTo>
                <a:lnTo>
                  <a:pt x="0" y="151805"/>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884914" y="928687"/>
            <a:ext cx="187525" cy="169665"/>
          </a:xfrm>
          <a:custGeom>
            <a:avLst/>
            <a:gdLst/>
            <a:ahLst/>
            <a:cxnLst/>
            <a:rect l="0" t="0" r="0" b="0"/>
            <a:pathLst>
              <a:path w="187525" h="169665">
                <a:moveTo>
                  <a:pt x="8930" y="53579"/>
                </a:moveTo>
                <a:lnTo>
                  <a:pt x="0" y="62508"/>
                </a:lnTo>
                <a:lnTo>
                  <a:pt x="0" y="71438"/>
                </a:lnTo>
                <a:lnTo>
                  <a:pt x="0" y="80368"/>
                </a:lnTo>
                <a:lnTo>
                  <a:pt x="8930" y="89297"/>
                </a:lnTo>
                <a:lnTo>
                  <a:pt x="26789" y="89297"/>
                </a:lnTo>
                <a:lnTo>
                  <a:pt x="44649" y="89297"/>
                </a:lnTo>
                <a:lnTo>
                  <a:pt x="71438" y="89297"/>
                </a:lnTo>
                <a:lnTo>
                  <a:pt x="98227" y="80368"/>
                </a:lnTo>
                <a:lnTo>
                  <a:pt x="133945" y="71438"/>
                </a:lnTo>
                <a:lnTo>
                  <a:pt x="151805" y="53579"/>
                </a:lnTo>
                <a:lnTo>
                  <a:pt x="169664" y="44649"/>
                </a:lnTo>
                <a:lnTo>
                  <a:pt x="178594" y="26789"/>
                </a:lnTo>
                <a:lnTo>
                  <a:pt x="187524" y="8930"/>
                </a:lnTo>
                <a:lnTo>
                  <a:pt x="187524" y="0"/>
                </a:lnTo>
                <a:lnTo>
                  <a:pt x="169664" y="0"/>
                </a:lnTo>
                <a:lnTo>
                  <a:pt x="151805" y="8930"/>
                </a:lnTo>
                <a:lnTo>
                  <a:pt x="116086" y="35719"/>
                </a:lnTo>
                <a:lnTo>
                  <a:pt x="89297" y="62508"/>
                </a:lnTo>
                <a:lnTo>
                  <a:pt x="62508" y="89297"/>
                </a:lnTo>
                <a:lnTo>
                  <a:pt x="44649" y="116086"/>
                </a:lnTo>
                <a:lnTo>
                  <a:pt x="44649" y="133946"/>
                </a:lnTo>
                <a:lnTo>
                  <a:pt x="53578" y="151805"/>
                </a:lnTo>
                <a:lnTo>
                  <a:pt x="71438" y="169664"/>
                </a:lnTo>
                <a:lnTo>
                  <a:pt x="98227" y="169664"/>
                </a:lnTo>
                <a:lnTo>
                  <a:pt x="125016" y="160735"/>
                </a:lnTo>
                <a:lnTo>
                  <a:pt x="12501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554516" y="1339453"/>
            <a:ext cx="455415" cy="383977"/>
          </a:xfrm>
          <a:custGeom>
            <a:avLst/>
            <a:gdLst/>
            <a:ahLst/>
            <a:cxnLst/>
            <a:rect l="0" t="0" r="0" b="0"/>
            <a:pathLst>
              <a:path w="455415" h="383977">
                <a:moveTo>
                  <a:pt x="8929" y="53578"/>
                </a:moveTo>
                <a:lnTo>
                  <a:pt x="0" y="53578"/>
                </a:lnTo>
                <a:lnTo>
                  <a:pt x="0" y="53578"/>
                </a:lnTo>
                <a:lnTo>
                  <a:pt x="0" y="53578"/>
                </a:lnTo>
                <a:lnTo>
                  <a:pt x="0" y="53578"/>
                </a:lnTo>
                <a:lnTo>
                  <a:pt x="0" y="53578"/>
                </a:lnTo>
                <a:lnTo>
                  <a:pt x="8929" y="62508"/>
                </a:lnTo>
                <a:lnTo>
                  <a:pt x="17859" y="62508"/>
                </a:lnTo>
                <a:lnTo>
                  <a:pt x="35718" y="62508"/>
                </a:lnTo>
                <a:lnTo>
                  <a:pt x="44648" y="71437"/>
                </a:lnTo>
                <a:lnTo>
                  <a:pt x="62507" y="62508"/>
                </a:lnTo>
                <a:lnTo>
                  <a:pt x="71437" y="62508"/>
                </a:lnTo>
                <a:lnTo>
                  <a:pt x="89297" y="53578"/>
                </a:lnTo>
                <a:lnTo>
                  <a:pt x="89297" y="44649"/>
                </a:lnTo>
                <a:lnTo>
                  <a:pt x="98226" y="35719"/>
                </a:lnTo>
                <a:lnTo>
                  <a:pt x="107156" y="26789"/>
                </a:lnTo>
                <a:lnTo>
                  <a:pt x="107156" y="8930"/>
                </a:lnTo>
                <a:lnTo>
                  <a:pt x="107156" y="0"/>
                </a:lnTo>
                <a:lnTo>
                  <a:pt x="107156" y="0"/>
                </a:lnTo>
                <a:lnTo>
                  <a:pt x="116086" y="0"/>
                </a:lnTo>
                <a:lnTo>
                  <a:pt x="116086" y="17860"/>
                </a:lnTo>
                <a:lnTo>
                  <a:pt x="116086" y="35719"/>
                </a:lnTo>
                <a:lnTo>
                  <a:pt x="125015" y="71437"/>
                </a:lnTo>
                <a:lnTo>
                  <a:pt x="125015" y="107156"/>
                </a:lnTo>
                <a:lnTo>
                  <a:pt x="133945" y="142875"/>
                </a:lnTo>
                <a:lnTo>
                  <a:pt x="142875" y="178594"/>
                </a:lnTo>
                <a:lnTo>
                  <a:pt x="151804" y="214312"/>
                </a:lnTo>
                <a:lnTo>
                  <a:pt x="151804" y="258961"/>
                </a:lnTo>
                <a:lnTo>
                  <a:pt x="151804" y="285750"/>
                </a:lnTo>
                <a:lnTo>
                  <a:pt x="151804" y="321469"/>
                </a:lnTo>
                <a:lnTo>
                  <a:pt x="142875" y="348258"/>
                </a:lnTo>
                <a:lnTo>
                  <a:pt x="133945" y="366117"/>
                </a:lnTo>
                <a:lnTo>
                  <a:pt x="125015" y="383976"/>
                </a:lnTo>
                <a:lnTo>
                  <a:pt x="116086" y="383976"/>
                </a:lnTo>
                <a:lnTo>
                  <a:pt x="107156" y="366117"/>
                </a:lnTo>
                <a:lnTo>
                  <a:pt x="98226" y="339328"/>
                </a:lnTo>
                <a:lnTo>
                  <a:pt x="98226" y="303609"/>
                </a:lnTo>
                <a:lnTo>
                  <a:pt x="89297" y="258961"/>
                </a:lnTo>
                <a:lnTo>
                  <a:pt x="98226" y="214312"/>
                </a:lnTo>
                <a:lnTo>
                  <a:pt x="116086" y="169664"/>
                </a:lnTo>
                <a:lnTo>
                  <a:pt x="133945" y="142875"/>
                </a:lnTo>
                <a:lnTo>
                  <a:pt x="151804" y="125016"/>
                </a:lnTo>
                <a:lnTo>
                  <a:pt x="169664" y="107156"/>
                </a:lnTo>
                <a:lnTo>
                  <a:pt x="187523" y="107156"/>
                </a:lnTo>
                <a:lnTo>
                  <a:pt x="205382" y="107156"/>
                </a:lnTo>
                <a:lnTo>
                  <a:pt x="214312" y="107156"/>
                </a:lnTo>
                <a:lnTo>
                  <a:pt x="223242" y="116086"/>
                </a:lnTo>
                <a:lnTo>
                  <a:pt x="232172" y="116086"/>
                </a:lnTo>
                <a:lnTo>
                  <a:pt x="232172" y="125016"/>
                </a:lnTo>
                <a:lnTo>
                  <a:pt x="241101" y="125016"/>
                </a:lnTo>
                <a:lnTo>
                  <a:pt x="241101" y="133945"/>
                </a:lnTo>
                <a:lnTo>
                  <a:pt x="250031" y="133945"/>
                </a:lnTo>
                <a:lnTo>
                  <a:pt x="250031" y="133945"/>
                </a:lnTo>
                <a:lnTo>
                  <a:pt x="250031" y="125016"/>
                </a:lnTo>
                <a:lnTo>
                  <a:pt x="250031" y="116086"/>
                </a:lnTo>
                <a:lnTo>
                  <a:pt x="250031" y="107156"/>
                </a:lnTo>
                <a:lnTo>
                  <a:pt x="241101" y="98226"/>
                </a:lnTo>
                <a:lnTo>
                  <a:pt x="241101" y="80367"/>
                </a:lnTo>
                <a:lnTo>
                  <a:pt x="232172" y="71437"/>
                </a:lnTo>
                <a:lnTo>
                  <a:pt x="232172" y="62508"/>
                </a:lnTo>
                <a:lnTo>
                  <a:pt x="232172" y="53578"/>
                </a:lnTo>
                <a:lnTo>
                  <a:pt x="232172" y="53578"/>
                </a:lnTo>
                <a:lnTo>
                  <a:pt x="232172" y="53578"/>
                </a:lnTo>
                <a:lnTo>
                  <a:pt x="241101" y="53578"/>
                </a:lnTo>
                <a:lnTo>
                  <a:pt x="241101" y="53578"/>
                </a:lnTo>
                <a:lnTo>
                  <a:pt x="250031" y="62508"/>
                </a:lnTo>
                <a:lnTo>
                  <a:pt x="258961" y="62508"/>
                </a:lnTo>
                <a:lnTo>
                  <a:pt x="267890" y="71437"/>
                </a:lnTo>
                <a:lnTo>
                  <a:pt x="285750" y="80367"/>
                </a:lnTo>
                <a:lnTo>
                  <a:pt x="294679" y="89297"/>
                </a:lnTo>
                <a:lnTo>
                  <a:pt x="294679" y="98226"/>
                </a:lnTo>
                <a:lnTo>
                  <a:pt x="294679" y="107156"/>
                </a:lnTo>
                <a:lnTo>
                  <a:pt x="294679" y="107156"/>
                </a:lnTo>
                <a:lnTo>
                  <a:pt x="294679" y="116086"/>
                </a:lnTo>
                <a:lnTo>
                  <a:pt x="294679" y="116086"/>
                </a:lnTo>
                <a:lnTo>
                  <a:pt x="303609" y="116086"/>
                </a:lnTo>
                <a:lnTo>
                  <a:pt x="303609" y="107156"/>
                </a:lnTo>
                <a:lnTo>
                  <a:pt x="312539" y="98226"/>
                </a:lnTo>
                <a:lnTo>
                  <a:pt x="330398" y="80367"/>
                </a:lnTo>
                <a:lnTo>
                  <a:pt x="339328" y="71437"/>
                </a:lnTo>
                <a:lnTo>
                  <a:pt x="348257" y="53578"/>
                </a:lnTo>
                <a:lnTo>
                  <a:pt x="357187" y="44649"/>
                </a:lnTo>
                <a:lnTo>
                  <a:pt x="366117" y="44649"/>
                </a:lnTo>
                <a:lnTo>
                  <a:pt x="375047" y="44649"/>
                </a:lnTo>
                <a:lnTo>
                  <a:pt x="375047" y="53578"/>
                </a:lnTo>
                <a:lnTo>
                  <a:pt x="392906" y="71437"/>
                </a:lnTo>
                <a:lnTo>
                  <a:pt x="401836" y="89297"/>
                </a:lnTo>
                <a:lnTo>
                  <a:pt x="410765" y="98226"/>
                </a:lnTo>
                <a:lnTo>
                  <a:pt x="419695" y="107156"/>
                </a:lnTo>
                <a:lnTo>
                  <a:pt x="428625" y="107156"/>
                </a:lnTo>
                <a:lnTo>
                  <a:pt x="437554" y="98226"/>
                </a:lnTo>
                <a:lnTo>
                  <a:pt x="446484" y="89297"/>
                </a:lnTo>
                <a:lnTo>
                  <a:pt x="446484" y="71437"/>
                </a:lnTo>
                <a:lnTo>
                  <a:pt x="455414" y="44649"/>
                </a:lnTo>
                <a:lnTo>
                  <a:pt x="455414" y="4464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8251030" y="1071562"/>
            <a:ext cx="303611" cy="312541"/>
          </a:xfrm>
          <a:custGeom>
            <a:avLst/>
            <a:gdLst/>
            <a:ahLst/>
            <a:cxnLst/>
            <a:rect l="0" t="0" r="0" b="0"/>
            <a:pathLst>
              <a:path w="303611" h="312541">
                <a:moveTo>
                  <a:pt x="80368" y="142875"/>
                </a:moveTo>
                <a:lnTo>
                  <a:pt x="80368" y="142875"/>
                </a:lnTo>
                <a:lnTo>
                  <a:pt x="80368" y="133946"/>
                </a:lnTo>
                <a:lnTo>
                  <a:pt x="71438" y="133946"/>
                </a:lnTo>
                <a:lnTo>
                  <a:pt x="71438" y="133946"/>
                </a:lnTo>
                <a:lnTo>
                  <a:pt x="62508" y="133946"/>
                </a:lnTo>
                <a:lnTo>
                  <a:pt x="53579" y="151805"/>
                </a:lnTo>
                <a:lnTo>
                  <a:pt x="35719" y="169665"/>
                </a:lnTo>
                <a:lnTo>
                  <a:pt x="17860" y="196454"/>
                </a:lnTo>
                <a:lnTo>
                  <a:pt x="8930" y="232172"/>
                </a:lnTo>
                <a:lnTo>
                  <a:pt x="0" y="250032"/>
                </a:lnTo>
                <a:lnTo>
                  <a:pt x="0" y="276821"/>
                </a:lnTo>
                <a:lnTo>
                  <a:pt x="8930" y="294680"/>
                </a:lnTo>
                <a:lnTo>
                  <a:pt x="26790" y="303610"/>
                </a:lnTo>
                <a:lnTo>
                  <a:pt x="44649" y="312540"/>
                </a:lnTo>
                <a:lnTo>
                  <a:pt x="71438" y="303610"/>
                </a:lnTo>
                <a:lnTo>
                  <a:pt x="89297" y="294680"/>
                </a:lnTo>
                <a:lnTo>
                  <a:pt x="107157" y="276821"/>
                </a:lnTo>
                <a:lnTo>
                  <a:pt x="116086" y="258961"/>
                </a:lnTo>
                <a:lnTo>
                  <a:pt x="125016" y="223243"/>
                </a:lnTo>
                <a:lnTo>
                  <a:pt x="133946" y="187524"/>
                </a:lnTo>
                <a:lnTo>
                  <a:pt x="133946" y="142875"/>
                </a:lnTo>
                <a:lnTo>
                  <a:pt x="142875" y="98227"/>
                </a:lnTo>
                <a:lnTo>
                  <a:pt x="142875" y="53579"/>
                </a:lnTo>
                <a:lnTo>
                  <a:pt x="142875" y="17860"/>
                </a:lnTo>
                <a:lnTo>
                  <a:pt x="151805" y="0"/>
                </a:lnTo>
                <a:lnTo>
                  <a:pt x="142875" y="0"/>
                </a:lnTo>
                <a:lnTo>
                  <a:pt x="142875" y="17860"/>
                </a:lnTo>
                <a:lnTo>
                  <a:pt x="133946" y="44649"/>
                </a:lnTo>
                <a:lnTo>
                  <a:pt x="125016" y="80368"/>
                </a:lnTo>
                <a:lnTo>
                  <a:pt x="116086" y="116086"/>
                </a:lnTo>
                <a:lnTo>
                  <a:pt x="107157" y="160735"/>
                </a:lnTo>
                <a:lnTo>
                  <a:pt x="107157" y="196454"/>
                </a:lnTo>
                <a:lnTo>
                  <a:pt x="116086" y="232172"/>
                </a:lnTo>
                <a:lnTo>
                  <a:pt x="116086" y="258961"/>
                </a:lnTo>
                <a:lnTo>
                  <a:pt x="133946" y="276821"/>
                </a:lnTo>
                <a:lnTo>
                  <a:pt x="142875" y="285751"/>
                </a:lnTo>
                <a:lnTo>
                  <a:pt x="151805" y="285751"/>
                </a:lnTo>
                <a:lnTo>
                  <a:pt x="160735" y="276821"/>
                </a:lnTo>
                <a:lnTo>
                  <a:pt x="169665" y="267891"/>
                </a:lnTo>
                <a:lnTo>
                  <a:pt x="178594" y="241102"/>
                </a:lnTo>
                <a:lnTo>
                  <a:pt x="196454" y="214313"/>
                </a:lnTo>
                <a:lnTo>
                  <a:pt x="205383" y="178594"/>
                </a:lnTo>
                <a:lnTo>
                  <a:pt x="205383" y="142875"/>
                </a:lnTo>
                <a:lnTo>
                  <a:pt x="205383" y="125016"/>
                </a:lnTo>
                <a:lnTo>
                  <a:pt x="196454" y="107157"/>
                </a:lnTo>
                <a:lnTo>
                  <a:pt x="178594" y="107157"/>
                </a:lnTo>
                <a:lnTo>
                  <a:pt x="169665" y="125016"/>
                </a:lnTo>
                <a:lnTo>
                  <a:pt x="169665" y="142875"/>
                </a:lnTo>
                <a:lnTo>
                  <a:pt x="169665" y="160735"/>
                </a:lnTo>
                <a:lnTo>
                  <a:pt x="160735" y="187524"/>
                </a:lnTo>
                <a:lnTo>
                  <a:pt x="160735" y="205383"/>
                </a:lnTo>
                <a:lnTo>
                  <a:pt x="160735" y="223243"/>
                </a:lnTo>
                <a:lnTo>
                  <a:pt x="169665" y="232172"/>
                </a:lnTo>
                <a:lnTo>
                  <a:pt x="178594" y="232172"/>
                </a:lnTo>
                <a:lnTo>
                  <a:pt x="187524" y="232172"/>
                </a:lnTo>
                <a:lnTo>
                  <a:pt x="187524" y="223243"/>
                </a:lnTo>
                <a:lnTo>
                  <a:pt x="187524" y="205383"/>
                </a:lnTo>
                <a:lnTo>
                  <a:pt x="196454" y="178594"/>
                </a:lnTo>
                <a:lnTo>
                  <a:pt x="205383" y="151805"/>
                </a:lnTo>
                <a:lnTo>
                  <a:pt x="214313" y="125016"/>
                </a:lnTo>
                <a:lnTo>
                  <a:pt x="223243" y="98227"/>
                </a:lnTo>
                <a:lnTo>
                  <a:pt x="232172" y="80368"/>
                </a:lnTo>
                <a:lnTo>
                  <a:pt x="223243" y="80368"/>
                </a:lnTo>
                <a:lnTo>
                  <a:pt x="223243" y="80368"/>
                </a:lnTo>
                <a:lnTo>
                  <a:pt x="223243" y="89297"/>
                </a:lnTo>
                <a:lnTo>
                  <a:pt x="214313" y="89297"/>
                </a:lnTo>
                <a:lnTo>
                  <a:pt x="223243" y="98227"/>
                </a:lnTo>
                <a:lnTo>
                  <a:pt x="232172" y="116086"/>
                </a:lnTo>
                <a:lnTo>
                  <a:pt x="241102" y="125016"/>
                </a:lnTo>
                <a:lnTo>
                  <a:pt x="250032" y="133946"/>
                </a:lnTo>
                <a:lnTo>
                  <a:pt x="250032" y="133946"/>
                </a:lnTo>
                <a:lnTo>
                  <a:pt x="250032" y="151805"/>
                </a:lnTo>
                <a:lnTo>
                  <a:pt x="250032" y="160735"/>
                </a:lnTo>
                <a:lnTo>
                  <a:pt x="241102" y="178594"/>
                </a:lnTo>
                <a:lnTo>
                  <a:pt x="241102" y="187524"/>
                </a:lnTo>
                <a:lnTo>
                  <a:pt x="232172" y="196454"/>
                </a:lnTo>
                <a:lnTo>
                  <a:pt x="232172" y="205383"/>
                </a:lnTo>
                <a:lnTo>
                  <a:pt x="232172" y="205383"/>
                </a:lnTo>
                <a:lnTo>
                  <a:pt x="232172" y="187524"/>
                </a:lnTo>
                <a:lnTo>
                  <a:pt x="241102" y="178594"/>
                </a:lnTo>
                <a:lnTo>
                  <a:pt x="241102" y="151805"/>
                </a:lnTo>
                <a:lnTo>
                  <a:pt x="241102" y="125016"/>
                </a:lnTo>
                <a:lnTo>
                  <a:pt x="258961" y="107157"/>
                </a:lnTo>
                <a:lnTo>
                  <a:pt x="258961" y="80368"/>
                </a:lnTo>
                <a:lnTo>
                  <a:pt x="267891" y="80368"/>
                </a:lnTo>
                <a:lnTo>
                  <a:pt x="276821" y="80368"/>
                </a:lnTo>
                <a:lnTo>
                  <a:pt x="267891" y="98227"/>
                </a:lnTo>
                <a:lnTo>
                  <a:pt x="267891" y="116086"/>
                </a:lnTo>
                <a:lnTo>
                  <a:pt x="267891" y="142875"/>
                </a:lnTo>
                <a:lnTo>
                  <a:pt x="258961" y="160735"/>
                </a:lnTo>
                <a:lnTo>
                  <a:pt x="258961" y="187524"/>
                </a:lnTo>
                <a:lnTo>
                  <a:pt x="267891" y="205383"/>
                </a:lnTo>
                <a:lnTo>
                  <a:pt x="267891" y="214313"/>
                </a:lnTo>
                <a:lnTo>
                  <a:pt x="276821" y="205383"/>
                </a:lnTo>
                <a:lnTo>
                  <a:pt x="276821" y="196454"/>
                </a:lnTo>
                <a:lnTo>
                  <a:pt x="276821" y="178594"/>
                </a:lnTo>
                <a:lnTo>
                  <a:pt x="285750" y="142875"/>
                </a:lnTo>
                <a:lnTo>
                  <a:pt x="285750" y="116086"/>
                </a:lnTo>
                <a:lnTo>
                  <a:pt x="294680" y="89297"/>
                </a:lnTo>
                <a:lnTo>
                  <a:pt x="294680" y="62508"/>
                </a:lnTo>
                <a:lnTo>
                  <a:pt x="303610" y="53579"/>
                </a:lnTo>
                <a:lnTo>
                  <a:pt x="303610" y="53579"/>
                </a:lnTo>
                <a:lnTo>
                  <a:pt x="303610" y="62508"/>
                </a:lnTo>
                <a:lnTo>
                  <a:pt x="303610" y="80368"/>
                </a:lnTo>
                <a:lnTo>
                  <a:pt x="303610" y="98227"/>
                </a:lnTo>
                <a:lnTo>
                  <a:pt x="30361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8536780" y="1035844"/>
            <a:ext cx="35720" cy="205384"/>
          </a:xfrm>
          <a:custGeom>
            <a:avLst/>
            <a:gdLst/>
            <a:ahLst/>
            <a:cxnLst/>
            <a:rect l="0" t="0" r="0" b="0"/>
            <a:pathLst>
              <a:path w="35720" h="205384">
                <a:moveTo>
                  <a:pt x="35719" y="0"/>
                </a:moveTo>
                <a:lnTo>
                  <a:pt x="26790" y="0"/>
                </a:lnTo>
                <a:lnTo>
                  <a:pt x="17860" y="8929"/>
                </a:lnTo>
                <a:lnTo>
                  <a:pt x="8930" y="8929"/>
                </a:lnTo>
                <a:lnTo>
                  <a:pt x="0" y="26789"/>
                </a:lnTo>
                <a:lnTo>
                  <a:pt x="0" y="44648"/>
                </a:lnTo>
                <a:lnTo>
                  <a:pt x="0" y="62507"/>
                </a:lnTo>
                <a:lnTo>
                  <a:pt x="8930" y="89297"/>
                </a:lnTo>
                <a:lnTo>
                  <a:pt x="17860" y="116086"/>
                </a:lnTo>
                <a:lnTo>
                  <a:pt x="26790" y="142875"/>
                </a:lnTo>
                <a:lnTo>
                  <a:pt x="26790" y="160734"/>
                </a:lnTo>
                <a:lnTo>
                  <a:pt x="26790" y="178593"/>
                </a:lnTo>
                <a:lnTo>
                  <a:pt x="26790" y="196453"/>
                </a:lnTo>
                <a:lnTo>
                  <a:pt x="26790" y="196453"/>
                </a:lnTo>
                <a:lnTo>
                  <a:pt x="35719" y="205383"/>
                </a:lnTo>
                <a:lnTo>
                  <a:pt x="35719" y="196453"/>
                </a:lnTo>
                <a:lnTo>
                  <a:pt x="35719"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8590359" y="848320"/>
            <a:ext cx="26790" cy="321470"/>
          </a:xfrm>
          <a:custGeom>
            <a:avLst/>
            <a:gdLst/>
            <a:ahLst/>
            <a:cxnLst/>
            <a:rect l="0" t="0" r="0" b="0"/>
            <a:pathLst>
              <a:path w="26790" h="321470">
                <a:moveTo>
                  <a:pt x="8929" y="0"/>
                </a:moveTo>
                <a:lnTo>
                  <a:pt x="8929" y="0"/>
                </a:lnTo>
                <a:lnTo>
                  <a:pt x="8929" y="0"/>
                </a:lnTo>
                <a:lnTo>
                  <a:pt x="8929" y="8930"/>
                </a:lnTo>
                <a:lnTo>
                  <a:pt x="0" y="17860"/>
                </a:lnTo>
                <a:lnTo>
                  <a:pt x="0" y="35719"/>
                </a:lnTo>
                <a:lnTo>
                  <a:pt x="0" y="62508"/>
                </a:lnTo>
                <a:lnTo>
                  <a:pt x="0" y="89297"/>
                </a:lnTo>
                <a:lnTo>
                  <a:pt x="0" y="133946"/>
                </a:lnTo>
                <a:lnTo>
                  <a:pt x="0" y="178594"/>
                </a:lnTo>
                <a:lnTo>
                  <a:pt x="8929" y="214313"/>
                </a:lnTo>
                <a:lnTo>
                  <a:pt x="17859" y="250031"/>
                </a:lnTo>
                <a:lnTo>
                  <a:pt x="26789" y="285750"/>
                </a:lnTo>
                <a:lnTo>
                  <a:pt x="26789" y="303610"/>
                </a:lnTo>
                <a:lnTo>
                  <a:pt x="26789" y="321469"/>
                </a:lnTo>
                <a:lnTo>
                  <a:pt x="26789" y="321469"/>
                </a:lnTo>
                <a:lnTo>
                  <a:pt x="26789" y="321469"/>
                </a:lnTo>
                <a:lnTo>
                  <a:pt x="17859" y="312539"/>
                </a:lnTo>
                <a:lnTo>
                  <a:pt x="17859"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509991" y="848320"/>
            <a:ext cx="205384" cy="133947"/>
          </a:xfrm>
          <a:custGeom>
            <a:avLst/>
            <a:gdLst/>
            <a:ahLst/>
            <a:cxnLst/>
            <a:rect l="0" t="0" r="0" b="0"/>
            <a:pathLst>
              <a:path w="205384" h="133947">
                <a:moveTo>
                  <a:pt x="0" y="133946"/>
                </a:moveTo>
                <a:lnTo>
                  <a:pt x="0" y="125016"/>
                </a:lnTo>
                <a:lnTo>
                  <a:pt x="8930" y="116086"/>
                </a:lnTo>
                <a:lnTo>
                  <a:pt x="8930" y="107156"/>
                </a:lnTo>
                <a:lnTo>
                  <a:pt x="26789" y="89297"/>
                </a:lnTo>
                <a:lnTo>
                  <a:pt x="44649" y="62508"/>
                </a:lnTo>
                <a:lnTo>
                  <a:pt x="62508" y="44649"/>
                </a:lnTo>
                <a:lnTo>
                  <a:pt x="98227" y="35719"/>
                </a:lnTo>
                <a:lnTo>
                  <a:pt x="125016" y="17860"/>
                </a:lnTo>
                <a:lnTo>
                  <a:pt x="151805" y="8930"/>
                </a:lnTo>
                <a:lnTo>
                  <a:pt x="178594"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8509991" y="776883"/>
            <a:ext cx="26790" cy="80368"/>
          </a:xfrm>
          <a:custGeom>
            <a:avLst/>
            <a:gdLst/>
            <a:ahLst/>
            <a:cxnLst/>
            <a:rect l="0" t="0" r="0" b="0"/>
            <a:pathLst>
              <a:path w="26790" h="80368">
                <a:moveTo>
                  <a:pt x="0" y="0"/>
                </a:moveTo>
                <a:lnTo>
                  <a:pt x="0" y="0"/>
                </a:lnTo>
                <a:lnTo>
                  <a:pt x="0" y="0"/>
                </a:lnTo>
                <a:lnTo>
                  <a:pt x="0" y="8929"/>
                </a:lnTo>
                <a:lnTo>
                  <a:pt x="8930" y="17859"/>
                </a:lnTo>
                <a:lnTo>
                  <a:pt x="17860" y="26789"/>
                </a:lnTo>
                <a:lnTo>
                  <a:pt x="17860" y="44648"/>
                </a:lnTo>
                <a:lnTo>
                  <a:pt x="17860" y="53578"/>
                </a:lnTo>
                <a:lnTo>
                  <a:pt x="17860" y="62508"/>
                </a:lnTo>
                <a:lnTo>
                  <a:pt x="26789" y="80367"/>
                </a:lnTo>
                <a:lnTo>
                  <a:pt x="26789"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500938" y="1678781"/>
            <a:ext cx="375047" cy="312540"/>
          </a:xfrm>
          <a:custGeom>
            <a:avLst/>
            <a:gdLst/>
            <a:ahLst/>
            <a:cxnLst/>
            <a:rect l="0" t="0" r="0" b="0"/>
            <a:pathLst>
              <a:path w="375047" h="312540">
                <a:moveTo>
                  <a:pt x="0" y="71438"/>
                </a:moveTo>
                <a:lnTo>
                  <a:pt x="0" y="80367"/>
                </a:lnTo>
                <a:lnTo>
                  <a:pt x="0" y="89297"/>
                </a:lnTo>
                <a:lnTo>
                  <a:pt x="0" y="98227"/>
                </a:lnTo>
                <a:lnTo>
                  <a:pt x="8929" y="125016"/>
                </a:lnTo>
                <a:lnTo>
                  <a:pt x="8929" y="142875"/>
                </a:lnTo>
                <a:lnTo>
                  <a:pt x="26789" y="151805"/>
                </a:lnTo>
                <a:lnTo>
                  <a:pt x="44648" y="169664"/>
                </a:lnTo>
                <a:lnTo>
                  <a:pt x="62507" y="178594"/>
                </a:lnTo>
                <a:lnTo>
                  <a:pt x="89296" y="178594"/>
                </a:lnTo>
                <a:lnTo>
                  <a:pt x="116085" y="169664"/>
                </a:lnTo>
                <a:lnTo>
                  <a:pt x="133945" y="169664"/>
                </a:lnTo>
                <a:lnTo>
                  <a:pt x="151804" y="151805"/>
                </a:lnTo>
                <a:lnTo>
                  <a:pt x="169664" y="133945"/>
                </a:lnTo>
                <a:lnTo>
                  <a:pt x="178593" y="107156"/>
                </a:lnTo>
                <a:lnTo>
                  <a:pt x="187523" y="80367"/>
                </a:lnTo>
                <a:lnTo>
                  <a:pt x="178593" y="53578"/>
                </a:lnTo>
                <a:lnTo>
                  <a:pt x="178593" y="26789"/>
                </a:lnTo>
                <a:lnTo>
                  <a:pt x="169664" y="17859"/>
                </a:lnTo>
                <a:lnTo>
                  <a:pt x="160734" y="17859"/>
                </a:lnTo>
                <a:lnTo>
                  <a:pt x="151804" y="35719"/>
                </a:lnTo>
                <a:lnTo>
                  <a:pt x="142875" y="62508"/>
                </a:lnTo>
                <a:lnTo>
                  <a:pt x="133945" y="98227"/>
                </a:lnTo>
                <a:lnTo>
                  <a:pt x="125015" y="133945"/>
                </a:lnTo>
                <a:lnTo>
                  <a:pt x="125015" y="178594"/>
                </a:lnTo>
                <a:lnTo>
                  <a:pt x="125015" y="214313"/>
                </a:lnTo>
                <a:lnTo>
                  <a:pt x="125015" y="250031"/>
                </a:lnTo>
                <a:lnTo>
                  <a:pt x="133945" y="276820"/>
                </a:lnTo>
                <a:lnTo>
                  <a:pt x="142875" y="294680"/>
                </a:lnTo>
                <a:lnTo>
                  <a:pt x="160734" y="303609"/>
                </a:lnTo>
                <a:lnTo>
                  <a:pt x="169664" y="312539"/>
                </a:lnTo>
                <a:lnTo>
                  <a:pt x="196453" y="303609"/>
                </a:lnTo>
                <a:lnTo>
                  <a:pt x="214312" y="285750"/>
                </a:lnTo>
                <a:lnTo>
                  <a:pt x="232171" y="258961"/>
                </a:lnTo>
                <a:lnTo>
                  <a:pt x="241101" y="223242"/>
                </a:lnTo>
                <a:lnTo>
                  <a:pt x="250031" y="178594"/>
                </a:lnTo>
                <a:lnTo>
                  <a:pt x="258960" y="133945"/>
                </a:lnTo>
                <a:lnTo>
                  <a:pt x="258960" y="98227"/>
                </a:lnTo>
                <a:lnTo>
                  <a:pt x="258960" y="89297"/>
                </a:lnTo>
                <a:lnTo>
                  <a:pt x="258960" y="80367"/>
                </a:lnTo>
                <a:lnTo>
                  <a:pt x="258960" y="98227"/>
                </a:lnTo>
                <a:lnTo>
                  <a:pt x="258960" y="116086"/>
                </a:lnTo>
                <a:lnTo>
                  <a:pt x="258960" y="142875"/>
                </a:lnTo>
                <a:lnTo>
                  <a:pt x="258960" y="169664"/>
                </a:lnTo>
                <a:lnTo>
                  <a:pt x="267890" y="196453"/>
                </a:lnTo>
                <a:lnTo>
                  <a:pt x="276820" y="214313"/>
                </a:lnTo>
                <a:lnTo>
                  <a:pt x="285750" y="232172"/>
                </a:lnTo>
                <a:lnTo>
                  <a:pt x="294679" y="241102"/>
                </a:lnTo>
                <a:lnTo>
                  <a:pt x="303609" y="250031"/>
                </a:lnTo>
                <a:lnTo>
                  <a:pt x="321468" y="241102"/>
                </a:lnTo>
                <a:lnTo>
                  <a:pt x="339328" y="223242"/>
                </a:lnTo>
                <a:lnTo>
                  <a:pt x="357187" y="196453"/>
                </a:lnTo>
                <a:lnTo>
                  <a:pt x="366117" y="160734"/>
                </a:lnTo>
                <a:lnTo>
                  <a:pt x="366117" y="116086"/>
                </a:lnTo>
                <a:lnTo>
                  <a:pt x="366117" y="80367"/>
                </a:lnTo>
                <a:lnTo>
                  <a:pt x="366117" y="44648"/>
                </a:lnTo>
                <a:lnTo>
                  <a:pt x="366117" y="17859"/>
                </a:lnTo>
                <a:lnTo>
                  <a:pt x="366117" y="8930"/>
                </a:lnTo>
                <a:lnTo>
                  <a:pt x="366117" y="0"/>
                </a:lnTo>
                <a:lnTo>
                  <a:pt x="366117" y="8930"/>
                </a:lnTo>
                <a:lnTo>
                  <a:pt x="357187" y="8930"/>
                </a:lnTo>
                <a:lnTo>
                  <a:pt x="357187" y="17859"/>
                </a:lnTo>
                <a:lnTo>
                  <a:pt x="357187" y="35719"/>
                </a:lnTo>
                <a:lnTo>
                  <a:pt x="366117" y="35719"/>
                </a:lnTo>
                <a:lnTo>
                  <a:pt x="366117" y="35719"/>
                </a:lnTo>
                <a:lnTo>
                  <a:pt x="375046" y="35719"/>
                </a:lnTo>
                <a:lnTo>
                  <a:pt x="37504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920633" y="1455539"/>
            <a:ext cx="571500" cy="392907"/>
          </a:xfrm>
          <a:custGeom>
            <a:avLst/>
            <a:gdLst/>
            <a:ahLst/>
            <a:cxnLst/>
            <a:rect l="0" t="0" r="0" b="0"/>
            <a:pathLst>
              <a:path w="571500" h="392907">
                <a:moveTo>
                  <a:pt x="53578" y="205383"/>
                </a:moveTo>
                <a:lnTo>
                  <a:pt x="44648" y="214312"/>
                </a:lnTo>
                <a:lnTo>
                  <a:pt x="44648" y="223242"/>
                </a:lnTo>
                <a:lnTo>
                  <a:pt x="26789" y="241101"/>
                </a:lnTo>
                <a:lnTo>
                  <a:pt x="17859" y="267890"/>
                </a:lnTo>
                <a:lnTo>
                  <a:pt x="8930" y="294680"/>
                </a:lnTo>
                <a:lnTo>
                  <a:pt x="8930" y="321469"/>
                </a:lnTo>
                <a:lnTo>
                  <a:pt x="0" y="339328"/>
                </a:lnTo>
                <a:lnTo>
                  <a:pt x="0" y="357187"/>
                </a:lnTo>
                <a:lnTo>
                  <a:pt x="8930" y="366117"/>
                </a:lnTo>
                <a:lnTo>
                  <a:pt x="17859" y="375047"/>
                </a:lnTo>
                <a:lnTo>
                  <a:pt x="26789" y="375047"/>
                </a:lnTo>
                <a:lnTo>
                  <a:pt x="35719" y="366117"/>
                </a:lnTo>
                <a:lnTo>
                  <a:pt x="44648" y="357187"/>
                </a:lnTo>
                <a:lnTo>
                  <a:pt x="62508" y="330398"/>
                </a:lnTo>
                <a:lnTo>
                  <a:pt x="71437" y="303609"/>
                </a:lnTo>
                <a:lnTo>
                  <a:pt x="89297" y="276820"/>
                </a:lnTo>
                <a:lnTo>
                  <a:pt x="107156" y="250031"/>
                </a:lnTo>
                <a:lnTo>
                  <a:pt x="116086" y="241101"/>
                </a:lnTo>
                <a:lnTo>
                  <a:pt x="116086" y="250031"/>
                </a:lnTo>
                <a:lnTo>
                  <a:pt x="116086" y="267890"/>
                </a:lnTo>
                <a:lnTo>
                  <a:pt x="116086" y="294680"/>
                </a:lnTo>
                <a:lnTo>
                  <a:pt x="116086" y="321469"/>
                </a:lnTo>
                <a:lnTo>
                  <a:pt x="116086" y="348258"/>
                </a:lnTo>
                <a:lnTo>
                  <a:pt x="125015" y="375047"/>
                </a:lnTo>
                <a:lnTo>
                  <a:pt x="133945" y="383976"/>
                </a:lnTo>
                <a:lnTo>
                  <a:pt x="142875" y="392906"/>
                </a:lnTo>
                <a:lnTo>
                  <a:pt x="151805" y="392906"/>
                </a:lnTo>
                <a:lnTo>
                  <a:pt x="169664" y="383976"/>
                </a:lnTo>
                <a:lnTo>
                  <a:pt x="187523" y="357187"/>
                </a:lnTo>
                <a:lnTo>
                  <a:pt x="196453" y="321469"/>
                </a:lnTo>
                <a:lnTo>
                  <a:pt x="214312" y="285750"/>
                </a:lnTo>
                <a:lnTo>
                  <a:pt x="232172" y="232172"/>
                </a:lnTo>
                <a:lnTo>
                  <a:pt x="250031" y="178594"/>
                </a:lnTo>
                <a:lnTo>
                  <a:pt x="267890" y="125015"/>
                </a:lnTo>
                <a:lnTo>
                  <a:pt x="276819" y="89297"/>
                </a:lnTo>
                <a:lnTo>
                  <a:pt x="285749" y="53578"/>
                </a:lnTo>
                <a:lnTo>
                  <a:pt x="285749" y="44648"/>
                </a:lnTo>
                <a:lnTo>
                  <a:pt x="276819" y="44648"/>
                </a:lnTo>
                <a:lnTo>
                  <a:pt x="258961" y="53578"/>
                </a:lnTo>
                <a:lnTo>
                  <a:pt x="241101" y="71437"/>
                </a:lnTo>
                <a:lnTo>
                  <a:pt x="223242" y="98226"/>
                </a:lnTo>
                <a:lnTo>
                  <a:pt x="205383" y="125015"/>
                </a:lnTo>
                <a:lnTo>
                  <a:pt x="196453" y="160734"/>
                </a:lnTo>
                <a:lnTo>
                  <a:pt x="187523" y="196453"/>
                </a:lnTo>
                <a:lnTo>
                  <a:pt x="178594" y="232172"/>
                </a:lnTo>
                <a:lnTo>
                  <a:pt x="178594" y="267890"/>
                </a:lnTo>
                <a:lnTo>
                  <a:pt x="187523" y="303609"/>
                </a:lnTo>
                <a:lnTo>
                  <a:pt x="196453" y="321469"/>
                </a:lnTo>
                <a:lnTo>
                  <a:pt x="214312" y="339328"/>
                </a:lnTo>
                <a:lnTo>
                  <a:pt x="232172" y="348258"/>
                </a:lnTo>
                <a:lnTo>
                  <a:pt x="250031" y="348258"/>
                </a:lnTo>
                <a:lnTo>
                  <a:pt x="267890" y="330398"/>
                </a:lnTo>
                <a:lnTo>
                  <a:pt x="294679" y="312539"/>
                </a:lnTo>
                <a:lnTo>
                  <a:pt x="303608" y="285750"/>
                </a:lnTo>
                <a:lnTo>
                  <a:pt x="330397" y="258961"/>
                </a:lnTo>
                <a:lnTo>
                  <a:pt x="348257" y="232172"/>
                </a:lnTo>
                <a:lnTo>
                  <a:pt x="357187" y="214312"/>
                </a:lnTo>
                <a:lnTo>
                  <a:pt x="366116" y="205383"/>
                </a:lnTo>
                <a:lnTo>
                  <a:pt x="357187" y="214312"/>
                </a:lnTo>
                <a:lnTo>
                  <a:pt x="357187" y="232172"/>
                </a:lnTo>
                <a:lnTo>
                  <a:pt x="348257" y="250031"/>
                </a:lnTo>
                <a:lnTo>
                  <a:pt x="348257" y="267890"/>
                </a:lnTo>
                <a:lnTo>
                  <a:pt x="348257" y="294680"/>
                </a:lnTo>
                <a:lnTo>
                  <a:pt x="348257" y="312539"/>
                </a:lnTo>
                <a:lnTo>
                  <a:pt x="348257" y="330398"/>
                </a:lnTo>
                <a:lnTo>
                  <a:pt x="357187" y="339328"/>
                </a:lnTo>
                <a:lnTo>
                  <a:pt x="357187" y="339328"/>
                </a:lnTo>
                <a:lnTo>
                  <a:pt x="366116" y="330398"/>
                </a:lnTo>
                <a:lnTo>
                  <a:pt x="375046" y="312539"/>
                </a:lnTo>
                <a:lnTo>
                  <a:pt x="392905" y="294680"/>
                </a:lnTo>
                <a:lnTo>
                  <a:pt x="410765" y="267890"/>
                </a:lnTo>
                <a:lnTo>
                  <a:pt x="428624" y="232172"/>
                </a:lnTo>
                <a:lnTo>
                  <a:pt x="446483" y="214312"/>
                </a:lnTo>
                <a:lnTo>
                  <a:pt x="455413" y="196453"/>
                </a:lnTo>
                <a:lnTo>
                  <a:pt x="464343" y="187523"/>
                </a:lnTo>
                <a:lnTo>
                  <a:pt x="473272" y="196453"/>
                </a:lnTo>
                <a:lnTo>
                  <a:pt x="473272" y="205383"/>
                </a:lnTo>
                <a:lnTo>
                  <a:pt x="473272" y="223242"/>
                </a:lnTo>
                <a:lnTo>
                  <a:pt x="473272" y="241101"/>
                </a:lnTo>
                <a:lnTo>
                  <a:pt x="464343" y="258961"/>
                </a:lnTo>
                <a:lnTo>
                  <a:pt x="455413" y="276820"/>
                </a:lnTo>
                <a:lnTo>
                  <a:pt x="446483" y="285750"/>
                </a:lnTo>
                <a:lnTo>
                  <a:pt x="446483" y="285750"/>
                </a:lnTo>
                <a:lnTo>
                  <a:pt x="446483" y="276820"/>
                </a:lnTo>
                <a:lnTo>
                  <a:pt x="446483" y="267890"/>
                </a:lnTo>
                <a:lnTo>
                  <a:pt x="446483" y="250031"/>
                </a:lnTo>
                <a:lnTo>
                  <a:pt x="446483" y="232172"/>
                </a:lnTo>
                <a:lnTo>
                  <a:pt x="464343" y="205383"/>
                </a:lnTo>
                <a:lnTo>
                  <a:pt x="473272" y="178594"/>
                </a:lnTo>
                <a:lnTo>
                  <a:pt x="491132" y="169664"/>
                </a:lnTo>
                <a:lnTo>
                  <a:pt x="500062" y="160734"/>
                </a:lnTo>
                <a:lnTo>
                  <a:pt x="508991" y="178594"/>
                </a:lnTo>
                <a:lnTo>
                  <a:pt x="500062" y="187523"/>
                </a:lnTo>
                <a:lnTo>
                  <a:pt x="491132" y="205383"/>
                </a:lnTo>
                <a:lnTo>
                  <a:pt x="482202" y="223242"/>
                </a:lnTo>
                <a:lnTo>
                  <a:pt x="473272" y="241101"/>
                </a:lnTo>
                <a:lnTo>
                  <a:pt x="473272" y="258961"/>
                </a:lnTo>
                <a:lnTo>
                  <a:pt x="473272" y="267890"/>
                </a:lnTo>
                <a:lnTo>
                  <a:pt x="473272" y="267890"/>
                </a:lnTo>
                <a:lnTo>
                  <a:pt x="473272" y="267890"/>
                </a:lnTo>
                <a:lnTo>
                  <a:pt x="473272" y="258961"/>
                </a:lnTo>
                <a:lnTo>
                  <a:pt x="473272" y="241101"/>
                </a:lnTo>
                <a:lnTo>
                  <a:pt x="473272" y="223242"/>
                </a:lnTo>
                <a:lnTo>
                  <a:pt x="482202" y="196453"/>
                </a:lnTo>
                <a:lnTo>
                  <a:pt x="500062" y="178594"/>
                </a:lnTo>
                <a:lnTo>
                  <a:pt x="500062" y="178594"/>
                </a:lnTo>
                <a:lnTo>
                  <a:pt x="500062" y="178594"/>
                </a:lnTo>
                <a:lnTo>
                  <a:pt x="500062" y="178594"/>
                </a:lnTo>
                <a:lnTo>
                  <a:pt x="500062" y="196453"/>
                </a:lnTo>
                <a:lnTo>
                  <a:pt x="500062" y="214312"/>
                </a:lnTo>
                <a:lnTo>
                  <a:pt x="500062" y="223242"/>
                </a:lnTo>
                <a:lnTo>
                  <a:pt x="500062" y="232172"/>
                </a:lnTo>
                <a:lnTo>
                  <a:pt x="500062" y="241101"/>
                </a:lnTo>
                <a:lnTo>
                  <a:pt x="500062" y="241101"/>
                </a:lnTo>
                <a:lnTo>
                  <a:pt x="508991" y="232172"/>
                </a:lnTo>
                <a:lnTo>
                  <a:pt x="508991" y="223242"/>
                </a:lnTo>
                <a:lnTo>
                  <a:pt x="517921" y="205383"/>
                </a:lnTo>
                <a:lnTo>
                  <a:pt x="517921" y="178594"/>
                </a:lnTo>
                <a:lnTo>
                  <a:pt x="526851" y="142875"/>
                </a:lnTo>
                <a:lnTo>
                  <a:pt x="526851" y="107156"/>
                </a:lnTo>
                <a:lnTo>
                  <a:pt x="544710" y="80367"/>
                </a:lnTo>
                <a:lnTo>
                  <a:pt x="553640" y="44648"/>
                </a:lnTo>
                <a:lnTo>
                  <a:pt x="571499" y="26789"/>
                </a:lnTo>
                <a:lnTo>
                  <a:pt x="571499" y="8930"/>
                </a:lnTo>
                <a:lnTo>
                  <a:pt x="571499" y="0"/>
                </a:lnTo>
                <a:lnTo>
                  <a:pt x="571499" y="0"/>
                </a:lnTo>
                <a:lnTo>
                  <a:pt x="562569" y="0"/>
                </a:lnTo>
                <a:lnTo>
                  <a:pt x="562569" y="8930"/>
                </a:lnTo>
                <a:lnTo>
                  <a:pt x="553640" y="26789"/>
                </a:lnTo>
                <a:lnTo>
                  <a:pt x="553640" y="53578"/>
                </a:lnTo>
                <a:lnTo>
                  <a:pt x="544710" y="80367"/>
                </a:lnTo>
                <a:lnTo>
                  <a:pt x="535780" y="116086"/>
                </a:lnTo>
                <a:lnTo>
                  <a:pt x="535780" y="151805"/>
                </a:lnTo>
                <a:lnTo>
                  <a:pt x="544710" y="187523"/>
                </a:lnTo>
                <a:lnTo>
                  <a:pt x="535780" y="214312"/>
                </a:lnTo>
                <a:lnTo>
                  <a:pt x="544710" y="241101"/>
                </a:lnTo>
                <a:lnTo>
                  <a:pt x="544710" y="250031"/>
                </a:lnTo>
                <a:lnTo>
                  <a:pt x="544710" y="258961"/>
                </a:lnTo>
                <a:lnTo>
                  <a:pt x="553640" y="258961"/>
                </a:lnTo>
                <a:lnTo>
                  <a:pt x="553640" y="250031"/>
                </a:lnTo>
                <a:lnTo>
                  <a:pt x="562569" y="241101"/>
                </a:lnTo>
                <a:lnTo>
                  <a:pt x="562569"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8358187" y="1464469"/>
            <a:ext cx="160735" cy="62508"/>
          </a:xfrm>
          <a:custGeom>
            <a:avLst/>
            <a:gdLst/>
            <a:ahLst/>
            <a:cxnLst/>
            <a:rect l="0" t="0" r="0" b="0"/>
            <a:pathLst>
              <a:path w="160735" h="62508">
                <a:moveTo>
                  <a:pt x="0" y="62507"/>
                </a:moveTo>
                <a:lnTo>
                  <a:pt x="8929" y="62507"/>
                </a:lnTo>
                <a:lnTo>
                  <a:pt x="8929" y="62507"/>
                </a:lnTo>
                <a:lnTo>
                  <a:pt x="8929" y="53578"/>
                </a:lnTo>
                <a:lnTo>
                  <a:pt x="17859" y="53578"/>
                </a:lnTo>
                <a:lnTo>
                  <a:pt x="35718" y="44648"/>
                </a:lnTo>
                <a:lnTo>
                  <a:pt x="53578" y="35718"/>
                </a:lnTo>
                <a:lnTo>
                  <a:pt x="80367" y="26789"/>
                </a:lnTo>
                <a:lnTo>
                  <a:pt x="98226" y="17859"/>
                </a:lnTo>
                <a:lnTo>
                  <a:pt x="125015" y="17859"/>
                </a:lnTo>
                <a:lnTo>
                  <a:pt x="142875" y="8929"/>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8492132" y="160734"/>
            <a:ext cx="321470" cy="1366243"/>
          </a:xfrm>
          <a:custGeom>
            <a:avLst/>
            <a:gdLst/>
            <a:ahLst/>
            <a:cxnLst/>
            <a:rect l="0" t="0" r="0" b="0"/>
            <a:pathLst>
              <a:path w="321470" h="1366243">
                <a:moveTo>
                  <a:pt x="0" y="1366242"/>
                </a:moveTo>
                <a:lnTo>
                  <a:pt x="0" y="1357313"/>
                </a:lnTo>
                <a:lnTo>
                  <a:pt x="0" y="1357313"/>
                </a:lnTo>
                <a:lnTo>
                  <a:pt x="8930" y="1357313"/>
                </a:lnTo>
                <a:lnTo>
                  <a:pt x="8930" y="1357313"/>
                </a:lnTo>
                <a:lnTo>
                  <a:pt x="26789" y="1348383"/>
                </a:lnTo>
                <a:lnTo>
                  <a:pt x="26789" y="1339453"/>
                </a:lnTo>
                <a:lnTo>
                  <a:pt x="44648" y="1330524"/>
                </a:lnTo>
                <a:lnTo>
                  <a:pt x="62508" y="1312664"/>
                </a:lnTo>
                <a:lnTo>
                  <a:pt x="98227" y="1294805"/>
                </a:lnTo>
                <a:lnTo>
                  <a:pt x="125016" y="1268016"/>
                </a:lnTo>
                <a:lnTo>
                  <a:pt x="151805" y="1241227"/>
                </a:lnTo>
                <a:lnTo>
                  <a:pt x="169664" y="1205508"/>
                </a:lnTo>
                <a:lnTo>
                  <a:pt x="187523" y="1160860"/>
                </a:lnTo>
                <a:lnTo>
                  <a:pt x="205383" y="1116211"/>
                </a:lnTo>
                <a:lnTo>
                  <a:pt x="223242" y="1062633"/>
                </a:lnTo>
                <a:lnTo>
                  <a:pt x="241102" y="1009055"/>
                </a:lnTo>
                <a:lnTo>
                  <a:pt x="250031" y="946547"/>
                </a:lnTo>
                <a:lnTo>
                  <a:pt x="267891" y="884039"/>
                </a:lnTo>
                <a:lnTo>
                  <a:pt x="276820" y="821532"/>
                </a:lnTo>
                <a:lnTo>
                  <a:pt x="276820" y="767953"/>
                </a:lnTo>
                <a:lnTo>
                  <a:pt x="285750" y="705446"/>
                </a:lnTo>
                <a:lnTo>
                  <a:pt x="294680" y="651867"/>
                </a:lnTo>
                <a:lnTo>
                  <a:pt x="303609" y="589360"/>
                </a:lnTo>
                <a:lnTo>
                  <a:pt x="312539" y="526852"/>
                </a:lnTo>
                <a:lnTo>
                  <a:pt x="321469" y="464344"/>
                </a:lnTo>
                <a:lnTo>
                  <a:pt x="321469" y="401836"/>
                </a:lnTo>
                <a:lnTo>
                  <a:pt x="321469" y="357188"/>
                </a:lnTo>
                <a:lnTo>
                  <a:pt x="321469" y="312539"/>
                </a:lnTo>
                <a:lnTo>
                  <a:pt x="321469" y="267891"/>
                </a:lnTo>
                <a:lnTo>
                  <a:pt x="312539" y="232172"/>
                </a:lnTo>
                <a:lnTo>
                  <a:pt x="294680" y="214313"/>
                </a:lnTo>
                <a:lnTo>
                  <a:pt x="276820" y="196453"/>
                </a:lnTo>
                <a:lnTo>
                  <a:pt x="258961" y="178594"/>
                </a:lnTo>
                <a:lnTo>
                  <a:pt x="250031" y="160735"/>
                </a:lnTo>
                <a:lnTo>
                  <a:pt x="232172" y="142875"/>
                </a:lnTo>
                <a:lnTo>
                  <a:pt x="214313" y="125016"/>
                </a:lnTo>
                <a:lnTo>
                  <a:pt x="187523" y="98227"/>
                </a:lnTo>
                <a:lnTo>
                  <a:pt x="169664" y="80368"/>
                </a:lnTo>
                <a:lnTo>
                  <a:pt x="151805" y="62508"/>
                </a:lnTo>
                <a:lnTo>
                  <a:pt x="133945" y="53578"/>
                </a:lnTo>
                <a:lnTo>
                  <a:pt x="133945" y="44649"/>
                </a:lnTo>
                <a:lnTo>
                  <a:pt x="125016" y="35719"/>
                </a:lnTo>
                <a:lnTo>
                  <a:pt x="116086" y="26789"/>
                </a:lnTo>
                <a:lnTo>
                  <a:pt x="98227" y="26789"/>
                </a:lnTo>
                <a:lnTo>
                  <a:pt x="89297" y="17860"/>
                </a:lnTo>
                <a:lnTo>
                  <a:pt x="71438" y="17860"/>
                </a:lnTo>
                <a:lnTo>
                  <a:pt x="62508" y="17860"/>
                </a:lnTo>
                <a:lnTo>
                  <a:pt x="5357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44648" y="17860"/>
                </a:lnTo>
                <a:lnTo>
                  <a:pt x="35719" y="8930"/>
                </a:lnTo>
                <a:lnTo>
                  <a:pt x="26789" y="8930"/>
                </a:lnTo>
                <a:lnTo>
                  <a:pt x="26789" y="8930"/>
                </a:lnTo>
                <a:lnTo>
                  <a:pt x="26789" y="8930"/>
                </a:lnTo>
                <a:lnTo>
                  <a:pt x="17859" y="8930"/>
                </a:lnTo>
                <a:lnTo>
                  <a:pt x="17859" y="0"/>
                </a:lnTo>
                <a:lnTo>
                  <a:pt x="17859" y="0"/>
                </a:lnTo>
                <a:lnTo>
                  <a:pt x="17859" y="0"/>
                </a:lnTo>
                <a:lnTo>
                  <a:pt x="17859" y="0"/>
                </a:lnTo>
                <a:lnTo>
                  <a:pt x="17859" y="8930"/>
                </a:lnTo>
                <a:lnTo>
                  <a:pt x="17859" y="8930"/>
                </a:lnTo>
                <a:lnTo>
                  <a:pt x="17859" y="17860"/>
                </a:lnTo>
                <a:lnTo>
                  <a:pt x="17859" y="26789"/>
                </a:lnTo>
                <a:lnTo>
                  <a:pt x="17859"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31236206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Object </a:t>
            </a:r>
            <a:endParaRPr lang="en-US" dirty="0" smtClean="0"/>
          </a:p>
          <a:p>
            <a:pPr lvl="1"/>
            <a:r>
              <a:rPr lang="en-US" dirty="0" err="1" smtClean="0"/>
              <a:t>equalTo</a:t>
            </a:r>
            <a:r>
              <a:rPr lang="en-US" dirty="0" smtClean="0"/>
              <a:t> </a:t>
            </a:r>
            <a:r>
              <a:rPr lang="en-US" dirty="0"/>
              <a:t>- test object equality using </a:t>
            </a:r>
            <a:r>
              <a:rPr lang="en-US" dirty="0" err="1"/>
              <a:t>Object.equals</a:t>
            </a:r>
            <a:r>
              <a:rPr lang="en-US" dirty="0"/>
              <a:t> </a:t>
            </a:r>
          </a:p>
          <a:p>
            <a:pPr lvl="1"/>
            <a:r>
              <a:rPr lang="en-US" dirty="0" err="1"/>
              <a:t>hasToString</a:t>
            </a:r>
            <a:r>
              <a:rPr lang="en-US" dirty="0"/>
              <a:t> - test </a:t>
            </a:r>
            <a:r>
              <a:rPr lang="en-US" dirty="0" err="1"/>
              <a:t>Object.toString</a:t>
            </a:r>
            <a:r>
              <a:rPr lang="en-US" dirty="0"/>
              <a:t> </a:t>
            </a:r>
          </a:p>
          <a:p>
            <a:pPr lvl="1"/>
            <a:r>
              <a:rPr lang="en-US" dirty="0" err="1"/>
              <a:t>instanceOf</a:t>
            </a:r>
            <a:r>
              <a:rPr lang="en-US" dirty="0"/>
              <a:t>, </a:t>
            </a:r>
            <a:r>
              <a:rPr lang="en-US" dirty="0" err="1"/>
              <a:t>isCompatibleType</a:t>
            </a:r>
            <a:r>
              <a:rPr lang="en-US" dirty="0"/>
              <a:t> - test type </a:t>
            </a:r>
          </a:p>
          <a:p>
            <a:pPr lvl="1"/>
            <a:r>
              <a:rPr lang="en-US" dirty="0" err="1"/>
              <a:t>notNullValue</a:t>
            </a:r>
            <a:r>
              <a:rPr lang="en-US" dirty="0"/>
              <a:t>, </a:t>
            </a:r>
            <a:r>
              <a:rPr lang="en-US" dirty="0" err="1"/>
              <a:t>nullValue</a:t>
            </a:r>
            <a:r>
              <a:rPr lang="en-US" dirty="0"/>
              <a:t> - test for null </a:t>
            </a:r>
          </a:p>
          <a:p>
            <a:pPr lvl="1"/>
            <a:r>
              <a:rPr lang="en-US" dirty="0" err="1"/>
              <a:t>sameInstance</a:t>
            </a:r>
            <a:r>
              <a:rPr lang="en-US" dirty="0"/>
              <a:t> - test object identity </a:t>
            </a:r>
          </a:p>
          <a:p>
            <a:r>
              <a:rPr lang="en-US" dirty="0"/>
              <a:t>Beans </a:t>
            </a:r>
            <a:endParaRPr lang="en-US" dirty="0" smtClean="0"/>
          </a:p>
          <a:p>
            <a:pPr lvl="1"/>
            <a:r>
              <a:rPr lang="en-US" dirty="0" err="1" smtClean="0"/>
              <a:t>hasProperty</a:t>
            </a:r>
            <a:r>
              <a:rPr lang="en-US" dirty="0" smtClean="0"/>
              <a:t> </a:t>
            </a:r>
            <a:r>
              <a:rPr lang="en-US" dirty="0"/>
              <a:t>- test JavaBeans properties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1125141" y="2053828"/>
            <a:ext cx="919758" cy="44649"/>
          </a:xfrm>
          <a:custGeom>
            <a:avLst/>
            <a:gdLst/>
            <a:ahLst/>
            <a:cxnLst/>
            <a:rect l="0" t="0" r="0" b="0"/>
            <a:pathLst>
              <a:path w="919758" h="44649">
                <a:moveTo>
                  <a:pt x="0" y="44648"/>
                </a:moveTo>
                <a:lnTo>
                  <a:pt x="0" y="35719"/>
                </a:lnTo>
                <a:lnTo>
                  <a:pt x="0" y="35719"/>
                </a:lnTo>
                <a:lnTo>
                  <a:pt x="0" y="35719"/>
                </a:lnTo>
                <a:lnTo>
                  <a:pt x="8929" y="35719"/>
                </a:lnTo>
                <a:lnTo>
                  <a:pt x="8929" y="26789"/>
                </a:lnTo>
                <a:lnTo>
                  <a:pt x="17859" y="26789"/>
                </a:lnTo>
                <a:lnTo>
                  <a:pt x="35718" y="17859"/>
                </a:lnTo>
                <a:lnTo>
                  <a:pt x="44648" y="17859"/>
                </a:lnTo>
                <a:lnTo>
                  <a:pt x="71437" y="17859"/>
                </a:lnTo>
                <a:lnTo>
                  <a:pt x="89297" y="8930"/>
                </a:lnTo>
                <a:lnTo>
                  <a:pt x="116086" y="8930"/>
                </a:lnTo>
                <a:lnTo>
                  <a:pt x="151804" y="0"/>
                </a:lnTo>
                <a:lnTo>
                  <a:pt x="178593" y="0"/>
                </a:lnTo>
                <a:lnTo>
                  <a:pt x="223242" y="0"/>
                </a:lnTo>
                <a:lnTo>
                  <a:pt x="267890" y="0"/>
                </a:lnTo>
                <a:lnTo>
                  <a:pt x="303609" y="0"/>
                </a:lnTo>
                <a:lnTo>
                  <a:pt x="357187" y="0"/>
                </a:lnTo>
                <a:lnTo>
                  <a:pt x="410765" y="0"/>
                </a:lnTo>
                <a:lnTo>
                  <a:pt x="455414" y="0"/>
                </a:lnTo>
                <a:lnTo>
                  <a:pt x="508992" y="8930"/>
                </a:lnTo>
                <a:lnTo>
                  <a:pt x="562570" y="8930"/>
                </a:lnTo>
                <a:lnTo>
                  <a:pt x="616148" y="8930"/>
                </a:lnTo>
                <a:lnTo>
                  <a:pt x="660797" y="8930"/>
                </a:lnTo>
                <a:lnTo>
                  <a:pt x="705445" y="0"/>
                </a:lnTo>
                <a:lnTo>
                  <a:pt x="750093" y="0"/>
                </a:lnTo>
                <a:lnTo>
                  <a:pt x="785812" y="0"/>
                </a:lnTo>
                <a:lnTo>
                  <a:pt x="821531" y="0"/>
                </a:lnTo>
                <a:lnTo>
                  <a:pt x="857250" y="0"/>
                </a:lnTo>
                <a:lnTo>
                  <a:pt x="884039" y="0"/>
                </a:lnTo>
                <a:lnTo>
                  <a:pt x="901898" y="8930"/>
                </a:lnTo>
                <a:lnTo>
                  <a:pt x="919757" y="8930"/>
                </a:lnTo>
                <a:lnTo>
                  <a:pt x="919757"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125141" y="3527226"/>
            <a:ext cx="4054079" cy="80368"/>
          </a:xfrm>
          <a:custGeom>
            <a:avLst/>
            <a:gdLst/>
            <a:ahLst/>
            <a:cxnLst/>
            <a:rect l="0" t="0" r="0" b="0"/>
            <a:pathLst>
              <a:path w="4054079" h="80368">
                <a:moveTo>
                  <a:pt x="0" y="71438"/>
                </a:moveTo>
                <a:lnTo>
                  <a:pt x="0" y="71438"/>
                </a:lnTo>
                <a:lnTo>
                  <a:pt x="0" y="80367"/>
                </a:lnTo>
                <a:lnTo>
                  <a:pt x="8929" y="80367"/>
                </a:lnTo>
                <a:lnTo>
                  <a:pt x="17859" y="80367"/>
                </a:lnTo>
                <a:lnTo>
                  <a:pt x="26789" y="71438"/>
                </a:lnTo>
                <a:lnTo>
                  <a:pt x="44648" y="71438"/>
                </a:lnTo>
                <a:lnTo>
                  <a:pt x="62508" y="71438"/>
                </a:lnTo>
                <a:lnTo>
                  <a:pt x="89297" y="71438"/>
                </a:lnTo>
                <a:lnTo>
                  <a:pt x="107156" y="71438"/>
                </a:lnTo>
                <a:lnTo>
                  <a:pt x="133945" y="71438"/>
                </a:lnTo>
                <a:lnTo>
                  <a:pt x="169664" y="71438"/>
                </a:lnTo>
                <a:lnTo>
                  <a:pt x="205382" y="71438"/>
                </a:lnTo>
                <a:lnTo>
                  <a:pt x="241101" y="71438"/>
                </a:lnTo>
                <a:lnTo>
                  <a:pt x="285750" y="71438"/>
                </a:lnTo>
                <a:lnTo>
                  <a:pt x="330398" y="71438"/>
                </a:lnTo>
                <a:lnTo>
                  <a:pt x="383976" y="71438"/>
                </a:lnTo>
                <a:lnTo>
                  <a:pt x="446484" y="71438"/>
                </a:lnTo>
                <a:lnTo>
                  <a:pt x="500062" y="71438"/>
                </a:lnTo>
                <a:lnTo>
                  <a:pt x="562570" y="62508"/>
                </a:lnTo>
                <a:lnTo>
                  <a:pt x="634007" y="62508"/>
                </a:lnTo>
                <a:lnTo>
                  <a:pt x="705445" y="62508"/>
                </a:lnTo>
                <a:lnTo>
                  <a:pt x="785812" y="53578"/>
                </a:lnTo>
                <a:lnTo>
                  <a:pt x="857250" y="44649"/>
                </a:lnTo>
                <a:lnTo>
                  <a:pt x="946547" y="44649"/>
                </a:lnTo>
                <a:lnTo>
                  <a:pt x="1026914" y="44649"/>
                </a:lnTo>
                <a:lnTo>
                  <a:pt x="1116211" y="44649"/>
                </a:lnTo>
                <a:lnTo>
                  <a:pt x="1205507" y="44649"/>
                </a:lnTo>
                <a:lnTo>
                  <a:pt x="1303734" y="44649"/>
                </a:lnTo>
                <a:lnTo>
                  <a:pt x="1401961" y="44649"/>
                </a:lnTo>
                <a:lnTo>
                  <a:pt x="1500187" y="53578"/>
                </a:lnTo>
                <a:lnTo>
                  <a:pt x="1598414" y="53578"/>
                </a:lnTo>
                <a:lnTo>
                  <a:pt x="1705570" y="44649"/>
                </a:lnTo>
                <a:lnTo>
                  <a:pt x="1803797" y="44649"/>
                </a:lnTo>
                <a:lnTo>
                  <a:pt x="1910953" y="44649"/>
                </a:lnTo>
                <a:lnTo>
                  <a:pt x="2018109" y="44649"/>
                </a:lnTo>
                <a:lnTo>
                  <a:pt x="2134195" y="35719"/>
                </a:lnTo>
                <a:lnTo>
                  <a:pt x="2250281" y="35719"/>
                </a:lnTo>
                <a:lnTo>
                  <a:pt x="2366367" y="35719"/>
                </a:lnTo>
                <a:lnTo>
                  <a:pt x="2482453" y="26789"/>
                </a:lnTo>
                <a:lnTo>
                  <a:pt x="2607468" y="26789"/>
                </a:lnTo>
                <a:lnTo>
                  <a:pt x="2723554" y="17860"/>
                </a:lnTo>
                <a:lnTo>
                  <a:pt x="2848570" y="17860"/>
                </a:lnTo>
                <a:lnTo>
                  <a:pt x="2964656" y="8930"/>
                </a:lnTo>
                <a:lnTo>
                  <a:pt x="3080742" y="8930"/>
                </a:lnTo>
                <a:lnTo>
                  <a:pt x="3205757" y="8930"/>
                </a:lnTo>
                <a:lnTo>
                  <a:pt x="3321843" y="0"/>
                </a:lnTo>
                <a:lnTo>
                  <a:pt x="3437929" y="0"/>
                </a:lnTo>
                <a:lnTo>
                  <a:pt x="3545086" y="0"/>
                </a:lnTo>
                <a:lnTo>
                  <a:pt x="3643312" y="8930"/>
                </a:lnTo>
                <a:lnTo>
                  <a:pt x="3741539" y="8930"/>
                </a:lnTo>
                <a:lnTo>
                  <a:pt x="3821906" y="8930"/>
                </a:lnTo>
                <a:lnTo>
                  <a:pt x="3893343" y="8930"/>
                </a:lnTo>
                <a:lnTo>
                  <a:pt x="3964781" y="17860"/>
                </a:lnTo>
                <a:lnTo>
                  <a:pt x="4009429" y="17860"/>
                </a:lnTo>
                <a:lnTo>
                  <a:pt x="4054078" y="17860"/>
                </a:lnTo>
                <a:lnTo>
                  <a:pt x="4054078"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71013569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Collections </a:t>
            </a:r>
            <a:endParaRPr lang="en-US" dirty="0" smtClean="0"/>
          </a:p>
          <a:p>
            <a:pPr lvl="1"/>
            <a:r>
              <a:rPr lang="en-US" dirty="0" smtClean="0"/>
              <a:t>array </a:t>
            </a:r>
            <a:r>
              <a:rPr lang="en-US" dirty="0"/>
              <a:t>- test an array's elements against an array of matchers </a:t>
            </a:r>
          </a:p>
          <a:p>
            <a:pPr lvl="1"/>
            <a:r>
              <a:rPr lang="en-US" dirty="0" err="1"/>
              <a:t>hasEntry</a:t>
            </a:r>
            <a:r>
              <a:rPr lang="en-US" dirty="0"/>
              <a:t>, </a:t>
            </a:r>
            <a:r>
              <a:rPr lang="en-US" dirty="0" err="1"/>
              <a:t>hasKey</a:t>
            </a:r>
            <a:r>
              <a:rPr lang="en-US" dirty="0"/>
              <a:t>, </a:t>
            </a:r>
            <a:r>
              <a:rPr lang="en-US" dirty="0" err="1"/>
              <a:t>hasValue</a:t>
            </a:r>
            <a:r>
              <a:rPr lang="en-US" dirty="0"/>
              <a:t> - test a map contains an entry, key or value </a:t>
            </a:r>
          </a:p>
          <a:p>
            <a:pPr lvl="1"/>
            <a:r>
              <a:rPr lang="en-US" dirty="0" err="1"/>
              <a:t>hasItem</a:t>
            </a:r>
            <a:r>
              <a:rPr lang="en-US" dirty="0"/>
              <a:t>, </a:t>
            </a:r>
            <a:r>
              <a:rPr lang="en-US" dirty="0" err="1"/>
              <a:t>hasItems</a:t>
            </a:r>
            <a:r>
              <a:rPr lang="en-US" dirty="0"/>
              <a:t> - test a collection contains elements </a:t>
            </a:r>
          </a:p>
          <a:p>
            <a:pPr lvl="1"/>
            <a:r>
              <a:rPr lang="en-US" dirty="0" err="1"/>
              <a:t>hasItemInArray</a:t>
            </a:r>
            <a:r>
              <a:rPr lang="en-US" dirty="0"/>
              <a:t> - test an array contains an element </a:t>
            </a:r>
          </a:p>
          <a:p>
            <a:r>
              <a:rPr lang="en-US" dirty="0"/>
              <a:t>Number </a:t>
            </a:r>
            <a:endParaRPr lang="en-US" dirty="0" smtClean="0"/>
          </a:p>
          <a:p>
            <a:pPr lvl="1"/>
            <a:r>
              <a:rPr lang="en-US" dirty="0" err="1" smtClean="0"/>
              <a:t>closeTo</a:t>
            </a:r>
            <a:r>
              <a:rPr lang="en-US" dirty="0" smtClean="0"/>
              <a:t> </a:t>
            </a:r>
            <a:r>
              <a:rPr lang="en-US" dirty="0"/>
              <a:t>- test floating point values are close to a given value </a:t>
            </a:r>
          </a:p>
          <a:p>
            <a:pPr lvl="1"/>
            <a:r>
              <a:rPr lang="en-US" dirty="0" err="1"/>
              <a:t>greaterThan</a:t>
            </a:r>
            <a:r>
              <a:rPr lang="en-US" dirty="0"/>
              <a:t>, </a:t>
            </a:r>
            <a:r>
              <a:rPr lang="en-US" dirty="0" err="1"/>
              <a:t>greaterThanOrEqualTo</a:t>
            </a:r>
            <a:r>
              <a:rPr lang="en-US" dirty="0"/>
              <a:t>, </a:t>
            </a:r>
            <a:r>
              <a:rPr lang="en-US" dirty="0" err="1"/>
              <a:t>lessThan</a:t>
            </a:r>
            <a:r>
              <a:rPr lang="en-US" dirty="0"/>
              <a:t>, </a:t>
            </a:r>
            <a:r>
              <a:rPr lang="en-US" dirty="0" err="1"/>
              <a:t>lessThanOrEqualTo</a:t>
            </a:r>
            <a:r>
              <a:rPr lang="en-US" dirty="0"/>
              <a:t> - test ordering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206858699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Text </a:t>
            </a:r>
            <a:endParaRPr lang="en-US" dirty="0" smtClean="0"/>
          </a:p>
          <a:p>
            <a:pPr lvl="1"/>
            <a:r>
              <a:rPr lang="en-US" dirty="0" err="1" smtClean="0"/>
              <a:t>equalToIgnoringCase</a:t>
            </a:r>
            <a:r>
              <a:rPr lang="en-US" dirty="0" smtClean="0"/>
              <a:t> </a:t>
            </a:r>
            <a:r>
              <a:rPr lang="en-US" dirty="0"/>
              <a:t>- test string equality ignoring case </a:t>
            </a:r>
          </a:p>
          <a:p>
            <a:pPr lvl="1"/>
            <a:r>
              <a:rPr lang="en-US" dirty="0" err="1"/>
              <a:t>equalToIgnoringWhiteSpace</a:t>
            </a:r>
            <a:r>
              <a:rPr lang="en-US" dirty="0"/>
              <a:t> - test string equality ignoring differences in runs of whitespace </a:t>
            </a:r>
          </a:p>
          <a:p>
            <a:pPr lvl="1"/>
            <a:r>
              <a:rPr lang="en-US" dirty="0" err="1"/>
              <a:t>containsString</a:t>
            </a:r>
            <a:r>
              <a:rPr lang="en-US" dirty="0"/>
              <a:t>, </a:t>
            </a:r>
            <a:r>
              <a:rPr lang="en-US" dirty="0" err="1"/>
              <a:t>endsWith</a:t>
            </a:r>
            <a:r>
              <a:rPr lang="en-US" dirty="0"/>
              <a:t>, </a:t>
            </a:r>
            <a:r>
              <a:rPr lang="en-US" dirty="0" err="1"/>
              <a:t>startsWith</a:t>
            </a:r>
            <a:r>
              <a:rPr lang="en-US" dirty="0"/>
              <a:t> - test string matching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32547509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Junit4 References</a:t>
            </a:r>
            <a:endParaRPr lang="en-US" dirty="0"/>
          </a:p>
        </p:txBody>
      </p:sp>
      <p:sp>
        <p:nvSpPr>
          <p:cNvPr id="8" name="Content Placeholder 7"/>
          <p:cNvSpPr>
            <a:spLocks noGrp="1"/>
          </p:cNvSpPr>
          <p:nvPr>
            <p:ph idx="1"/>
          </p:nvPr>
        </p:nvSpPr>
        <p:spPr/>
        <p:txBody>
          <a:bodyPr>
            <a:normAutofit/>
          </a:bodyPr>
          <a:lstStyle/>
          <a:p>
            <a:r>
              <a:rPr lang="en-US" dirty="0" smtClean="0"/>
              <a:t>Test Infected: programmers like Writing Tests, Java Report, 3(7) 37-50, 1998. </a:t>
            </a:r>
          </a:p>
          <a:p>
            <a:pPr lvl="1"/>
            <a:r>
              <a:rPr lang="en-US" dirty="0" smtClean="0"/>
              <a:t>Kent Beck and Eric Gamma</a:t>
            </a:r>
            <a:r>
              <a:rPr lang="en-US" dirty="0"/>
              <a:t>(Famous </a:t>
            </a:r>
            <a:r>
              <a:rPr lang="en-US" dirty="0" smtClean="0"/>
              <a:t>Tutorial, but 3.8)</a:t>
            </a:r>
          </a:p>
          <a:p>
            <a:r>
              <a:rPr lang="en-US" dirty="0" smtClean="0"/>
              <a:t>Practical Unit Testing with </a:t>
            </a:r>
            <a:r>
              <a:rPr lang="en-US" dirty="0" err="1" smtClean="0"/>
              <a:t>Junit</a:t>
            </a:r>
            <a:r>
              <a:rPr lang="en-US" dirty="0" smtClean="0"/>
              <a:t> and </a:t>
            </a:r>
            <a:r>
              <a:rPr lang="en-US" dirty="0" err="1" smtClean="0"/>
              <a:t>Mockito</a:t>
            </a:r>
            <a:r>
              <a:rPr lang="en-US" dirty="0" smtClean="0"/>
              <a:t> by </a:t>
            </a:r>
            <a:r>
              <a:rPr lang="en-US" dirty="0" err="1" smtClean="0"/>
              <a:t>Tomek</a:t>
            </a:r>
            <a:r>
              <a:rPr lang="en-US" dirty="0" smtClean="0"/>
              <a:t> </a:t>
            </a:r>
            <a:r>
              <a:rPr lang="en-US" dirty="0" err="1" smtClean="0"/>
              <a:t>Kaczanowski</a:t>
            </a:r>
            <a:endParaRPr lang="en-US" dirty="0" smtClean="0"/>
          </a:p>
          <a:p>
            <a:pPr lvl="1"/>
            <a:r>
              <a:rPr lang="en-US" dirty="0" smtClean="0">
                <a:hlinkClick r:id="rId2"/>
              </a:rPr>
              <a:t>http</a:t>
            </a:r>
            <a:r>
              <a:rPr lang="en-US" dirty="0">
                <a:hlinkClick r:id="rId2"/>
              </a:rPr>
              <a:t>://practicalunittesting.com</a:t>
            </a:r>
            <a:r>
              <a:rPr lang="en-US" dirty="0" smtClean="0">
                <a:hlinkClick r:id="rId2"/>
              </a:rPr>
              <a:t>/</a:t>
            </a:r>
            <a:endParaRPr lang="en-US" dirty="0" smtClean="0"/>
          </a:p>
          <a:p>
            <a:pPr lvl="1"/>
            <a:r>
              <a:rPr lang="en-US" dirty="0" smtClean="0"/>
              <a:t>Source code</a:t>
            </a:r>
          </a:p>
          <a:p>
            <a:r>
              <a:rPr lang="en-US" dirty="0">
                <a:hlinkClick r:id="rId3"/>
              </a:rPr>
              <a:t>http://</a:t>
            </a:r>
            <a:r>
              <a:rPr lang="en-US" dirty="0" smtClean="0">
                <a:hlinkClick r:id="rId3"/>
              </a:rPr>
              <a:t>en.wikipedia.org/wiki/JUnit</a:t>
            </a:r>
            <a:endParaRPr lang="en-US" dirty="0" smtClean="0"/>
          </a:p>
          <a:p>
            <a:r>
              <a:rPr lang="en-US" dirty="0">
                <a:solidFill>
                  <a:srgbClr val="C00000"/>
                </a:solidFill>
              </a:rPr>
              <a:t>http://</a:t>
            </a:r>
            <a:r>
              <a:rPr lang="en-US" dirty="0" smtClean="0">
                <a:solidFill>
                  <a:srgbClr val="C00000"/>
                </a:solidFill>
              </a:rPr>
              <a:t>www.vogella.com/articles/JUnit/article.html</a:t>
            </a:r>
          </a:p>
          <a:p>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5</a:t>
            </a:fld>
            <a:endParaRPr lang="en-US"/>
          </a:p>
        </p:txBody>
      </p:sp>
      <p:sp>
        <p:nvSpPr>
          <p:cNvPr id="5" name="Date Placeholder 4"/>
          <p:cNvSpPr>
            <a:spLocks noGrp="1"/>
          </p:cNvSpPr>
          <p:nvPr>
            <p:ph type="dt" sz="half" idx="4294967295"/>
          </p:nvPr>
        </p:nvSpPr>
        <p:spPr>
          <a:xfrm>
            <a:off x="7010400" y="-60325"/>
            <a:ext cx="2133600" cy="365125"/>
          </a:xfrm>
          <a:prstGeom prst="rect">
            <a:avLst/>
          </a:prstGeom>
        </p:spPr>
        <p:txBody>
          <a:bodyPr/>
          <a:lstStyle/>
          <a:p>
            <a:fld id="{84FFD439-0553-42AB-9F33-8F7AA9F80298}" type="datetime1">
              <a:rPr lang="en-US" smtClean="0"/>
              <a:t>9/25/2017</a:t>
            </a:fld>
            <a:endParaRPr lang="en-US"/>
          </a:p>
        </p:txBody>
      </p:sp>
      <p:sp>
        <p:nvSpPr>
          <p:cNvPr id="9" name="TextBox 8"/>
          <p:cNvSpPr txBox="1"/>
          <p:nvPr/>
        </p:nvSpPr>
        <p:spPr>
          <a:xfrm>
            <a:off x="2971800" y="6368534"/>
            <a:ext cx="3171189" cy="369332"/>
          </a:xfrm>
          <a:prstGeom prst="rect">
            <a:avLst/>
          </a:prstGeom>
          <a:noFill/>
        </p:spPr>
        <p:txBody>
          <a:bodyPr wrap="none" rtlCol="0">
            <a:spAutoFit/>
          </a:bodyPr>
          <a:lstStyle/>
          <a:p>
            <a:r>
              <a:rPr lang="en-US" dirty="0"/>
              <a:t>http://practicalunittesting.com/</a:t>
            </a:r>
          </a:p>
        </p:txBody>
      </p:sp>
      <p:sp>
        <p:nvSpPr>
          <p:cNvPr id="2" name="Freeform 1"/>
          <p:cNvSpPr/>
          <p:nvPr/>
        </p:nvSpPr>
        <p:spPr bwMode="auto">
          <a:xfrm>
            <a:off x="6804422" y="1616273"/>
            <a:ext cx="392907" cy="339329"/>
          </a:xfrm>
          <a:custGeom>
            <a:avLst/>
            <a:gdLst/>
            <a:ahLst/>
            <a:cxnLst/>
            <a:rect l="0" t="0" r="0" b="0"/>
            <a:pathLst>
              <a:path w="392907" h="339329">
                <a:moveTo>
                  <a:pt x="196453" y="178594"/>
                </a:moveTo>
                <a:lnTo>
                  <a:pt x="196453" y="178594"/>
                </a:lnTo>
                <a:lnTo>
                  <a:pt x="187523" y="178594"/>
                </a:lnTo>
                <a:lnTo>
                  <a:pt x="187523" y="178594"/>
                </a:lnTo>
                <a:lnTo>
                  <a:pt x="187523" y="178594"/>
                </a:lnTo>
                <a:lnTo>
                  <a:pt x="187523" y="169664"/>
                </a:lnTo>
                <a:lnTo>
                  <a:pt x="196453" y="169664"/>
                </a:lnTo>
                <a:lnTo>
                  <a:pt x="196453" y="160735"/>
                </a:lnTo>
                <a:lnTo>
                  <a:pt x="205383" y="160735"/>
                </a:lnTo>
                <a:lnTo>
                  <a:pt x="214312" y="169664"/>
                </a:lnTo>
                <a:lnTo>
                  <a:pt x="223242" y="178594"/>
                </a:lnTo>
                <a:lnTo>
                  <a:pt x="232172" y="187524"/>
                </a:lnTo>
                <a:lnTo>
                  <a:pt x="241101" y="205383"/>
                </a:lnTo>
                <a:lnTo>
                  <a:pt x="250031" y="232172"/>
                </a:lnTo>
                <a:lnTo>
                  <a:pt x="250031" y="258961"/>
                </a:lnTo>
                <a:lnTo>
                  <a:pt x="241101" y="285750"/>
                </a:lnTo>
                <a:lnTo>
                  <a:pt x="223242" y="303610"/>
                </a:lnTo>
                <a:lnTo>
                  <a:pt x="205383" y="321469"/>
                </a:lnTo>
                <a:lnTo>
                  <a:pt x="178594" y="339328"/>
                </a:lnTo>
                <a:lnTo>
                  <a:pt x="142875" y="339328"/>
                </a:lnTo>
                <a:lnTo>
                  <a:pt x="116086" y="339328"/>
                </a:lnTo>
                <a:lnTo>
                  <a:pt x="80367" y="321469"/>
                </a:lnTo>
                <a:lnTo>
                  <a:pt x="53578" y="303610"/>
                </a:lnTo>
                <a:lnTo>
                  <a:pt x="35719" y="285750"/>
                </a:lnTo>
                <a:lnTo>
                  <a:pt x="17859" y="267891"/>
                </a:lnTo>
                <a:lnTo>
                  <a:pt x="17859" y="250031"/>
                </a:lnTo>
                <a:lnTo>
                  <a:pt x="8930" y="232172"/>
                </a:lnTo>
                <a:lnTo>
                  <a:pt x="8930" y="223242"/>
                </a:lnTo>
                <a:lnTo>
                  <a:pt x="8930" y="223242"/>
                </a:lnTo>
                <a:lnTo>
                  <a:pt x="0" y="214313"/>
                </a:lnTo>
                <a:lnTo>
                  <a:pt x="0" y="214313"/>
                </a:lnTo>
                <a:lnTo>
                  <a:pt x="0" y="214313"/>
                </a:lnTo>
                <a:lnTo>
                  <a:pt x="0" y="205383"/>
                </a:lnTo>
                <a:lnTo>
                  <a:pt x="8930" y="196453"/>
                </a:lnTo>
                <a:lnTo>
                  <a:pt x="35719" y="178594"/>
                </a:lnTo>
                <a:lnTo>
                  <a:pt x="71437" y="151805"/>
                </a:lnTo>
                <a:lnTo>
                  <a:pt x="125016" y="125016"/>
                </a:lnTo>
                <a:lnTo>
                  <a:pt x="178594" y="89297"/>
                </a:lnTo>
                <a:lnTo>
                  <a:pt x="241101" y="53578"/>
                </a:lnTo>
                <a:lnTo>
                  <a:pt x="303609" y="26789"/>
                </a:lnTo>
                <a:lnTo>
                  <a:pt x="348258" y="8930"/>
                </a:lnTo>
                <a:lnTo>
                  <a:pt x="392906" y="0"/>
                </a:lnTo>
                <a:lnTo>
                  <a:pt x="39290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7152680" y="1651992"/>
            <a:ext cx="187524" cy="241103"/>
          </a:xfrm>
          <a:custGeom>
            <a:avLst/>
            <a:gdLst/>
            <a:ahLst/>
            <a:cxnLst/>
            <a:rect l="0" t="0" r="0" b="0"/>
            <a:pathLst>
              <a:path w="187524" h="241103">
                <a:moveTo>
                  <a:pt x="8929" y="44648"/>
                </a:moveTo>
                <a:lnTo>
                  <a:pt x="8929" y="44648"/>
                </a:lnTo>
                <a:lnTo>
                  <a:pt x="8929" y="44648"/>
                </a:lnTo>
                <a:lnTo>
                  <a:pt x="8929" y="53578"/>
                </a:lnTo>
                <a:lnTo>
                  <a:pt x="0" y="53578"/>
                </a:lnTo>
                <a:lnTo>
                  <a:pt x="0" y="71437"/>
                </a:lnTo>
                <a:lnTo>
                  <a:pt x="0" y="89297"/>
                </a:lnTo>
                <a:lnTo>
                  <a:pt x="0" y="125016"/>
                </a:lnTo>
                <a:lnTo>
                  <a:pt x="8929" y="151805"/>
                </a:lnTo>
                <a:lnTo>
                  <a:pt x="8929" y="187523"/>
                </a:lnTo>
                <a:lnTo>
                  <a:pt x="17859" y="205383"/>
                </a:lnTo>
                <a:lnTo>
                  <a:pt x="26789" y="223242"/>
                </a:lnTo>
                <a:lnTo>
                  <a:pt x="35718" y="241102"/>
                </a:lnTo>
                <a:lnTo>
                  <a:pt x="44648" y="232172"/>
                </a:lnTo>
                <a:lnTo>
                  <a:pt x="53578" y="223242"/>
                </a:lnTo>
                <a:lnTo>
                  <a:pt x="71437" y="196453"/>
                </a:lnTo>
                <a:lnTo>
                  <a:pt x="80367" y="160734"/>
                </a:lnTo>
                <a:lnTo>
                  <a:pt x="89297" y="116086"/>
                </a:lnTo>
                <a:lnTo>
                  <a:pt x="98226" y="71437"/>
                </a:lnTo>
                <a:lnTo>
                  <a:pt x="98226" y="35719"/>
                </a:lnTo>
                <a:lnTo>
                  <a:pt x="98226" y="8930"/>
                </a:lnTo>
                <a:lnTo>
                  <a:pt x="98226" y="0"/>
                </a:lnTo>
                <a:lnTo>
                  <a:pt x="98226" y="0"/>
                </a:lnTo>
                <a:lnTo>
                  <a:pt x="89297" y="26789"/>
                </a:lnTo>
                <a:lnTo>
                  <a:pt x="89297" y="62508"/>
                </a:lnTo>
                <a:lnTo>
                  <a:pt x="89297" y="107156"/>
                </a:lnTo>
                <a:lnTo>
                  <a:pt x="98226" y="142875"/>
                </a:lnTo>
                <a:lnTo>
                  <a:pt x="107156" y="178594"/>
                </a:lnTo>
                <a:lnTo>
                  <a:pt x="116086" y="214312"/>
                </a:lnTo>
                <a:lnTo>
                  <a:pt x="125015" y="223242"/>
                </a:lnTo>
                <a:lnTo>
                  <a:pt x="142875" y="232172"/>
                </a:lnTo>
                <a:lnTo>
                  <a:pt x="160734" y="214312"/>
                </a:lnTo>
                <a:lnTo>
                  <a:pt x="178593" y="196453"/>
                </a:lnTo>
                <a:lnTo>
                  <a:pt x="187523" y="160734"/>
                </a:lnTo>
                <a:lnTo>
                  <a:pt x="18752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7358063" y="1705570"/>
            <a:ext cx="125016" cy="133946"/>
          </a:xfrm>
          <a:custGeom>
            <a:avLst/>
            <a:gdLst/>
            <a:ahLst/>
            <a:cxnLst/>
            <a:rect l="0" t="0" r="0" b="0"/>
            <a:pathLst>
              <a:path w="125016" h="133946">
                <a:moveTo>
                  <a:pt x="0" y="8930"/>
                </a:moveTo>
                <a:lnTo>
                  <a:pt x="0" y="17859"/>
                </a:lnTo>
                <a:lnTo>
                  <a:pt x="0" y="26789"/>
                </a:lnTo>
                <a:lnTo>
                  <a:pt x="0" y="35719"/>
                </a:lnTo>
                <a:lnTo>
                  <a:pt x="8929" y="53578"/>
                </a:lnTo>
                <a:lnTo>
                  <a:pt x="8929" y="71438"/>
                </a:lnTo>
                <a:lnTo>
                  <a:pt x="17859" y="89297"/>
                </a:lnTo>
                <a:lnTo>
                  <a:pt x="17859" y="116086"/>
                </a:lnTo>
                <a:lnTo>
                  <a:pt x="26789" y="125016"/>
                </a:lnTo>
                <a:lnTo>
                  <a:pt x="26789" y="133945"/>
                </a:lnTo>
                <a:lnTo>
                  <a:pt x="35718" y="133945"/>
                </a:lnTo>
                <a:lnTo>
                  <a:pt x="35718" y="125016"/>
                </a:lnTo>
                <a:lnTo>
                  <a:pt x="35718" y="107156"/>
                </a:lnTo>
                <a:lnTo>
                  <a:pt x="44648" y="89297"/>
                </a:lnTo>
                <a:lnTo>
                  <a:pt x="44648" y="53578"/>
                </a:lnTo>
                <a:lnTo>
                  <a:pt x="53578" y="26789"/>
                </a:lnTo>
                <a:lnTo>
                  <a:pt x="62507" y="8930"/>
                </a:lnTo>
                <a:lnTo>
                  <a:pt x="62507" y="0"/>
                </a:lnTo>
                <a:lnTo>
                  <a:pt x="71437" y="0"/>
                </a:lnTo>
                <a:lnTo>
                  <a:pt x="80367" y="17859"/>
                </a:lnTo>
                <a:lnTo>
                  <a:pt x="80367" y="35719"/>
                </a:lnTo>
                <a:lnTo>
                  <a:pt x="89296" y="53578"/>
                </a:lnTo>
                <a:lnTo>
                  <a:pt x="89296" y="80367"/>
                </a:lnTo>
                <a:lnTo>
                  <a:pt x="98226" y="98227"/>
                </a:lnTo>
                <a:lnTo>
                  <a:pt x="98226" y="107156"/>
                </a:lnTo>
                <a:lnTo>
                  <a:pt x="107156" y="116086"/>
                </a:lnTo>
                <a:lnTo>
                  <a:pt x="116085" y="116086"/>
                </a:lnTo>
                <a:lnTo>
                  <a:pt x="116085" y="107156"/>
                </a:lnTo>
                <a:lnTo>
                  <a:pt x="125015" y="80367"/>
                </a:lnTo>
                <a:lnTo>
                  <a:pt x="125015" y="53578"/>
                </a:lnTo>
                <a:lnTo>
                  <a:pt x="125015"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509867" y="1723429"/>
            <a:ext cx="26790" cy="98228"/>
          </a:xfrm>
          <a:custGeom>
            <a:avLst/>
            <a:gdLst/>
            <a:ahLst/>
            <a:cxnLst/>
            <a:rect l="0" t="0" r="0" b="0"/>
            <a:pathLst>
              <a:path w="26790" h="98228">
                <a:moveTo>
                  <a:pt x="8930" y="0"/>
                </a:moveTo>
                <a:lnTo>
                  <a:pt x="8930" y="17860"/>
                </a:lnTo>
                <a:lnTo>
                  <a:pt x="0" y="26790"/>
                </a:lnTo>
                <a:lnTo>
                  <a:pt x="0" y="44649"/>
                </a:lnTo>
                <a:lnTo>
                  <a:pt x="8930" y="71438"/>
                </a:lnTo>
                <a:lnTo>
                  <a:pt x="8930" y="80368"/>
                </a:lnTo>
                <a:lnTo>
                  <a:pt x="8930" y="98227"/>
                </a:lnTo>
                <a:lnTo>
                  <a:pt x="17860" y="98227"/>
                </a:lnTo>
                <a:lnTo>
                  <a:pt x="17860" y="98227"/>
                </a:lnTo>
                <a:lnTo>
                  <a:pt x="26789" y="89297"/>
                </a:lnTo>
                <a:lnTo>
                  <a:pt x="2678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492008" y="1571625"/>
            <a:ext cx="35720" cy="26790"/>
          </a:xfrm>
          <a:custGeom>
            <a:avLst/>
            <a:gdLst/>
            <a:ahLst/>
            <a:cxnLst/>
            <a:rect l="0" t="0" r="0" b="0"/>
            <a:pathLst>
              <a:path w="35720" h="26790">
                <a:moveTo>
                  <a:pt x="8930" y="26789"/>
                </a:moveTo>
                <a:lnTo>
                  <a:pt x="8930" y="17859"/>
                </a:lnTo>
                <a:lnTo>
                  <a:pt x="0" y="17859"/>
                </a:lnTo>
                <a:lnTo>
                  <a:pt x="0" y="17859"/>
                </a:lnTo>
                <a:lnTo>
                  <a:pt x="0" y="17859"/>
                </a:lnTo>
                <a:lnTo>
                  <a:pt x="8930" y="8929"/>
                </a:lnTo>
                <a:lnTo>
                  <a:pt x="8930" y="8929"/>
                </a:lnTo>
                <a:lnTo>
                  <a:pt x="17859" y="8929"/>
                </a:lnTo>
                <a:lnTo>
                  <a:pt x="2678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563445" y="1535906"/>
            <a:ext cx="125017" cy="223243"/>
          </a:xfrm>
          <a:custGeom>
            <a:avLst/>
            <a:gdLst/>
            <a:ahLst/>
            <a:cxnLst/>
            <a:rect l="0" t="0" r="0" b="0"/>
            <a:pathLst>
              <a:path w="125017" h="223243">
                <a:moveTo>
                  <a:pt x="0" y="0"/>
                </a:moveTo>
                <a:lnTo>
                  <a:pt x="0" y="0"/>
                </a:lnTo>
                <a:lnTo>
                  <a:pt x="0" y="8930"/>
                </a:lnTo>
                <a:lnTo>
                  <a:pt x="0" y="8930"/>
                </a:lnTo>
                <a:lnTo>
                  <a:pt x="0" y="26789"/>
                </a:lnTo>
                <a:lnTo>
                  <a:pt x="0" y="53578"/>
                </a:lnTo>
                <a:lnTo>
                  <a:pt x="0" y="80367"/>
                </a:lnTo>
                <a:lnTo>
                  <a:pt x="0" y="116086"/>
                </a:lnTo>
                <a:lnTo>
                  <a:pt x="0" y="151805"/>
                </a:lnTo>
                <a:lnTo>
                  <a:pt x="8930" y="187523"/>
                </a:lnTo>
                <a:lnTo>
                  <a:pt x="17860" y="205383"/>
                </a:lnTo>
                <a:lnTo>
                  <a:pt x="26789" y="223242"/>
                </a:lnTo>
                <a:lnTo>
                  <a:pt x="44649" y="223242"/>
                </a:lnTo>
                <a:lnTo>
                  <a:pt x="71438" y="223242"/>
                </a:lnTo>
                <a:lnTo>
                  <a:pt x="89297" y="214313"/>
                </a:lnTo>
                <a:lnTo>
                  <a:pt x="107157" y="196453"/>
                </a:lnTo>
                <a:lnTo>
                  <a:pt x="116086" y="169664"/>
                </a:lnTo>
                <a:lnTo>
                  <a:pt x="125016" y="151805"/>
                </a:lnTo>
                <a:lnTo>
                  <a:pt x="125016"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509867" y="1589484"/>
            <a:ext cx="169665" cy="89298"/>
          </a:xfrm>
          <a:custGeom>
            <a:avLst/>
            <a:gdLst/>
            <a:ahLst/>
            <a:cxnLst/>
            <a:rect l="0" t="0" r="0" b="0"/>
            <a:pathLst>
              <a:path w="169665" h="89298">
                <a:moveTo>
                  <a:pt x="0" y="89297"/>
                </a:moveTo>
                <a:lnTo>
                  <a:pt x="0" y="89297"/>
                </a:lnTo>
                <a:lnTo>
                  <a:pt x="17860" y="80367"/>
                </a:lnTo>
                <a:lnTo>
                  <a:pt x="35719" y="62508"/>
                </a:lnTo>
                <a:lnTo>
                  <a:pt x="71438" y="44649"/>
                </a:lnTo>
                <a:lnTo>
                  <a:pt x="107156" y="26789"/>
                </a:lnTo>
                <a:lnTo>
                  <a:pt x="133946" y="8930"/>
                </a:lnTo>
                <a:lnTo>
                  <a:pt x="160735" y="0"/>
                </a:lnTo>
                <a:lnTo>
                  <a:pt x="169664" y="0"/>
                </a:lnTo>
                <a:lnTo>
                  <a:pt x="169664" y="8930"/>
                </a:lnTo>
                <a:lnTo>
                  <a:pt x="16966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009805" y="2241351"/>
            <a:ext cx="107157" cy="142876"/>
          </a:xfrm>
          <a:custGeom>
            <a:avLst/>
            <a:gdLst/>
            <a:ahLst/>
            <a:cxnLst/>
            <a:rect l="0" t="0" r="0" b="0"/>
            <a:pathLst>
              <a:path w="107157" h="142876">
                <a:moveTo>
                  <a:pt x="17859" y="8930"/>
                </a:moveTo>
                <a:lnTo>
                  <a:pt x="17859" y="17860"/>
                </a:lnTo>
                <a:lnTo>
                  <a:pt x="8929" y="17860"/>
                </a:lnTo>
                <a:lnTo>
                  <a:pt x="8929" y="17860"/>
                </a:lnTo>
                <a:lnTo>
                  <a:pt x="0" y="26789"/>
                </a:lnTo>
                <a:lnTo>
                  <a:pt x="0" y="26789"/>
                </a:lnTo>
                <a:lnTo>
                  <a:pt x="0" y="35719"/>
                </a:lnTo>
                <a:lnTo>
                  <a:pt x="0" y="44649"/>
                </a:lnTo>
                <a:lnTo>
                  <a:pt x="0" y="62508"/>
                </a:lnTo>
                <a:lnTo>
                  <a:pt x="8929" y="80368"/>
                </a:lnTo>
                <a:lnTo>
                  <a:pt x="0" y="98227"/>
                </a:lnTo>
                <a:lnTo>
                  <a:pt x="8929" y="116086"/>
                </a:lnTo>
                <a:lnTo>
                  <a:pt x="0" y="125016"/>
                </a:lnTo>
                <a:lnTo>
                  <a:pt x="0" y="133946"/>
                </a:lnTo>
                <a:lnTo>
                  <a:pt x="0" y="133946"/>
                </a:lnTo>
                <a:lnTo>
                  <a:pt x="0" y="116086"/>
                </a:lnTo>
                <a:lnTo>
                  <a:pt x="8929" y="98227"/>
                </a:lnTo>
                <a:lnTo>
                  <a:pt x="8929" y="71438"/>
                </a:lnTo>
                <a:lnTo>
                  <a:pt x="8929" y="35719"/>
                </a:lnTo>
                <a:lnTo>
                  <a:pt x="8929" y="17860"/>
                </a:lnTo>
                <a:lnTo>
                  <a:pt x="17859" y="0"/>
                </a:lnTo>
                <a:lnTo>
                  <a:pt x="17859" y="0"/>
                </a:lnTo>
                <a:lnTo>
                  <a:pt x="26789" y="17860"/>
                </a:lnTo>
                <a:lnTo>
                  <a:pt x="44648" y="35719"/>
                </a:lnTo>
                <a:lnTo>
                  <a:pt x="62508" y="71438"/>
                </a:lnTo>
                <a:lnTo>
                  <a:pt x="71437" y="98227"/>
                </a:lnTo>
                <a:lnTo>
                  <a:pt x="89297" y="116086"/>
                </a:lnTo>
                <a:lnTo>
                  <a:pt x="98226" y="133946"/>
                </a:lnTo>
                <a:lnTo>
                  <a:pt x="107156" y="142875"/>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286375" y="4134445"/>
            <a:ext cx="205384" cy="125017"/>
          </a:xfrm>
          <a:custGeom>
            <a:avLst/>
            <a:gdLst/>
            <a:ahLst/>
            <a:cxnLst/>
            <a:rect l="0" t="0" r="0" b="0"/>
            <a:pathLst>
              <a:path w="205384" h="125017">
                <a:moveTo>
                  <a:pt x="0" y="125016"/>
                </a:moveTo>
                <a:lnTo>
                  <a:pt x="8930" y="116086"/>
                </a:lnTo>
                <a:lnTo>
                  <a:pt x="44648" y="107156"/>
                </a:lnTo>
                <a:lnTo>
                  <a:pt x="89297" y="80367"/>
                </a:lnTo>
                <a:lnTo>
                  <a:pt x="142875" y="44648"/>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483078" y="4402336"/>
            <a:ext cx="401837" cy="285751"/>
          </a:xfrm>
          <a:custGeom>
            <a:avLst/>
            <a:gdLst/>
            <a:ahLst/>
            <a:cxnLst/>
            <a:rect l="0" t="0" r="0" b="0"/>
            <a:pathLst>
              <a:path w="401837" h="285751">
                <a:moveTo>
                  <a:pt x="53578" y="276820"/>
                </a:moveTo>
                <a:lnTo>
                  <a:pt x="44649" y="276820"/>
                </a:lnTo>
                <a:lnTo>
                  <a:pt x="44649" y="276820"/>
                </a:lnTo>
                <a:lnTo>
                  <a:pt x="35719" y="285750"/>
                </a:lnTo>
                <a:lnTo>
                  <a:pt x="17860" y="285750"/>
                </a:lnTo>
                <a:lnTo>
                  <a:pt x="8930" y="285750"/>
                </a:lnTo>
                <a:lnTo>
                  <a:pt x="0" y="285750"/>
                </a:lnTo>
                <a:lnTo>
                  <a:pt x="0" y="285750"/>
                </a:lnTo>
                <a:lnTo>
                  <a:pt x="0" y="285750"/>
                </a:lnTo>
                <a:lnTo>
                  <a:pt x="0" y="285750"/>
                </a:lnTo>
                <a:lnTo>
                  <a:pt x="8930" y="276820"/>
                </a:lnTo>
                <a:lnTo>
                  <a:pt x="35719" y="267890"/>
                </a:lnTo>
                <a:lnTo>
                  <a:pt x="80367" y="241101"/>
                </a:lnTo>
                <a:lnTo>
                  <a:pt x="160735" y="187523"/>
                </a:lnTo>
                <a:lnTo>
                  <a:pt x="267891" y="107156"/>
                </a:lnTo>
                <a:lnTo>
                  <a:pt x="401836" y="0"/>
                </a:lnTo>
                <a:lnTo>
                  <a:pt x="40183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404019281"/>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Syntactic Sugar</a:t>
            </a:r>
            <a:endParaRPr lang="en-US" dirty="0"/>
          </a:p>
        </p:txBody>
      </p:sp>
      <p:sp>
        <p:nvSpPr>
          <p:cNvPr id="3" name="Content Placeholder 2"/>
          <p:cNvSpPr>
            <a:spLocks noGrp="1"/>
          </p:cNvSpPr>
          <p:nvPr>
            <p:ph idx="1"/>
          </p:nvPr>
        </p:nvSpPr>
        <p:spPr/>
        <p:txBody>
          <a:bodyPr>
            <a:normAutofit/>
          </a:bodyPr>
          <a:lstStyle/>
          <a:p>
            <a:r>
              <a:rPr lang="en-US" dirty="0" err="1" smtClean="0"/>
              <a:t>Hamcrest</a:t>
            </a:r>
            <a:r>
              <a:rPr lang="en-US" dirty="0" smtClean="0"/>
              <a:t> </a:t>
            </a:r>
            <a:r>
              <a:rPr lang="en-US" dirty="0"/>
              <a:t>strives to make your tests as readable as possible. </a:t>
            </a:r>
            <a:endParaRPr lang="en-US" dirty="0" smtClean="0"/>
          </a:p>
          <a:p>
            <a:r>
              <a:rPr lang="en-US" dirty="0" smtClean="0"/>
              <a:t>For </a:t>
            </a:r>
            <a:r>
              <a:rPr lang="en-US" dirty="0"/>
              <a:t>example, </a:t>
            </a:r>
            <a:r>
              <a:rPr lang="en-US" dirty="0" smtClean="0"/>
              <a:t>the “is” </a:t>
            </a:r>
            <a:r>
              <a:rPr lang="en-US" dirty="0"/>
              <a:t>matcher is a wrapper that doesn't add any extra behavior to the underlying matcher</a:t>
            </a:r>
            <a:r>
              <a:rPr lang="en-US" dirty="0" smtClean="0"/>
              <a:t>., but increases readability.</a:t>
            </a:r>
          </a:p>
          <a:p>
            <a:r>
              <a:rPr lang="en-US" dirty="0" smtClean="0"/>
              <a:t>The </a:t>
            </a:r>
            <a:r>
              <a:rPr lang="en-US" dirty="0"/>
              <a:t>following assertions are all equivalent: </a:t>
            </a:r>
          </a:p>
          <a:p>
            <a:pPr lvl="1"/>
            <a:r>
              <a:rPr lang="en-US" dirty="0" err="1"/>
              <a:t>assertThat</a:t>
            </a:r>
            <a:r>
              <a:rPr lang="en-US" dirty="0"/>
              <a:t>(</a:t>
            </a:r>
            <a:r>
              <a:rPr lang="en-US" dirty="0" err="1"/>
              <a:t>theBiscuit</a:t>
            </a:r>
            <a:r>
              <a:rPr lang="en-US" dirty="0"/>
              <a:t>, </a:t>
            </a:r>
            <a:r>
              <a:rPr lang="en-US" dirty="0" err="1"/>
              <a:t>equalTo</a:t>
            </a:r>
            <a:r>
              <a:rPr lang="en-US" dirty="0"/>
              <a:t>(</a:t>
            </a:r>
            <a:r>
              <a:rPr lang="en-US" dirty="0" err="1"/>
              <a:t>myBiscuit</a:t>
            </a:r>
            <a:r>
              <a:rPr lang="en-US" dirty="0" smtClean="0"/>
              <a:t>));</a:t>
            </a:r>
          </a:p>
          <a:p>
            <a:pPr lvl="1"/>
            <a:r>
              <a:rPr lang="en-US" dirty="0" err="1" smtClean="0"/>
              <a:t>assertThat</a:t>
            </a:r>
            <a:r>
              <a:rPr lang="en-US" dirty="0" smtClean="0"/>
              <a:t>(</a:t>
            </a:r>
            <a:r>
              <a:rPr lang="en-US" dirty="0" err="1" smtClean="0"/>
              <a:t>theBiscuit</a:t>
            </a:r>
            <a:r>
              <a:rPr lang="en-US" dirty="0"/>
              <a:t>, is(</a:t>
            </a:r>
            <a:r>
              <a:rPr lang="en-US" dirty="0" err="1"/>
              <a:t>equalTo</a:t>
            </a:r>
            <a:r>
              <a:rPr lang="en-US" dirty="0"/>
              <a:t>(</a:t>
            </a:r>
            <a:r>
              <a:rPr lang="en-US" dirty="0" err="1"/>
              <a:t>myBiscuit</a:t>
            </a:r>
            <a:r>
              <a:rPr lang="en-US" dirty="0" smtClean="0"/>
              <a:t>)));</a:t>
            </a:r>
          </a:p>
          <a:p>
            <a:pPr lvl="1"/>
            <a:r>
              <a:rPr lang="en-US" dirty="0" err="1" smtClean="0"/>
              <a:t>assertThat</a:t>
            </a:r>
            <a:r>
              <a:rPr lang="en-US" dirty="0" smtClean="0"/>
              <a:t>(</a:t>
            </a:r>
            <a:r>
              <a:rPr lang="en-US" dirty="0" err="1" smtClean="0"/>
              <a:t>theBiscuit</a:t>
            </a:r>
            <a:r>
              <a:rPr lang="en-US" dirty="0"/>
              <a:t>, is(</a:t>
            </a:r>
            <a:r>
              <a:rPr lang="en-US" dirty="0" err="1"/>
              <a:t>myBiscuit</a:t>
            </a:r>
            <a:r>
              <a:rPr lang="en-US" dirty="0" smtClean="0"/>
              <a:t>));</a:t>
            </a:r>
          </a:p>
          <a:p>
            <a:r>
              <a:rPr lang="en-US" dirty="0" smtClean="0"/>
              <a:t>The </a:t>
            </a:r>
            <a:r>
              <a:rPr lang="en-US" dirty="0"/>
              <a:t>last form is allowed since is(T value) is overloaded to return is(</a:t>
            </a:r>
            <a:r>
              <a:rPr lang="en-US" dirty="0" err="1"/>
              <a:t>equalTo</a:t>
            </a:r>
            <a:r>
              <a:rPr lang="en-US" dirty="0"/>
              <a:t>(value)). </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7742039" y="2643188"/>
            <a:ext cx="89298" cy="169664"/>
          </a:xfrm>
          <a:custGeom>
            <a:avLst/>
            <a:gdLst/>
            <a:ahLst/>
            <a:cxnLst/>
            <a:rect l="0" t="0" r="0" b="0"/>
            <a:pathLst>
              <a:path w="89298" h="169664">
                <a:moveTo>
                  <a:pt x="62508" y="35718"/>
                </a:moveTo>
                <a:lnTo>
                  <a:pt x="62508" y="35718"/>
                </a:lnTo>
                <a:lnTo>
                  <a:pt x="71438" y="35718"/>
                </a:lnTo>
                <a:lnTo>
                  <a:pt x="71438" y="35718"/>
                </a:lnTo>
                <a:lnTo>
                  <a:pt x="71438" y="26789"/>
                </a:lnTo>
                <a:lnTo>
                  <a:pt x="71438" y="26789"/>
                </a:lnTo>
                <a:lnTo>
                  <a:pt x="80367" y="26789"/>
                </a:lnTo>
                <a:lnTo>
                  <a:pt x="80367" y="26789"/>
                </a:lnTo>
                <a:lnTo>
                  <a:pt x="80367" y="26789"/>
                </a:lnTo>
                <a:lnTo>
                  <a:pt x="80367" y="17859"/>
                </a:lnTo>
                <a:lnTo>
                  <a:pt x="80367" y="17859"/>
                </a:lnTo>
                <a:lnTo>
                  <a:pt x="80367" y="17859"/>
                </a:lnTo>
                <a:lnTo>
                  <a:pt x="80367" y="8929"/>
                </a:lnTo>
                <a:lnTo>
                  <a:pt x="80367" y="8929"/>
                </a:lnTo>
                <a:lnTo>
                  <a:pt x="89297" y="8929"/>
                </a:lnTo>
                <a:lnTo>
                  <a:pt x="89297" y="8929"/>
                </a:lnTo>
                <a:lnTo>
                  <a:pt x="89297" y="0"/>
                </a:lnTo>
                <a:lnTo>
                  <a:pt x="89297" y="0"/>
                </a:lnTo>
                <a:lnTo>
                  <a:pt x="89297" y="0"/>
                </a:lnTo>
                <a:lnTo>
                  <a:pt x="89297" y="0"/>
                </a:lnTo>
                <a:lnTo>
                  <a:pt x="80367" y="0"/>
                </a:lnTo>
                <a:lnTo>
                  <a:pt x="80367" y="8929"/>
                </a:lnTo>
                <a:lnTo>
                  <a:pt x="71438" y="35718"/>
                </a:lnTo>
                <a:lnTo>
                  <a:pt x="62508" y="62507"/>
                </a:lnTo>
                <a:lnTo>
                  <a:pt x="44649" y="89296"/>
                </a:lnTo>
                <a:lnTo>
                  <a:pt x="26789" y="116085"/>
                </a:lnTo>
                <a:lnTo>
                  <a:pt x="8930" y="142875"/>
                </a:lnTo>
                <a:lnTo>
                  <a:pt x="0" y="160733"/>
                </a:lnTo>
                <a:lnTo>
                  <a:pt x="0" y="169663"/>
                </a:lnTo>
                <a:lnTo>
                  <a:pt x="0" y="169663"/>
                </a:lnTo>
                <a:lnTo>
                  <a:pt x="0" y="169663"/>
                </a:lnTo>
                <a:lnTo>
                  <a:pt x="8930" y="160733"/>
                </a:lnTo>
                <a:lnTo>
                  <a:pt x="17859" y="151804"/>
                </a:lnTo>
                <a:lnTo>
                  <a:pt x="35719" y="133945"/>
                </a:lnTo>
                <a:lnTo>
                  <a:pt x="35719"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804547" y="2625328"/>
            <a:ext cx="169665" cy="187524"/>
          </a:xfrm>
          <a:custGeom>
            <a:avLst/>
            <a:gdLst/>
            <a:ahLst/>
            <a:cxnLst/>
            <a:rect l="0" t="0" r="0" b="0"/>
            <a:pathLst>
              <a:path w="169665" h="187524">
                <a:moveTo>
                  <a:pt x="80367" y="8930"/>
                </a:moveTo>
                <a:lnTo>
                  <a:pt x="80367" y="8930"/>
                </a:lnTo>
                <a:lnTo>
                  <a:pt x="71437" y="17860"/>
                </a:lnTo>
                <a:lnTo>
                  <a:pt x="71437" y="17860"/>
                </a:lnTo>
                <a:lnTo>
                  <a:pt x="62508" y="26789"/>
                </a:lnTo>
                <a:lnTo>
                  <a:pt x="62508" y="44649"/>
                </a:lnTo>
                <a:lnTo>
                  <a:pt x="53578" y="53578"/>
                </a:lnTo>
                <a:lnTo>
                  <a:pt x="44648" y="80367"/>
                </a:lnTo>
                <a:lnTo>
                  <a:pt x="35719" y="98227"/>
                </a:lnTo>
                <a:lnTo>
                  <a:pt x="17859" y="116086"/>
                </a:lnTo>
                <a:lnTo>
                  <a:pt x="8930" y="133945"/>
                </a:lnTo>
                <a:lnTo>
                  <a:pt x="8930" y="142875"/>
                </a:lnTo>
                <a:lnTo>
                  <a:pt x="0" y="151805"/>
                </a:lnTo>
                <a:lnTo>
                  <a:pt x="0" y="151805"/>
                </a:lnTo>
                <a:lnTo>
                  <a:pt x="8930" y="151805"/>
                </a:lnTo>
                <a:lnTo>
                  <a:pt x="17859" y="142875"/>
                </a:lnTo>
                <a:lnTo>
                  <a:pt x="26789" y="125016"/>
                </a:lnTo>
                <a:lnTo>
                  <a:pt x="35719" y="107156"/>
                </a:lnTo>
                <a:lnTo>
                  <a:pt x="53578" y="80367"/>
                </a:lnTo>
                <a:lnTo>
                  <a:pt x="71437" y="53578"/>
                </a:lnTo>
                <a:lnTo>
                  <a:pt x="80367" y="35719"/>
                </a:lnTo>
                <a:lnTo>
                  <a:pt x="89297" y="26789"/>
                </a:lnTo>
                <a:lnTo>
                  <a:pt x="89297" y="26789"/>
                </a:lnTo>
                <a:lnTo>
                  <a:pt x="89297" y="35719"/>
                </a:lnTo>
                <a:lnTo>
                  <a:pt x="80367" y="53578"/>
                </a:lnTo>
                <a:lnTo>
                  <a:pt x="80367" y="71438"/>
                </a:lnTo>
                <a:lnTo>
                  <a:pt x="62508" y="98227"/>
                </a:lnTo>
                <a:lnTo>
                  <a:pt x="62508" y="116086"/>
                </a:lnTo>
                <a:lnTo>
                  <a:pt x="53578" y="142875"/>
                </a:lnTo>
                <a:lnTo>
                  <a:pt x="44648" y="151805"/>
                </a:lnTo>
                <a:lnTo>
                  <a:pt x="44648" y="160735"/>
                </a:lnTo>
                <a:lnTo>
                  <a:pt x="44648" y="160735"/>
                </a:lnTo>
                <a:lnTo>
                  <a:pt x="53578" y="160735"/>
                </a:lnTo>
                <a:lnTo>
                  <a:pt x="62508" y="151805"/>
                </a:lnTo>
                <a:lnTo>
                  <a:pt x="71437" y="133945"/>
                </a:lnTo>
                <a:lnTo>
                  <a:pt x="80367" y="107156"/>
                </a:lnTo>
                <a:lnTo>
                  <a:pt x="89297" y="71438"/>
                </a:lnTo>
                <a:lnTo>
                  <a:pt x="107156" y="44649"/>
                </a:lnTo>
                <a:lnTo>
                  <a:pt x="116086" y="26789"/>
                </a:lnTo>
                <a:lnTo>
                  <a:pt x="125016" y="8930"/>
                </a:lnTo>
                <a:lnTo>
                  <a:pt x="133945" y="8930"/>
                </a:lnTo>
                <a:lnTo>
                  <a:pt x="125016" y="26789"/>
                </a:lnTo>
                <a:lnTo>
                  <a:pt x="116086" y="44649"/>
                </a:lnTo>
                <a:lnTo>
                  <a:pt x="107156" y="71438"/>
                </a:lnTo>
                <a:lnTo>
                  <a:pt x="89297" y="98227"/>
                </a:lnTo>
                <a:lnTo>
                  <a:pt x="80367" y="125016"/>
                </a:lnTo>
                <a:lnTo>
                  <a:pt x="71437" y="142875"/>
                </a:lnTo>
                <a:lnTo>
                  <a:pt x="62508" y="151805"/>
                </a:lnTo>
                <a:lnTo>
                  <a:pt x="62508" y="151805"/>
                </a:lnTo>
                <a:lnTo>
                  <a:pt x="71437" y="142875"/>
                </a:lnTo>
                <a:lnTo>
                  <a:pt x="71437" y="125016"/>
                </a:lnTo>
                <a:lnTo>
                  <a:pt x="89297" y="98227"/>
                </a:lnTo>
                <a:lnTo>
                  <a:pt x="107156" y="71438"/>
                </a:lnTo>
                <a:lnTo>
                  <a:pt x="125016" y="35719"/>
                </a:lnTo>
                <a:lnTo>
                  <a:pt x="133945" y="17860"/>
                </a:lnTo>
                <a:lnTo>
                  <a:pt x="151805" y="0"/>
                </a:lnTo>
                <a:lnTo>
                  <a:pt x="160734" y="8930"/>
                </a:lnTo>
                <a:lnTo>
                  <a:pt x="160734" y="26789"/>
                </a:lnTo>
                <a:lnTo>
                  <a:pt x="151805" y="53578"/>
                </a:lnTo>
                <a:lnTo>
                  <a:pt x="133945" y="80367"/>
                </a:lnTo>
                <a:lnTo>
                  <a:pt x="125016" y="116086"/>
                </a:lnTo>
                <a:lnTo>
                  <a:pt x="107156" y="151805"/>
                </a:lnTo>
                <a:lnTo>
                  <a:pt x="98226" y="169664"/>
                </a:lnTo>
                <a:lnTo>
                  <a:pt x="89297" y="187523"/>
                </a:lnTo>
                <a:lnTo>
                  <a:pt x="80367" y="187523"/>
                </a:lnTo>
                <a:lnTo>
                  <a:pt x="80367" y="178593"/>
                </a:lnTo>
                <a:lnTo>
                  <a:pt x="98226" y="160735"/>
                </a:lnTo>
                <a:lnTo>
                  <a:pt x="107156" y="125016"/>
                </a:lnTo>
                <a:lnTo>
                  <a:pt x="133945" y="89297"/>
                </a:lnTo>
                <a:lnTo>
                  <a:pt x="142875" y="53578"/>
                </a:lnTo>
                <a:lnTo>
                  <a:pt x="160734" y="35719"/>
                </a:lnTo>
                <a:lnTo>
                  <a:pt x="169664" y="26789"/>
                </a:lnTo>
                <a:lnTo>
                  <a:pt x="169664" y="35719"/>
                </a:lnTo>
                <a:lnTo>
                  <a:pt x="160734" y="53578"/>
                </a:lnTo>
                <a:lnTo>
                  <a:pt x="160734"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125516" y="3670101"/>
            <a:ext cx="1375173" cy="35720"/>
          </a:xfrm>
          <a:custGeom>
            <a:avLst/>
            <a:gdLst/>
            <a:ahLst/>
            <a:cxnLst/>
            <a:rect l="0" t="0" r="0" b="0"/>
            <a:pathLst>
              <a:path w="1375173" h="35720">
                <a:moveTo>
                  <a:pt x="0" y="26789"/>
                </a:moveTo>
                <a:lnTo>
                  <a:pt x="0" y="26789"/>
                </a:lnTo>
                <a:lnTo>
                  <a:pt x="0" y="17860"/>
                </a:lnTo>
                <a:lnTo>
                  <a:pt x="0" y="17860"/>
                </a:lnTo>
                <a:lnTo>
                  <a:pt x="0" y="8930"/>
                </a:lnTo>
                <a:lnTo>
                  <a:pt x="8929" y="8930"/>
                </a:lnTo>
                <a:lnTo>
                  <a:pt x="8929" y="0"/>
                </a:lnTo>
                <a:lnTo>
                  <a:pt x="26789" y="0"/>
                </a:lnTo>
                <a:lnTo>
                  <a:pt x="35718" y="0"/>
                </a:lnTo>
                <a:lnTo>
                  <a:pt x="44648" y="0"/>
                </a:lnTo>
                <a:lnTo>
                  <a:pt x="62507" y="8930"/>
                </a:lnTo>
                <a:lnTo>
                  <a:pt x="80367" y="8930"/>
                </a:lnTo>
                <a:lnTo>
                  <a:pt x="107156" y="8930"/>
                </a:lnTo>
                <a:lnTo>
                  <a:pt x="133945" y="17860"/>
                </a:lnTo>
                <a:lnTo>
                  <a:pt x="169664" y="26789"/>
                </a:lnTo>
                <a:lnTo>
                  <a:pt x="205382" y="26789"/>
                </a:lnTo>
                <a:lnTo>
                  <a:pt x="250031" y="26789"/>
                </a:lnTo>
                <a:lnTo>
                  <a:pt x="303609" y="26789"/>
                </a:lnTo>
                <a:lnTo>
                  <a:pt x="357187" y="26789"/>
                </a:lnTo>
                <a:lnTo>
                  <a:pt x="410765" y="26789"/>
                </a:lnTo>
                <a:lnTo>
                  <a:pt x="473273" y="17860"/>
                </a:lnTo>
                <a:lnTo>
                  <a:pt x="526851" y="17860"/>
                </a:lnTo>
                <a:lnTo>
                  <a:pt x="589359" y="17860"/>
                </a:lnTo>
                <a:lnTo>
                  <a:pt x="651867" y="17860"/>
                </a:lnTo>
                <a:lnTo>
                  <a:pt x="714375" y="17860"/>
                </a:lnTo>
                <a:lnTo>
                  <a:pt x="767953" y="17860"/>
                </a:lnTo>
                <a:lnTo>
                  <a:pt x="839390" y="17860"/>
                </a:lnTo>
                <a:lnTo>
                  <a:pt x="901898" y="26789"/>
                </a:lnTo>
                <a:lnTo>
                  <a:pt x="964406" y="26789"/>
                </a:lnTo>
                <a:lnTo>
                  <a:pt x="1035843" y="26789"/>
                </a:lnTo>
                <a:lnTo>
                  <a:pt x="1098351" y="35719"/>
                </a:lnTo>
                <a:lnTo>
                  <a:pt x="1169789" y="35719"/>
                </a:lnTo>
                <a:lnTo>
                  <a:pt x="1241226" y="35719"/>
                </a:lnTo>
                <a:lnTo>
                  <a:pt x="1312664" y="35719"/>
                </a:lnTo>
                <a:lnTo>
                  <a:pt x="1375172" y="35719"/>
                </a:lnTo>
                <a:lnTo>
                  <a:pt x="1375172"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643563" y="3687961"/>
            <a:ext cx="866180" cy="17860"/>
          </a:xfrm>
          <a:custGeom>
            <a:avLst/>
            <a:gdLst/>
            <a:ahLst/>
            <a:cxnLst/>
            <a:rect l="0" t="0" r="0" b="0"/>
            <a:pathLst>
              <a:path w="866180" h="17860">
                <a:moveTo>
                  <a:pt x="0" y="17859"/>
                </a:moveTo>
                <a:lnTo>
                  <a:pt x="71437" y="17859"/>
                </a:lnTo>
                <a:lnTo>
                  <a:pt x="142875" y="17859"/>
                </a:lnTo>
                <a:lnTo>
                  <a:pt x="214312" y="17859"/>
                </a:lnTo>
                <a:lnTo>
                  <a:pt x="294679" y="17859"/>
                </a:lnTo>
                <a:lnTo>
                  <a:pt x="366117" y="17859"/>
                </a:lnTo>
                <a:lnTo>
                  <a:pt x="446484" y="17859"/>
                </a:lnTo>
                <a:lnTo>
                  <a:pt x="517921" y="8929"/>
                </a:lnTo>
                <a:lnTo>
                  <a:pt x="589359" y="8929"/>
                </a:lnTo>
                <a:lnTo>
                  <a:pt x="660796" y="8929"/>
                </a:lnTo>
                <a:lnTo>
                  <a:pt x="723304" y="0"/>
                </a:lnTo>
                <a:lnTo>
                  <a:pt x="785812" y="0"/>
                </a:lnTo>
                <a:lnTo>
                  <a:pt x="830460" y="0"/>
                </a:lnTo>
                <a:lnTo>
                  <a:pt x="866179" y="0"/>
                </a:lnTo>
                <a:lnTo>
                  <a:pt x="86617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589984" y="4616648"/>
            <a:ext cx="312540" cy="169665"/>
          </a:xfrm>
          <a:custGeom>
            <a:avLst/>
            <a:gdLst/>
            <a:ahLst/>
            <a:cxnLst/>
            <a:rect l="0" t="0" r="0" b="0"/>
            <a:pathLst>
              <a:path w="312540" h="169665">
                <a:moveTo>
                  <a:pt x="0" y="35719"/>
                </a:moveTo>
                <a:lnTo>
                  <a:pt x="0" y="26789"/>
                </a:lnTo>
                <a:lnTo>
                  <a:pt x="0" y="26789"/>
                </a:lnTo>
                <a:lnTo>
                  <a:pt x="0" y="17859"/>
                </a:lnTo>
                <a:lnTo>
                  <a:pt x="0" y="17859"/>
                </a:lnTo>
                <a:lnTo>
                  <a:pt x="0" y="17859"/>
                </a:lnTo>
                <a:lnTo>
                  <a:pt x="8930" y="8930"/>
                </a:lnTo>
                <a:lnTo>
                  <a:pt x="8930" y="8930"/>
                </a:lnTo>
                <a:lnTo>
                  <a:pt x="17860" y="8930"/>
                </a:lnTo>
                <a:lnTo>
                  <a:pt x="17860" y="0"/>
                </a:lnTo>
                <a:lnTo>
                  <a:pt x="26789" y="8930"/>
                </a:lnTo>
                <a:lnTo>
                  <a:pt x="35719" y="8930"/>
                </a:lnTo>
                <a:lnTo>
                  <a:pt x="44649" y="17859"/>
                </a:lnTo>
                <a:lnTo>
                  <a:pt x="62508" y="26789"/>
                </a:lnTo>
                <a:lnTo>
                  <a:pt x="80368" y="35719"/>
                </a:lnTo>
                <a:lnTo>
                  <a:pt x="89297" y="53578"/>
                </a:lnTo>
                <a:lnTo>
                  <a:pt x="116086" y="62508"/>
                </a:lnTo>
                <a:lnTo>
                  <a:pt x="133946" y="71438"/>
                </a:lnTo>
                <a:lnTo>
                  <a:pt x="160735" y="80367"/>
                </a:lnTo>
                <a:lnTo>
                  <a:pt x="187524" y="89297"/>
                </a:lnTo>
                <a:lnTo>
                  <a:pt x="205383" y="98227"/>
                </a:lnTo>
                <a:lnTo>
                  <a:pt x="223243" y="107156"/>
                </a:lnTo>
                <a:lnTo>
                  <a:pt x="241102" y="125016"/>
                </a:lnTo>
                <a:lnTo>
                  <a:pt x="258961" y="133945"/>
                </a:lnTo>
                <a:lnTo>
                  <a:pt x="276821" y="151805"/>
                </a:lnTo>
                <a:lnTo>
                  <a:pt x="294680" y="160734"/>
                </a:lnTo>
                <a:lnTo>
                  <a:pt x="303610" y="169664"/>
                </a:lnTo>
                <a:lnTo>
                  <a:pt x="312539" y="169664"/>
                </a:lnTo>
                <a:lnTo>
                  <a:pt x="312539"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616773" y="4572000"/>
            <a:ext cx="232173" cy="294680"/>
          </a:xfrm>
          <a:custGeom>
            <a:avLst/>
            <a:gdLst/>
            <a:ahLst/>
            <a:cxnLst/>
            <a:rect l="0" t="0" r="0" b="0"/>
            <a:pathLst>
              <a:path w="232173" h="294680">
                <a:moveTo>
                  <a:pt x="232172" y="0"/>
                </a:moveTo>
                <a:lnTo>
                  <a:pt x="232172" y="0"/>
                </a:lnTo>
                <a:lnTo>
                  <a:pt x="223243" y="0"/>
                </a:lnTo>
                <a:lnTo>
                  <a:pt x="214313" y="8929"/>
                </a:lnTo>
                <a:lnTo>
                  <a:pt x="196454" y="26789"/>
                </a:lnTo>
                <a:lnTo>
                  <a:pt x="178594" y="44648"/>
                </a:lnTo>
                <a:lnTo>
                  <a:pt x="160735" y="80367"/>
                </a:lnTo>
                <a:lnTo>
                  <a:pt x="142875" y="116086"/>
                </a:lnTo>
                <a:lnTo>
                  <a:pt x="116086" y="160734"/>
                </a:lnTo>
                <a:lnTo>
                  <a:pt x="80368" y="196453"/>
                </a:lnTo>
                <a:lnTo>
                  <a:pt x="62508" y="241101"/>
                </a:lnTo>
                <a:lnTo>
                  <a:pt x="35719" y="267890"/>
                </a:lnTo>
                <a:lnTo>
                  <a:pt x="17860" y="285750"/>
                </a:lnTo>
                <a:lnTo>
                  <a:pt x="8930" y="294679"/>
                </a:lnTo>
                <a:lnTo>
                  <a:pt x="0" y="294679"/>
                </a:lnTo>
                <a:lnTo>
                  <a:pt x="0" y="294679"/>
                </a:lnTo>
                <a:lnTo>
                  <a:pt x="0"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18871535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Writing custom </a:t>
            </a:r>
            <a:r>
              <a:rPr lang="en-US" dirty="0" smtClean="0"/>
              <a:t>matchers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a:t>matcher for testing if a double value has the value </a:t>
            </a:r>
            <a:r>
              <a:rPr lang="en-US" dirty="0" err="1"/>
              <a:t>NaN</a:t>
            </a:r>
            <a:r>
              <a:rPr lang="en-US" dirty="0"/>
              <a:t> (not a number). This is the test we want to write: </a:t>
            </a:r>
          </a:p>
          <a:p>
            <a:r>
              <a:rPr lang="en-US" dirty="0"/>
              <a:t>public void </a:t>
            </a:r>
            <a:r>
              <a:rPr lang="en-US" dirty="0" err="1"/>
              <a:t>testSquareRootOfMinusOneIsNotANumber</a:t>
            </a:r>
            <a:r>
              <a:rPr lang="en-US" dirty="0"/>
              <a:t>() {</a:t>
            </a:r>
            <a:br>
              <a:rPr lang="en-US" dirty="0"/>
            </a:br>
            <a:r>
              <a:rPr lang="en-US" dirty="0"/>
              <a:t>  </a:t>
            </a:r>
            <a:r>
              <a:rPr lang="en-US" dirty="0" err="1"/>
              <a:t>assertThat</a:t>
            </a:r>
            <a:r>
              <a:rPr lang="en-US" dirty="0"/>
              <a:t>(</a:t>
            </a:r>
            <a:r>
              <a:rPr lang="en-US" dirty="0" err="1"/>
              <a:t>Math.sqrt</a:t>
            </a:r>
            <a:r>
              <a:rPr lang="en-US" dirty="0"/>
              <a:t>(-1), is(</a:t>
            </a:r>
            <a:r>
              <a:rPr lang="en-US" dirty="0" err="1"/>
              <a:t>notANumber</a:t>
            </a:r>
            <a:r>
              <a:rPr lang="en-US" dirty="0"/>
              <a:t>()));</a:t>
            </a:r>
            <a:br>
              <a:rPr lang="en-US" dirty="0"/>
            </a:br>
            <a:r>
              <a:rPr lang="en-US"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7706320" y="1160859"/>
            <a:ext cx="973336" cy="982267"/>
          </a:xfrm>
          <a:custGeom>
            <a:avLst/>
            <a:gdLst/>
            <a:ahLst/>
            <a:cxnLst/>
            <a:rect l="0" t="0" r="0" b="0"/>
            <a:pathLst>
              <a:path w="973336" h="982267">
                <a:moveTo>
                  <a:pt x="884039" y="437555"/>
                </a:moveTo>
                <a:lnTo>
                  <a:pt x="866179" y="437555"/>
                </a:lnTo>
                <a:lnTo>
                  <a:pt x="866179" y="437555"/>
                </a:lnTo>
                <a:lnTo>
                  <a:pt x="866179" y="428625"/>
                </a:lnTo>
                <a:lnTo>
                  <a:pt x="857250" y="428625"/>
                </a:lnTo>
                <a:lnTo>
                  <a:pt x="866179" y="419695"/>
                </a:lnTo>
                <a:lnTo>
                  <a:pt x="875109" y="410766"/>
                </a:lnTo>
                <a:lnTo>
                  <a:pt x="875109" y="410766"/>
                </a:lnTo>
                <a:lnTo>
                  <a:pt x="875109" y="392906"/>
                </a:lnTo>
                <a:lnTo>
                  <a:pt x="875109" y="392906"/>
                </a:lnTo>
                <a:lnTo>
                  <a:pt x="866179" y="375047"/>
                </a:lnTo>
                <a:lnTo>
                  <a:pt x="857250" y="366117"/>
                </a:lnTo>
                <a:lnTo>
                  <a:pt x="857250" y="357188"/>
                </a:lnTo>
                <a:lnTo>
                  <a:pt x="857250" y="348258"/>
                </a:lnTo>
                <a:lnTo>
                  <a:pt x="857250" y="330399"/>
                </a:lnTo>
                <a:lnTo>
                  <a:pt x="857250" y="321469"/>
                </a:lnTo>
                <a:lnTo>
                  <a:pt x="857250" y="303610"/>
                </a:lnTo>
                <a:lnTo>
                  <a:pt x="848320" y="285750"/>
                </a:lnTo>
                <a:lnTo>
                  <a:pt x="848320" y="276820"/>
                </a:lnTo>
                <a:lnTo>
                  <a:pt x="839390" y="258961"/>
                </a:lnTo>
                <a:lnTo>
                  <a:pt x="821531" y="250031"/>
                </a:lnTo>
                <a:lnTo>
                  <a:pt x="803671" y="232172"/>
                </a:lnTo>
                <a:lnTo>
                  <a:pt x="785812" y="223243"/>
                </a:lnTo>
                <a:lnTo>
                  <a:pt x="767953" y="205383"/>
                </a:lnTo>
                <a:lnTo>
                  <a:pt x="750093" y="205383"/>
                </a:lnTo>
                <a:lnTo>
                  <a:pt x="732234" y="196454"/>
                </a:lnTo>
                <a:lnTo>
                  <a:pt x="714375" y="187524"/>
                </a:lnTo>
                <a:lnTo>
                  <a:pt x="687585" y="178594"/>
                </a:lnTo>
                <a:lnTo>
                  <a:pt x="642937" y="178594"/>
                </a:lnTo>
                <a:lnTo>
                  <a:pt x="589359" y="178594"/>
                </a:lnTo>
                <a:lnTo>
                  <a:pt x="535781" y="178594"/>
                </a:lnTo>
                <a:lnTo>
                  <a:pt x="473274" y="187524"/>
                </a:lnTo>
                <a:lnTo>
                  <a:pt x="410766" y="196454"/>
                </a:lnTo>
                <a:lnTo>
                  <a:pt x="357188" y="205383"/>
                </a:lnTo>
                <a:lnTo>
                  <a:pt x="303610" y="223243"/>
                </a:lnTo>
                <a:lnTo>
                  <a:pt x="250032" y="250031"/>
                </a:lnTo>
                <a:lnTo>
                  <a:pt x="214313" y="267891"/>
                </a:lnTo>
                <a:lnTo>
                  <a:pt x="169664" y="303610"/>
                </a:lnTo>
                <a:lnTo>
                  <a:pt x="125016" y="330399"/>
                </a:lnTo>
                <a:lnTo>
                  <a:pt x="98227" y="366117"/>
                </a:lnTo>
                <a:lnTo>
                  <a:pt x="71438" y="401836"/>
                </a:lnTo>
                <a:lnTo>
                  <a:pt x="44649" y="446485"/>
                </a:lnTo>
                <a:lnTo>
                  <a:pt x="26789" y="491133"/>
                </a:lnTo>
                <a:lnTo>
                  <a:pt x="8930" y="535781"/>
                </a:lnTo>
                <a:lnTo>
                  <a:pt x="0" y="580430"/>
                </a:lnTo>
                <a:lnTo>
                  <a:pt x="0" y="625078"/>
                </a:lnTo>
                <a:lnTo>
                  <a:pt x="0" y="669727"/>
                </a:lnTo>
                <a:lnTo>
                  <a:pt x="0" y="714375"/>
                </a:lnTo>
                <a:lnTo>
                  <a:pt x="8930" y="759024"/>
                </a:lnTo>
                <a:lnTo>
                  <a:pt x="26789" y="794742"/>
                </a:lnTo>
                <a:lnTo>
                  <a:pt x="53578" y="830461"/>
                </a:lnTo>
                <a:lnTo>
                  <a:pt x="80368" y="866180"/>
                </a:lnTo>
                <a:lnTo>
                  <a:pt x="125016" y="892969"/>
                </a:lnTo>
                <a:lnTo>
                  <a:pt x="169664" y="919758"/>
                </a:lnTo>
                <a:lnTo>
                  <a:pt x="232172" y="937617"/>
                </a:lnTo>
                <a:lnTo>
                  <a:pt x="303610" y="955477"/>
                </a:lnTo>
                <a:lnTo>
                  <a:pt x="375047" y="973336"/>
                </a:lnTo>
                <a:lnTo>
                  <a:pt x="455414" y="982266"/>
                </a:lnTo>
                <a:lnTo>
                  <a:pt x="517921" y="982266"/>
                </a:lnTo>
                <a:lnTo>
                  <a:pt x="589359" y="982266"/>
                </a:lnTo>
                <a:lnTo>
                  <a:pt x="642937" y="973336"/>
                </a:lnTo>
                <a:lnTo>
                  <a:pt x="687585" y="964406"/>
                </a:lnTo>
                <a:lnTo>
                  <a:pt x="741164" y="946547"/>
                </a:lnTo>
                <a:lnTo>
                  <a:pt x="776882" y="928688"/>
                </a:lnTo>
                <a:lnTo>
                  <a:pt x="803671" y="901899"/>
                </a:lnTo>
                <a:lnTo>
                  <a:pt x="839390" y="866180"/>
                </a:lnTo>
                <a:lnTo>
                  <a:pt x="875109" y="830461"/>
                </a:lnTo>
                <a:lnTo>
                  <a:pt x="901898" y="785813"/>
                </a:lnTo>
                <a:lnTo>
                  <a:pt x="928687" y="741164"/>
                </a:lnTo>
                <a:lnTo>
                  <a:pt x="946546" y="687586"/>
                </a:lnTo>
                <a:lnTo>
                  <a:pt x="955476" y="634008"/>
                </a:lnTo>
                <a:lnTo>
                  <a:pt x="964406" y="571500"/>
                </a:lnTo>
                <a:lnTo>
                  <a:pt x="973335" y="508992"/>
                </a:lnTo>
                <a:lnTo>
                  <a:pt x="955476" y="437555"/>
                </a:lnTo>
                <a:lnTo>
                  <a:pt x="937617" y="375047"/>
                </a:lnTo>
                <a:lnTo>
                  <a:pt x="910828" y="312539"/>
                </a:lnTo>
                <a:lnTo>
                  <a:pt x="875109" y="250031"/>
                </a:lnTo>
                <a:lnTo>
                  <a:pt x="857250" y="187524"/>
                </a:lnTo>
                <a:lnTo>
                  <a:pt x="839390" y="133946"/>
                </a:lnTo>
                <a:lnTo>
                  <a:pt x="803671" y="89297"/>
                </a:lnTo>
                <a:lnTo>
                  <a:pt x="750093" y="53578"/>
                </a:lnTo>
                <a:lnTo>
                  <a:pt x="660796" y="17860"/>
                </a:lnTo>
                <a:lnTo>
                  <a:pt x="535781" y="8930"/>
                </a:lnTo>
                <a:lnTo>
                  <a:pt x="401836" y="0"/>
                </a:lnTo>
                <a:lnTo>
                  <a:pt x="250032" y="17860"/>
                </a:lnTo>
                <a:lnTo>
                  <a:pt x="116086" y="35719"/>
                </a:lnTo>
                <a:lnTo>
                  <a:pt x="116086"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491758" y="562570"/>
            <a:ext cx="1134071" cy="767954"/>
          </a:xfrm>
          <a:custGeom>
            <a:avLst/>
            <a:gdLst/>
            <a:ahLst/>
            <a:cxnLst/>
            <a:rect l="0" t="0" r="0" b="0"/>
            <a:pathLst>
              <a:path w="1134071" h="767954">
                <a:moveTo>
                  <a:pt x="0" y="589360"/>
                </a:moveTo>
                <a:lnTo>
                  <a:pt x="0" y="589360"/>
                </a:lnTo>
                <a:lnTo>
                  <a:pt x="0" y="589360"/>
                </a:lnTo>
                <a:lnTo>
                  <a:pt x="0" y="589360"/>
                </a:lnTo>
                <a:lnTo>
                  <a:pt x="0" y="589360"/>
                </a:lnTo>
                <a:lnTo>
                  <a:pt x="8930" y="589360"/>
                </a:lnTo>
                <a:lnTo>
                  <a:pt x="17859" y="589360"/>
                </a:lnTo>
                <a:lnTo>
                  <a:pt x="26789" y="589360"/>
                </a:lnTo>
                <a:lnTo>
                  <a:pt x="35719" y="571500"/>
                </a:lnTo>
                <a:lnTo>
                  <a:pt x="62508" y="562571"/>
                </a:lnTo>
                <a:lnTo>
                  <a:pt x="89297" y="535781"/>
                </a:lnTo>
                <a:lnTo>
                  <a:pt x="116086" y="517922"/>
                </a:lnTo>
                <a:lnTo>
                  <a:pt x="142875" y="500063"/>
                </a:lnTo>
                <a:lnTo>
                  <a:pt x="178594" y="473274"/>
                </a:lnTo>
                <a:lnTo>
                  <a:pt x="205383" y="455414"/>
                </a:lnTo>
                <a:lnTo>
                  <a:pt x="232172" y="428625"/>
                </a:lnTo>
                <a:lnTo>
                  <a:pt x="250031" y="410766"/>
                </a:lnTo>
                <a:lnTo>
                  <a:pt x="267890" y="401836"/>
                </a:lnTo>
                <a:lnTo>
                  <a:pt x="285750" y="401836"/>
                </a:lnTo>
                <a:lnTo>
                  <a:pt x="303609" y="401836"/>
                </a:lnTo>
                <a:lnTo>
                  <a:pt x="312539" y="428625"/>
                </a:lnTo>
                <a:lnTo>
                  <a:pt x="330398" y="455414"/>
                </a:lnTo>
                <a:lnTo>
                  <a:pt x="348258" y="491133"/>
                </a:lnTo>
                <a:lnTo>
                  <a:pt x="366117" y="535781"/>
                </a:lnTo>
                <a:lnTo>
                  <a:pt x="392906" y="580430"/>
                </a:lnTo>
                <a:lnTo>
                  <a:pt x="401836" y="625078"/>
                </a:lnTo>
                <a:lnTo>
                  <a:pt x="419695" y="669727"/>
                </a:lnTo>
                <a:lnTo>
                  <a:pt x="437555" y="696516"/>
                </a:lnTo>
                <a:lnTo>
                  <a:pt x="446484" y="732235"/>
                </a:lnTo>
                <a:lnTo>
                  <a:pt x="455414" y="750094"/>
                </a:lnTo>
                <a:lnTo>
                  <a:pt x="455414" y="767953"/>
                </a:lnTo>
                <a:lnTo>
                  <a:pt x="464344" y="767953"/>
                </a:lnTo>
                <a:lnTo>
                  <a:pt x="464344" y="767953"/>
                </a:lnTo>
                <a:lnTo>
                  <a:pt x="464344" y="750094"/>
                </a:lnTo>
                <a:lnTo>
                  <a:pt x="464344" y="723305"/>
                </a:lnTo>
                <a:lnTo>
                  <a:pt x="473273" y="678657"/>
                </a:lnTo>
                <a:lnTo>
                  <a:pt x="473273" y="616149"/>
                </a:lnTo>
                <a:lnTo>
                  <a:pt x="473273" y="553641"/>
                </a:lnTo>
                <a:lnTo>
                  <a:pt x="482203" y="491133"/>
                </a:lnTo>
                <a:lnTo>
                  <a:pt x="482203" y="437555"/>
                </a:lnTo>
                <a:lnTo>
                  <a:pt x="491133" y="401836"/>
                </a:lnTo>
                <a:lnTo>
                  <a:pt x="491133" y="375047"/>
                </a:lnTo>
                <a:lnTo>
                  <a:pt x="500062" y="357188"/>
                </a:lnTo>
                <a:lnTo>
                  <a:pt x="500062" y="339328"/>
                </a:lnTo>
                <a:lnTo>
                  <a:pt x="517922" y="321469"/>
                </a:lnTo>
                <a:lnTo>
                  <a:pt x="535781" y="294680"/>
                </a:lnTo>
                <a:lnTo>
                  <a:pt x="571500" y="276821"/>
                </a:lnTo>
                <a:lnTo>
                  <a:pt x="616148" y="241102"/>
                </a:lnTo>
                <a:lnTo>
                  <a:pt x="669726" y="205383"/>
                </a:lnTo>
                <a:lnTo>
                  <a:pt x="750094" y="160735"/>
                </a:lnTo>
                <a:lnTo>
                  <a:pt x="839390" y="107157"/>
                </a:lnTo>
                <a:lnTo>
                  <a:pt x="928687" y="71438"/>
                </a:lnTo>
                <a:lnTo>
                  <a:pt x="1000125" y="35719"/>
                </a:lnTo>
                <a:lnTo>
                  <a:pt x="1062633" y="8930"/>
                </a:lnTo>
                <a:lnTo>
                  <a:pt x="1107281" y="0"/>
                </a:lnTo>
                <a:lnTo>
                  <a:pt x="1134070" y="0"/>
                </a:lnTo>
                <a:lnTo>
                  <a:pt x="1134070" y="8930"/>
                </a:lnTo>
                <a:lnTo>
                  <a:pt x="1134070" y="26789"/>
                </a:lnTo>
                <a:lnTo>
                  <a:pt x="113407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250781" y="937617"/>
            <a:ext cx="312540" cy="133946"/>
          </a:xfrm>
          <a:custGeom>
            <a:avLst/>
            <a:gdLst/>
            <a:ahLst/>
            <a:cxnLst/>
            <a:rect l="0" t="0" r="0" b="0"/>
            <a:pathLst>
              <a:path w="312540" h="133946">
                <a:moveTo>
                  <a:pt x="8930" y="133945"/>
                </a:moveTo>
                <a:lnTo>
                  <a:pt x="8930" y="133945"/>
                </a:lnTo>
                <a:lnTo>
                  <a:pt x="0" y="125016"/>
                </a:lnTo>
                <a:lnTo>
                  <a:pt x="0" y="125016"/>
                </a:lnTo>
                <a:lnTo>
                  <a:pt x="0" y="116086"/>
                </a:lnTo>
                <a:lnTo>
                  <a:pt x="0" y="116086"/>
                </a:lnTo>
                <a:lnTo>
                  <a:pt x="0" y="107156"/>
                </a:lnTo>
                <a:lnTo>
                  <a:pt x="8930" y="98227"/>
                </a:lnTo>
                <a:lnTo>
                  <a:pt x="35719" y="89297"/>
                </a:lnTo>
                <a:lnTo>
                  <a:pt x="71438" y="80367"/>
                </a:lnTo>
                <a:lnTo>
                  <a:pt x="107157" y="62508"/>
                </a:lnTo>
                <a:lnTo>
                  <a:pt x="160735" y="44649"/>
                </a:lnTo>
                <a:lnTo>
                  <a:pt x="205383" y="35719"/>
                </a:lnTo>
                <a:lnTo>
                  <a:pt x="241102" y="17859"/>
                </a:lnTo>
                <a:lnTo>
                  <a:pt x="285750" y="893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607969" y="660797"/>
            <a:ext cx="205384" cy="89298"/>
          </a:xfrm>
          <a:custGeom>
            <a:avLst/>
            <a:gdLst/>
            <a:ahLst/>
            <a:cxnLst/>
            <a:rect l="0" t="0" r="0" b="0"/>
            <a:pathLst>
              <a:path w="205384" h="89298">
                <a:moveTo>
                  <a:pt x="8929" y="89297"/>
                </a:moveTo>
                <a:lnTo>
                  <a:pt x="8929" y="89297"/>
                </a:lnTo>
                <a:lnTo>
                  <a:pt x="0" y="89297"/>
                </a:lnTo>
                <a:lnTo>
                  <a:pt x="8929" y="89297"/>
                </a:lnTo>
                <a:lnTo>
                  <a:pt x="8929" y="80367"/>
                </a:lnTo>
                <a:lnTo>
                  <a:pt x="17859" y="80367"/>
                </a:lnTo>
                <a:lnTo>
                  <a:pt x="35719" y="80367"/>
                </a:lnTo>
                <a:lnTo>
                  <a:pt x="44648" y="71437"/>
                </a:lnTo>
                <a:lnTo>
                  <a:pt x="71437" y="62508"/>
                </a:lnTo>
                <a:lnTo>
                  <a:pt x="98226" y="53578"/>
                </a:lnTo>
                <a:lnTo>
                  <a:pt x="133945" y="35719"/>
                </a:lnTo>
                <a:lnTo>
                  <a:pt x="160734" y="26789"/>
                </a:lnTo>
                <a:lnTo>
                  <a:pt x="187523" y="8930"/>
                </a:lnTo>
                <a:lnTo>
                  <a:pt x="205383" y="0"/>
                </a:lnTo>
                <a:lnTo>
                  <a:pt x="20538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599039" y="776883"/>
            <a:ext cx="285751" cy="375048"/>
          </a:xfrm>
          <a:custGeom>
            <a:avLst/>
            <a:gdLst/>
            <a:ahLst/>
            <a:cxnLst/>
            <a:rect l="0" t="0" r="0" b="0"/>
            <a:pathLst>
              <a:path w="285751" h="375048">
                <a:moveTo>
                  <a:pt x="26789" y="0"/>
                </a:moveTo>
                <a:lnTo>
                  <a:pt x="17859" y="0"/>
                </a:lnTo>
                <a:lnTo>
                  <a:pt x="17859" y="8929"/>
                </a:lnTo>
                <a:lnTo>
                  <a:pt x="8930" y="26789"/>
                </a:lnTo>
                <a:lnTo>
                  <a:pt x="8930" y="44648"/>
                </a:lnTo>
                <a:lnTo>
                  <a:pt x="0" y="71437"/>
                </a:lnTo>
                <a:lnTo>
                  <a:pt x="0" y="98226"/>
                </a:lnTo>
                <a:lnTo>
                  <a:pt x="0" y="125015"/>
                </a:lnTo>
                <a:lnTo>
                  <a:pt x="0" y="142875"/>
                </a:lnTo>
                <a:lnTo>
                  <a:pt x="8930" y="151804"/>
                </a:lnTo>
                <a:lnTo>
                  <a:pt x="17859" y="160734"/>
                </a:lnTo>
                <a:lnTo>
                  <a:pt x="44649" y="160734"/>
                </a:lnTo>
                <a:lnTo>
                  <a:pt x="62508" y="151804"/>
                </a:lnTo>
                <a:lnTo>
                  <a:pt x="80367" y="142875"/>
                </a:lnTo>
                <a:lnTo>
                  <a:pt x="107156" y="133945"/>
                </a:lnTo>
                <a:lnTo>
                  <a:pt x="125016" y="125015"/>
                </a:lnTo>
                <a:lnTo>
                  <a:pt x="151805" y="116086"/>
                </a:lnTo>
                <a:lnTo>
                  <a:pt x="178594" y="107156"/>
                </a:lnTo>
                <a:lnTo>
                  <a:pt x="205383" y="116086"/>
                </a:lnTo>
                <a:lnTo>
                  <a:pt x="232172" y="133945"/>
                </a:lnTo>
                <a:lnTo>
                  <a:pt x="250031" y="151804"/>
                </a:lnTo>
                <a:lnTo>
                  <a:pt x="276820" y="178593"/>
                </a:lnTo>
                <a:lnTo>
                  <a:pt x="285750" y="214312"/>
                </a:lnTo>
                <a:lnTo>
                  <a:pt x="285750" y="241101"/>
                </a:lnTo>
                <a:lnTo>
                  <a:pt x="267891" y="285750"/>
                </a:lnTo>
                <a:lnTo>
                  <a:pt x="241102" y="312539"/>
                </a:lnTo>
                <a:lnTo>
                  <a:pt x="187524" y="348258"/>
                </a:lnTo>
                <a:lnTo>
                  <a:pt x="125016" y="366117"/>
                </a:lnTo>
                <a:lnTo>
                  <a:pt x="71438" y="375047"/>
                </a:lnTo>
                <a:lnTo>
                  <a:pt x="17859" y="357187"/>
                </a:lnTo>
                <a:lnTo>
                  <a:pt x="17859" y="35718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340203" y="107156"/>
            <a:ext cx="1160860" cy="1107282"/>
          </a:xfrm>
          <a:custGeom>
            <a:avLst/>
            <a:gdLst/>
            <a:ahLst/>
            <a:cxnLst/>
            <a:rect l="0" t="0" r="0" b="0"/>
            <a:pathLst>
              <a:path w="1160860" h="1107282">
                <a:moveTo>
                  <a:pt x="26789" y="732235"/>
                </a:moveTo>
                <a:lnTo>
                  <a:pt x="26789" y="732235"/>
                </a:lnTo>
                <a:lnTo>
                  <a:pt x="26789" y="732235"/>
                </a:lnTo>
                <a:lnTo>
                  <a:pt x="17860" y="723305"/>
                </a:lnTo>
                <a:lnTo>
                  <a:pt x="17860" y="723305"/>
                </a:lnTo>
                <a:lnTo>
                  <a:pt x="17860" y="714375"/>
                </a:lnTo>
                <a:lnTo>
                  <a:pt x="8930" y="714375"/>
                </a:lnTo>
                <a:lnTo>
                  <a:pt x="8930" y="714375"/>
                </a:lnTo>
                <a:lnTo>
                  <a:pt x="8930" y="714375"/>
                </a:lnTo>
                <a:lnTo>
                  <a:pt x="0" y="714375"/>
                </a:lnTo>
                <a:lnTo>
                  <a:pt x="8930" y="705445"/>
                </a:lnTo>
                <a:lnTo>
                  <a:pt x="0" y="696516"/>
                </a:lnTo>
                <a:lnTo>
                  <a:pt x="0" y="678656"/>
                </a:lnTo>
                <a:lnTo>
                  <a:pt x="8930" y="642938"/>
                </a:lnTo>
                <a:lnTo>
                  <a:pt x="8930" y="607219"/>
                </a:lnTo>
                <a:lnTo>
                  <a:pt x="26789" y="553641"/>
                </a:lnTo>
                <a:lnTo>
                  <a:pt x="44649" y="500063"/>
                </a:lnTo>
                <a:lnTo>
                  <a:pt x="62508" y="437555"/>
                </a:lnTo>
                <a:lnTo>
                  <a:pt x="98227" y="375047"/>
                </a:lnTo>
                <a:lnTo>
                  <a:pt x="125016" y="339328"/>
                </a:lnTo>
                <a:lnTo>
                  <a:pt x="151805" y="312539"/>
                </a:lnTo>
                <a:lnTo>
                  <a:pt x="178594" y="285750"/>
                </a:lnTo>
                <a:lnTo>
                  <a:pt x="205383" y="258961"/>
                </a:lnTo>
                <a:lnTo>
                  <a:pt x="241102" y="223242"/>
                </a:lnTo>
                <a:lnTo>
                  <a:pt x="285750" y="187524"/>
                </a:lnTo>
                <a:lnTo>
                  <a:pt x="330399" y="151805"/>
                </a:lnTo>
                <a:lnTo>
                  <a:pt x="383977" y="116086"/>
                </a:lnTo>
                <a:lnTo>
                  <a:pt x="446485" y="80367"/>
                </a:lnTo>
                <a:lnTo>
                  <a:pt x="508992" y="53578"/>
                </a:lnTo>
                <a:lnTo>
                  <a:pt x="535781" y="44649"/>
                </a:lnTo>
                <a:lnTo>
                  <a:pt x="589360" y="26789"/>
                </a:lnTo>
                <a:lnTo>
                  <a:pt x="642938" y="17860"/>
                </a:lnTo>
                <a:lnTo>
                  <a:pt x="696516" y="8930"/>
                </a:lnTo>
                <a:lnTo>
                  <a:pt x="759024" y="0"/>
                </a:lnTo>
                <a:lnTo>
                  <a:pt x="821531" y="0"/>
                </a:lnTo>
                <a:lnTo>
                  <a:pt x="884038" y="8930"/>
                </a:lnTo>
                <a:lnTo>
                  <a:pt x="937617" y="17860"/>
                </a:lnTo>
                <a:lnTo>
                  <a:pt x="1053702" y="53578"/>
                </a:lnTo>
                <a:lnTo>
                  <a:pt x="1107281" y="107156"/>
                </a:lnTo>
                <a:lnTo>
                  <a:pt x="1134070" y="178594"/>
                </a:lnTo>
                <a:lnTo>
                  <a:pt x="1151929" y="250031"/>
                </a:lnTo>
                <a:lnTo>
                  <a:pt x="1160859" y="321469"/>
                </a:lnTo>
                <a:lnTo>
                  <a:pt x="1160859" y="392906"/>
                </a:lnTo>
                <a:lnTo>
                  <a:pt x="1160859" y="473274"/>
                </a:lnTo>
                <a:lnTo>
                  <a:pt x="1151929" y="553641"/>
                </a:lnTo>
                <a:lnTo>
                  <a:pt x="1134070" y="651867"/>
                </a:lnTo>
                <a:lnTo>
                  <a:pt x="1116210" y="741164"/>
                </a:lnTo>
                <a:lnTo>
                  <a:pt x="1107281" y="830461"/>
                </a:lnTo>
                <a:lnTo>
                  <a:pt x="1089421" y="910828"/>
                </a:lnTo>
                <a:lnTo>
                  <a:pt x="1071562" y="982266"/>
                </a:lnTo>
                <a:lnTo>
                  <a:pt x="1062632" y="1035844"/>
                </a:lnTo>
                <a:lnTo>
                  <a:pt x="1062632" y="1062633"/>
                </a:lnTo>
                <a:lnTo>
                  <a:pt x="1053702" y="1089422"/>
                </a:lnTo>
                <a:lnTo>
                  <a:pt x="1053702" y="1098352"/>
                </a:lnTo>
                <a:lnTo>
                  <a:pt x="1044773" y="1107281"/>
                </a:lnTo>
                <a:lnTo>
                  <a:pt x="1035843" y="1107281"/>
                </a:lnTo>
                <a:lnTo>
                  <a:pt x="1035843" y="1098352"/>
                </a:lnTo>
                <a:lnTo>
                  <a:pt x="1035843" y="1098352"/>
                </a:lnTo>
                <a:lnTo>
                  <a:pt x="1035843" y="1089422"/>
                </a:lnTo>
                <a:lnTo>
                  <a:pt x="1035843" y="1080492"/>
                </a:lnTo>
                <a:lnTo>
                  <a:pt x="1035843" y="1071563"/>
                </a:lnTo>
                <a:lnTo>
                  <a:pt x="1035843" y="1062633"/>
                </a:lnTo>
                <a:lnTo>
                  <a:pt x="1035843" y="1053703"/>
                </a:lnTo>
                <a:lnTo>
                  <a:pt x="1035843" y="1053703"/>
                </a:lnTo>
                <a:lnTo>
                  <a:pt x="1035843" y="1044774"/>
                </a:lnTo>
                <a:lnTo>
                  <a:pt x="1044773" y="1035844"/>
                </a:lnTo>
                <a:lnTo>
                  <a:pt x="1044773" y="1035844"/>
                </a:lnTo>
                <a:lnTo>
                  <a:pt x="1053702" y="1026914"/>
                </a:lnTo>
                <a:lnTo>
                  <a:pt x="1053702" y="1026914"/>
                </a:lnTo>
                <a:lnTo>
                  <a:pt x="1044773" y="1017985"/>
                </a:lnTo>
                <a:lnTo>
                  <a:pt x="1044773" y="1017985"/>
                </a:lnTo>
                <a:lnTo>
                  <a:pt x="1035843" y="1017985"/>
                </a:lnTo>
                <a:lnTo>
                  <a:pt x="1035843" y="1017985"/>
                </a:lnTo>
                <a:lnTo>
                  <a:pt x="1035843" y="1017985"/>
                </a:lnTo>
                <a:lnTo>
                  <a:pt x="1035843" y="1017985"/>
                </a:lnTo>
                <a:lnTo>
                  <a:pt x="1044773" y="1017985"/>
                </a:lnTo>
                <a:lnTo>
                  <a:pt x="1053702" y="1017985"/>
                </a:lnTo>
                <a:lnTo>
                  <a:pt x="1071562" y="1017985"/>
                </a:lnTo>
                <a:lnTo>
                  <a:pt x="1071562" y="1017985"/>
                </a:lnTo>
                <a:lnTo>
                  <a:pt x="1062632" y="1009055"/>
                </a:lnTo>
                <a:lnTo>
                  <a:pt x="1062632" y="100905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063508" y="803672"/>
            <a:ext cx="625078" cy="508993"/>
          </a:xfrm>
          <a:custGeom>
            <a:avLst/>
            <a:gdLst/>
            <a:ahLst/>
            <a:cxnLst/>
            <a:rect l="0" t="0" r="0" b="0"/>
            <a:pathLst>
              <a:path w="625078" h="508993">
                <a:moveTo>
                  <a:pt x="151804" y="142875"/>
                </a:moveTo>
                <a:lnTo>
                  <a:pt x="151804" y="142875"/>
                </a:lnTo>
                <a:lnTo>
                  <a:pt x="133944" y="133945"/>
                </a:lnTo>
                <a:lnTo>
                  <a:pt x="125015" y="125015"/>
                </a:lnTo>
                <a:lnTo>
                  <a:pt x="116086" y="125015"/>
                </a:lnTo>
                <a:lnTo>
                  <a:pt x="116086" y="125015"/>
                </a:lnTo>
                <a:lnTo>
                  <a:pt x="107156" y="125015"/>
                </a:lnTo>
                <a:lnTo>
                  <a:pt x="116086" y="125015"/>
                </a:lnTo>
                <a:lnTo>
                  <a:pt x="116086" y="142875"/>
                </a:lnTo>
                <a:lnTo>
                  <a:pt x="133944" y="160734"/>
                </a:lnTo>
                <a:lnTo>
                  <a:pt x="160733" y="187523"/>
                </a:lnTo>
                <a:lnTo>
                  <a:pt x="187522" y="232172"/>
                </a:lnTo>
                <a:lnTo>
                  <a:pt x="214312" y="285750"/>
                </a:lnTo>
                <a:lnTo>
                  <a:pt x="258960" y="330398"/>
                </a:lnTo>
                <a:lnTo>
                  <a:pt x="285749" y="383976"/>
                </a:lnTo>
                <a:lnTo>
                  <a:pt x="321468" y="428625"/>
                </a:lnTo>
                <a:lnTo>
                  <a:pt x="339327" y="464344"/>
                </a:lnTo>
                <a:lnTo>
                  <a:pt x="357187" y="491133"/>
                </a:lnTo>
                <a:lnTo>
                  <a:pt x="375046" y="508992"/>
                </a:lnTo>
                <a:lnTo>
                  <a:pt x="383976" y="508992"/>
                </a:lnTo>
                <a:lnTo>
                  <a:pt x="392905" y="508992"/>
                </a:lnTo>
                <a:lnTo>
                  <a:pt x="401835" y="500062"/>
                </a:lnTo>
                <a:lnTo>
                  <a:pt x="401835" y="473273"/>
                </a:lnTo>
                <a:lnTo>
                  <a:pt x="401835" y="437555"/>
                </a:lnTo>
                <a:lnTo>
                  <a:pt x="401835" y="392906"/>
                </a:lnTo>
                <a:lnTo>
                  <a:pt x="401835" y="339328"/>
                </a:lnTo>
                <a:lnTo>
                  <a:pt x="419694" y="285750"/>
                </a:lnTo>
                <a:lnTo>
                  <a:pt x="446483" y="241101"/>
                </a:lnTo>
                <a:lnTo>
                  <a:pt x="473272" y="196453"/>
                </a:lnTo>
                <a:lnTo>
                  <a:pt x="508991" y="169664"/>
                </a:lnTo>
                <a:lnTo>
                  <a:pt x="544710" y="142875"/>
                </a:lnTo>
                <a:lnTo>
                  <a:pt x="589358" y="133945"/>
                </a:lnTo>
                <a:lnTo>
                  <a:pt x="607218" y="125015"/>
                </a:lnTo>
                <a:lnTo>
                  <a:pt x="625077" y="116086"/>
                </a:lnTo>
                <a:lnTo>
                  <a:pt x="616147" y="116086"/>
                </a:lnTo>
                <a:lnTo>
                  <a:pt x="598288" y="116086"/>
                </a:lnTo>
                <a:lnTo>
                  <a:pt x="580429" y="116086"/>
                </a:lnTo>
                <a:lnTo>
                  <a:pt x="553640" y="116086"/>
                </a:lnTo>
                <a:lnTo>
                  <a:pt x="535780" y="116086"/>
                </a:lnTo>
                <a:lnTo>
                  <a:pt x="526851" y="116086"/>
                </a:lnTo>
                <a:lnTo>
                  <a:pt x="517921" y="107156"/>
                </a:lnTo>
                <a:lnTo>
                  <a:pt x="508991" y="107156"/>
                </a:lnTo>
                <a:lnTo>
                  <a:pt x="508991" y="107156"/>
                </a:lnTo>
                <a:lnTo>
                  <a:pt x="500062" y="107156"/>
                </a:lnTo>
                <a:lnTo>
                  <a:pt x="500062" y="107156"/>
                </a:lnTo>
                <a:lnTo>
                  <a:pt x="508991" y="107156"/>
                </a:lnTo>
                <a:lnTo>
                  <a:pt x="508991" y="107156"/>
                </a:lnTo>
                <a:lnTo>
                  <a:pt x="500062" y="98226"/>
                </a:lnTo>
                <a:lnTo>
                  <a:pt x="473272" y="89297"/>
                </a:lnTo>
                <a:lnTo>
                  <a:pt x="410765" y="71437"/>
                </a:lnTo>
                <a:lnTo>
                  <a:pt x="321468" y="53578"/>
                </a:lnTo>
                <a:lnTo>
                  <a:pt x="223241" y="26789"/>
                </a:lnTo>
                <a:lnTo>
                  <a:pt x="116086" y="8929"/>
                </a:lnTo>
                <a:lnTo>
                  <a:pt x="26789" y="0"/>
                </a:lnTo>
                <a:lnTo>
                  <a:pt x="0" y="8929"/>
                </a:lnTo>
                <a:lnTo>
                  <a:pt x="8930" y="26789"/>
                </a:lnTo>
                <a:lnTo>
                  <a:pt x="893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884289" y="3625453"/>
            <a:ext cx="1660923" cy="44649"/>
          </a:xfrm>
          <a:custGeom>
            <a:avLst/>
            <a:gdLst/>
            <a:ahLst/>
            <a:cxnLst/>
            <a:rect l="0" t="0" r="0" b="0"/>
            <a:pathLst>
              <a:path w="1660923" h="44649">
                <a:moveTo>
                  <a:pt x="0" y="35718"/>
                </a:moveTo>
                <a:lnTo>
                  <a:pt x="0" y="35718"/>
                </a:lnTo>
                <a:lnTo>
                  <a:pt x="8930" y="35718"/>
                </a:lnTo>
                <a:lnTo>
                  <a:pt x="8930" y="35718"/>
                </a:lnTo>
                <a:lnTo>
                  <a:pt x="17859" y="26789"/>
                </a:lnTo>
                <a:lnTo>
                  <a:pt x="35719" y="26789"/>
                </a:lnTo>
                <a:lnTo>
                  <a:pt x="53578" y="26789"/>
                </a:lnTo>
                <a:lnTo>
                  <a:pt x="71438" y="26789"/>
                </a:lnTo>
                <a:lnTo>
                  <a:pt x="98227" y="26789"/>
                </a:lnTo>
                <a:lnTo>
                  <a:pt x="125016" y="35718"/>
                </a:lnTo>
                <a:lnTo>
                  <a:pt x="151805" y="35718"/>
                </a:lnTo>
                <a:lnTo>
                  <a:pt x="178594" y="44648"/>
                </a:lnTo>
                <a:lnTo>
                  <a:pt x="214313" y="44648"/>
                </a:lnTo>
                <a:lnTo>
                  <a:pt x="250031" y="44648"/>
                </a:lnTo>
                <a:lnTo>
                  <a:pt x="294680" y="44648"/>
                </a:lnTo>
                <a:lnTo>
                  <a:pt x="339328" y="44648"/>
                </a:lnTo>
                <a:lnTo>
                  <a:pt x="401836" y="35718"/>
                </a:lnTo>
                <a:lnTo>
                  <a:pt x="455414" y="35718"/>
                </a:lnTo>
                <a:lnTo>
                  <a:pt x="517922" y="26789"/>
                </a:lnTo>
                <a:lnTo>
                  <a:pt x="589359" y="26789"/>
                </a:lnTo>
                <a:lnTo>
                  <a:pt x="651867" y="26789"/>
                </a:lnTo>
                <a:lnTo>
                  <a:pt x="723305" y="17859"/>
                </a:lnTo>
                <a:lnTo>
                  <a:pt x="794742" y="17859"/>
                </a:lnTo>
                <a:lnTo>
                  <a:pt x="875109" y="17859"/>
                </a:lnTo>
                <a:lnTo>
                  <a:pt x="946547" y="17859"/>
                </a:lnTo>
                <a:lnTo>
                  <a:pt x="1026914" y="8929"/>
                </a:lnTo>
                <a:lnTo>
                  <a:pt x="1098352" y="8929"/>
                </a:lnTo>
                <a:lnTo>
                  <a:pt x="1169789" y="8929"/>
                </a:lnTo>
                <a:lnTo>
                  <a:pt x="1241227" y="8929"/>
                </a:lnTo>
                <a:lnTo>
                  <a:pt x="1303734" y="8929"/>
                </a:lnTo>
                <a:lnTo>
                  <a:pt x="1366242" y="8929"/>
                </a:lnTo>
                <a:lnTo>
                  <a:pt x="1428750" y="8929"/>
                </a:lnTo>
                <a:lnTo>
                  <a:pt x="1482328" y="8929"/>
                </a:lnTo>
                <a:lnTo>
                  <a:pt x="1535906" y="8929"/>
                </a:lnTo>
                <a:lnTo>
                  <a:pt x="1580555" y="8929"/>
                </a:lnTo>
                <a:lnTo>
                  <a:pt x="1616274" y="0"/>
                </a:lnTo>
                <a:lnTo>
                  <a:pt x="1643063" y="0"/>
                </a:lnTo>
                <a:lnTo>
                  <a:pt x="1660922" y="0"/>
                </a:lnTo>
                <a:lnTo>
                  <a:pt x="166092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938117" y="3545086"/>
            <a:ext cx="2044900" cy="634008"/>
          </a:xfrm>
          <a:custGeom>
            <a:avLst/>
            <a:gdLst/>
            <a:ahLst/>
            <a:cxnLst/>
            <a:rect l="0" t="0" r="0" b="0"/>
            <a:pathLst>
              <a:path w="2044900" h="634008">
                <a:moveTo>
                  <a:pt x="17860" y="8929"/>
                </a:moveTo>
                <a:lnTo>
                  <a:pt x="8930" y="8929"/>
                </a:lnTo>
                <a:lnTo>
                  <a:pt x="8930" y="8929"/>
                </a:lnTo>
                <a:lnTo>
                  <a:pt x="8930" y="0"/>
                </a:lnTo>
                <a:lnTo>
                  <a:pt x="0" y="0"/>
                </a:lnTo>
                <a:lnTo>
                  <a:pt x="0" y="0"/>
                </a:lnTo>
                <a:lnTo>
                  <a:pt x="0" y="0"/>
                </a:lnTo>
                <a:lnTo>
                  <a:pt x="8930" y="0"/>
                </a:lnTo>
                <a:lnTo>
                  <a:pt x="8930" y="8929"/>
                </a:lnTo>
                <a:lnTo>
                  <a:pt x="26789" y="17859"/>
                </a:lnTo>
                <a:lnTo>
                  <a:pt x="35719" y="35718"/>
                </a:lnTo>
                <a:lnTo>
                  <a:pt x="62508" y="53578"/>
                </a:lnTo>
                <a:lnTo>
                  <a:pt x="89297" y="89296"/>
                </a:lnTo>
                <a:lnTo>
                  <a:pt x="116086" y="125015"/>
                </a:lnTo>
                <a:lnTo>
                  <a:pt x="151805" y="160734"/>
                </a:lnTo>
                <a:lnTo>
                  <a:pt x="196453" y="205382"/>
                </a:lnTo>
                <a:lnTo>
                  <a:pt x="232172" y="250031"/>
                </a:lnTo>
                <a:lnTo>
                  <a:pt x="276821" y="285750"/>
                </a:lnTo>
                <a:lnTo>
                  <a:pt x="330399" y="321468"/>
                </a:lnTo>
                <a:lnTo>
                  <a:pt x="375047" y="357187"/>
                </a:lnTo>
                <a:lnTo>
                  <a:pt x="419696" y="383976"/>
                </a:lnTo>
                <a:lnTo>
                  <a:pt x="473274" y="410765"/>
                </a:lnTo>
                <a:lnTo>
                  <a:pt x="517922" y="428625"/>
                </a:lnTo>
                <a:lnTo>
                  <a:pt x="553641" y="455414"/>
                </a:lnTo>
                <a:lnTo>
                  <a:pt x="598289" y="482203"/>
                </a:lnTo>
                <a:lnTo>
                  <a:pt x="625078" y="508992"/>
                </a:lnTo>
                <a:lnTo>
                  <a:pt x="660797" y="526851"/>
                </a:lnTo>
                <a:lnTo>
                  <a:pt x="678656" y="553640"/>
                </a:lnTo>
                <a:lnTo>
                  <a:pt x="705446" y="580429"/>
                </a:lnTo>
                <a:lnTo>
                  <a:pt x="732235" y="598289"/>
                </a:lnTo>
                <a:lnTo>
                  <a:pt x="750094" y="616148"/>
                </a:lnTo>
                <a:lnTo>
                  <a:pt x="767953" y="634007"/>
                </a:lnTo>
                <a:lnTo>
                  <a:pt x="785813" y="634007"/>
                </a:lnTo>
                <a:lnTo>
                  <a:pt x="803672" y="634007"/>
                </a:lnTo>
                <a:lnTo>
                  <a:pt x="821531" y="634007"/>
                </a:lnTo>
                <a:lnTo>
                  <a:pt x="839391" y="616148"/>
                </a:lnTo>
                <a:lnTo>
                  <a:pt x="857250" y="607218"/>
                </a:lnTo>
                <a:lnTo>
                  <a:pt x="875110" y="598289"/>
                </a:lnTo>
                <a:lnTo>
                  <a:pt x="884039" y="580429"/>
                </a:lnTo>
                <a:lnTo>
                  <a:pt x="910828" y="562570"/>
                </a:lnTo>
                <a:lnTo>
                  <a:pt x="928688" y="544710"/>
                </a:lnTo>
                <a:lnTo>
                  <a:pt x="964406" y="517921"/>
                </a:lnTo>
                <a:lnTo>
                  <a:pt x="1017985" y="491132"/>
                </a:lnTo>
                <a:lnTo>
                  <a:pt x="1071563" y="464343"/>
                </a:lnTo>
                <a:lnTo>
                  <a:pt x="1151930" y="428625"/>
                </a:lnTo>
                <a:lnTo>
                  <a:pt x="1241227" y="392906"/>
                </a:lnTo>
                <a:lnTo>
                  <a:pt x="1339453" y="366117"/>
                </a:lnTo>
                <a:lnTo>
                  <a:pt x="1446610" y="339328"/>
                </a:lnTo>
                <a:lnTo>
                  <a:pt x="1544836" y="312539"/>
                </a:lnTo>
                <a:lnTo>
                  <a:pt x="1643063" y="294679"/>
                </a:lnTo>
                <a:lnTo>
                  <a:pt x="1732360" y="276820"/>
                </a:lnTo>
                <a:lnTo>
                  <a:pt x="1821656" y="267890"/>
                </a:lnTo>
                <a:lnTo>
                  <a:pt x="1893094" y="250031"/>
                </a:lnTo>
                <a:lnTo>
                  <a:pt x="1955602" y="241101"/>
                </a:lnTo>
                <a:lnTo>
                  <a:pt x="2000250" y="223242"/>
                </a:lnTo>
                <a:lnTo>
                  <a:pt x="2044899" y="187523"/>
                </a:lnTo>
                <a:lnTo>
                  <a:pt x="2044899"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240390382"/>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isNotANumber</a:t>
            </a:r>
            <a:r>
              <a:rPr lang="en-US" dirty="0"/>
              <a:t> Implementation</a:t>
            </a:r>
          </a:p>
        </p:txBody>
      </p:sp>
      <p:sp>
        <p:nvSpPr>
          <p:cNvPr id="3" name="Content Placeholder 2"/>
          <p:cNvSpPr>
            <a:spLocks noGrp="1"/>
          </p:cNvSpPr>
          <p:nvPr>
            <p:ph idx="1"/>
          </p:nvPr>
        </p:nvSpPr>
        <p:spPr/>
        <p:txBody>
          <a:bodyPr>
            <a:normAutofit/>
          </a:bodyPr>
          <a:lstStyle/>
          <a:p>
            <a:pPr marL="0" indent="0">
              <a:buNone/>
            </a:pPr>
            <a:r>
              <a:rPr lang="en-US" dirty="0"/>
              <a:t>package </a:t>
            </a:r>
            <a:r>
              <a:rPr lang="en-US" dirty="0" err="1"/>
              <a:t>org.hamcrest.examples.tutorial</a:t>
            </a:r>
            <a:r>
              <a:rPr lang="en-US" dirty="0"/>
              <a:t>;</a:t>
            </a:r>
            <a:br>
              <a:rPr lang="en-US" dirty="0"/>
            </a:br>
            <a:r>
              <a:rPr lang="en-US" dirty="0"/>
              <a:t/>
            </a:r>
            <a:br>
              <a:rPr lang="en-US" dirty="0"/>
            </a:br>
            <a:r>
              <a:rPr lang="en-US" dirty="0"/>
              <a:t>import </a:t>
            </a:r>
            <a:r>
              <a:rPr lang="en-US" dirty="0" err="1"/>
              <a:t>org.hamcrest.Description</a:t>
            </a:r>
            <a:r>
              <a:rPr lang="en-US" dirty="0"/>
              <a:t>;</a:t>
            </a:r>
            <a:br>
              <a:rPr lang="en-US" dirty="0"/>
            </a:br>
            <a:r>
              <a:rPr lang="en-US" dirty="0"/>
              <a:t>import </a:t>
            </a:r>
            <a:r>
              <a:rPr lang="en-US" dirty="0" err="1"/>
              <a:t>org.hamcrest.Factory</a:t>
            </a:r>
            <a:r>
              <a:rPr lang="en-US" dirty="0"/>
              <a:t>;</a:t>
            </a:r>
            <a:br>
              <a:rPr lang="en-US" dirty="0"/>
            </a:br>
            <a:r>
              <a:rPr lang="en-US" dirty="0"/>
              <a:t>import </a:t>
            </a:r>
            <a:r>
              <a:rPr lang="en-US" dirty="0" err="1"/>
              <a:t>org.hamcrest.Matcher</a:t>
            </a:r>
            <a:r>
              <a:rPr lang="en-US" dirty="0"/>
              <a:t>;</a:t>
            </a:r>
            <a:br>
              <a:rPr lang="en-US" dirty="0"/>
            </a:br>
            <a:r>
              <a:rPr lang="en-US" dirty="0"/>
              <a:t>import </a:t>
            </a:r>
            <a:r>
              <a:rPr lang="en-US" dirty="0" err="1"/>
              <a:t>org.hamcrest.TypeSafeMatcher</a:t>
            </a:r>
            <a:r>
              <a:rPr lang="en-US" dirty="0"/>
              <a:t>;</a:t>
            </a:r>
            <a:br>
              <a:rPr lang="en-US" dirty="0"/>
            </a:br>
            <a:r>
              <a:rPr lang="en-US" dirty="0"/>
              <a:t/>
            </a:r>
            <a:br>
              <a:rPr lang="en-US" dirty="0"/>
            </a:b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1714242273"/>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610600" cy="5821363"/>
          </a:xfrm>
        </p:spPr>
        <p:txBody>
          <a:bodyPr>
            <a:normAutofit fontScale="70000" lnSpcReduction="20000"/>
          </a:bodyPr>
          <a:lstStyle/>
          <a:p>
            <a:pPr marL="0" indent="0">
              <a:buNone/>
            </a:pPr>
            <a:r>
              <a:rPr lang="en-US" dirty="0"/>
              <a:t/>
            </a:r>
            <a:br>
              <a:rPr lang="en-US" dirty="0"/>
            </a:br>
            <a:r>
              <a:rPr lang="en-US" sz="3400" dirty="0"/>
              <a:t>public class </a:t>
            </a:r>
            <a:r>
              <a:rPr lang="en-US" sz="3400" dirty="0" err="1"/>
              <a:t>IsNotANumber</a:t>
            </a:r>
            <a:r>
              <a:rPr lang="en-US" sz="3400" dirty="0"/>
              <a:t> extends </a:t>
            </a:r>
            <a:r>
              <a:rPr lang="en-US" sz="3400" dirty="0" err="1"/>
              <a:t>TypeSafeMatcher</a:t>
            </a:r>
            <a:r>
              <a:rPr lang="en-US" sz="3400" dirty="0"/>
              <a:t>&lt;Double&gt; {</a:t>
            </a:r>
            <a:br>
              <a:rPr lang="en-US" sz="3400" dirty="0"/>
            </a:br>
            <a:r>
              <a:rPr lang="en-US" sz="3400" dirty="0"/>
              <a:t/>
            </a:r>
            <a:br>
              <a:rPr lang="en-US" sz="3400" dirty="0"/>
            </a:br>
            <a:r>
              <a:rPr lang="en-US" sz="3400" dirty="0"/>
              <a:t>  </a:t>
            </a:r>
            <a:r>
              <a:rPr lang="en-US" sz="3400" dirty="0" smtClean="0"/>
              <a:t>	@</a:t>
            </a:r>
            <a:r>
              <a:rPr lang="en-US" sz="3400" dirty="0"/>
              <a:t>Override</a:t>
            </a:r>
            <a:br>
              <a:rPr lang="en-US" sz="3400" dirty="0"/>
            </a:br>
            <a:r>
              <a:rPr lang="en-US" sz="3400" dirty="0"/>
              <a:t>  </a:t>
            </a:r>
            <a:r>
              <a:rPr lang="en-US" sz="3400" dirty="0" smtClean="0"/>
              <a:t>	public </a:t>
            </a:r>
            <a:r>
              <a:rPr lang="en-US" sz="3400" dirty="0" err="1"/>
              <a:t>boolean</a:t>
            </a:r>
            <a:r>
              <a:rPr lang="en-US" sz="3400" dirty="0"/>
              <a:t> </a:t>
            </a:r>
            <a:r>
              <a:rPr lang="en-US" sz="3400" dirty="0" err="1"/>
              <a:t>matchesSafely</a:t>
            </a:r>
            <a:r>
              <a:rPr lang="en-US" sz="3400" dirty="0"/>
              <a:t>(Double number) {</a:t>
            </a:r>
            <a:br>
              <a:rPr lang="en-US" sz="3400" dirty="0"/>
            </a:br>
            <a:r>
              <a:rPr lang="en-US" sz="3400" dirty="0"/>
              <a:t>    </a:t>
            </a:r>
            <a:r>
              <a:rPr lang="en-US" sz="3400" dirty="0" smtClean="0"/>
              <a:t>	</a:t>
            </a:r>
            <a:r>
              <a:rPr lang="en-US" sz="3400" dirty="0"/>
              <a:t>	</a:t>
            </a:r>
            <a:r>
              <a:rPr lang="en-US" sz="3400" dirty="0" smtClean="0"/>
              <a:t>return </a:t>
            </a:r>
            <a:r>
              <a:rPr lang="en-US" sz="3400" dirty="0" err="1"/>
              <a:t>number.isNaN</a:t>
            </a:r>
            <a:r>
              <a:rPr lang="en-US" sz="3400" dirty="0"/>
              <a:t>();</a:t>
            </a:r>
            <a:br>
              <a:rPr lang="en-US" sz="3400" dirty="0"/>
            </a:br>
            <a:r>
              <a:rPr lang="en-US" sz="3400" dirty="0"/>
              <a:t>  </a:t>
            </a:r>
            <a:r>
              <a:rPr lang="en-US" sz="3400" dirty="0" smtClean="0"/>
              <a:t>	}</a:t>
            </a:r>
            <a:r>
              <a:rPr lang="en-US" sz="3400" dirty="0"/>
              <a:t/>
            </a:r>
            <a:br>
              <a:rPr lang="en-US" sz="3400" dirty="0"/>
            </a:br>
            <a:r>
              <a:rPr lang="en-US" sz="3400" dirty="0"/>
              <a:t/>
            </a:r>
            <a:br>
              <a:rPr lang="en-US" sz="3400" dirty="0"/>
            </a:br>
            <a:r>
              <a:rPr lang="en-US" sz="3400" dirty="0"/>
              <a:t>  </a:t>
            </a:r>
            <a:r>
              <a:rPr lang="en-US" sz="3400" dirty="0" smtClean="0"/>
              <a:t>	public </a:t>
            </a:r>
            <a:r>
              <a:rPr lang="en-US" sz="3400" dirty="0"/>
              <a:t>void </a:t>
            </a:r>
            <a:r>
              <a:rPr lang="en-US" sz="3400" dirty="0" err="1"/>
              <a:t>describeTo</a:t>
            </a:r>
            <a:r>
              <a:rPr lang="en-US" sz="3400" dirty="0"/>
              <a:t>(Description description) {</a:t>
            </a:r>
            <a:br>
              <a:rPr lang="en-US" sz="3400" dirty="0"/>
            </a:br>
            <a:r>
              <a:rPr lang="en-US" sz="3400" dirty="0"/>
              <a:t>    </a:t>
            </a:r>
            <a:r>
              <a:rPr lang="en-US" sz="3400" dirty="0" smtClean="0"/>
              <a:t>		</a:t>
            </a:r>
            <a:r>
              <a:rPr lang="en-US" sz="3400" dirty="0" err="1" smtClean="0"/>
              <a:t>description.appendText</a:t>
            </a:r>
            <a:r>
              <a:rPr lang="en-US" sz="3400" dirty="0"/>
              <a:t>("not a number");</a:t>
            </a:r>
            <a:br>
              <a:rPr lang="en-US" sz="3400" dirty="0"/>
            </a:br>
            <a:r>
              <a:rPr lang="en-US" sz="3400" dirty="0"/>
              <a:t>  </a:t>
            </a:r>
            <a:r>
              <a:rPr lang="en-US" sz="3400" dirty="0" smtClean="0"/>
              <a:t>	}</a:t>
            </a:r>
            <a:r>
              <a:rPr lang="en-US" sz="3400" dirty="0"/>
              <a:t/>
            </a:r>
            <a:br>
              <a:rPr lang="en-US" sz="3400" dirty="0"/>
            </a:br>
            <a:r>
              <a:rPr lang="en-US" sz="3400" dirty="0"/>
              <a:t/>
            </a:r>
            <a:br>
              <a:rPr lang="en-US" sz="3400" dirty="0"/>
            </a:br>
            <a:r>
              <a:rPr lang="en-US" sz="3400" dirty="0"/>
              <a:t>  </a:t>
            </a:r>
            <a:r>
              <a:rPr lang="en-US" sz="3400" dirty="0" smtClean="0"/>
              <a:t>	@</a:t>
            </a:r>
            <a:r>
              <a:rPr lang="en-US" sz="3400" dirty="0"/>
              <a:t>Factory</a:t>
            </a:r>
            <a:br>
              <a:rPr lang="en-US" sz="3400" dirty="0"/>
            </a:br>
            <a:r>
              <a:rPr lang="en-US" sz="3400" dirty="0"/>
              <a:t>  </a:t>
            </a:r>
            <a:r>
              <a:rPr lang="en-US" sz="3400" dirty="0" smtClean="0"/>
              <a:t>	public </a:t>
            </a:r>
            <a:r>
              <a:rPr lang="en-US" sz="3400" dirty="0"/>
              <a:t>static &lt;T&gt; Matcher&lt;Double&gt; </a:t>
            </a:r>
            <a:r>
              <a:rPr lang="en-US" sz="3400" dirty="0" err="1"/>
              <a:t>notANumber</a:t>
            </a:r>
            <a:r>
              <a:rPr lang="en-US" sz="3400" dirty="0"/>
              <a:t>() {</a:t>
            </a:r>
            <a:br>
              <a:rPr lang="en-US" sz="3400" dirty="0"/>
            </a:br>
            <a:r>
              <a:rPr lang="en-US" sz="3400" dirty="0"/>
              <a:t>    </a:t>
            </a:r>
            <a:r>
              <a:rPr lang="en-US" sz="3400" dirty="0" smtClean="0"/>
              <a:t>		return </a:t>
            </a:r>
            <a:r>
              <a:rPr lang="en-US" sz="3400" dirty="0"/>
              <a:t>new </a:t>
            </a:r>
            <a:r>
              <a:rPr lang="en-US" sz="3400" dirty="0" err="1"/>
              <a:t>IsNotANumber</a:t>
            </a:r>
            <a:r>
              <a:rPr lang="en-US" sz="3400" dirty="0"/>
              <a:t>();</a:t>
            </a:r>
            <a:br>
              <a:rPr lang="en-US" sz="3400" dirty="0"/>
            </a:br>
            <a:r>
              <a:rPr lang="en-US" sz="3400" dirty="0"/>
              <a:t>  </a:t>
            </a:r>
            <a:r>
              <a:rPr lang="en-US" sz="3400" dirty="0" smtClean="0"/>
              <a:t>	}</a:t>
            </a:r>
            <a:r>
              <a:rPr lang="en-US" sz="3400" dirty="0"/>
              <a:t/>
            </a:r>
            <a:br>
              <a:rPr lang="en-US" sz="3400" dirty="0"/>
            </a:br>
            <a:r>
              <a:rPr lang="en-US" sz="3400" dirty="0"/>
              <a:t/>
            </a:r>
            <a:br>
              <a:rPr lang="en-US" sz="3400" dirty="0"/>
            </a:br>
            <a:r>
              <a:rPr lang="en-US" sz="3400"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616149" y="1026914"/>
            <a:ext cx="3946922" cy="71438"/>
          </a:xfrm>
          <a:custGeom>
            <a:avLst/>
            <a:gdLst/>
            <a:ahLst/>
            <a:cxnLst/>
            <a:rect l="0" t="0" r="0" b="0"/>
            <a:pathLst>
              <a:path w="3946922" h="71438">
                <a:moveTo>
                  <a:pt x="0" y="71437"/>
                </a:moveTo>
                <a:lnTo>
                  <a:pt x="0" y="71437"/>
                </a:lnTo>
                <a:lnTo>
                  <a:pt x="0" y="71437"/>
                </a:lnTo>
                <a:lnTo>
                  <a:pt x="0" y="62508"/>
                </a:lnTo>
                <a:lnTo>
                  <a:pt x="0" y="62508"/>
                </a:lnTo>
                <a:lnTo>
                  <a:pt x="0" y="62508"/>
                </a:lnTo>
                <a:lnTo>
                  <a:pt x="0" y="53578"/>
                </a:lnTo>
                <a:lnTo>
                  <a:pt x="0" y="53578"/>
                </a:lnTo>
                <a:lnTo>
                  <a:pt x="0" y="53578"/>
                </a:lnTo>
                <a:lnTo>
                  <a:pt x="8929" y="53578"/>
                </a:lnTo>
                <a:lnTo>
                  <a:pt x="8929" y="53578"/>
                </a:lnTo>
                <a:lnTo>
                  <a:pt x="17859" y="53578"/>
                </a:lnTo>
                <a:lnTo>
                  <a:pt x="26789" y="53578"/>
                </a:lnTo>
                <a:lnTo>
                  <a:pt x="35718" y="53578"/>
                </a:lnTo>
                <a:lnTo>
                  <a:pt x="44648" y="53578"/>
                </a:lnTo>
                <a:lnTo>
                  <a:pt x="62507" y="44648"/>
                </a:lnTo>
                <a:lnTo>
                  <a:pt x="80367" y="44648"/>
                </a:lnTo>
                <a:lnTo>
                  <a:pt x="98226" y="44648"/>
                </a:lnTo>
                <a:lnTo>
                  <a:pt x="116085" y="44648"/>
                </a:lnTo>
                <a:lnTo>
                  <a:pt x="142875" y="44648"/>
                </a:lnTo>
                <a:lnTo>
                  <a:pt x="178593" y="44648"/>
                </a:lnTo>
                <a:lnTo>
                  <a:pt x="205382" y="35719"/>
                </a:lnTo>
                <a:lnTo>
                  <a:pt x="232171" y="35719"/>
                </a:lnTo>
                <a:lnTo>
                  <a:pt x="258960" y="35719"/>
                </a:lnTo>
                <a:lnTo>
                  <a:pt x="285750" y="26789"/>
                </a:lnTo>
                <a:lnTo>
                  <a:pt x="321468" y="26789"/>
                </a:lnTo>
                <a:lnTo>
                  <a:pt x="348257" y="26789"/>
                </a:lnTo>
                <a:lnTo>
                  <a:pt x="383976" y="26789"/>
                </a:lnTo>
                <a:lnTo>
                  <a:pt x="428625" y="17859"/>
                </a:lnTo>
                <a:lnTo>
                  <a:pt x="464343" y="17859"/>
                </a:lnTo>
                <a:lnTo>
                  <a:pt x="500062" y="17859"/>
                </a:lnTo>
                <a:lnTo>
                  <a:pt x="535781" y="8930"/>
                </a:lnTo>
                <a:lnTo>
                  <a:pt x="571500" y="8930"/>
                </a:lnTo>
                <a:lnTo>
                  <a:pt x="607218" y="8930"/>
                </a:lnTo>
                <a:lnTo>
                  <a:pt x="642937" y="8930"/>
                </a:lnTo>
                <a:lnTo>
                  <a:pt x="687585" y="8930"/>
                </a:lnTo>
                <a:lnTo>
                  <a:pt x="723304" y="0"/>
                </a:lnTo>
                <a:lnTo>
                  <a:pt x="759023" y="0"/>
                </a:lnTo>
                <a:lnTo>
                  <a:pt x="803671" y="0"/>
                </a:lnTo>
                <a:lnTo>
                  <a:pt x="839390" y="0"/>
                </a:lnTo>
                <a:lnTo>
                  <a:pt x="884039" y="8930"/>
                </a:lnTo>
                <a:lnTo>
                  <a:pt x="928687" y="8930"/>
                </a:lnTo>
                <a:lnTo>
                  <a:pt x="973335" y="0"/>
                </a:lnTo>
                <a:lnTo>
                  <a:pt x="1017984" y="8930"/>
                </a:lnTo>
                <a:lnTo>
                  <a:pt x="1062632" y="8930"/>
                </a:lnTo>
                <a:lnTo>
                  <a:pt x="1116210" y="8930"/>
                </a:lnTo>
                <a:lnTo>
                  <a:pt x="1160859" y="8930"/>
                </a:lnTo>
                <a:lnTo>
                  <a:pt x="1214437" y="8930"/>
                </a:lnTo>
                <a:lnTo>
                  <a:pt x="1268015" y="8930"/>
                </a:lnTo>
                <a:lnTo>
                  <a:pt x="1321593" y="8930"/>
                </a:lnTo>
                <a:lnTo>
                  <a:pt x="1375171" y="8930"/>
                </a:lnTo>
                <a:lnTo>
                  <a:pt x="1428749" y="8930"/>
                </a:lnTo>
                <a:lnTo>
                  <a:pt x="1482328" y="8930"/>
                </a:lnTo>
                <a:lnTo>
                  <a:pt x="1544835" y="8930"/>
                </a:lnTo>
                <a:lnTo>
                  <a:pt x="1598414" y="8930"/>
                </a:lnTo>
                <a:lnTo>
                  <a:pt x="1651992" y="8930"/>
                </a:lnTo>
                <a:lnTo>
                  <a:pt x="1714499" y="8930"/>
                </a:lnTo>
                <a:lnTo>
                  <a:pt x="1777007" y="8930"/>
                </a:lnTo>
                <a:lnTo>
                  <a:pt x="1839515" y="8930"/>
                </a:lnTo>
                <a:lnTo>
                  <a:pt x="1902023" y="8930"/>
                </a:lnTo>
                <a:lnTo>
                  <a:pt x="1964531" y="8930"/>
                </a:lnTo>
                <a:lnTo>
                  <a:pt x="2027039" y="8930"/>
                </a:lnTo>
                <a:lnTo>
                  <a:pt x="2080617" y="8930"/>
                </a:lnTo>
                <a:lnTo>
                  <a:pt x="2143124" y="8930"/>
                </a:lnTo>
                <a:lnTo>
                  <a:pt x="2196703" y="8930"/>
                </a:lnTo>
                <a:lnTo>
                  <a:pt x="2250281" y="8930"/>
                </a:lnTo>
                <a:lnTo>
                  <a:pt x="2312789" y="8930"/>
                </a:lnTo>
                <a:lnTo>
                  <a:pt x="2366367" y="17859"/>
                </a:lnTo>
                <a:lnTo>
                  <a:pt x="2428874" y="17859"/>
                </a:lnTo>
                <a:lnTo>
                  <a:pt x="2491382" y="17859"/>
                </a:lnTo>
                <a:lnTo>
                  <a:pt x="2553890" y="17859"/>
                </a:lnTo>
                <a:lnTo>
                  <a:pt x="2616398" y="17859"/>
                </a:lnTo>
                <a:lnTo>
                  <a:pt x="2678906" y="17859"/>
                </a:lnTo>
                <a:lnTo>
                  <a:pt x="2741414" y="17859"/>
                </a:lnTo>
                <a:lnTo>
                  <a:pt x="2812851" y="17859"/>
                </a:lnTo>
                <a:lnTo>
                  <a:pt x="2884289" y="17859"/>
                </a:lnTo>
                <a:lnTo>
                  <a:pt x="2946796" y="17859"/>
                </a:lnTo>
                <a:lnTo>
                  <a:pt x="3018234" y="17859"/>
                </a:lnTo>
                <a:lnTo>
                  <a:pt x="3089671" y="17859"/>
                </a:lnTo>
                <a:lnTo>
                  <a:pt x="3161109" y="17859"/>
                </a:lnTo>
                <a:lnTo>
                  <a:pt x="3232546" y="17859"/>
                </a:lnTo>
                <a:lnTo>
                  <a:pt x="3295054" y="17859"/>
                </a:lnTo>
                <a:lnTo>
                  <a:pt x="3366492" y="17859"/>
                </a:lnTo>
                <a:lnTo>
                  <a:pt x="3428999" y="17859"/>
                </a:lnTo>
                <a:lnTo>
                  <a:pt x="3491507" y="17859"/>
                </a:lnTo>
                <a:lnTo>
                  <a:pt x="3554015" y="17859"/>
                </a:lnTo>
                <a:lnTo>
                  <a:pt x="3607593" y="26789"/>
                </a:lnTo>
                <a:lnTo>
                  <a:pt x="3652242" y="26789"/>
                </a:lnTo>
                <a:lnTo>
                  <a:pt x="3696890" y="26789"/>
                </a:lnTo>
                <a:lnTo>
                  <a:pt x="3741539" y="26789"/>
                </a:lnTo>
                <a:lnTo>
                  <a:pt x="3786187" y="35719"/>
                </a:lnTo>
                <a:lnTo>
                  <a:pt x="3821906" y="35719"/>
                </a:lnTo>
                <a:lnTo>
                  <a:pt x="3857624" y="35719"/>
                </a:lnTo>
                <a:lnTo>
                  <a:pt x="3893343" y="35719"/>
                </a:lnTo>
                <a:lnTo>
                  <a:pt x="3920132" y="26789"/>
                </a:lnTo>
                <a:lnTo>
                  <a:pt x="3946921" y="26789"/>
                </a:lnTo>
                <a:lnTo>
                  <a:pt x="3946921"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268016" y="1071562"/>
            <a:ext cx="1902024" cy="571501"/>
          </a:xfrm>
          <a:custGeom>
            <a:avLst/>
            <a:gdLst/>
            <a:ahLst/>
            <a:cxnLst/>
            <a:rect l="0" t="0" r="0" b="0"/>
            <a:pathLst>
              <a:path w="1902024" h="571501">
                <a:moveTo>
                  <a:pt x="1571625" y="44649"/>
                </a:moveTo>
                <a:lnTo>
                  <a:pt x="1562695" y="44649"/>
                </a:lnTo>
                <a:lnTo>
                  <a:pt x="1535906" y="35719"/>
                </a:lnTo>
                <a:lnTo>
                  <a:pt x="1509117" y="35719"/>
                </a:lnTo>
                <a:lnTo>
                  <a:pt x="1473398" y="35719"/>
                </a:lnTo>
                <a:lnTo>
                  <a:pt x="1437679" y="26789"/>
                </a:lnTo>
                <a:lnTo>
                  <a:pt x="1401961" y="26789"/>
                </a:lnTo>
                <a:lnTo>
                  <a:pt x="1357312" y="17860"/>
                </a:lnTo>
                <a:lnTo>
                  <a:pt x="1312664" y="17860"/>
                </a:lnTo>
                <a:lnTo>
                  <a:pt x="1259086" y="8930"/>
                </a:lnTo>
                <a:lnTo>
                  <a:pt x="1214437" y="8930"/>
                </a:lnTo>
                <a:lnTo>
                  <a:pt x="1160859" y="8930"/>
                </a:lnTo>
                <a:lnTo>
                  <a:pt x="1116211" y="8930"/>
                </a:lnTo>
                <a:lnTo>
                  <a:pt x="1062632" y="8930"/>
                </a:lnTo>
                <a:lnTo>
                  <a:pt x="1017984" y="0"/>
                </a:lnTo>
                <a:lnTo>
                  <a:pt x="964406" y="0"/>
                </a:lnTo>
                <a:lnTo>
                  <a:pt x="919757" y="0"/>
                </a:lnTo>
                <a:lnTo>
                  <a:pt x="875109" y="0"/>
                </a:lnTo>
                <a:lnTo>
                  <a:pt x="821531" y="0"/>
                </a:lnTo>
                <a:lnTo>
                  <a:pt x="785812" y="0"/>
                </a:lnTo>
                <a:lnTo>
                  <a:pt x="732234" y="8930"/>
                </a:lnTo>
                <a:lnTo>
                  <a:pt x="687586" y="8930"/>
                </a:lnTo>
                <a:lnTo>
                  <a:pt x="642937" y="8930"/>
                </a:lnTo>
                <a:lnTo>
                  <a:pt x="598289" y="17860"/>
                </a:lnTo>
                <a:lnTo>
                  <a:pt x="553640" y="26789"/>
                </a:lnTo>
                <a:lnTo>
                  <a:pt x="508992" y="26789"/>
                </a:lnTo>
                <a:lnTo>
                  <a:pt x="473273" y="35719"/>
                </a:lnTo>
                <a:lnTo>
                  <a:pt x="437554" y="44649"/>
                </a:lnTo>
                <a:lnTo>
                  <a:pt x="392906" y="53579"/>
                </a:lnTo>
                <a:lnTo>
                  <a:pt x="357187" y="62508"/>
                </a:lnTo>
                <a:lnTo>
                  <a:pt x="321468" y="71438"/>
                </a:lnTo>
                <a:lnTo>
                  <a:pt x="285750" y="80368"/>
                </a:lnTo>
                <a:lnTo>
                  <a:pt x="250031" y="98227"/>
                </a:lnTo>
                <a:lnTo>
                  <a:pt x="214312" y="107157"/>
                </a:lnTo>
                <a:lnTo>
                  <a:pt x="187523" y="125016"/>
                </a:lnTo>
                <a:lnTo>
                  <a:pt x="160734" y="133946"/>
                </a:lnTo>
                <a:lnTo>
                  <a:pt x="133945" y="151805"/>
                </a:lnTo>
                <a:lnTo>
                  <a:pt x="107156" y="160735"/>
                </a:lnTo>
                <a:lnTo>
                  <a:pt x="89297" y="178594"/>
                </a:lnTo>
                <a:lnTo>
                  <a:pt x="71437" y="187524"/>
                </a:lnTo>
                <a:lnTo>
                  <a:pt x="53578" y="205383"/>
                </a:lnTo>
                <a:lnTo>
                  <a:pt x="35718" y="223243"/>
                </a:lnTo>
                <a:lnTo>
                  <a:pt x="26789" y="241102"/>
                </a:lnTo>
                <a:lnTo>
                  <a:pt x="17859" y="258961"/>
                </a:lnTo>
                <a:lnTo>
                  <a:pt x="8929" y="276821"/>
                </a:lnTo>
                <a:lnTo>
                  <a:pt x="8929" y="303610"/>
                </a:lnTo>
                <a:lnTo>
                  <a:pt x="8929" y="321469"/>
                </a:lnTo>
                <a:lnTo>
                  <a:pt x="0" y="339328"/>
                </a:lnTo>
                <a:lnTo>
                  <a:pt x="8929" y="357188"/>
                </a:lnTo>
                <a:lnTo>
                  <a:pt x="8929" y="375047"/>
                </a:lnTo>
                <a:lnTo>
                  <a:pt x="17859" y="392907"/>
                </a:lnTo>
                <a:lnTo>
                  <a:pt x="26789" y="410766"/>
                </a:lnTo>
                <a:lnTo>
                  <a:pt x="35718" y="428625"/>
                </a:lnTo>
                <a:lnTo>
                  <a:pt x="53578" y="437555"/>
                </a:lnTo>
                <a:lnTo>
                  <a:pt x="71437" y="455414"/>
                </a:lnTo>
                <a:lnTo>
                  <a:pt x="89297" y="464344"/>
                </a:lnTo>
                <a:lnTo>
                  <a:pt x="116086" y="482203"/>
                </a:lnTo>
                <a:lnTo>
                  <a:pt x="142875" y="491133"/>
                </a:lnTo>
                <a:lnTo>
                  <a:pt x="178593" y="500063"/>
                </a:lnTo>
                <a:lnTo>
                  <a:pt x="205382" y="508992"/>
                </a:lnTo>
                <a:lnTo>
                  <a:pt x="241101" y="517922"/>
                </a:lnTo>
                <a:lnTo>
                  <a:pt x="276820" y="526852"/>
                </a:lnTo>
                <a:lnTo>
                  <a:pt x="312539" y="535782"/>
                </a:lnTo>
                <a:lnTo>
                  <a:pt x="348257" y="544711"/>
                </a:lnTo>
                <a:lnTo>
                  <a:pt x="383976" y="553641"/>
                </a:lnTo>
                <a:lnTo>
                  <a:pt x="419695" y="562571"/>
                </a:lnTo>
                <a:lnTo>
                  <a:pt x="464343" y="562571"/>
                </a:lnTo>
                <a:lnTo>
                  <a:pt x="508992" y="571500"/>
                </a:lnTo>
                <a:lnTo>
                  <a:pt x="544711" y="571500"/>
                </a:lnTo>
                <a:lnTo>
                  <a:pt x="589359" y="571500"/>
                </a:lnTo>
                <a:lnTo>
                  <a:pt x="634007" y="571500"/>
                </a:lnTo>
                <a:lnTo>
                  <a:pt x="678656" y="571500"/>
                </a:lnTo>
                <a:lnTo>
                  <a:pt x="732234" y="571500"/>
                </a:lnTo>
                <a:lnTo>
                  <a:pt x="776882" y="562571"/>
                </a:lnTo>
                <a:lnTo>
                  <a:pt x="830461" y="562571"/>
                </a:lnTo>
                <a:lnTo>
                  <a:pt x="884039" y="562571"/>
                </a:lnTo>
                <a:lnTo>
                  <a:pt x="937617" y="553641"/>
                </a:lnTo>
                <a:lnTo>
                  <a:pt x="991195" y="553641"/>
                </a:lnTo>
                <a:lnTo>
                  <a:pt x="1053703" y="544711"/>
                </a:lnTo>
                <a:lnTo>
                  <a:pt x="1107281" y="535782"/>
                </a:lnTo>
                <a:lnTo>
                  <a:pt x="1169789" y="535782"/>
                </a:lnTo>
                <a:lnTo>
                  <a:pt x="1223367" y="526852"/>
                </a:lnTo>
                <a:lnTo>
                  <a:pt x="1276945" y="517922"/>
                </a:lnTo>
                <a:lnTo>
                  <a:pt x="1330523" y="517922"/>
                </a:lnTo>
                <a:lnTo>
                  <a:pt x="1375172" y="508992"/>
                </a:lnTo>
                <a:lnTo>
                  <a:pt x="1428750" y="508992"/>
                </a:lnTo>
                <a:lnTo>
                  <a:pt x="1473398" y="500063"/>
                </a:lnTo>
                <a:lnTo>
                  <a:pt x="1518047" y="500063"/>
                </a:lnTo>
                <a:lnTo>
                  <a:pt x="1562695" y="491133"/>
                </a:lnTo>
                <a:lnTo>
                  <a:pt x="1607343" y="482203"/>
                </a:lnTo>
                <a:lnTo>
                  <a:pt x="1643062" y="473274"/>
                </a:lnTo>
                <a:lnTo>
                  <a:pt x="1687711" y="464344"/>
                </a:lnTo>
                <a:lnTo>
                  <a:pt x="1723429" y="455414"/>
                </a:lnTo>
                <a:lnTo>
                  <a:pt x="1768078" y="446485"/>
                </a:lnTo>
                <a:lnTo>
                  <a:pt x="1794867" y="428625"/>
                </a:lnTo>
                <a:lnTo>
                  <a:pt x="1821656" y="419696"/>
                </a:lnTo>
                <a:lnTo>
                  <a:pt x="1848445" y="401836"/>
                </a:lnTo>
                <a:lnTo>
                  <a:pt x="1866304" y="392907"/>
                </a:lnTo>
                <a:lnTo>
                  <a:pt x="1875234" y="375047"/>
                </a:lnTo>
                <a:lnTo>
                  <a:pt x="1893093" y="357188"/>
                </a:lnTo>
                <a:lnTo>
                  <a:pt x="1893093" y="339328"/>
                </a:lnTo>
                <a:lnTo>
                  <a:pt x="1902023" y="312540"/>
                </a:lnTo>
                <a:lnTo>
                  <a:pt x="1902023" y="285751"/>
                </a:lnTo>
                <a:lnTo>
                  <a:pt x="1902023" y="258961"/>
                </a:lnTo>
                <a:lnTo>
                  <a:pt x="1893093" y="232172"/>
                </a:lnTo>
                <a:lnTo>
                  <a:pt x="1893093" y="205383"/>
                </a:lnTo>
                <a:lnTo>
                  <a:pt x="1875234" y="178594"/>
                </a:lnTo>
                <a:lnTo>
                  <a:pt x="1857375" y="151805"/>
                </a:lnTo>
                <a:lnTo>
                  <a:pt x="1830586" y="125016"/>
                </a:lnTo>
                <a:lnTo>
                  <a:pt x="1794867" y="98227"/>
                </a:lnTo>
                <a:lnTo>
                  <a:pt x="1750218" y="80368"/>
                </a:lnTo>
                <a:lnTo>
                  <a:pt x="1687711" y="71438"/>
                </a:lnTo>
                <a:lnTo>
                  <a:pt x="1687711"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821906" y="1821656"/>
            <a:ext cx="1893095" cy="44649"/>
          </a:xfrm>
          <a:custGeom>
            <a:avLst/>
            <a:gdLst/>
            <a:ahLst/>
            <a:cxnLst/>
            <a:rect l="0" t="0" r="0" b="0"/>
            <a:pathLst>
              <a:path w="1893095" h="44649">
                <a:moveTo>
                  <a:pt x="0" y="17859"/>
                </a:moveTo>
                <a:lnTo>
                  <a:pt x="0" y="17859"/>
                </a:lnTo>
                <a:lnTo>
                  <a:pt x="0" y="17859"/>
                </a:lnTo>
                <a:lnTo>
                  <a:pt x="0" y="8930"/>
                </a:lnTo>
                <a:lnTo>
                  <a:pt x="0" y="8930"/>
                </a:lnTo>
                <a:lnTo>
                  <a:pt x="8930" y="0"/>
                </a:lnTo>
                <a:lnTo>
                  <a:pt x="17860" y="0"/>
                </a:lnTo>
                <a:lnTo>
                  <a:pt x="26789" y="0"/>
                </a:lnTo>
                <a:lnTo>
                  <a:pt x="44649" y="0"/>
                </a:lnTo>
                <a:lnTo>
                  <a:pt x="62508" y="0"/>
                </a:lnTo>
                <a:lnTo>
                  <a:pt x="89297" y="0"/>
                </a:lnTo>
                <a:lnTo>
                  <a:pt x="116086" y="8930"/>
                </a:lnTo>
                <a:lnTo>
                  <a:pt x="142875" y="8930"/>
                </a:lnTo>
                <a:lnTo>
                  <a:pt x="178594" y="8930"/>
                </a:lnTo>
                <a:lnTo>
                  <a:pt x="214313" y="8930"/>
                </a:lnTo>
                <a:lnTo>
                  <a:pt x="250032" y="8930"/>
                </a:lnTo>
                <a:lnTo>
                  <a:pt x="285750" y="17859"/>
                </a:lnTo>
                <a:lnTo>
                  <a:pt x="330399" y="8930"/>
                </a:lnTo>
                <a:lnTo>
                  <a:pt x="366117" y="17859"/>
                </a:lnTo>
                <a:lnTo>
                  <a:pt x="410766" y="17859"/>
                </a:lnTo>
                <a:lnTo>
                  <a:pt x="446485" y="17859"/>
                </a:lnTo>
                <a:lnTo>
                  <a:pt x="500063" y="17859"/>
                </a:lnTo>
                <a:lnTo>
                  <a:pt x="544711" y="17859"/>
                </a:lnTo>
                <a:lnTo>
                  <a:pt x="589360" y="26789"/>
                </a:lnTo>
                <a:lnTo>
                  <a:pt x="634008" y="26789"/>
                </a:lnTo>
                <a:lnTo>
                  <a:pt x="678657" y="26789"/>
                </a:lnTo>
                <a:lnTo>
                  <a:pt x="732235" y="26789"/>
                </a:lnTo>
                <a:lnTo>
                  <a:pt x="776883" y="26789"/>
                </a:lnTo>
                <a:lnTo>
                  <a:pt x="830461" y="26789"/>
                </a:lnTo>
                <a:lnTo>
                  <a:pt x="875110" y="35719"/>
                </a:lnTo>
                <a:lnTo>
                  <a:pt x="928688" y="35719"/>
                </a:lnTo>
                <a:lnTo>
                  <a:pt x="973336" y="35719"/>
                </a:lnTo>
                <a:lnTo>
                  <a:pt x="1017985" y="35719"/>
                </a:lnTo>
                <a:lnTo>
                  <a:pt x="1062633" y="35719"/>
                </a:lnTo>
                <a:lnTo>
                  <a:pt x="1107282" y="44648"/>
                </a:lnTo>
                <a:lnTo>
                  <a:pt x="1151930" y="44648"/>
                </a:lnTo>
                <a:lnTo>
                  <a:pt x="1196578" y="35719"/>
                </a:lnTo>
                <a:lnTo>
                  <a:pt x="1241227" y="35719"/>
                </a:lnTo>
                <a:lnTo>
                  <a:pt x="1285875" y="35719"/>
                </a:lnTo>
                <a:lnTo>
                  <a:pt x="1339453" y="26789"/>
                </a:lnTo>
                <a:lnTo>
                  <a:pt x="1375172" y="26789"/>
                </a:lnTo>
                <a:lnTo>
                  <a:pt x="1428750" y="17859"/>
                </a:lnTo>
                <a:lnTo>
                  <a:pt x="1464469" y="17859"/>
                </a:lnTo>
                <a:lnTo>
                  <a:pt x="1509117" y="17859"/>
                </a:lnTo>
                <a:lnTo>
                  <a:pt x="1553766" y="8930"/>
                </a:lnTo>
                <a:lnTo>
                  <a:pt x="1589485" y="8930"/>
                </a:lnTo>
                <a:lnTo>
                  <a:pt x="1625203" y="0"/>
                </a:lnTo>
                <a:lnTo>
                  <a:pt x="1660922" y="0"/>
                </a:lnTo>
                <a:lnTo>
                  <a:pt x="1696641" y="0"/>
                </a:lnTo>
                <a:lnTo>
                  <a:pt x="1741289" y="0"/>
                </a:lnTo>
                <a:lnTo>
                  <a:pt x="1777008" y="0"/>
                </a:lnTo>
                <a:lnTo>
                  <a:pt x="1821657" y="8930"/>
                </a:lnTo>
                <a:lnTo>
                  <a:pt x="1857375" y="8930"/>
                </a:lnTo>
                <a:lnTo>
                  <a:pt x="1893094" y="8930"/>
                </a:lnTo>
                <a:lnTo>
                  <a:pt x="1893094"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295430" y="1803797"/>
            <a:ext cx="1839516" cy="53579"/>
          </a:xfrm>
          <a:custGeom>
            <a:avLst/>
            <a:gdLst/>
            <a:ahLst/>
            <a:cxnLst/>
            <a:rect l="0" t="0" r="0" b="0"/>
            <a:pathLst>
              <a:path w="1839516" h="53579">
                <a:moveTo>
                  <a:pt x="0" y="53578"/>
                </a:moveTo>
                <a:lnTo>
                  <a:pt x="0" y="53578"/>
                </a:lnTo>
                <a:lnTo>
                  <a:pt x="8929" y="53578"/>
                </a:lnTo>
                <a:lnTo>
                  <a:pt x="17859" y="53578"/>
                </a:lnTo>
                <a:lnTo>
                  <a:pt x="35718" y="53578"/>
                </a:lnTo>
                <a:lnTo>
                  <a:pt x="62508" y="44648"/>
                </a:lnTo>
                <a:lnTo>
                  <a:pt x="89297" y="44648"/>
                </a:lnTo>
                <a:lnTo>
                  <a:pt x="125015" y="44648"/>
                </a:lnTo>
                <a:lnTo>
                  <a:pt x="169664" y="44648"/>
                </a:lnTo>
                <a:lnTo>
                  <a:pt x="205383" y="35718"/>
                </a:lnTo>
                <a:lnTo>
                  <a:pt x="258961" y="35718"/>
                </a:lnTo>
                <a:lnTo>
                  <a:pt x="312539" y="26789"/>
                </a:lnTo>
                <a:lnTo>
                  <a:pt x="366117" y="26789"/>
                </a:lnTo>
                <a:lnTo>
                  <a:pt x="419695" y="26789"/>
                </a:lnTo>
                <a:lnTo>
                  <a:pt x="473273" y="26789"/>
                </a:lnTo>
                <a:lnTo>
                  <a:pt x="535781" y="26789"/>
                </a:lnTo>
                <a:lnTo>
                  <a:pt x="598289" y="17859"/>
                </a:lnTo>
                <a:lnTo>
                  <a:pt x="660797" y="17859"/>
                </a:lnTo>
                <a:lnTo>
                  <a:pt x="741164" y="17859"/>
                </a:lnTo>
                <a:lnTo>
                  <a:pt x="803672" y="17859"/>
                </a:lnTo>
                <a:lnTo>
                  <a:pt x="884039" y="17859"/>
                </a:lnTo>
                <a:lnTo>
                  <a:pt x="955476" y="8929"/>
                </a:lnTo>
                <a:lnTo>
                  <a:pt x="1026914" y="8929"/>
                </a:lnTo>
                <a:lnTo>
                  <a:pt x="1098351" y="8929"/>
                </a:lnTo>
                <a:lnTo>
                  <a:pt x="1169789" y="8929"/>
                </a:lnTo>
                <a:lnTo>
                  <a:pt x="1241226" y="0"/>
                </a:lnTo>
                <a:lnTo>
                  <a:pt x="1312664" y="0"/>
                </a:lnTo>
                <a:lnTo>
                  <a:pt x="1384101" y="0"/>
                </a:lnTo>
                <a:lnTo>
                  <a:pt x="1446609" y="8929"/>
                </a:lnTo>
                <a:lnTo>
                  <a:pt x="1509117" y="8929"/>
                </a:lnTo>
                <a:lnTo>
                  <a:pt x="1571625" y="8929"/>
                </a:lnTo>
                <a:lnTo>
                  <a:pt x="1634133" y="17859"/>
                </a:lnTo>
                <a:lnTo>
                  <a:pt x="1696640" y="17859"/>
                </a:lnTo>
                <a:lnTo>
                  <a:pt x="1759148" y="26789"/>
                </a:lnTo>
                <a:lnTo>
                  <a:pt x="1803797" y="44648"/>
                </a:lnTo>
                <a:lnTo>
                  <a:pt x="1839515" y="53578"/>
                </a:lnTo>
                <a:lnTo>
                  <a:pt x="1839515"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597715322"/>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assertThat</a:t>
            </a:r>
            <a:r>
              <a:rPr lang="en-US" dirty="0"/>
              <a:t>(1.0, is(</a:t>
            </a:r>
            <a:r>
              <a:rPr lang="en-US" dirty="0" err="1"/>
              <a:t>notANumber</a:t>
            </a:r>
            <a:r>
              <a:rPr lang="en-US" dirty="0" smtClean="0"/>
              <a:t>()));</a:t>
            </a:r>
          </a:p>
          <a:p>
            <a:r>
              <a:rPr lang="en-US" dirty="0" smtClean="0"/>
              <a:t>fails </a:t>
            </a:r>
            <a:r>
              <a:rPr lang="en-US" dirty="0"/>
              <a:t>with the message </a:t>
            </a:r>
          </a:p>
          <a:p>
            <a:pPr marL="0" indent="0">
              <a:buNone/>
            </a:pPr>
            <a:r>
              <a:rPr lang="en-US" dirty="0" err="1" smtClean="0"/>
              <a:t>java.lang.AssertionError</a:t>
            </a:r>
            <a:r>
              <a:rPr lang="en-US" dirty="0"/>
              <a:t>: </a:t>
            </a:r>
            <a:br>
              <a:rPr lang="en-US" dirty="0"/>
            </a:br>
            <a:r>
              <a:rPr lang="en-US" dirty="0"/>
              <a:t>Expected: is not a number</a:t>
            </a:r>
            <a:br>
              <a:rPr lang="en-US" dirty="0"/>
            </a:br>
            <a:r>
              <a:rPr lang="en-US" dirty="0"/>
              <a:t>    got : &lt;1.0&gt;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359669155"/>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Sugar </a:t>
            </a:r>
            <a:r>
              <a:rPr lang="en-US" dirty="0" smtClean="0"/>
              <a:t>generation</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marL="514350" indent="-514350">
              <a:buFont typeface="+mj-lt"/>
              <a:buAutoNum type="arabicPeriod"/>
            </a:pPr>
            <a:r>
              <a:rPr lang="en-US" dirty="0"/>
              <a:t>create an XML configuration file listing all the Matcher </a:t>
            </a:r>
            <a:r>
              <a:rPr lang="en-US" dirty="0" smtClean="0"/>
              <a:t>classes</a:t>
            </a:r>
          </a:p>
          <a:p>
            <a:pPr marL="0" indent="0">
              <a:buNone/>
            </a:pPr>
            <a:endParaRPr lang="en-US" dirty="0" smtClean="0"/>
          </a:p>
          <a:p>
            <a:pPr marL="0" indent="0">
              <a:buNone/>
            </a:pPr>
            <a:r>
              <a:rPr lang="en-US" dirty="0" smtClean="0"/>
              <a:t>&lt;</a:t>
            </a:r>
            <a:r>
              <a:rPr lang="en-US" dirty="0"/>
              <a:t>matchers</a:t>
            </a:r>
            <a:r>
              <a:rPr lang="en-US" dirty="0" smtClean="0"/>
              <a:t>&gt;</a:t>
            </a:r>
            <a:r>
              <a:rPr lang="en-US" dirty="0"/>
              <a:t/>
            </a:r>
            <a:br>
              <a:rPr lang="en-US" dirty="0"/>
            </a:br>
            <a:r>
              <a:rPr lang="en-US" dirty="0" smtClean="0"/>
              <a:t>&lt;!-- </a:t>
            </a:r>
            <a:r>
              <a:rPr lang="en-US" dirty="0" err="1"/>
              <a:t>Hamcrest</a:t>
            </a:r>
            <a:r>
              <a:rPr lang="en-US" dirty="0"/>
              <a:t> library --&gt;</a:t>
            </a:r>
            <a:br>
              <a:rPr lang="en-US" dirty="0"/>
            </a:br>
            <a:r>
              <a:rPr lang="en-US" dirty="0" smtClean="0"/>
              <a:t>&lt;</a:t>
            </a:r>
            <a:r>
              <a:rPr lang="en-US" dirty="0"/>
              <a:t>factory class="</a:t>
            </a:r>
            <a:r>
              <a:rPr lang="en-US" dirty="0" err="1"/>
              <a:t>org.hamcrest.core.Is</a:t>
            </a:r>
            <a:r>
              <a:rPr lang="en-US" dirty="0"/>
              <a:t>"/&gt;</a:t>
            </a:r>
            <a:br>
              <a:rPr lang="en-US" dirty="0"/>
            </a:br>
            <a:r>
              <a:rPr lang="en-US" dirty="0"/>
              <a:t/>
            </a:r>
            <a:br>
              <a:rPr lang="en-US" dirty="0"/>
            </a:br>
            <a:r>
              <a:rPr lang="en-US" dirty="0"/>
              <a:t> </a:t>
            </a:r>
            <a:r>
              <a:rPr lang="en-US" dirty="0" smtClean="0"/>
              <a:t>&lt;!-- </a:t>
            </a:r>
            <a:r>
              <a:rPr lang="en-US" dirty="0"/>
              <a:t>Custom extension --&gt;</a:t>
            </a:r>
            <a:br>
              <a:rPr lang="en-US" dirty="0"/>
            </a:br>
            <a:r>
              <a:rPr lang="en-US" dirty="0"/>
              <a:t> </a:t>
            </a:r>
            <a:r>
              <a:rPr lang="en-US" dirty="0" smtClean="0"/>
              <a:t>&lt;</a:t>
            </a:r>
            <a:r>
              <a:rPr lang="en-US" dirty="0"/>
              <a:t>factory class</a:t>
            </a:r>
            <a:r>
              <a:rPr lang="en-US" dirty="0" smtClean="0"/>
              <a:t>= "</a:t>
            </a:r>
            <a:r>
              <a:rPr lang="en-US" dirty="0" err="1"/>
              <a:t>org.hamcrest.examples.tutorial.IsNotANumber</a:t>
            </a:r>
            <a:r>
              <a:rPr lang="en-US" dirty="0" smtClean="0"/>
              <a:t>"/&gt;</a:t>
            </a:r>
            <a:r>
              <a:rPr lang="en-US" dirty="0"/>
              <a:t/>
            </a:r>
            <a:br>
              <a:rPr lang="en-US" dirty="0"/>
            </a:br>
            <a:r>
              <a:rPr lang="en-US" dirty="0"/>
              <a:t>&lt;/matchers&gt;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1339453" y="5447109"/>
            <a:ext cx="1294806" cy="98228"/>
          </a:xfrm>
          <a:custGeom>
            <a:avLst/>
            <a:gdLst/>
            <a:ahLst/>
            <a:cxnLst/>
            <a:rect l="0" t="0" r="0" b="0"/>
            <a:pathLst>
              <a:path w="1294806" h="98228">
                <a:moveTo>
                  <a:pt x="26789" y="53579"/>
                </a:moveTo>
                <a:lnTo>
                  <a:pt x="26789" y="53579"/>
                </a:lnTo>
                <a:lnTo>
                  <a:pt x="26789" y="44649"/>
                </a:lnTo>
                <a:lnTo>
                  <a:pt x="17860" y="44649"/>
                </a:lnTo>
                <a:lnTo>
                  <a:pt x="17860" y="44649"/>
                </a:lnTo>
                <a:lnTo>
                  <a:pt x="8930" y="44649"/>
                </a:lnTo>
                <a:lnTo>
                  <a:pt x="8930" y="35719"/>
                </a:lnTo>
                <a:lnTo>
                  <a:pt x="8930" y="35719"/>
                </a:lnTo>
                <a:lnTo>
                  <a:pt x="0" y="35719"/>
                </a:lnTo>
                <a:lnTo>
                  <a:pt x="0" y="35719"/>
                </a:lnTo>
                <a:lnTo>
                  <a:pt x="0" y="26789"/>
                </a:lnTo>
                <a:lnTo>
                  <a:pt x="0" y="35719"/>
                </a:lnTo>
                <a:lnTo>
                  <a:pt x="0" y="35719"/>
                </a:lnTo>
                <a:lnTo>
                  <a:pt x="8930" y="35719"/>
                </a:lnTo>
                <a:lnTo>
                  <a:pt x="17860" y="35719"/>
                </a:lnTo>
                <a:lnTo>
                  <a:pt x="26789" y="35719"/>
                </a:lnTo>
                <a:lnTo>
                  <a:pt x="44649" y="35719"/>
                </a:lnTo>
                <a:lnTo>
                  <a:pt x="53578" y="35719"/>
                </a:lnTo>
                <a:lnTo>
                  <a:pt x="80367" y="26789"/>
                </a:lnTo>
                <a:lnTo>
                  <a:pt x="107156" y="26789"/>
                </a:lnTo>
                <a:lnTo>
                  <a:pt x="142875" y="17860"/>
                </a:lnTo>
                <a:lnTo>
                  <a:pt x="178594" y="8930"/>
                </a:lnTo>
                <a:lnTo>
                  <a:pt x="214313" y="8930"/>
                </a:lnTo>
                <a:lnTo>
                  <a:pt x="250031" y="8930"/>
                </a:lnTo>
                <a:lnTo>
                  <a:pt x="285750" y="0"/>
                </a:lnTo>
                <a:lnTo>
                  <a:pt x="321469" y="0"/>
                </a:lnTo>
                <a:lnTo>
                  <a:pt x="366117" y="8930"/>
                </a:lnTo>
                <a:lnTo>
                  <a:pt x="401836" y="8930"/>
                </a:lnTo>
                <a:lnTo>
                  <a:pt x="446485" y="8930"/>
                </a:lnTo>
                <a:lnTo>
                  <a:pt x="491133" y="17860"/>
                </a:lnTo>
                <a:lnTo>
                  <a:pt x="535781" y="17860"/>
                </a:lnTo>
                <a:lnTo>
                  <a:pt x="580430" y="26789"/>
                </a:lnTo>
                <a:lnTo>
                  <a:pt x="625078" y="26789"/>
                </a:lnTo>
                <a:lnTo>
                  <a:pt x="669727" y="26789"/>
                </a:lnTo>
                <a:lnTo>
                  <a:pt x="714375" y="35719"/>
                </a:lnTo>
                <a:lnTo>
                  <a:pt x="759024" y="44649"/>
                </a:lnTo>
                <a:lnTo>
                  <a:pt x="803672" y="53579"/>
                </a:lnTo>
                <a:lnTo>
                  <a:pt x="848320" y="53579"/>
                </a:lnTo>
                <a:lnTo>
                  <a:pt x="884039" y="71438"/>
                </a:lnTo>
                <a:lnTo>
                  <a:pt x="928688" y="80368"/>
                </a:lnTo>
                <a:lnTo>
                  <a:pt x="973336" y="89297"/>
                </a:lnTo>
                <a:lnTo>
                  <a:pt x="1009055" y="89297"/>
                </a:lnTo>
                <a:lnTo>
                  <a:pt x="1044774" y="98227"/>
                </a:lnTo>
                <a:lnTo>
                  <a:pt x="1089422" y="98227"/>
                </a:lnTo>
                <a:lnTo>
                  <a:pt x="1125141" y="98227"/>
                </a:lnTo>
                <a:lnTo>
                  <a:pt x="1160860" y="98227"/>
                </a:lnTo>
                <a:lnTo>
                  <a:pt x="1196578" y="98227"/>
                </a:lnTo>
                <a:lnTo>
                  <a:pt x="1232297" y="89297"/>
                </a:lnTo>
                <a:lnTo>
                  <a:pt x="1268016" y="80368"/>
                </a:lnTo>
                <a:lnTo>
                  <a:pt x="1294805" y="71438"/>
                </a:lnTo>
                <a:lnTo>
                  <a:pt x="1294805"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509617" y="5500688"/>
            <a:ext cx="1589486" cy="98226"/>
          </a:xfrm>
          <a:custGeom>
            <a:avLst/>
            <a:gdLst/>
            <a:ahLst/>
            <a:cxnLst/>
            <a:rect l="0" t="0" r="0" b="0"/>
            <a:pathLst>
              <a:path w="1589486" h="98226">
                <a:moveTo>
                  <a:pt x="0" y="98225"/>
                </a:moveTo>
                <a:lnTo>
                  <a:pt x="0" y="98225"/>
                </a:lnTo>
                <a:lnTo>
                  <a:pt x="0" y="89296"/>
                </a:lnTo>
                <a:lnTo>
                  <a:pt x="8930" y="89296"/>
                </a:lnTo>
                <a:lnTo>
                  <a:pt x="17860" y="89296"/>
                </a:lnTo>
                <a:lnTo>
                  <a:pt x="26789" y="80366"/>
                </a:lnTo>
                <a:lnTo>
                  <a:pt x="44649" y="80366"/>
                </a:lnTo>
                <a:lnTo>
                  <a:pt x="62508" y="80366"/>
                </a:lnTo>
                <a:lnTo>
                  <a:pt x="98227" y="71437"/>
                </a:lnTo>
                <a:lnTo>
                  <a:pt x="133946" y="71437"/>
                </a:lnTo>
                <a:lnTo>
                  <a:pt x="169664" y="71437"/>
                </a:lnTo>
                <a:lnTo>
                  <a:pt x="205383" y="71437"/>
                </a:lnTo>
                <a:lnTo>
                  <a:pt x="241102" y="71437"/>
                </a:lnTo>
                <a:lnTo>
                  <a:pt x="276821" y="80366"/>
                </a:lnTo>
                <a:lnTo>
                  <a:pt x="321469" y="80366"/>
                </a:lnTo>
                <a:lnTo>
                  <a:pt x="366117" y="80366"/>
                </a:lnTo>
                <a:lnTo>
                  <a:pt x="419696" y="80366"/>
                </a:lnTo>
                <a:lnTo>
                  <a:pt x="473274" y="80366"/>
                </a:lnTo>
                <a:lnTo>
                  <a:pt x="526852" y="80366"/>
                </a:lnTo>
                <a:lnTo>
                  <a:pt x="580430" y="80366"/>
                </a:lnTo>
                <a:lnTo>
                  <a:pt x="634008" y="71437"/>
                </a:lnTo>
                <a:lnTo>
                  <a:pt x="687586" y="71437"/>
                </a:lnTo>
                <a:lnTo>
                  <a:pt x="741164" y="71437"/>
                </a:lnTo>
                <a:lnTo>
                  <a:pt x="794742" y="62507"/>
                </a:lnTo>
                <a:lnTo>
                  <a:pt x="848321" y="53578"/>
                </a:lnTo>
                <a:lnTo>
                  <a:pt x="901899" y="53578"/>
                </a:lnTo>
                <a:lnTo>
                  <a:pt x="955477" y="44648"/>
                </a:lnTo>
                <a:lnTo>
                  <a:pt x="1009055" y="35718"/>
                </a:lnTo>
                <a:lnTo>
                  <a:pt x="1062633" y="26789"/>
                </a:lnTo>
                <a:lnTo>
                  <a:pt x="1125141" y="17859"/>
                </a:lnTo>
                <a:lnTo>
                  <a:pt x="1178719" y="8929"/>
                </a:lnTo>
                <a:lnTo>
                  <a:pt x="1232297" y="8929"/>
                </a:lnTo>
                <a:lnTo>
                  <a:pt x="1294805" y="8929"/>
                </a:lnTo>
                <a:lnTo>
                  <a:pt x="1348383" y="0"/>
                </a:lnTo>
                <a:lnTo>
                  <a:pt x="1401961" y="0"/>
                </a:lnTo>
                <a:lnTo>
                  <a:pt x="1446610" y="8929"/>
                </a:lnTo>
                <a:lnTo>
                  <a:pt x="1491258" y="8929"/>
                </a:lnTo>
                <a:lnTo>
                  <a:pt x="1526977" y="17859"/>
                </a:lnTo>
                <a:lnTo>
                  <a:pt x="1562696" y="26789"/>
                </a:lnTo>
                <a:lnTo>
                  <a:pt x="1589485" y="35718"/>
                </a:lnTo>
                <a:lnTo>
                  <a:pt x="1589485" y="3571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32172" y="3196828"/>
            <a:ext cx="232173" cy="2482453"/>
          </a:xfrm>
          <a:custGeom>
            <a:avLst/>
            <a:gdLst/>
            <a:ahLst/>
            <a:cxnLst/>
            <a:rect l="0" t="0" r="0" b="0"/>
            <a:pathLst>
              <a:path w="232173" h="2482453">
                <a:moveTo>
                  <a:pt x="232172" y="35718"/>
                </a:moveTo>
                <a:lnTo>
                  <a:pt x="223242" y="35718"/>
                </a:lnTo>
                <a:lnTo>
                  <a:pt x="223242" y="26789"/>
                </a:lnTo>
                <a:lnTo>
                  <a:pt x="214312" y="17859"/>
                </a:lnTo>
                <a:lnTo>
                  <a:pt x="196453" y="17859"/>
                </a:lnTo>
                <a:lnTo>
                  <a:pt x="187523" y="8929"/>
                </a:lnTo>
                <a:lnTo>
                  <a:pt x="169664" y="8929"/>
                </a:lnTo>
                <a:lnTo>
                  <a:pt x="151805" y="8929"/>
                </a:lnTo>
                <a:lnTo>
                  <a:pt x="133945" y="8929"/>
                </a:lnTo>
                <a:lnTo>
                  <a:pt x="125016" y="0"/>
                </a:lnTo>
                <a:lnTo>
                  <a:pt x="107156" y="0"/>
                </a:lnTo>
                <a:lnTo>
                  <a:pt x="89297" y="0"/>
                </a:lnTo>
                <a:lnTo>
                  <a:pt x="80367" y="0"/>
                </a:lnTo>
                <a:lnTo>
                  <a:pt x="62508" y="8929"/>
                </a:lnTo>
                <a:lnTo>
                  <a:pt x="53578" y="8929"/>
                </a:lnTo>
                <a:lnTo>
                  <a:pt x="44648" y="8929"/>
                </a:lnTo>
                <a:lnTo>
                  <a:pt x="35719" y="8929"/>
                </a:lnTo>
                <a:lnTo>
                  <a:pt x="35719" y="8929"/>
                </a:lnTo>
                <a:lnTo>
                  <a:pt x="26789" y="17859"/>
                </a:lnTo>
                <a:lnTo>
                  <a:pt x="17859" y="17859"/>
                </a:lnTo>
                <a:lnTo>
                  <a:pt x="17859" y="17859"/>
                </a:lnTo>
                <a:lnTo>
                  <a:pt x="8930" y="26789"/>
                </a:lnTo>
                <a:lnTo>
                  <a:pt x="0" y="26789"/>
                </a:lnTo>
                <a:lnTo>
                  <a:pt x="0" y="35718"/>
                </a:lnTo>
                <a:lnTo>
                  <a:pt x="0" y="35718"/>
                </a:lnTo>
                <a:lnTo>
                  <a:pt x="0" y="35718"/>
                </a:lnTo>
                <a:lnTo>
                  <a:pt x="0" y="44648"/>
                </a:lnTo>
                <a:lnTo>
                  <a:pt x="0" y="53578"/>
                </a:lnTo>
                <a:lnTo>
                  <a:pt x="8930" y="71437"/>
                </a:lnTo>
                <a:lnTo>
                  <a:pt x="17859" y="89297"/>
                </a:lnTo>
                <a:lnTo>
                  <a:pt x="26789" y="116086"/>
                </a:lnTo>
                <a:lnTo>
                  <a:pt x="35719" y="133945"/>
                </a:lnTo>
                <a:lnTo>
                  <a:pt x="35719" y="160734"/>
                </a:lnTo>
                <a:lnTo>
                  <a:pt x="44648" y="187523"/>
                </a:lnTo>
                <a:lnTo>
                  <a:pt x="53578" y="205383"/>
                </a:lnTo>
                <a:lnTo>
                  <a:pt x="53578" y="232172"/>
                </a:lnTo>
                <a:lnTo>
                  <a:pt x="62508" y="258961"/>
                </a:lnTo>
                <a:lnTo>
                  <a:pt x="71437" y="285750"/>
                </a:lnTo>
                <a:lnTo>
                  <a:pt x="71437" y="321468"/>
                </a:lnTo>
                <a:lnTo>
                  <a:pt x="80367" y="348258"/>
                </a:lnTo>
                <a:lnTo>
                  <a:pt x="80367" y="383976"/>
                </a:lnTo>
                <a:lnTo>
                  <a:pt x="89297" y="419695"/>
                </a:lnTo>
                <a:lnTo>
                  <a:pt x="89297" y="464343"/>
                </a:lnTo>
                <a:lnTo>
                  <a:pt x="89297" y="508992"/>
                </a:lnTo>
                <a:lnTo>
                  <a:pt x="89297" y="553640"/>
                </a:lnTo>
                <a:lnTo>
                  <a:pt x="89297" y="598289"/>
                </a:lnTo>
                <a:lnTo>
                  <a:pt x="80367" y="642937"/>
                </a:lnTo>
                <a:lnTo>
                  <a:pt x="80367" y="687586"/>
                </a:lnTo>
                <a:lnTo>
                  <a:pt x="80367" y="723304"/>
                </a:lnTo>
                <a:lnTo>
                  <a:pt x="80367" y="767953"/>
                </a:lnTo>
                <a:lnTo>
                  <a:pt x="71437" y="803672"/>
                </a:lnTo>
                <a:lnTo>
                  <a:pt x="71437" y="848320"/>
                </a:lnTo>
                <a:lnTo>
                  <a:pt x="71437" y="884039"/>
                </a:lnTo>
                <a:lnTo>
                  <a:pt x="71437" y="928687"/>
                </a:lnTo>
                <a:lnTo>
                  <a:pt x="71437" y="982265"/>
                </a:lnTo>
                <a:lnTo>
                  <a:pt x="62508" y="1035843"/>
                </a:lnTo>
                <a:lnTo>
                  <a:pt x="53578" y="1089422"/>
                </a:lnTo>
                <a:lnTo>
                  <a:pt x="44648" y="1151929"/>
                </a:lnTo>
                <a:lnTo>
                  <a:pt x="44648" y="1205508"/>
                </a:lnTo>
                <a:lnTo>
                  <a:pt x="35719" y="1268015"/>
                </a:lnTo>
                <a:lnTo>
                  <a:pt x="35719" y="1330523"/>
                </a:lnTo>
                <a:lnTo>
                  <a:pt x="35719" y="1384101"/>
                </a:lnTo>
                <a:lnTo>
                  <a:pt x="35719" y="1437679"/>
                </a:lnTo>
                <a:lnTo>
                  <a:pt x="35719" y="1491258"/>
                </a:lnTo>
                <a:lnTo>
                  <a:pt x="35719" y="1544836"/>
                </a:lnTo>
                <a:lnTo>
                  <a:pt x="35719" y="1589484"/>
                </a:lnTo>
                <a:lnTo>
                  <a:pt x="35719" y="1643062"/>
                </a:lnTo>
                <a:lnTo>
                  <a:pt x="26789" y="1705570"/>
                </a:lnTo>
                <a:lnTo>
                  <a:pt x="26789" y="1759149"/>
                </a:lnTo>
                <a:lnTo>
                  <a:pt x="26789" y="1812727"/>
                </a:lnTo>
                <a:lnTo>
                  <a:pt x="26789" y="1875235"/>
                </a:lnTo>
                <a:lnTo>
                  <a:pt x="26789" y="1928813"/>
                </a:lnTo>
                <a:lnTo>
                  <a:pt x="26789" y="1982391"/>
                </a:lnTo>
                <a:lnTo>
                  <a:pt x="26789" y="2009180"/>
                </a:lnTo>
                <a:lnTo>
                  <a:pt x="26789" y="2053828"/>
                </a:lnTo>
                <a:lnTo>
                  <a:pt x="26789" y="2089547"/>
                </a:lnTo>
                <a:lnTo>
                  <a:pt x="26789" y="2125266"/>
                </a:lnTo>
                <a:lnTo>
                  <a:pt x="26789" y="2152055"/>
                </a:lnTo>
                <a:lnTo>
                  <a:pt x="26789" y="2169914"/>
                </a:lnTo>
                <a:lnTo>
                  <a:pt x="26789" y="2187774"/>
                </a:lnTo>
                <a:lnTo>
                  <a:pt x="26789" y="2196703"/>
                </a:lnTo>
                <a:lnTo>
                  <a:pt x="26789" y="2205633"/>
                </a:lnTo>
                <a:lnTo>
                  <a:pt x="26789" y="2223492"/>
                </a:lnTo>
                <a:lnTo>
                  <a:pt x="17859" y="2250281"/>
                </a:lnTo>
                <a:lnTo>
                  <a:pt x="17859" y="2268141"/>
                </a:lnTo>
                <a:lnTo>
                  <a:pt x="17859" y="2294930"/>
                </a:lnTo>
                <a:lnTo>
                  <a:pt x="8930" y="2312789"/>
                </a:lnTo>
                <a:lnTo>
                  <a:pt x="8930" y="2330649"/>
                </a:lnTo>
                <a:lnTo>
                  <a:pt x="8930" y="2339578"/>
                </a:lnTo>
                <a:lnTo>
                  <a:pt x="8930" y="2348508"/>
                </a:lnTo>
                <a:lnTo>
                  <a:pt x="8930" y="2357438"/>
                </a:lnTo>
                <a:lnTo>
                  <a:pt x="8930" y="2366367"/>
                </a:lnTo>
                <a:lnTo>
                  <a:pt x="8930" y="2375297"/>
                </a:lnTo>
                <a:lnTo>
                  <a:pt x="8930" y="2393156"/>
                </a:lnTo>
                <a:lnTo>
                  <a:pt x="8930" y="2402085"/>
                </a:lnTo>
                <a:lnTo>
                  <a:pt x="8930" y="2402085"/>
                </a:lnTo>
                <a:lnTo>
                  <a:pt x="8930" y="2411015"/>
                </a:lnTo>
                <a:lnTo>
                  <a:pt x="8930" y="2419945"/>
                </a:lnTo>
                <a:lnTo>
                  <a:pt x="8930" y="2446734"/>
                </a:lnTo>
                <a:lnTo>
                  <a:pt x="17859" y="2455663"/>
                </a:lnTo>
                <a:lnTo>
                  <a:pt x="26789" y="2473523"/>
                </a:lnTo>
                <a:lnTo>
                  <a:pt x="35719" y="2482452"/>
                </a:lnTo>
                <a:lnTo>
                  <a:pt x="44648" y="2482452"/>
                </a:lnTo>
                <a:lnTo>
                  <a:pt x="62508" y="2482452"/>
                </a:lnTo>
                <a:lnTo>
                  <a:pt x="89297" y="2473523"/>
                </a:lnTo>
                <a:lnTo>
                  <a:pt x="107156" y="2473523"/>
                </a:lnTo>
                <a:lnTo>
                  <a:pt x="107156" y="2473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268516" y="3250406"/>
            <a:ext cx="767954" cy="473274"/>
          </a:xfrm>
          <a:custGeom>
            <a:avLst/>
            <a:gdLst/>
            <a:ahLst/>
            <a:cxnLst/>
            <a:rect l="0" t="0" r="0" b="0"/>
            <a:pathLst>
              <a:path w="767954" h="473274">
                <a:moveTo>
                  <a:pt x="44648" y="473273"/>
                </a:moveTo>
                <a:lnTo>
                  <a:pt x="35718" y="473273"/>
                </a:lnTo>
                <a:lnTo>
                  <a:pt x="17859" y="473273"/>
                </a:lnTo>
                <a:lnTo>
                  <a:pt x="8929" y="464344"/>
                </a:lnTo>
                <a:lnTo>
                  <a:pt x="0" y="455414"/>
                </a:lnTo>
                <a:lnTo>
                  <a:pt x="0" y="437555"/>
                </a:lnTo>
                <a:lnTo>
                  <a:pt x="8929" y="419695"/>
                </a:lnTo>
                <a:lnTo>
                  <a:pt x="44648" y="383976"/>
                </a:lnTo>
                <a:lnTo>
                  <a:pt x="107156" y="339328"/>
                </a:lnTo>
                <a:lnTo>
                  <a:pt x="196453" y="285750"/>
                </a:lnTo>
                <a:lnTo>
                  <a:pt x="312539" y="223242"/>
                </a:lnTo>
                <a:lnTo>
                  <a:pt x="455414" y="151805"/>
                </a:lnTo>
                <a:lnTo>
                  <a:pt x="616148" y="80367"/>
                </a:lnTo>
                <a:lnTo>
                  <a:pt x="767953" y="0"/>
                </a:lnTo>
                <a:lnTo>
                  <a:pt x="76795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881885070"/>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2"/>
            </a:pPr>
            <a:r>
              <a:rPr lang="en-US" dirty="0" smtClean="0"/>
              <a:t>Run </a:t>
            </a:r>
            <a:r>
              <a:rPr lang="en-US" dirty="0"/>
              <a:t>the </a:t>
            </a:r>
            <a:r>
              <a:rPr lang="en-US" dirty="0" err="1"/>
              <a:t>org.hamcrest.generator.config.XmlConfigurator</a:t>
            </a:r>
            <a:r>
              <a:rPr lang="en-US" dirty="0"/>
              <a:t> command-line tool that comes with </a:t>
            </a:r>
            <a:r>
              <a:rPr lang="en-US" dirty="0" err="1" smtClean="0"/>
              <a:t>Hamcrest</a:t>
            </a:r>
            <a:endParaRPr lang="en-US" dirty="0" smtClean="0"/>
          </a:p>
          <a:p>
            <a:pPr marL="514350" indent="-514350">
              <a:buAutoNum type="arabicPeriod" startAt="2"/>
            </a:pP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Tree>
    <p:extLst>
      <p:ext uri="{BB962C8B-B14F-4D97-AF65-F5344CB8AC3E}">
        <p14:creationId xmlns:p14="http://schemas.microsoft.com/office/powerpoint/2010/main" val="109833614"/>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 Generated </a:t>
            </a:r>
            <a:r>
              <a:rPr lang="en-US" dirty="0" smtClean="0"/>
              <a:t>source</a:t>
            </a:r>
            <a:endParaRPr lang="en-US" dirty="0"/>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pPr marL="0" indent="0">
              <a:buNone/>
            </a:pPr>
            <a:r>
              <a:rPr lang="en-US" dirty="0"/>
              <a:t/>
            </a:r>
            <a:br>
              <a:rPr lang="en-US" dirty="0"/>
            </a:br>
            <a:r>
              <a:rPr lang="en-US" dirty="0"/>
              <a:t>package </a:t>
            </a:r>
            <a:r>
              <a:rPr lang="en-US" dirty="0" err="1"/>
              <a:t>org.hamcrest.examples.tutorial</a:t>
            </a:r>
            <a:r>
              <a:rPr lang="en-US" dirty="0"/>
              <a:t>;</a:t>
            </a:r>
            <a:br>
              <a:rPr lang="en-US" dirty="0"/>
            </a:br>
            <a:r>
              <a:rPr lang="en-US" dirty="0"/>
              <a:t/>
            </a:r>
            <a:br>
              <a:rPr lang="en-US" dirty="0"/>
            </a:br>
            <a:r>
              <a:rPr lang="en-US" dirty="0"/>
              <a:t>public class Matchers {</a:t>
            </a:r>
            <a:br>
              <a:rPr lang="en-US" dirty="0"/>
            </a:br>
            <a:r>
              <a:rPr lang="en-US" dirty="0"/>
              <a:t/>
            </a:r>
            <a:br>
              <a:rPr lang="en-US" dirty="0"/>
            </a:br>
            <a:r>
              <a:rPr lang="en-US" dirty="0"/>
              <a:t>  public static &lt;T&gt; </a:t>
            </a:r>
            <a:r>
              <a:rPr lang="en-US" dirty="0" err="1"/>
              <a:t>org.hamcrest.Matcher</a:t>
            </a:r>
            <a:r>
              <a:rPr lang="en-US" dirty="0"/>
              <a:t>&lt;T&gt; is(T param1) {</a:t>
            </a:r>
            <a:br>
              <a:rPr lang="en-US" dirty="0"/>
            </a:br>
            <a:r>
              <a:rPr lang="en-US" dirty="0"/>
              <a:t>    return org.hamcrest.core.Is.is(param1);</a:t>
            </a:r>
            <a:br>
              <a:rPr lang="en-US" dirty="0"/>
            </a:br>
            <a:r>
              <a:rPr lang="en-US" dirty="0"/>
              <a:t>  }</a:t>
            </a:r>
            <a:br>
              <a:rPr lang="en-US" dirty="0"/>
            </a:br>
            <a:r>
              <a:rPr lang="en-US" dirty="0"/>
              <a:t/>
            </a:r>
            <a:br>
              <a:rPr lang="en-US" dirty="0"/>
            </a:br>
            <a:r>
              <a:rPr lang="en-US" dirty="0"/>
              <a:t>  public static &lt;T&gt; </a:t>
            </a:r>
            <a:r>
              <a:rPr lang="en-US" dirty="0" err="1"/>
              <a:t>org.hamcrest.Matcher</a:t>
            </a:r>
            <a:r>
              <a:rPr lang="en-US" dirty="0"/>
              <a:t>&lt;T&gt; is(</a:t>
            </a:r>
            <a:r>
              <a:rPr lang="en-US" dirty="0" err="1"/>
              <a:t>java.lang.Class</a:t>
            </a:r>
            <a:r>
              <a:rPr lang="en-US" dirty="0"/>
              <a:t>&lt;T&gt; param1) {</a:t>
            </a:r>
            <a:br>
              <a:rPr lang="en-US" dirty="0"/>
            </a:br>
            <a:r>
              <a:rPr lang="en-US" dirty="0"/>
              <a:t>    return org.hamcrest.core.Is.is(param1);</a:t>
            </a:r>
            <a:br>
              <a:rPr lang="en-US" dirty="0"/>
            </a:br>
            <a:r>
              <a:rPr lang="en-US" dirty="0"/>
              <a:t>  }</a:t>
            </a:r>
            <a:br>
              <a:rPr lang="en-US" dirty="0"/>
            </a:br>
            <a:r>
              <a:rPr lang="en-US" dirty="0"/>
              <a:t/>
            </a:r>
            <a:br>
              <a:rPr lang="en-US" dirty="0"/>
            </a:br>
            <a:r>
              <a:rPr lang="en-US" dirty="0"/>
              <a:t>  public static &lt;T&gt; </a:t>
            </a:r>
            <a:r>
              <a:rPr lang="en-US" dirty="0" err="1"/>
              <a:t>org.hamcrest.Matcher</a:t>
            </a:r>
            <a:r>
              <a:rPr lang="en-US" dirty="0"/>
              <a:t>&lt;T&gt; is(</a:t>
            </a:r>
            <a:r>
              <a:rPr lang="en-US" dirty="0" err="1"/>
              <a:t>org.hamcrest.Matcher</a:t>
            </a:r>
            <a:r>
              <a:rPr lang="en-US" dirty="0"/>
              <a:t>&lt;T&gt; param1) {</a:t>
            </a:r>
            <a:br>
              <a:rPr lang="en-US" dirty="0"/>
            </a:br>
            <a:r>
              <a:rPr lang="en-US" dirty="0"/>
              <a:t>    return org.hamcrest.core.Is.is(param1);</a:t>
            </a:r>
            <a:br>
              <a:rPr lang="en-US" dirty="0"/>
            </a:br>
            <a:r>
              <a:rPr lang="en-US" dirty="0"/>
              <a:t>  }</a:t>
            </a:r>
            <a:br>
              <a:rPr lang="en-US" dirty="0"/>
            </a:br>
            <a:r>
              <a:rPr lang="en-US" dirty="0"/>
              <a:t/>
            </a:r>
            <a:br>
              <a:rPr lang="en-US" dirty="0"/>
            </a:br>
            <a:r>
              <a:rPr lang="en-US" dirty="0"/>
              <a:t>  public static &lt;T&gt; </a:t>
            </a:r>
            <a:r>
              <a:rPr lang="en-US" dirty="0" err="1"/>
              <a:t>org.hamcrest.Matcher</a:t>
            </a:r>
            <a:r>
              <a:rPr lang="en-US" dirty="0"/>
              <a:t>&lt;</a:t>
            </a:r>
            <a:r>
              <a:rPr lang="en-US" dirty="0" err="1"/>
              <a:t>java.lang.Double</a:t>
            </a:r>
            <a:r>
              <a:rPr lang="en-US" dirty="0"/>
              <a:t>&gt; </a:t>
            </a:r>
            <a:r>
              <a:rPr lang="en-US" dirty="0" err="1"/>
              <a:t>notANumber</a:t>
            </a:r>
            <a:r>
              <a:rPr lang="en-US" dirty="0"/>
              <a:t>() {</a:t>
            </a:r>
            <a:br>
              <a:rPr lang="en-US" dirty="0"/>
            </a:br>
            <a:r>
              <a:rPr lang="en-US" dirty="0"/>
              <a:t>    return </a:t>
            </a:r>
            <a:r>
              <a:rPr lang="en-US" dirty="0" err="1"/>
              <a:t>org.hamcrest.examples.tutorial.IsNotANumber.notANumber</a:t>
            </a:r>
            <a:r>
              <a:rPr lang="en-US" dirty="0"/>
              <a:t>();</a:t>
            </a:r>
            <a:br>
              <a:rPr lang="en-US" dirty="0"/>
            </a:br>
            <a:r>
              <a:rPr lang="en-US" dirty="0"/>
              <a:t>  }</a:t>
            </a:r>
            <a:br>
              <a:rPr lang="en-US" dirty="0"/>
            </a:br>
            <a:r>
              <a:rPr lang="en-US" dirty="0"/>
              <a:t/>
            </a:r>
            <a:br>
              <a:rPr lang="en-US" dirty="0"/>
            </a:br>
            <a:r>
              <a:rPr lang="en-US"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4848820" y="4804171"/>
            <a:ext cx="1401962" cy="125018"/>
          </a:xfrm>
          <a:custGeom>
            <a:avLst/>
            <a:gdLst/>
            <a:ahLst/>
            <a:cxnLst/>
            <a:rect l="0" t="0" r="0" b="0"/>
            <a:pathLst>
              <a:path w="1401962" h="125018">
                <a:moveTo>
                  <a:pt x="0" y="116087"/>
                </a:moveTo>
                <a:lnTo>
                  <a:pt x="0" y="116087"/>
                </a:lnTo>
                <a:lnTo>
                  <a:pt x="0" y="107157"/>
                </a:lnTo>
                <a:lnTo>
                  <a:pt x="0" y="98227"/>
                </a:lnTo>
                <a:lnTo>
                  <a:pt x="0" y="98227"/>
                </a:lnTo>
                <a:lnTo>
                  <a:pt x="0" y="98227"/>
                </a:lnTo>
                <a:lnTo>
                  <a:pt x="0" y="89298"/>
                </a:lnTo>
                <a:lnTo>
                  <a:pt x="8930" y="89298"/>
                </a:lnTo>
                <a:lnTo>
                  <a:pt x="17860" y="89298"/>
                </a:lnTo>
                <a:lnTo>
                  <a:pt x="35719" y="89298"/>
                </a:lnTo>
                <a:lnTo>
                  <a:pt x="62508" y="98227"/>
                </a:lnTo>
                <a:lnTo>
                  <a:pt x="98227" y="107157"/>
                </a:lnTo>
                <a:lnTo>
                  <a:pt x="133946" y="116087"/>
                </a:lnTo>
                <a:lnTo>
                  <a:pt x="187524" y="116087"/>
                </a:lnTo>
                <a:lnTo>
                  <a:pt x="241102" y="125017"/>
                </a:lnTo>
                <a:lnTo>
                  <a:pt x="303610" y="116087"/>
                </a:lnTo>
                <a:lnTo>
                  <a:pt x="383977" y="107157"/>
                </a:lnTo>
                <a:lnTo>
                  <a:pt x="455414" y="89298"/>
                </a:lnTo>
                <a:lnTo>
                  <a:pt x="535782" y="80368"/>
                </a:lnTo>
                <a:lnTo>
                  <a:pt x="616149" y="62508"/>
                </a:lnTo>
                <a:lnTo>
                  <a:pt x="705446" y="44649"/>
                </a:lnTo>
                <a:lnTo>
                  <a:pt x="785813" y="26790"/>
                </a:lnTo>
                <a:lnTo>
                  <a:pt x="875110" y="17860"/>
                </a:lnTo>
                <a:lnTo>
                  <a:pt x="955477" y="8930"/>
                </a:lnTo>
                <a:lnTo>
                  <a:pt x="1035844" y="0"/>
                </a:lnTo>
                <a:lnTo>
                  <a:pt x="1116211" y="0"/>
                </a:lnTo>
                <a:lnTo>
                  <a:pt x="1187649" y="0"/>
                </a:lnTo>
                <a:lnTo>
                  <a:pt x="1250157" y="8930"/>
                </a:lnTo>
                <a:lnTo>
                  <a:pt x="1303735" y="17860"/>
                </a:lnTo>
                <a:lnTo>
                  <a:pt x="1348383" y="35719"/>
                </a:lnTo>
                <a:lnTo>
                  <a:pt x="1384102" y="53579"/>
                </a:lnTo>
                <a:lnTo>
                  <a:pt x="1401961" y="62508"/>
                </a:lnTo>
                <a:lnTo>
                  <a:pt x="1401961"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598744056"/>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update our test to use the new Matchers class</a:t>
            </a:r>
          </a:p>
        </p:txBody>
      </p:sp>
      <p:sp>
        <p:nvSpPr>
          <p:cNvPr id="3" name="Content Placeholder 2"/>
          <p:cNvSpPr>
            <a:spLocks noGrp="1"/>
          </p:cNvSpPr>
          <p:nvPr>
            <p:ph idx="1"/>
          </p:nvPr>
        </p:nvSpPr>
        <p:spPr>
          <a:xfrm>
            <a:off x="304800" y="1600200"/>
            <a:ext cx="8763000" cy="4525963"/>
          </a:xfrm>
        </p:spPr>
        <p:txBody>
          <a:bodyPr>
            <a:normAutofit lnSpcReduction="10000"/>
          </a:bodyPr>
          <a:lstStyle/>
          <a:p>
            <a:pPr marL="0" indent="0">
              <a:buNone/>
            </a:pPr>
            <a:endParaRPr lang="en-US" dirty="0"/>
          </a:p>
          <a:p>
            <a:pPr marL="0" indent="0">
              <a:buNone/>
            </a:pPr>
            <a:r>
              <a:rPr lang="en-US" dirty="0"/>
              <a:t>import static </a:t>
            </a:r>
            <a:r>
              <a:rPr lang="en-US" dirty="0" err="1"/>
              <a:t>org.hamcrest.MatcherAssert.assertThat</a:t>
            </a:r>
            <a:r>
              <a:rPr lang="en-US" dirty="0"/>
              <a:t>;</a:t>
            </a:r>
            <a:br>
              <a:rPr lang="en-US" dirty="0"/>
            </a:br>
            <a:r>
              <a:rPr lang="en-US" dirty="0"/>
              <a:t/>
            </a:r>
            <a:br>
              <a:rPr lang="en-US" dirty="0"/>
            </a:br>
            <a:r>
              <a:rPr lang="en-US" dirty="0"/>
              <a:t>import static </a:t>
            </a:r>
            <a:r>
              <a:rPr lang="en-US" dirty="0" err="1"/>
              <a:t>org.hamcrest.examples.tutorial.Matchers</a:t>
            </a:r>
            <a:r>
              <a:rPr lang="en-US" dirty="0"/>
              <a:t>.*;</a:t>
            </a:r>
            <a:br>
              <a:rPr lang="en-US" dirty="0"/>
            </a:br>
            <a:r>
              <a:rPr lang="en-US" dirty="0"/>
              <a:t/>
            </a:r>
            <a:br>
              <a:rPr lang="en-US" dirty="0"/>
            </a:br>
            <a:r>
              <a:rPr lang="en-US" dirty="0"/>
              <a:t>import </a:t>
            </a:r>
            <a:r>
              <a:rPr lang="en-US" dirty="0" err="1"/>
              <a:t>junit.framework.TestCase</a:t>
            </a:r>
            <a:r>
              <a:rPr lang="en-US" dirty="0"/>
              <a:t>;</a:t>
            </a:r>
            <a:br>
              <a:rPr lang="en-US" dirty="0"/>
            </a:br>
            <a:r>
              <a:rPr lang="en-US" dirty="0"/>
              <a:t/>
            </a:r>
            <a:br>
              <a:rPr lang="en-US" dirty="0"/>
            </a:br>
            <a:r>
              <a:rPr lang="en-US" dirty="0"/>
              <a:t>public class </a:t>
            </a:r>
            <a:r>
              <a:rPr lang="en-US" dirty="0" err="1"/>
              <a:t>CustomSugarNumberTest</a:t>
            </a:r>
            <a:r>
              <a:rPr lang="en-US" dirty="0"/>
              <a:t> extends </a:t>
            </a:r>
            <a:r>
              <a:rPr lang="en-US" dirty="0" err="1"/>
              <a:t>TestCase</a:t>
            </a:r>
            <a:r>
              <a:rPr lang="en-US" dirty="0"/>
              <a:t> {</a:t>
            </a:r>
            <a:br>
              <a:rPr lang="en-US" dirty="0"/>
            </a:br>
            <a:r>
              <a:rPr lang="en-US" dirty="0"/>
              <a:t/>
            </a:r>
            <a:br>
              <a:rPr lang="en-US" dirty="0"/>
            </a:br>
            <a:r>
              <a:rPr lang="en-US" dirty="0"/>
              <a:t>  public void </a:t>
            </a:r>
            <a:r>
              <a:rPr lang="en-US" dirty="0" err="1"/>
              <a:t>testSquareRootOfMinusOneIsNotANumber</a:t>
            </a:r>
            <a:r>
              <a:rPr lang="en-US" dirty="0"/>
              <a:t>() {</a:t>
            </a:r>
            <a:br>
              <a:rPr lang="en-US" dirty="0"/>
            </a:br>
            <a:r>
              <a:rPr lang="en-US" dirty="0"/>
              <a:t>    </a:t>
            </a:r>
            <a:r>
              <a:rPr lang="en-US" dirty="0" err="1"/>
              <a:t>assertThat</a:t>
            </a:r>
            <a:r>
              <a:rPr lang="en-US" dirty="0"/>
              <a:t>(</a:t>
            </a:r>
            <a:r>
              <a:rPr lang="en-US" dirty="0" err="1"/>
              <a:t>Math.sqrt</a:t>
            </a:r>
            <a:r>
              <a:rPr lang="en-US" dirty="0"/>
              <a:t>(-1), is(</a:t>
            </a:r>
            <a:r>
              <a:rPr lang="en-US" dirty="0" err="1"/>
              <a:t>notANumber</a:t>
            </a:r>
            <a:r>
              <a:rPr lang="en-US" dirty="0"/>
              <a:t>()));</a:t>
            </a:r>
            <a:br>
              <a:rPr lang="en-US" dirty="0"/>
            </a:br>
            <a:r>
              <a:rPr lang="en-US" dirty="0"/>
              <a:t>  }</a:t>
            </a:r>
            <a:br>
              <a:rPr lang="en-US" dirty="0"/>
            </a:br>
            <a:r>
              <a:rPr lang="en-US" dirty="0"/>
              <a:t>}</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286000" y="6356350"/>
            <a:ext cx="4038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t>http://code.google.com/p/hamcrest/wiki/Tutorial</a:t>
            </a:r>
            <a:endParaRPr lang="en-US" sz="1400" b="1" dirty="0" smtClean="0"/>
          </a:p>
        </p:txBody>
      </p:sp>
      <p:sp>
        <p:nvSpPr>
          <p:cNvPr id="6" name="Freeform 5"/>
          <p:cNvSpPr/>
          <p:nvPr/>
        </p:nvSpPr>
        <p:spPr bwMode="auto">
          <a:xfrm>
            <a:off x="4482703" y="5295305"/>
            <a:ext cx="2384228" cy="26790"/>
          </a:xfrm>
          <a:custGeom>
            <a:avLst/>
            <a:gdLst/>
            <a:ahLst/>
            <a:cxnLst/>
            <a:rect l="0" t="0" r="0" b="0"/>
            <a:pathLst>
              <a:path w="2384228" h="26790">
                <a:moveTo>
                  <a:pt x="0" y="26789"/>
                </a:move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17859"/>
                </a:lnTo>
                <a:lnTo>
                  <a:pt x="8930" y="17859"/>
                </a:lnTo>
                <a:lnTo>
                  <a:pt x="8930" y="17859"/>
                </a:lnTo>
                <a:lnTo>
                  <a:pt x="17860" y="26789"/>
                </a:lnTo>
                <a:lnTo>
                  <a:pt x="35719" y="26789"/>
                </a:lnTo>
                <a:lnTo>
                  <a:pt x="44649" y="26789"/>
                </a:lnTo>
                <a:lnTo>
                  <a:pt x="71438" y="26789"/>
                </a:lnTo>
                <a:lnTo>
                  <a:pt x="98227" y="26789"/>
                </a:lnTo>
                <a:lnTo>
                  <a:pt x="125016" y="26789"/>
                </a:lnTo>
                <a:lnTo>
                  <a:pt x="160735" y="26789"/>
                </a:lnTo>
                <a:lnTo>
                  <a:pt x="196453" y="26789"/>
                </a:lnTo>
                <a:lnTo>
                  <a:pt x="232172" y="26789"/>
                </a:lnTo>
                <a:lnTo>
                  <a:pt x="276820" y="26789"/>
                </a:lnTo>
                <a:lnTo>
                  <a:pt x="321469" y="26789"/>
                </a:lnTo>
                <a:lnTo>
                  <a:pt x="375047" y="17859"/>
                </a:lnTo>
                <a:lnTo>
                  <a:pt x="419695" y="17859"/>
                </a:lnTo>
                <a:lnTo>
                  <a:pt x="473274" y="17859"/>
                </a:lnTo>
                <a:lnTo>
                  <a:pt x="526852" y="17859"/>
                </a:lnTo>
                <a:lnTo>
                  <a:pt x="580430" y="17859"/>
                </a:lnTo>
                <a:lnTo>
                  <a:pt x="634008" y="17859"/>
                </a:lnTo>
                <a:lnTo>
                  <a:pt x="687586" y="17859"/>
                </a:lnTo>
                <a:lnTo>
                  <a:pt x="741164" y="17859"/>
                </a:lnTo>
                <a:lnTo>
                  <a:pt x="803672" y="17859"/>
                </a:lnTo>
                <a:lnTo>
                  <a:pt x="857250" y="17859"/>
                </a:lnTo>
                <a:lnTo>
                  <a:pt x="910828" y="17859"/>
                </a:lnTo>
                <a:lnTo>
                  <a:pt x="973336" y="17859"/>
                </a:lnTo>
                <a:lnTo>
                  <a:pt x="1026914" y="17859"/>
                </a:lnTo>
                <a:lnTo>
                  <a:pt x="1080492" y="8929"/>
                </a:lnTo>
                <a:lnTo>
                  <a:pt x="1143000" y="8929"/>
                </a:lnTo>
                <a:lnTo>
                  <a:pt x="1196578" y="8929"/>
                </a:lnTo>
                <a:lnTo>
                  <a:pt x="1250156" y="8929"/>
                </a:lnTo>
                <a:lnTo>
                  <a:pt x="1312664" y="17859"/>
                </a:lnTo>
                <a:lnTo>
                  <a:pt x="1375172" y="17859"/>
                </a:lnTo>
                <a:lnTo>
                  <a:pt x="1437680" y="17859"/>
                </a:lnTo>
                <a:lnTo>
                  <a:pt x="1500188" y="8929"/>
                </a:lnTo>
                <a:lnTo>
                  <a:pt x="1571625" y="8929"/>
                </a:lnTo>
                <a:lnTo>
                  <a:pt x="1634133" y="8929"/>
                </a:lnTo>
                <a:lnTo>
                  <a:pt x="1705570" y="8929"/>
                </a:lnTo>
                <a:lnTo>
                  <a:pt x="1768078" y="8929"/>
                </a:lnTo>
                <a:lnTo>
                  <a:pt x="1839516" y="8929"/>
                </a:lnTo>
                <a:lnTo>
                  <a:pt x="1902024" y="8929"/>
                </a:lnTo>
                <a:lnTo>
                  <a:pt x="1964531" y="8929"/>
                </a:lnTo>
                <a:lnTo>
                  <a:pt x="2027039" y="8929"/>
                </a:lnTo>
                <a:lnTo>
                  <a:pt x="2089547" y="17859"/>
                </a:lnTo>
                <a:lnTo>
                  <a:pt x="2143125" y="17859"/>
                </a:lnTo>
                <a:lnTo>
                  <a:pt x="2196703" y="17859"/>
                </a:lnTo>
                <a:lnTo>
                  <a:pt x="2250281" y="17859"/>
                </a:lnTo>
                <a:lnTo>
                  <a:pt x="2303860" y="8929"/>
                </a:lnTo>
                <a:lnTo>
                  <a:pt x="2348508" y="8929"/>
                </a:lnTo>
                <a:lnTo>
                  <a:pt x="2384227" y="0"/>
                </a:lnTo>
                <a:lnTo>
                  <a:pt x="238422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917863582"/>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289050"/>
            <a:ext cx="8432800"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bwMode="auto">
          <a:xfrm>
            <a:off x="7054453" y="642938"/>
            <a:ext cx="1544836" cy="5045273"/>
          </a:xfrm>
          <a:custGeom>
            <a:avLst/>
            <a:gdLst/>
            <a:ahLst/>
            <a:cxnLst/>
            <a:rect l="0" t="0" r="0" b="0"/>
            <a:pathLst>
              <a:path w="1544836" h="5045273">
                <a:moveTo>
                  <a:pt x="1544835" y="142874"/>
                </a:moveTo>
                <a:lnTo>
                  <a:pt x="1535906" y="142874"/>
                </a:lnTo>
                <a:lnTo>
                  <a:pt x="1535906" y="133945"/>
                </a:lnTo>
                <a:lnTo>
                  <a:pt x="1526976" y="116085"/>
                </a:lnTo>
                <a:lnTo>
                  <a:pt x="1518046" y="98226"/>
                </a:lnTo>
                <a:lnTo>
                  <a:pt x="1500187" y="80367"/>
                </a:lnTo>
                <a:lnTo>
                  <a:pt x="1491257" y="62507"/>
                </a:lnTo>
                <a:lnTo>
                  <a:pt x="1473398" y="44648"/>
                </a:lnTo>
                <a:lnTo>
                  <a:pt x="1455538" y="35718"/>
                </a:lnTo>
                <a:lnTo>
                  <a:pt x="1437679" y="17859"/>
                </a:lnTo>
                <a:lnTo>
                  <a:pt x="1401960" y="8929"/>
                </a:lnTo>
                <a:lnTo>
                  <a:pt x="1366242" y="0"/>
                </a:lnTo>
                <a:lnTo>
                  <a:pt x="1321593" y="0"/>
                </a:lnTo>
                <a:lnTo>
                  <a:pt x="1285874" y="0"/>
                </a:lnTo>
                <a:lnTo>
                  <a:pt x="1241226" y="0"/>
                </a:lnTo>
                <a:lnTo>
                  <a:pt x="1196577" y="8929"/>
                </a:lnTo>
                <a:lnTo>
                  <a:pt x="1151929" y="17859"/>
                </a:lnTo>
                <a:lnTo>
                  <a:pt x="1098352" y="35718"/>
                </a:lnTo>
                <a:lnTo>
                  <a:pt x="1053703" y="62507"/>
                </a:lnTo>
                <a:lnTo>
                  <a:pt x="1009055" y="89296"/>
                </a:lnTo>
                <a:lnTo>
                  <a:pt x="973336" y="125015"/>
                </a:lnTo>
                <a:lnTo>
                  <a:pt x="928688" y="160734"/>
                </a:lnTo>
                <a:lnTo>
                  <a:pt x="884039" y="196453"/>
                </a:lnTo>
                <a:lnTo>
                  <a:pt x="848320" y="241101"/>
                </a:lnTo>
                <a:lnTo>
                  <a:pt x="812602" y="285749"/>
                </a:lnTo>
                <a:lnTo>
                  <a:pt x="776883" y="339328"/>
                </a:lnTo>
                <a:lnTo>
                  <a:pt x="741164" y="383976"/>
                </a:lnTo>
                <a:lnTo>
                  <a:pt x="705445" y="437554"/>
                </a:lnTo>
                <a:lnTo>
                  <a:pt x="669727" y="500062"/>
                </a:lnTo>
                <a:lnTo>
                  <a:pt x="642938" y="562570"/>
                </a:lnTo>
                <a:lnTo>
                  <a:pt x="607219" y="625078"/>
                </a:lnTo>
                <a:lnTo>
                  <a:pt x="571500" y="696515"/>
                </a:lnTo>
                <a:lnTo>
                  <a:pt x="526852" y="776882"/>
                </a:lnTo>
                <a:lnTo>
                  <a:pt x="491133" y="857249"/>
                </a:lnTo>
                <a:lnTo>
                  <a:pt x="455414" y="946546"/>
                </a:lnTo>
                <a:lnTo>
                  <a:pt x="410766" y="1035843"/>
                </a:lnTo>
                <a:lnTo>
                  <a:pt x="375047" y="1134070"/>
                </a:lnTo>
                <a:lnTo>
                  <a:pt x="339328" y="1232296"/>
                </a:lnTo>
                <a:lnTo>
                  <a:pt x="294680" y="1330523"/>
                </a:lnTo>
                <a:lnTo>
                  <a:pt x="258961" y="1437679"/>
                </a:lnTo>
                <a:lnTo>
                  <a:pt x="223242" y="1535906"/>
                </a:lnTo>
                <a:lnTo>
                  <a:pt x="187524" y="1643062"/>
                </a:lnTo>
                <a:lnTo>
                  <a:pt x="151805" y="1759148"/>
                </a:lnTo>
                <a:lnTo>
                  <a:pt x="116086" y="1866304"/>
                </a:lnTo>
                <a:lnTo>
                  <a:pt x="89297" y="1982390"/>
                </a:lnTo>
                <a:lnTo>
                  <a:pt x="71438" y="2098476"/>
                </a:lnTo>
                <a:lnTo>
                  <a:pt x="44649" y="2214562"/>
                </a:lnTo>
                <a:lnTo>
                  <a:pt x="26789" y="2330648"/>
                </a:lnTo>
                <a:lnTo>
                  <a:pt x="17860" y="2446733"/>
                </a:lnTo>
                <a:lnTo>
                  <a:pt x="8930" y="2571749"/>
                </a:lnTo>
                <a:lnTo>
                  <a:pt x="0" y="2696765"/>
                </a:lnTo>
                <a:lnTo>
                  <a:pt x="0" y="2812851"/>
                </a:lnTo>
                <a:lnTo>
                  <a:pt x="8930" y="2937866"/>
                </a:lnTo>
                <a:lnTo>
                  <a:pt x="8930" y="3062882"/>
                </a:lnTo>
                <a:lnTo>
                  <a:pt x="8930" y="3178968"/>
                </a:lnTo>
                <a:lnTo>
                  <a:pt x="17860" y="3295054"/>
                </a:lnTo>
                <a:lnTo>
                  <a:pt x="17860" y="3420069"/>
                </a:lnTo>
                <a:lnTo>
                  <a:pt x="17860" y="3527226"/>
                </a:lnTo>
                <a:lnTo>
                  <a:pt x="26789" y="3643312"/>
                </a:lnTo>
                <a:lnTo>
                  <a:pt x="35719" y="3750468"/>
                </a:lnTo>
                <a:lnTo>
                  <a:pt x="53578" y="3866554"/>
                </a:lnTo>
                <a:lnTo>
                  <a:pt x="71438" y="3973710"/>
                </a:lnTo>
                <a:lnTo>
                  <a:pt x="98227" y="4080866"/>
                </a:lnTo>
                <a:lnTo>
                  <a:pt x="125016" y="4188023"/>
                </a:lnTo>
                <a:lnTo>
                  <a:pt x="160735" y="4286250"/>
                </a:lnTo>
                <a:lnTo>
                  <a:pt x="196453" y="4384476"/>
                </a:lnTo>
                <a:lnTo>
                  <a:pt x="232172" y="4473773"/>
                </a:lnTo>
                <a:lnTo>
                  <a:pt x="276820" y="4554140"/>
                </a:lnTo>
                <a:lnTo>
                  <a:pt x="330399" y="4634507"/>
                </a:lnTo>
                <a:lnTo>
                  <a:pt x="383977" y="4697015"/>
                </a:lnTo>
                <a:lnTo>
                  <a:pt x="428625" y="4759523"/>
                </a:lnTo>
                <a:lnTo>
                  <a:pt x="482203" y="4813101"/>
                </a:lnTo>
                <a:lnTo>
                  <a:pt x="535781" y="4857750"/>
                </a:lnTo>
                <a:lnTo>
                  <a:pt x="580430" y="4902398"/>
                </a:lnTo>
                <a:lnTo>
                  <a:pt x="634008" y="4938116"/>
                </a:lnTo>
                <a:lnTo>
                  <a:pt x="696516" y="4964905"/>
                </a:lnTo>
                <a:lnTo>
                  <a:pt x="759024" y="4991694"/>
                </a:lnTo>
                <a:lnTo>
                  <a:pt x="839391" y="5009553"/>
                </a:lnTo>
                <a:lnTo>
                  <a:pt x="919758" y="5027413"/>
                </a:lnTo>
                <a:lnTo>
                  <a:pt x="1000125" y="5036342"/>
                </a:lnTo>
                <a:lnTo>
                  <a:pt x="1071563" y="5045272"/>
                </a:lnTo>
                <a:lnTo>
                  <a:pt x="1125141" y="5045272"/>
                </a:lnTo>
                <a:lnTo>
                  <a:pt x="1160859" y="5036342"/>
                </a:lnTo>
                <a:lnTo>
                  <a:pt x="1196577" y="5036342"/>
                </a:lnTo>
                <a:lnTo>
                  <a:pt x="1223367" y="5018483"/>
                </a:lnTo>
                <a:lnTo>
                  <a:pt x="1250156" y="5000624"/>
                </a:lnTo>
                <a:lnTo>
                  <a:pt x="1276945" y="4982764"/>
                </a:lnTo>
                <a:lnTo>
                  <a:pt x="1285874" y="4955975"/>
                </a:lnTo>
                <a:lnTo>
                  <a:pt x="1321593" y="4929187"/>
                </a:lnTo>
                <a:lnTo>
                  <a:pt x="1357312" y="4902398"/>
                </a:lnTo>
                <a:lnTo>
                  <a:pt x="1375171" y="4866679"/>
                </a:lnTo>
                <a:lnTo>
                  <a:pt x="1410890" y="4822031"/>
                </a:lnTo>
                <a:lnTo>
                  <a:pt x="1428749" y="4777382"/>
                </a:lnTo>
                <a:lnTo>
                  <a:pt x="1437679" y="4732734"/>
                </a:lnTo>
                <a:lnTo>
                  <a:pt x="1455538" y="4679156"/>
                </a:lnTo>
                <a:lnTo>
                  <a:pt x="1455538" y="4679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8465343" y="491133"/>
            <a:ext cx="303610" cy="419696"/>
          </a:xfrm>
          <a:custGeom>
            <a:avLst/>
            <a:gdLst/>
            <a:ahLst/>
            <a:cxnLst/>
            <a:rect l="0" t="0" r="0" b="0"/>
            <a:pathLst>
              <a:path w="303610" h="419696">
                <a:moveTo>
                  <a:pt x="303609" y="419695"/>
                </a:moveTo>
                <a:lnTo>
                  <a:pt x="294680" y="392906"/>
                </a:lnTo>
                <a:lnTo>
                  <a:pt x="285750" y="357187"/>
                </a:lnTo>
                <a:lnTo>
                  <a:pt x="276820" y="303609"/>
                </a:lnTo>
                <a:lnTo>
                  <a:pt x="258961" y="250031"/>
                </a:lnTo>
                <a:lnTo>
                  <a:pt x="250031" y="187523"/>
                </a:lnTo>
                <a:lnTo>
                  <a:pt x="241102" y="133945"/>
                </a:lnTo>
                <a:lnTo>
                  <a:pt x="223242" y="89297"/>
                </a:lnTo>
                <a:lnTo>
                  <a:pt x="196453" y="53578"/>
                </a:lnTo>
                <a:lnTo>
                  <a:pt x="169664" y="35719"/>
                </a:lnTo>
                <a:lnTo>
                  <a:pt x="151805" y="17859"/>
                </a:lnTo>
                <a:lnTo>
                  <a:pt x="133945" y="0"/>
                </a:lnTo>
                <a:lnTo>
                  <a:pt x="116086" y="0"/>
                </a:lnTo>
                <a:lnTo>
                  <a:pt x="98227" y="0"/>
                </a:lnTo>
                <a:lnTo>
                  <a:pt x="80367" y="8929"/>
                </a:lnTo>
                <a:lnTo>
                  <a:pt x="62508" y="17859"/>
                </a:lnTo>
                <a:lnTo>
                  <a:pt x="44648" y="26789"/>
                </a:lnTo>
                <a:lnTo>
                  <a:pt x="26789" y="44648"/>
                </a:lnTo>
                <a:lnTo>
                  <a:pt x="8930" y="71437"/>
                </a:lnTo>
                <a:lnTo>
                  <a:pt x="0" y="89297"/>
                </a:lnTo>
                <a:lnTo>
                  <a:pt x="0" y="125015"/>
                </a:lnTo>
                <a:lnTo>
                  <a:pt x="8930" y="151805"/>
                </a:lnTo>
                <a:lnTo>
                  <a:pt x="17859" y="178594"/>
                </a:lnTo>
                <a:lnTo>
                  <a:pt x="17859" y="205383"/>
                </a:lnTo>
                <a:lnTo>
                  <a:pt x="26789" y="232172"/>
                </a:lnTo>
                <a:lnTo>
                  <a:pt x="17859" y="250031"/>
                </a:lnTo>
                <a:lnTo>
                  <a:pt x="1785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8492132" y="759023"/>
            <a:ext cx="294681" cy="571501"/>
          </a:xfrm>
          <a:custGeom>
            <a:avLst/>
            <a:gdLst/>
            <a:ahLst/>
            <a:cxnLst/>
            <a:rect l="0" t="0" r="0" b="0"/>
            <a:pathLst>
              <a:path w="294681" h="571501">
                <a:moveTo>
                  <a:pt x="0" y="0"/>
                </a:moveTo>
                <a:lnTo>
                  <a:pt x="8930" y="0"/>
                </a:lnTo>
                <a:lnTo>
                  <a:pt x="8930" y="0"/>
                </a:lnTo>
                <a:lnTo>
                  <a:pt x="17859" y="8930"/>
                </a:lnTo>
                <a:lnTo>
                  <a:pt x="35719" y="8930"/>
                </a:lnTo>
                <a:lnTo>
                  <a:pt x="44648" y="17860"/>
                </a:lnTo>
                <a:lnTo>
                  <a:pt x="71438" y="35719"/>
                </a:lnTo>
                <a:lnTo>
                  <a:pt x="89297" y="53578"/>
                </a:lnTo>
                <a:lnTo>
                  <a:pt x="98227" y="80368"/>
                </a:lnTo>
                <a:lnTo>
                  <a:pt x="116086" y="107157"/>
                </a:lnTo>
                <a:lnTo>
                  <a:pt x="133945" y="133946"/>
                </a:lnTo>
                <a:lnTo>
                  <a:pt x="142875" y="169664"/>
                </a:lnTo>
                <a:lnTo>
                  <a:pt x="151805" y="205383"/>
                </a:lnTo>
                <a:lnTo>
                  <a:pt x="169664" y="241102"/>
                </a:lnTo>
                <a:lnTo>
                  <a:pt x="187523" y="285750"/>
                </a:lnTo>
                <a:lnTo>
                  <a:pt x="196453" y="348258"/>
                </a:lnTo>
                <a:lnTo>
                  <a:pt x="214313" y="401836"/>
                </a:lnTo>
                <a:lnTo>
                  <a:pt x="223242" y="473274"/>
                </a:lnTo>
                <a:lnTo>
                  <a:pt x="250031" y="526852"/>
                </a:lnTo>
                <a:lnTo>
                  <a:pt x="294680" y="571500"/>
                </a:lnTo>
                <a:lnTo>
                  <a:pt x="294680" y="57150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8438554" y="3464718"/>
            <a:ext cx="383977" cy="2053830"/>
          </a:xfrm>
          <a:custGeom>
            <a:avLst/>
            <a:gdLst/>
            <a:ahLst/>
            <a:cxnLst/>
            <a:rect l="0" t="0" r="0" b="0"/>
            <a:pathLst>
              <a:path w="383977" h="2053830">
                <a:moveTo>
                  <a:pt x="383976" y="0"/>
                </a:moveTo>
                <a:lnTo>
                  <a:pt x="366117" y="53578"/>
                </a:lnTo>
                <a:lnTo>
                  <a:pt x="330398" y="133946"/>
                </a:lnTo>
                <a:lnTo>
                  <a:pt x="267891" y="267891"/>
                </a:lnTo>
                <a:lnTo>
                  <a:pt x="241101" y="419696"/>
                </a:lnTo>
                <a:lnTo>
                  <a:pt x="187523" y="571500"/>
                </a:lnTo>
                <a:lnTo>
                  <a:pt x="160734" y="732235"/>
                </a:lnTo>
                <a:lnTo>
                  <a:pt x="133945" y="892969"/>
                </a:lnTo>
                <a:lnTo>
                  <a:pt x="116086" y="1044774"/>
                </a:lnTo>
                <a:lnTo>
                  <a:pt x="98226" y="1196578"/>
                </a:lnTo>
                <a:lnTo>
                  <a:pt x="89297" y="1348383"/>
                </a:lnTo>
                <a:lnTo>
                  <a:pt x="80367" y="1491259"/>
                </a:lnTo>
                <a:lnTo>
                  <a:pt x="62508" y="1643063"/>
                </a:lnTo>
                <a:lnTo>
                  <a:pt x="44648" y="1785938"/>
                </a:lnTo>
                <a:lnTo>
                  <a:pt x="26789" y="1919884"/>
                </a:lnTo>
                <a:lnTo>
                  <a:pt x="0" y="2053829"/>
                </a:lnTo>
                <a:lnTo>
                  <a:pt x="0" y="20538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518047" y="464344"/>
            <a:ext cx="107157" cy="651868"/>
          </a:xfrm>
          <a:custGeom>
            <a:avLst/>
            <a:gdLst/>
            <a:ahLst/>
            <a:cxnLst/>
            <a:rect l="0" t="0" r="0" b="0"/>
            <a:pathLst>
              <a:path w="107157" h="651868">
                <a:moveTo>
                  <a:pt x="17859" y="26789"/>
                </a:moveTo>
                <a:lnTo>
                  <a:pt x="17859" y="17859"/>
                </a:lnTo>
                <a:lnTo>
                  <a:pt x="8930" y="8929"/>
                </a:lnTo>
                <a:lnTo>
                  <a:pt x="0" y="8929"/>
                </a:lnTo>
                <a:lnTo>
                  <a:pt x="0" y="0"/>
                </a:lnTo>
                <a:lnTo>
                  <a:pt x="0" y="0"/>
                </a:lnTo>
                <a:lnTo>
                  <a:pt x="0" y="8929"/>
                </a:lnTo>
                <a:lnTo>
                  <a:pt x="0" y="17859"/>
                </a:lnTo>
                <a:lnTo>
                  <a:pt x="8930" y="44648"/>
                </a:lnTo>
                <a:lnTo>
                  <a:pt x="17859" y="98226"/>
                </a:lnTo>
                <a:lnTo>
                  <a:pt x="17859" y="169664"/>
                </a:lnTo>
                <a:lnTo>
                  <a:pt x="26789" y="267890"/>
                </a:lnTo>
                <a:lnTo>
                  <a:pt x="35719" y="375047"/>
                </a:lnTo>
                <a:lnTo>
                  <a:pt x="53578" y="473273"/>
                </a:lnTo>
                <a:lnTo>
                  <a:pt x="62508" y="553640"/>
                </a:lnTo>
                <a:lnTo>
                  <a:pt x="71437" y="607218"/>
                </a:lnTo>
                <a:lnTo>
                  <a:pt x="80367" y="642937"/>
                </a:lnTo>
                <a:lnTo>
                  <a:pt x="80367" y="651867"/>
                </a:lnTo>
                <a:lnTo>
                  <a:pt x="89297" y="634007"/>
                </a:lnTo>
                <a:lnTo>
                  <a:pt x="98226" y="607218"/>
                </a:lnTo>
                <a:lnTo>
                  <a:pt x="107156" y="553640"/>
                </a:lnTo>
                <a:lnTo>
                  <a:pt x="107156" y="473273"/>
                </a:lnTo>
                <a:lnTo>
                  <a:pt x="107156" y="47327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741289" y="428625"/>
            <a:ext cx="89298" cy="607220"/>
          </a:xfrm>
          <a:custGeom>
            <a:avLst/>
            <a:gdLst/>
            <a:ahLst/>
            <a:cxnLst/>
            <a:rect l="0" t="0" r="0" b="0"/>
            <a:pathLst>
              <a:path w="89298" h="607220">
                <a:moveTo>
                  <a:pt x="26789" y="8930"/>
                </a:moveTo>
                <a:lnTo>
                  <a:pt x="35719" y="0"/>
                </a:lnTo>
                <a:lnTo>
                  <a:pt x="35719" y="0"/>
                </a:lnTo>
                <a:lnTo>
                  <a:pt x="35719" y="8930"/>
                </a:lnTo>
                <a:lnTo>
                  <a:pt x="26789" y="26789"/>
                </a:lnTo>
                <a:lnTo>
                  <a:pt x="17859" y="53578"/>
                </a:lnTo>
                <a:lnTo>
                  <a:pt x="17859" y="98227"/>
                </a:lnTo>
                <a:lnTo>
                  <a:pt x="26789" y="160734"/>
                </a:lnTo>
                <a:lnTo>
                  <a:pt x="26789" y="241102"/>
                </a:lnTo>
                <a:lnTo>
                  <a:pt x="35719" y="330398"/>
                </a:lnTo>
                <a:lnTo>
                  <a:pt x="53578" y="419695"/>
                </a:lnTo>
                <a:lnTo>
                  <a:pt x="71438" y="491133"/>
                </a:lnTo>
                <a:lnTo>
                  <a:pt x="80367" y="544711"/>
                </a:lnTo>
                <a:lnTo>
                  <a:pt x="89297" y="580430"/>
                </a:lnTo>
                <a:lnTo>
                  <a:pt x="89297" y="598289"/>
                </a:lnTo>
                <a:lnTo>
                  <a:pt x="89297" y="607219"/>
                </a:lnTo>
                <a:lnTo>
                  <a:pt x="80367" y="607219"/>
                </a:lnTo>
                <a:lnTo>
                  <a:pt x="62508" y="589359"/>
                </a:lnTo>
                <a:lnTo>
                  <a:pt x="35719" y="562570"/>
                </a:lnTo>
                <a:lnTo>
                  <a:pt x="0" y="508992"/>
                </a:lnTo>
                <a:lnTo>
                  <a:pt x="0" y="50899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553766" y="776883"/>
            <a:ext cx="339329" cy="142876"/>
          </a:xfrm>
          <a:custGeom>
            <a:avLst/>
            <a:gdLst/>
            <a:ahLst/>
            <a:cxnLst/>
            <a:rect l="0" t="0" r="0" b="0"/>
            <a:pathLst>
              <a:path w="339329" h="142876">
                <a:moveTo>
                  <a:pt x="0" y="71437"/>
                </a:moveTo>
                <a:lnTo>
                  <a:pt x="0" y="80367"/>
                </a:lnTo>
                <a:lnTo>
                  <a:pt x="8929" y="98226"/>
                </a:lnTo>
                <a:lnTo>
                  <a:pt x="26789" y="116086"/>
                </a:lnTo>
                <a:lnTo>
                  <a:pt x="53578" y="133945"/>
                </a:lnTo>
                <a:lnTo>
                  <a:pt x="80367" y="142875"/>
                </a:lnTo>
                <a:lnTo>
                  <a:pt x="116086" y="133945"/>
                </a:lnTo>
                <a:lnTo>
                  <a:pt x="160734" y="125015"/>
                </a:lnTo>
                <a:lnTo>
                  <a:pt x="205382" y="107156"/>
                </a:lnTo>
                <a:lnTo>
                  <a:pt x="250031" y="80367"/>
                </a:lnTo>
                <a:lnTo>
                  <a:pt x="294679" y="44648"/>
                </a:lnTo>
                <a:lnTo>
                  <a:pt x="339328" y="0"/>
                </a:lnTo>
                <a:lnTo>
                  <a:pt x="33932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884164" y="660797"/>
            <a:ext cx="562571" cy="348259"/>
          </a:xfrm>
          <a:custGeom>
            <a:avLst/>
            <a:gdLst/>
            <a:ahLst/>
            <a:cxnLst/>
            <a:rect l="0" t="0" r="0" b="0"/>
            <a:pathLst>
              <a:path w="562571" h="348259">
                <a:moveTo>
                  <a:pt x="80367" y="35719"/>
                </a:moveTo>
                <a:lnTo>
                  <a:pt x="71438" y="35719"/>
                </a:lnTo>
                <a:lnTo>
                  <a:pt x="62508" y="44648"/>
                </a:lnTo>
                <a:lnTo>
                  <a:pt x="44649" y="62508"/>
                </a:lnTo>
                <a:lnTo>
                  <a:pt x="26789" y="89297"/>
                </a:lnTo>
                <a:lnTo>
                  <a:pt x="17859" y="125015"/>
                </a:lnTo>
                <a:lnTo>
                  <a:pt x="8930" y="169664"/>
                </a:lnTo>
                <a:lnTo>
                  <a:pt x="0" y="223242"/>
                </a:lnTo>
                <a:lnTo>
                  <a:pt x="8930" y="267890"/>
                </a:lnTo>
                <a:lnTo>
                  <a:pt x="8930" y="303609"/>
                </a:lnTo>
                <a:lnTo>
                  <a:pt x="17859" y="330398"/>
                </a:lnTo>
                <a:lnTo>
                  <a:pt x="35719" y="339328"/>
                </a:lnTo>
                <a:lnTo>
                  <a:pt x="53578" y="348258"/>
                </a:lnTo>
                <a:lnTo>
                  <a:pt x="71438" y="339328"/>
                </a:lnTo>
                <a:lnTo>
                  <a:pt x="89297" y="321469"/>
                </a:lnTo>
                <a:lnTo>
                  <a:pt x="98227" y="294679"/>
                </a:lnTo>
                <a:lnTo>
                  <a:pt x="116086" y="258961"/>
                </a:lnTo>
                <a:lnTo>
                  <a:pt x="125016" y="205383"/>
                </a:lnTo>
                <a:lnTo>
                  <a:pt x="125016" y="160734"/>
                </a:lnTo>
                <a:lnTo>
                  <a:pt x="133945" y="125015"/>
                </a:lnTo>
                <a:lnTo>
                  <a:pt x="133945" y="107156"/>
                </a:lnTo>
                <a:lnTo>
                  <a:pt x="133945" y="107156"/>
                </a:lnTo>
                <a:lnTo>
                  <a:pt x="125016" y="133945"/>
                </a:lnTo>
                <a:lnTo>
                  <a:pt x="133945" y="178594"/>
                </a:lnTo>
                <a:lnTo>
                  <a:pt x="133945" y="223242"/>
                </a:lnTo>
                <a:lnTo>
                  <a:pt x="133945" y="267890"/>
                </a:lnTo>
                <a:lnTo>
                  <a:pt x="142875" y="303609"/>
                </a:lnTo>
                <a:lnTo>
                  <a:pt x="160734" y="321469"/>
                </a:lnTo>
                <a:lnTo>
                  <a:pt x="178594" y="330398"/>
                </a:lnTo>
                <a:lnTo>
                  <a:pt x="196453" y="330398"/>
                </a:lnTo>
                <a:lnTo>
                  <a:pt x="214313" y="321469"/>
                </a:lnTo>
                <a:lnTo>
                  <a:pt x="223242" y="303609"/>
                </a:lnTo>
                <a:lnTo>
                  <a:pt x="232172" y="267890"/>
                </a:lnTo>
                <a:lnTo>
                  <a:pt x="241102" y="223242"/>
                </a:lnTo>
                <a:lnTo>
                  <a:pt x="250031" y="169664"/>
                </a:lnTo>
                <a:lnTo>
                  <a:pt x="250031" y="125015"/>
                </a:lnTo>
                <a:lnTo>
                  <a:pt x="258961" y="89297"/>
                </a:lnTo>
                <a:lnTo>
                  <a:pt x="258961" y="71437"/>
                </a:lnTo>
                <a:lnTo>
                  <a:pt x="258961" y="80367"/>
                </a:lnTo>
                <a:lnTo>
                  <a:pt x="258961" y="98226"/>
                </a:lnTo>
                <a:lnTo>
                  <a:pt x="250031" y="116086"/>
                </a:lnTo>
                <a:lnTo>
                  <a:pt x="250031" y="151804"/>
                </a:lnTo>
                <a:lnTo>
                  <a:pt x="241102" y="196453"/>
                </a:lnTo>
                <a:lnTo>
                  <a:pt x="241102" y="232172"/>
                </a:lnTo>
                <a:lnTo>
                  <a:pt x="241102" y="258961"/>
                </a:lnTo>
                <a:lnTo>
                  <a:pt x="241102" y="276820"/>
                </a:lnTo>
                <a:lnTo>
                  <a:pt x="250031" y="285750"/>
                </a:lnTo>
                <a:lnTo>
                  <a:pt x="250031" y="285750"/>
                </a:lnTo>
                <a:lnTo>
                  <a:pt x="258961" y="276820"/>
                </a:lnTo>
                <a:lnTo>
                  <a:pt x="267891" y="258961"/>
                </a:lnTo>
                <a:lnTo>
                  <a:pt x="285750" y="223242"/>
                </a:lnTo>
                <a:lnTo>
                  <a:pt x="294680" y="178594"/>
                </a:lnTo>
                <a:lnTo>
                  <a:pt x="303609" y="125015"/>
                </a:lnTo>
                <a:lnTo>
                  <a:pt x="321469" y="80367"/>
                </a:lnTo>
                <a:lnTo>
                  <a:pt x="339328" y="44648"/>
                </a:lnTo>
                <a:lnTo>
                  <a:pt x="357188" y="26789"/>
                </a:lnTo>
                <a:lnTo>
                  <a:pt x="366117" y="26789"/>
                </a:lnTo>
                <a:lnTo>
                  <a:pt x="383977" y="44648"/>
                </a:lnTo>
                <a:lnTo>
                  <a:pt x="392906" y="62508"/>
                </a:lnTo>
                <a:lnTo>
                  <a:pt x="401836" y="98226"/>
                </a:lnTo>
                <a:lnTo>
                  <a:pt x="410766" y="142875"/>
                </a:lnTo>
                <a:lnTo>
                  <a:pt x="410766" y="169664"/>
                </a:lnTo>
                <a:lnTo>
                  <a:pt x="410766" y="205383"/>
                </a:lnTo>
                <a:lnTo>
                  <a:pt x="419695" y="223242"/>
                </a:lnTo>
                <a:lnTo>
                  <a:pt x="419695" y="223242"/>
                </a:lnTo>
                <a:lnTo>
                  <a:pt x="419695" y="214312"/>
                </a:lnTo>
                <a:lnTo>
                  <a:pt x="428625" y="196453"/>
                </a:lnTo>
                <a:lnTo>
                  <a:pt x="437555" y="160734"/>
                </a:lnTo>
                <a:lnTo>
                  <a:pt x="446484" y="116086"/>
                </a:lnTo>
                <a:lnTo>
                  <a:pt x="455414" y="62508"/>
                </a:lnTo>
                <a:lnTo>
                  <a:pt x="473274" y="26789"/>
                </a:lnTo>
                <a:lnTo>
                  <a:pt x="491133" y="0"/>
                </a:lnTo>
                <a:lnTo>
                  <a:pt x="508992" y="0"/>
                </a:lnTo>
                <a:lnTo>
                  <a:pt x="517922" y="26789"/>
                </a:lnTo>
                <a:lnTo>
                  <a:pt x="526852" y="62508"/>
                </a:lnTo>
                <a:lnTo>
                  <a:pt x="535781" y="116086"/>
                </a:lnTo>
                <a:lnTo>
                  <a:pt x="544711" y="160734"/>
                </a:lnTo>
                <a:lnTo>
                  <a:pt x="544711" y="196453"/>
                </a:lnTo>
                <a:lnTo>
                  <a:pt x="553641" y="232172"/>
                </a:lnTo>
                <a:lnTo>
                  <a:pt x="553641" y="241101"/>
                </a:lnTo>
                <a:lnTo>
                  <a:pt x="562570" y="232172"/>
                </a:lnTo>
                <a:lnTo>
                  <a:pt x="562570" y="196453"/>
                </a:lnTo>
                <a:lnTo>
                  <a:pt x="56257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491383" y="544711"/>
            <a:ext cx="294681" cy="348259"/>
          </a:xfrm>
          <a:custGeom>
            <a:avLst/>
            <a:gdLst/>
            <a:ahLst/>
            <a:cxnLst/>
            <a:rect l="0" t="0" r="0" b="0"/>
            <a:pathLst>
              <a:path w="294681" h="348259">
                <a:moveTo>
                  <a:pt x="294680" y="26789"/>
                </a:moveTo>
                <a:lnTo>
                  <a:pt x="294680" y="26789"/>
                </a:lnTo>
                <a:lnTo>
                  <a:pt x="285750" y="17859"/>
                </a:lnTo>
                <a:lnTo>
                  <a:pt x="267890" y="8930"/>
                </a:lnTo>
                <a:lnTo>
                  <a:pt x="250031" y="0"/>
                </a:lnTo>
                <a:lnTo>
                  <a:pt x="214312" y="0"/>
                </a:lnTo>
                <a:lnTo>
                  <a:pt x="178594" y="8930"/>
                </a:lnTo>
                <a:lnTo>
                  <a:pt x="133945" y="26789"/>
                </a:lnTo>
                <a:lnTo>
                  <a:pt x="89297" y="53578"/>
                </a:lnTo>
                <a:lnTo>
                  <a:pt x="53578" y="98227"/>
                </a:lnTo>
                <a:lnTo>
                  <a:pt x="17859" y="151805"/>
                </a:lnTo>
                <a:lnTo>
                  <a:pt x="0" y="205383"/>
                </a:lnTo>
                <a:lnTo>
                  <a:pt x="0" y="258961"/>
                </a:lnTo>
                <a:lnTo>
                  <a:pt x="8930" y="303609"/>
                </a:lnTo>
                <a:lnTo>
                  <a:pt x="35719" y="339328"/>
                </a:lnTo>
                <a:lnTo>
                  <a:pt x="80367" y="348258"/>
                </a:lnTo>
                <a:lnTo>
                  <a:pt x="125015" y="348258"/>
                </a:lnTo>
                <a:lnTo>
                  <a:pt x="178594" y="330398"/>
                </a:lnTo>
                <a:lnTo>
                  <a:pt x="214312" y="312539"/>
                </a:lnTo>
                <a:lnTo>
                  <a:pt x="250031" y="276820"/>
                </a:lnTo>
                <a:lnTo>
                  <a:pt x="267890" y="223242"/>
                </a:lnTo>
                <a:lnTo>
                  <a:pt x="276820" y="169664"/>
                </a:lnTo>
                <a:lnTo>
                  <a:pt x="27682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741414" y="517922"/>
            <a:ext cx="241103" cy="357188"/>
          </a:xfrm>
          <a:custGeom>
            <a:avLst/>
            <a:gdLst/>
            <a:ahLst/>
            <a:cxnLst/>
            <a:rect l="0" t="0" r="0" b="0"/>
            <a:pathLst>
              <a:path w="241103" h="357188">
                <a:moveTo>
                  <a:pt x="0" y="133945"/>
                </a:moveTo>
                <a:lnTo>
                  <a:pt x="0" y="151805"/>
                </a:lnTo>
                <a:lnTo>
                  <a:pt x="0" y="169664"/>
                </a:lnTo>
                <a:lnTo>
                  <a:pt x="8930" y="196453"/>
                </a:lnTo>
                <a:lnTo>
                  <a:pt x="17859" y="223242"/>
                </a:lnTo>
                <a:lnTo>
                  <a:pt x="35719" y="258961"/>
                </a:lnTo>
                <a:lnTo>
                  <a:pt x="44649" y="285750"/>
                </a:lnTo>
                <a:lnTo>
                  <a:pt x="62508" y="312539"/>
                </a:lnTo>
                <a:lnTo>
                  <a:pt x="71438" y="330398"/>
                </a:lnTo>
                <a:lnTo>
                  <a:pt x="80367" y="348258"/>
                </a:lnTo>
                <a:lnTo>
                  <a:pt x="89297" y="357187"/>
                </a:lnTo>
                <a:lnTo>
                  <a:pt x="89297" y="357187"/>
                </a:lnTo>
                <a:lnTo>
                  <a:pt x="80367" y="339328"/>
                </a:lnTo>
                <a:lnTo>
                  <a:pt x="80367" y="312539"/>
                </a:lnTo>
                <a:lnTo>
                  <a:pt x="80367" y="267890"/>
                </a:lnTo>
                <a:lnTo>
                  <a:pt x="80367" y="214312"/>
                </a:lnTo>
                <a:lnTo>
                  <a:pt x="80367" y="160734"/>
                </a:lnTo>
                <a:lnTo>
                  <a:pt x="89297" y="107156"/>
                </a:lnTo>
                <a:lnTo>
                  <a:pt x="107156" y="62508"/>
                </a:lnTo>
                <a:lnTo>
                  <a:pt x="125016" y="35719"/>
                </a:lnTo>
                <a:lnTo>
                  <a:pt x="151805" y="17859"/>
                </a:lnTo>
                <a:lnTo>
                  <a:pt x="187524" y="8930"/>
                </a:lnTo>
                <a:lnTo>
                  <a:pt x="214313" y="0"/>
                </a:lnTo>
                <a:lnTo>
                  <a:pt x="241102" y="0"/>
                </a:lnTo>
                <a:lnTo>
                  <a:pt x="24110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920008" y="330398"/>
            <a:ext cx="723306" cy="535783"/>
          </a:xfrm>
          <a:custGeom>
            <a:avLst/>
            <a:gdLst/>
            <a:ahLst/>
            <a:cxnLst/>
            <a:rect l="0" t="0" r="0" b="0"/>
            <a:pathLst>
              <a:path w="723306" h="535783">
                <a:moveTo>
                  <a:pt x="8930" y="428625"/>
                </a:moveTo>
                <a:lnTo>
                  <a:pt x="0" y="428625"/>
                </a:lnTo>
                <a:lnTo>
                  <a:pt x="8930" y="437555"/>
                </a:lnTo>
                <a:lnTo>
                  <a:pt x="8930" y="446485"/>
                </a:lnTo>
                <a:lnTo>
                  <a:pt x="17859" y="455414"/>
                </a:lnTo>
                <a:lnTo>
                  <a:pt x="26789" y="455414"/>
                </a:lnTo>
                <a:lnTo>
                  <a:pt x="35719" y="437555"/>
                </a:lnTo>
                <a:lnTo>
                  <a:pt x="53578" y="419696"/>
                </a:lnTo>
                <a:lnTo>
                  <a:pt x="71437" y="375047"/>
                </a:lnTo>
                <a:lnTo>
                  <a:pt x="89297" y="339329"/>
                </a:lnTo>
                <a:lnTo>
                  <a:pt x="107156" y="285750"/>
                </a:lnTo>
                <a:lnTo>
                  <a:pt x="116086" y="250032"/>
                </a:lnTo>
                <a:lnTo>
                  <a:pt x="125015" y="214313"/>
                </a:lnTo>
                <a:lnTo>
                  <a:pt x="125015" y="205383"/>
                </a:lnTo>
                <a:lnTo>
                  <a:pt x="107156" y="214313"/>
                </a:lnTo>
                <a:lnTo>
                  <a:pt x="98226" y="250032"/>
                </a:lnTo>
                <a:lnTo>
                  <a:pt x="71437" y="294680"/>
                </a:lnTo>
                <a:lnTo>
                  <a:pt x="53578" y="357188"/>
                </a:lnTo>
                <a:lnTo>
                  <a:pt x="35719" y="410766"/>
                </a:lnTo>
                <a:lnTo>
                  <a:pt x="26789" y="464344"/>
                </a:lnTo>
                <a:lnTo>
                  <a:pt x="26789" y="508993"/>
                </a:lnTo>
                <a:lnTo>
                  <a:pt x="35719" y="526852"/>
                </a:lnTo>
                <a:lnTo>
                  <a:pt x="62508" y="535782"/>
                </a:lnTo>
                <a:lnTo>
                  <a:pt x="89297" y="526852"/>
                </a:lnTo>
                <a:lnTo>
                  <a:pt x="133945" y="500063"/>
                </a:lnTo>
                <a:lnTo>
                  <a:pt x="178594" y="446485"/>
                </a:lnTo>
                <a:lnTo>
                  <a:pt x="232172" y="392907"/>
                </a:lnTo>
                <a:lnTo>
                  <a:pt x="276820" y="330399"/>
                </a:lnTo>
                <a:lnTo>
                  <a:pt x="330398" y="267891"/>
                </a:lnTo>
                <a:lnTo>
                  <a:pt x="366117" y="214313"/>
                </a:lnTo>
                <a:lnTo>
                  <a:pt x="401836" y="178594"/>
                </a:lnTo>
                <a:lnTo>
                  <a:pt x="419695" y="160735"/>
                </a:lnTo>
                <a:lnTo>
                  <a:pt x="419695" y="151805"/>
                </a:lnTo>
                <a:lnTo>
                  <a:pt x="401836" y="151805"/>
                </a:lnTo>
                <a:lnTo>
                  <a:pt x="383976" y="169664"/>
                </a:lnTo>
                <a:lnTo>
                  <a:pt x="357187" y="187524"/>
                </a:lnTo>
                <a:lnTo>
                  <a:pt x="330398" y="205383"/>
                </a:lnTo>
                <a:lnTo>
                  <a:pt x="303609" y="223243"/>
                </a:lnTo>
                <a:lnTo>
                  <a:pt x="285750" y="232172"/>
                </a:lnTo>
                <a:lnTo>
                  <a:pt x="276820" y="250032"/>
                </a:lnTo>
                <a:lnTo>
                  <a:pt x="285750" y="258961"/>
                </a:lnTo>
                <a:lnTo>
                  <a:pt x="303609" y="276821"/>
                </a:lnTo>
                <a:lnTo>
                  <a:pt x="330398" y="294680"/>
                </a:lnTo>
                <a:lnTo>
                  <a:pt x="357187" y="321469"/>
                </a:lnTo>
                <a:lnTo>
                  <a:pt x="383976" y="348258"/>
                </a:lnTo>
                <a:lnTo>
                  <a:pt x="410765" y="383977"/>
                </a:lnTo>
                <a:lnTo>
                  <a:pt x="419695" y="410766"/>
                </a:lnTo>
                <a:lnTo>
                  <a:pt x="419695" y="437555"/>
                </a:lnTo>
                <a:lnTo>
                  <a:pt x="410765" y="455414"/>
                </a:lnTo>
                <a:lnTo>
                  <a:pt x="392906" y="473274"/>
                </a:lnTo>
                <a:lnTo>
                  <a:pt x="375047" y="482203"/>
                </a:lnTo>
                <a:lnTo>
                  <a:pt x="348258" y="482203"/>
                </a:lnTo>
                <a:lnTo>
                  <a:pt x="330398" y="464344"/>
                </a:lnTo>
                <a:lnTo>
                  <a:pt x="321469" y="455414"/>
                </a:lnTo>
                <a:lnTo>
                  <a:pt x="321469" y="428625"/>
                </a:lnTo>
                <a:lnTo>
                  <a:pt x="330398" y="419696"/>
                </a:lnTo>
                <a:lnTo>
                  <a:pt x="348258" y="392907"/>
                </a:lnTo>
                <a:lnTo>
                  <a:pt x="383976" y="375047"/>
                </a:lnTo>
                <a:lnTo>
                  <a:pt x="428625" y="348258"/>
                </a:lnTo>
                <a:lnTo>
                  <a:pt x="482203" y="312540"/>
                </a:lnTo>
                <a:lnTo>
                  <a:pt x="526851" y="285750"/>
                </a:lnTo>
                <a:lnTo>
                  <a:pt x="580430" y="241102"/>
                </a:lnTo>
                <a:lnTo>
                  <a:pt x="625078" y="205383"/>
                </a:lnTo>
                <a:lnTo>
                  <a:pt x="651867" y="178594"/>
                </a:lnTo>
                <a:lnTo>
                  <a:pt x="669726" y="151805"/>
                </a:lnTo>
                <a:lnTo>
                  <a:pt x="687586" y="133946"/>
                </a:lnTo>
                <a:lnTo>
                  <a:pt x="696515" y="116086"/>
                </a:lnTo>
                <a:lnTo>
                  <a:pt x="705445" y="80368"/>
                </a:lnTo>
                <a:lnTo>
                  <a:pt x="714375" y="53579"/>
                </a:lnTo>
                <a:lnTo>
                  <a:pt x="723305" y="26789"/>
                </a:lnTo>
                <a:lnTo>
                  <a:pt x="723305" y="8930"/>
                </a:lnTo>
                <a:lnTo>
                  <a:pt x="705445" y="0"/>
                </a:lnTo>
                <a:lnTo>
                  <a:pt x="696515" y="17860"/>
                </a:lnTo>
                <a:lnTo>
                  <a:pt x="678656" y="62508"/>
                </a:lnTo>
                <a:lnTo>
                  <a:pt x="651867" y="125016"/>
                </a:lnTo>
                <a:lnTo>
                  <a:pt x="642937" y="196454"/>
                </a:lnTo>
                <a:lnTo>
                  <a:pt x="634008" y="267891"/>
                </a:lnTo>
                <a:lnTo>
                  <a:pt x="634008" y="339329"/>
                </a:lnTo>
                <a:lnTo>
                  <a:pt x="634008" y="392907"/>
                </a:lnTo>
                <a:lnTo>
                  <a:pt x="642937" y="446485"/>
                </a:lnTo>
                <a:lnTo>
                  <a:pt x="642937" y="482203"/>
                </a:lnTo>
                <a:lnTo>
                  <a:pt x="651867" y="508993"/>
                </a:lnTo>
                <a:lnTo>
                  <a:pt x="660797" y="517922"/>
                </a:lnTo>
                <a:lnTo>
                  <a:pt x="660797" y="508993"/>
                </a:lnTo>
                <a:lnTo>
                  <a:pt x="660797" y="491133"/>
                </a:lnTo>
                <a:lnTo>
                  <a:pt x="642937" y="455414"/>
                </a:lnTo>
                <a:lnTo>
                  <a:pt x="616148" y="401836"/>
                </a:lnTo>
                <a:lnTo>
                  <a:pt x="589359" y="339329"/>
                </a:lnTo>
                <a:lnTo>
                  <a:pt x="589359" y="3393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339703" y="375047"/>
            <a:ext cx="285751" cy="53579"/>
          </a:xfrm>
          <a:custGeom>
            <a:avLst/>
            <a:gdLst/>
            <a:ahLst/>
            <a:cxnLst/>
            <a:rect l="0" t="0" r="0" b="0"/>
            <a:pathLst>
              <a:path w="285751" h="53579">
                <a:moveTo>
                  <a:pt x="0" y="53578"/>
                </a:moveTo>
                <a:lnTo>
                  <a:pt x="8930" y="44648"/>
                </a:lnTo>
                <a:lnTo>
                  <a:pt x="26789" y="44648"/>
                </a:lnTo>
                <a:lnTo>
                  <a:pt x="35719" y="35719"/>
                </a:lnTo>
                <a:lnTo>
                  <a:pt x="62508" y="35719"/>
                </a:lnTo>
                <a:lnTo>
                  <a:pt x="98227" y="26789"/>
                </a:lnTo>
                <a:lnTo>
                  <a:pt x="133945" y="26789"/>
                </a:lnTo>
                <a:lnTo>
                  <a:pt x="187524" y="17859"/>
                </a:lnTo>
                <a:lnTo>
                  <a:pt x="232172" y="8930"/>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955852" y="375047"/>
            <a:ext cx="294680" cy="312540"/>
          </a:xfrm>
          <a:custGeom>
            <a:avLst/>
            <a:gdLst/>
            <a:ahLst/>
            <a:cxnLst/>
            <a:rect l="0" t="0" r="0" b="0"/>
            <a:pathLst>
              <a:path w="294680" h="312540">
                <a:moveTo>
                  <a:pt x="285750" y="0"/>
                </a:moveTo>
                <a:lnTo>
                  <a:pt x="294679" y="0"/>
                </a:lnTo>
                <a:lnTo>
                  <a:pt x="294679" y="0"/>
                </a:lnTo>
                <a:lnTo>
                  <a:pt x="276820" y="0"/>
                </a:lnTo>
                <a:lnTo>
                  <a:pt x="241101" y="8930"/>
                </a:lnTo>
                <a:lnTo>
                  <a:pt x="205382" y="26789"/>
                </a:lnTo>
                <a:lnTo>
                  <a:pt x="160734" y="53578"/>
                </a:lnTo>
                <a:lnTo>
                  <a:pt x="125015" y="71437"/>
                </a:lnTo>
                <a:lnTo>
                  <a:pt x="116086" y="89297"/>
                </a:lnTo>
                <a:lnTo>
                  <a:pt x="107156" y="98226"/>
                </a:lnTo>
                <a:lnTo>
                  <a:pt x="116086" y="107156"/>
                </a:lnTo>
                <a:lnTo>
                  <a:pt x="133945" y="125015"/>
                </a:lnTo>
                <a:lnTo>
                  <a:pt x="160734" y="125015"/>
                </a:lnTo>
                <a:lnTo>
                  <a:pt x="187523" y="133945"/>
                </a:lnTo>
                <a:lnTo>
                  <a:pt x="205382" y="151805"/>
                </a:lnTo>
                <a:lnTo>
                  <a:pt x="223242" y="169664"/>
                </a:lnTo>
                <a:lnTo>
                  <a:pt x="214312" y="187523"/>
                </a:lnTo>
                <a:lnTo>
                  <a:pt x="205382" y="214312"/>
                </a:lnTo>
                <a:lnTo>
                  <a:pt x="169664" y="250031"/>
                </a:lnTo>
                <a:lnTo>
                  <a:pt x="125015" y="276820"/>
                </a:lnTo>
                <a:lnTo>
                  <a:pt x="80367" y="303609"/>
                </a:lnTo>
                <a:lnTo>
                  <a:pt x="35718" y="312539"/>
                </a:lnTo>
                <a:lnTo>
                  <a:pt x="8929" y="312539"/>
                </a:lnTo>
                <a:lnTo>
                  <a:pt x="0" y="294680"/>
                </a:lnTo>
                <a:lnTo>
                  <a:pt x="8929" y="258961"/>
                </a:lnTo>
                <a:lnTo>
                  <a:pt x="35718" y="214312"/>
                </a:lnTo>
                <a:lnTo>
                  <a:pt x="35718" y="21431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402336" y="410766"/>
            <a:ext cx="53579" cy="232173"/>
          </a:xfrm>
          <a:custGeom>
            <a:avLst/>
            <a:gdLst/>
            <a:ahLst/>
            <a:cxnLst/>
            <a:rect l="0" t="0" r="0" b="0"/>
            <a:pathLst>
              <a:path w="53579" h="232173">
                <a:moveTo>
                  <a:pt x="0" y="0"/>
                </a:moveTo>
                <a:lnTo>
                  <a:pt x="35719" y="0"/>
                </a:lnTo>
                <a:lnTo>
                  <a:pt x="53578" y="17859"/>
                </a:lnTo>
                <a:lnTo>
                  <a:pt x="53578" y="44648"/>
                </a:lnTo>
                <a:lnTo>
                  <a:pt x="53578" y="89296"/>
                </a:lnTo>
                <a:lnTo>
                  <a:pt x="44648" y="125015"/>
                </a:lnTo>
                <a:lnTo>
                  <a:pt x="35719" y="169664"/>
                </a:lnTo>
                <a:lnTo>
                  <a:pt x="17859" y="196453"/>
                </a:lnTo>
                <a:lnTo>
                  <a:pt x="17859" y="214312"/>
                </a:lnTo>
                <a:lnTo>
                  <a:pt x="17859" y="232172"/>
                </a:lnTo>
                <a:lnTo>
                  <a:pt x="17859" y="232172"/>
                </a:lnTo>
                <a:lnTo>
                  <a:pt x="26789" y="214312"/>
                </a:lnTo>
                <a:lnTo>
                  <a:pt x="35719" y="187523"/>
                </a:lnTo>
                <a:lnTo>
                  <a:pt x="44648" y="151804"/>
                </a:lnTo>
                <a:lnTo>
                  <a:pt x="44648"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446984" y="89297"/>
            <a:ext cx="8931" cy="35720"/>
          </a:xfrm>
          <a:custGeom>
            <a:avLst/>
            <a:gdLst/>
            <a:ahLst/>
            <a:cxnLst/>
            <a:rect l="0" t="0" r="0" b="0"/>
            <a:pathLst>
              <a:path w="8931" h="35720">
                <a:moveTo>
                  <a:pt x="8930" y="35719"/>
                </a:moveTo>
                <a:lnTo>
                  <a:pt x="0" y="26789"/>
                </a:lnTo>
                <a:lnTo>
                  <a:pt x="0" y="17859"/>
                </a:lnTo>
                <a:lnTo>
                  <a:pt x="0" y="893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661297" y="35719"/>
            <a:ext cx="223243" cy="571501"/>
          </a:xfrm>
          <a:custGeom>
            <a:avLst/>
            <a:gdLst/>
            <a:ahLst/>
            <a:cxnLst/>
            <a:rect l="0" t="0" r="0" b="0"/>
            <a:pathLst>
              <a:path w="223243" h="571501">
                <a:moveTo>
                  <a:pt x="0" y="0"/>
                </a:moveTo>
                <a:lnTo>
                  <a:pt x="17859" y="0"/>
                </a:lnTo>
                <a:lnTo>
                  <a:pt x="35719" y="8929"/>
                </a:lnTo>
                <a:lnTo>
                  <a:pt x="44648" y="17859"/>
                </a:lnTo>
                <a:lnTo>
                  <a:pt x="44648" y="44648"/>
                </a:lnTo>
                <a:lnTo>
                  <a:pt x="35719" y="116086"/>
                </a:lnTo>
                <a:lnTo>
                  <a:pt x="17859" y="205383"/>
                </a:lnTo>
                <a:lnTo>
                  <a:pt x="0" y="312539"/>
                </a:lnTo>
                <a:lnTo>
                  <a:pt x="0" y="419695"/>
                </a:lnTo>
                <a:lnTo>
                  <a:pt x="0" y="491133"/>
                </a:lnTo>
                <a:lnTo>
                  <a:pt x="26789" y="535781"/>
                </a:lnTo>
                <a:lnTo>
                  <a:pt x="44648" y="562570"/>
                </a:lnTo>
                <a:lnTo>
                  <a:pt x="80367" y="571500"/>
                </a:lnTo>
                <a:lnTo>
                  <a:pt x="107156" y="571500"/>
                </a:lnTo>
                <a:lnTo>
                  <a:pt x="142875" y="553640"/>
                </a:lnTo>
                <a:lnTo>
                  <a:pt x="178594" y="526851"/>
                </a:lnTo>
                <a:lnTo>
                  <a:pt x="205383" y="491133"/>
                </a:lnTo>
                <a:lnTo>
                  <a:pt x="223242" y="464343"/>
                </a:lnTo>
                <a:lnTo>
                  <a:pt x="223242" y="4643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536281" y="250031"/>
            <a:ext cx="151806" cy="53579"/>
          </a:xfrm>
          <a:custGeom>
            <a:avLst/>
            <a:gdLst/>
            <a:ahLst/>
            <a:cxnLst/>
            <a:rect l="0" t="0" r="0" b="0"/>
            <a:pathLst>
              <a:path w="151806" h="53579">
                <a:moveTo>
                  <a:pt x="80367" y="35719"/>
                </a:moveTo>
                <a:lnTo>
                  <a:pt x="44649" y="44649"/>
                </a:lnTo>
                <a:lnTo>
                  <a:pt x="17860" y="53578"/>
                </a:lnTo>
                <a:lnTo>
                  <a:pt x="8930" y="53578"/>
                </a:lnTo>
                <a:lnTo>
                  <a:pt x="0" y="53578"/>
                </a:lnTo>
                <a:lnTo>
                  <a:pt x="8930" y="53578"/>
                </a:lnTo>
                <a:lnTo>
                  <a:pt x="35719" y="44649"/>
                </a:lnTo>
                <a:lnTo>
                  <a:pt x="62508" y="35719"/>
                </a:lnTo>
                <a:lnTo>
                  <a:pt x="98227" y="17860"/>
                </a:lnTo>
                <a:lnTo>
                  <a:pt x="151805" y="0"/>
                </a:lnTo>
                <a:lnTo>
                  <a:pt x="1518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839891" y="312539"/>
            <a:ext cx="258962" cy="196454"/>
          </a:xfrm>
          <a:custGeom>
            <a:avLst/>
            <a:gdLst/>
            <a:ahLst/>
            <a:cxnLst/>
            <a:rect l="0" t="0" r="0" b="0"/>
            <a:pathLst>
              <a:path w="258962" h="196454">
                <a:moveTo>
                  <a:pt x="8929" y="160734"/>
                </a:moveTo>
                <a:lnTo>
                  <a:pt x="8929" y="178594"/>
                </a:lnTo>
                <a:lnTo>
                  <a:pt x="8929" y="178594"/>
                </a:lnTo>
                <a:lnTo>
                  <a:pt x="0" y="178594"/>
                </a:lnTo>
                <a:lnTo>
                  <a:pt x="8929" y="169664"/>
                </a:lnTo>
                <a:lnTo>
                  <a:pt x="8929" y="160734"/>
                </a:lnTo>
                <a:lnTo>
                  <a:pt x="26789" y="142875"/>
                </a:lnTo>
                <a:lnTo>
                  <a:pt x="44648" y="125016"/>
                </a:lnTo>
                <a:lnTo>
                  <a:pt x="62507" y="116086"/>
                </a:lnTo>
                <a:lnTo>
                  <a:pt x="71437" y="98227"/>
                </a:lnTo>
                <a:lnTo>
                  <a:pt x="89297" y="80367"/>
                </a:lnTo>
                <a:lnTo>
                  <a:pt x="107156" y="62508"/>
                </a:lnTo>
                <a:lnTo>
                  <a:pt x="116086" y="35719"/>
                </a:lnTo>
                <a:lnTo>
                  <a:pt x="133945" y="17859"/>
                </a:lnTo>
                <a:lnTo>
                  <a:pt x="133945" y="8930"/>
                </a:lnTo>
                <a:lnTo>
                  <a:pt x="133945" y="0"/>
                </a:lnTo>
                <a:lnTo>
                  <a:pt x="107156" y="17859"/>
                </a:lnTo>
                <a:lnTo>
                  <a:pt x="71437" y="53578"/>
                </a:lnTo>
                <a:lnTo>
                  <a:pt x="35718" y="107156"/>
                </a:lnTo>
                <a:lnTo>
                  <a:pt x="17859" y="142875"/>
                </a:lnTo>
                <a:lnTo>
                  <a:pt x="17859" y="169664"/>
                </a:lnTo>
                <a:lnTo>
                  <a:pt x="44648" y="187523"/>
                </a:lnTo>
                <a:lnTo>
                  <a:pt x="80367" y="196453"/>
                </a:lnTo>
                <a:lnTo>
                  <a:pt x="133945" y="196453"/>
                </a:lnTo>
                <a:lnTo>
                  <a:pt x="196453" y="196453"/>
                </a:lnTo>
                <a:lnTo>
                  <a:pt x="258961" y="187523"/>
                </a:lnTo>
                <a:lnTo>
                  <a:pt x="258961" y="18752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1651992" y="455414"/>
            <a:ext cx="4036220" cy="839392"/>
          </a:xfrm>
          <a:custGeom>
            <a:avLst/>
            <a:gdLst/>
            <a:ahLst/>
            <a:cxnLst/>
            <a:rect l="0" t="0" r="0" b="0"/>
            <a:pathLst>
              <a:path w="4036220" h="839392">
                <a:moveTo>
                  <a:pt x="53578" y="839391"/>
                </a:moveTo>
                <a:lnTo>
                  <a:pt x="44649" y="839391"/>
                </a:lnTo>
                <a:lnTo>
                  <a:pt x="26789" y="830461"/>
                </a:lnTo>
                <a:lnTo>
                  <a:pt x="8930" y="830461"/>
                </a:lnTo>
                <a:lnTo>
                  <a:pt x="0" y="830461"/>
                </a:lnTo>
                <a:lnTo>
                  <a:pt x="0" y="821531"/>
                </a:lnTo>
                <a:lnTo>
                  <a:pt x="8930" y="821531"/>
                </a:lnTo>
                <a:lnTo>
                  <a:pt x="35719" y="812602"/>
                </a:lnTo>
                <a:lnTo>
                  <a:pt x="71438" y="803672"/>
                </a:lnTo>
                <a:lnTo>
                  <a:pt x="125016" y="794742"/>
                </a:lnTo>
                <a:lnTo>
                  <a:pt x="196453" y="785813"/>
                </a:lnTo>
                <a:lnTo>
                  <a:pt x="267891" y="776883"/>
                </a:lnTo>
                <a:lnTo>
                  <a:pt x="357188" y="759023"/>
                </a:lnTo>
                <a:lnTo>
                  <a:pt x="455414" y="732234"/>
                </a:lnTo>
                <a:lnTo>
                  <a:pt x="562571" y="714375"/>
                </a:lnTo>
                <a:lnTo>
                  <a:pt x="687586" y="687586"/>
                </a:lnTo>
                <a:lnTo>
                  <a:pt x="821531" y="651867"/>
                </a:lnTo>
                <a:lnTo>
                  <a:pt x="964406" y="625078"/>
                </a:lnTo>
                <a:lnTo>
                  <a:pt x="1125141" y="589359"/>
                </a:lnTo>
                <a:lnTo>
                  <a:pt x="1303735" y="553641"/>
                </a:lnTo>
                <a:lnTo>
                  <a:pt x="1491258" y="508992"/>
                </a:lnTo>
                <a:lnTo>
                  <a:pt x="1687711" y="473273"/>
                </a:lnTo>
                <a:lnTo>
                  <a:pt x="1893094" y="437555"/>
                </a:lnTo>
                <a:lnTo>
                  <a:pt x="2107406" y="392906"/>
                </a:lnTo>
                <a:lnTo>
                  <a:pt x="2321719" y="348258"/>
                </a:lnTo>
                <a:lnTo>
                  <a:pt x="2544961" y="303609"/>
                </a:lnTo>
                <a:lnTo>
                  <a:pt x="2768203" y="258961"/>
                </a:lnTo>
                <a:lnTo>
                  <a:pt x="2991446" y="205383"/>
                </a:lnTo>
                <a:lnTo>
                  <a:pt x="3205758" y="160734"/>
                </a:lnTo>
                <a:lnTo>
                  <a:pt x="3420071" y="116086"/>
                </a:lnTo>
                <a:lnTo>
                  <a:pt x="3616524" y="80367"/>
                </a:lnTo>
                <a:lnTo>
                  <a:pt x="3786188" y="44648"/>
                </a:lnTo>
                <a:lnTo>
                  <a:pt x="3929063" y="17859"/>
                </a:lnTo>
                <a:lnTo>
                  <a:pt x="4036219" y="0"/>
                </a:lnTo>
                <a:lnTo>
                  <a:pt x="403621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929063" y="803672"/>
            <a:ext cx="464344" cy="634008"/>
          </a:xfrm>
          <a:custGeom>
            <a:avLst/>
            <a:gdLst/>
            <a:ahLst/>
            <a:cxnLst/>
            <a:rect l="0" t="0" r="0" b="0"/>
            <a:pathLst>
              <a:path w="464344" h="634008">
                <a:moveTo>
                  <a:pt x="0" y="169664"/>
                </a:moveTo>
                <a:lnTo>
                  <a:pt x="0" y="169664"/>
                </a:lnTo>
                <a:lnTo>
                  <a:pt x="8929" y="178594"/>
                </a:lnTo>
                <a:lnTo>
                  <a:pt x="17859" y="178594"/>
                </a:lnTo>
                <a:lnTo>
                  <a:pt x="26789" y="205383"/>
                </a:lnTo>
                <a:lnTo>
                  <a:pt x="44648" y="241101"/>
                </a:lnTo>
                <a:lnTo>
                  <a:pt x="62507" y="294679"/>
                </a:lnTo>
                <a:lnTo>
                  <a:pt x="71437" y="375047"/>
                </a:lnTo>
                <a:lnTo>
                  <a:pt x="89296" y="446484"/>
                </a:lnTo>
                <a:lnTo>
                  <a:pt x="98226" y="517922"/>
                </a:lnTo>
                <a:lnTo>
                  <a:pt x="107156" y="580430"/>
                </a:lnTo>
                <a:lnTo>
                  <a:pt x="107156" y="616148"/>
                </a:lnTo>
                <a:lnTo>
                  <a:pt x="107156" y="634007"/>
                </a:lnTo>
                <a:lnTo>
                  <a:pt x="116085" y="625078"/>
                </a:lnTo>
                <a:lnTo>
                  <a:pt x="107156" y="607218"/>
                </a:lnTo>
                <a:lnTo>
                  <a:pt x="107156" y="571500"/>
                </a:lnTo>
                <a:lnTo>
                  <a:pt x="107156" y="526851"/>
                </a:lnTo>
                <a:lnTo>
                  <a:pt x="107156" y="473273"/>
                </a:lnTo>
                <a:lnTo>
                  <a:pt x="107156" y="410765"/>
                </a:lnTo>
                <a:lnTo>
                  <a:pt x="107156" y="348258"/>
                </a:lnTo>
                <a:lnTo>
                  <a:pt x="116085" y="303609"/>
                </a:lnTo>
                <a:lnTo>
                  <a:pt x="125015" y="258961"/>
                </a:lnTo>
                <a:lnTo>
                  <a:pt x="142875" y="232172"/>
                </a:lnTo>
                <a:lnTo>
                  <a:pt x="160734" y="214312"/>
                </a:lnTo>
                <a:lnTo>
                  <a:pt x="187523" y="214312"/>
                </a:lnTo>
                <a:lnTo>
                  <a:pt x="205382" y="214312"/>
                </a:lnTo>
                <a:lnTo>
                  <a:pt x="223242" y="232172"/>
                </a:lnTo>
                <a:lnTo>
                  <a:pt x="241101" y="250031"/>
                </a:lnTo>
                <a:lnTo>
                  <a:pt x="258960" y="285750"/>
                </a:lnTo>
                <a:lnTo>
                  <a:pt x="276820" y="339328"/>
                </a:lnTo>
                <a:lnTo>
                  <a:pt x="294679" y="392906"/>
                </a:lnTo>
                <a:lnTo>
                  <a:pt x="321468" y="446484"/>
                </a:lnTo>
                <a:lnTo>
                  <a:pt x="339328" y="500062"/>
                </a:lnTo>
                <a:lnTo>
                  <a:pt x="366117" y="535781"/>
                </a:lnTo>
                <a:lnTo>
                  <a:pt x="392906" y="553641"/>
                </a:lnTo>
                <a:lnTo>
                  <a:pt x="419695" y="562570"/>
                </a:lnTo>
                <a:lnTo>
                  <a:pt x="437554" y="553641"/>
                </a:lnTo>
                <a:lnTo>
                  <a:pt x="455414" y="535781"/>
                </a:lnTo>
                <a:lnTo>
                  <a:pt x="464343" y="500062"/>
                </a:lnTo>
                <a:lnTo>
                  <a:pt x="464343" y="455414"/>
                </a:lnTo>
                <a:lnTo>
                  <a:pt x="455414" y="401836"/>
                </a:lnTo>
                <a:lnTo>
                  <a:pt x="446484" y="339328"/>
                </a:lnTo>
                <a:lnTo>
                  <a:pt x="437554" y="267890"/>
                </a:lnTo>
                <a:lnTo>
                  <a:pt x="419695" y="205383"/>
                </a:lnTo>
                <a:lnTo>
                  <a:pt x="419695" y="142875"/>
                </a:lnTo>
                <a:lnTo>
                  <a:pt x="410765" y="98226"/>
                </a:lnTo>
                <a:lnTo>
                  <a:pt x="419695" y="53578"/>
                </a:lnTo>
                <a:lnTo>
                  <a:pt x="428625" y="26789"/>
                </a:lnTo>
                <a:lnTo>
                  <a:pt x="437554" y="8929"/>
                </a:lnTo>
                <a:lnTo>
                  <a:pt x="446484" y="0"/>
                </a:lnTo>
                <a:lnTo>
                  <a:pt x="44648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411266" y="973336"/>
            <a:ext cx="383977" cy="348259"/>
          </a:xfrm>
          <a:custGeom>
            <a:avLst/>
            <a:gdLst/>
            <a:ahLst/>
            <a:cxnLst/>
            <a:rect l="0" t="0" r="0" b="0"/>
            <a:pathLst>
              <a:path w="383977" h="348259">
                <a:moveTo>
                  <a:pt x="0" y="214312"/>
                </a:moveTo>
                <a:lnTo>
                  <a:pt x="0" y="223242"/>
                </a:lnTo>
                <a:lnTo>
                  <a:pt x="8929" y="223242"/>
                </a:lnTo>
                <a:lnTo>
                  <a:pt x="26789" y="232172"/>
                </a:lnTo>
                <a:lnTo>
                  <a:pt x="53578" y="232172"/>
                </a:lnTo>
                <a:lnTo>
                  <a:pt x="89297" y="232172"/>
                </a:lnTo>
                <a:lnTo>
                  <a:pt x="116086" y="214312"/>
                </a:lnTo>
                <a:lnTo>
                  <a:pt x="151804" y="205383"/>
                </a:lnTo>
                <a:lnTo>
                  <a:pt x="187523" y="178594"/>
                </a:lnTo>
                <a:lnTo>
                  <a:pt x="205382" y="151805"/>
                </a:lnTo>
                <a:lnTo>
                  <a:pt x="214312" y="116086"/>
                </a:lnTo>
                <a:lnTo>
                  <a:pt x="214312" y="80367"/>
                </a:lnTo>
                <a:lnTo>
                  <a:pt x="205382" y="44648"/>
                </a:lnTo>
                <a:lnTo>
                  <a:pt x="178593" y="17859"/>
                </a:lnTo>
                <a:lnTo>
                  <a:pt x="160734" y="0"/>
                </a:lnTo>
                <a:lnTo>
                  <a:pt x="142875" y="0"/>
                </a:lnTo>
                <a:lnTo>
                  <a:pt x="125015" y="17859"/>
                </a:lnTo>
                <a:lnTo>
                  <a:pt x="116086" y="62508"/>
                </a:lnTo>
                <a:lnTo>
                  <a:pt x="125015" y="125015"/>
                </a:lnTo>
                <a:lnTo>
                  <a:pt x="125015" y="187523"/>
                </a:lnTo>
                <a:lnTo>
                  <a:pt x="142875" y="250031"/>
                </a:lnTo>
                <a:lnTo>
                  <a:pt x="169664" y="303609"/>
                </a:lnTo>
                <a:lnTo>
                  <a:pt x="196453" y="339328"/>
                </a:lnTo>
                <a:lnTo>
                  <a:pt x="232172" y="348258"/>
                </a:lnTo>
                <a:lnTo>
                  <a:pt x="258961" y="348258"/>
                </a:lnTo>
                <a:lnTo>
                  <a:pt x="285750" y="330398"/>
                </a:lnTo>
                <a:lnTo>
                  <a:pt x="312539" y="303609"/>
                </a:lnTo>
                <a:lnTo>
                  <a:pt x="339328" y="258961"/>
                </a:lnTo>
                <a:lnTo>
                  <a:pt x="357187" y="205383"/>
                </a:lnTo>
                <a:lnTo>
                  <a:pt x="383976" y="151805"/>
                </a:lnTo>
                <a:lnTo>
                  <a:pt x="383976" y="15180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866680" y="875109"/>
            <a:ext cx="375048" cy="491134"/>
          </a:xfrm>
          <a:custGeom>
            <a:avLst/>
            <a:gdLst/>
            <a:ahLst/>
            <a:cxnLst/>
            <a:rect l="0" t="0" r="0" b="0"/>
            <a:pathLst>
              <a:path w="375048" h="491134">
                <a:moveTo>
                  <a:pt x="26789" y="151805"/>
                </a:moveTo>
                <a:lnTo>
                  <a:pt x="17859" y="169664"/>
                </a:lnTo>
                <a:lnTo>
                  <a:pt x="8929" y="196453"/>
                </a:lnTo>
                <a:lnTo>
                  <a:pt x="8929" y="250032"/>
                </a:lnTo>
                <a:lnTo>
                  <a:pt x="0" y="303610"/>
                </a:lnTo>
                <a:lnTo>
                  <a:pt x="0" y="357188"/>
                </a:lnTo>
                <a:lnTo>
                  <a:pt x="0" y="401836"/>
                </a:lnTo>
                <a:lnTo>
                  <a:pt x="8929" y="437555"/>
                </a:lnTo>
                <a:lnTo>
                  <a:pt x="26789" y="464344"/>
                </a:lnTo>
                <a:lnTo>
                  <a:pt x="44648" y="482204"/>
                </a:lnTo>
                <a:lnTo>
                  <a:pt x="71437" y="491133"/>
                </a:lnTo>
                <a:lnTo>
                  <a:pt x="98226" y="482204"/>
                </a:lnTo>
                <a:lnTo>
                  <a:pt x="116086" y="455414"/>
                </a:lnTo>
                <a:lnTo>
                  <a:pt x="133945" y="419696"/>
                </a:lnTo>
                <a:lnTo>
                  <a:pt x="142875" y="383977"/>
                </a:lnTo>
                <a:lnTo>
                  <a:pt x="151804" y="330399"/>
                </a:lnTo>
                <a:lnTo>
                  <a:pt x="151804" y="276821"/>
                </a:lnTo>
                <a:lnTo>
                  <a:pt x="151804" y="232172"/>
                </a:lnTo>
                <a:lnTo>
                  <a:pt x="142875" y="205383"/>
                </a:lnTo>
                <a:lnTo>
                  <a:pt x="151804" y="196453"/>
                </a:lnTo>
                <a:lnTo>
                  <a:pt x="151804" y="223242"/>
                </a:lnTo>
                <a:lnTo>
                  <a:pt x="160734" y="250032"/>
                </a:lnTo>
                <a:lnTo>
                  <a:pt x="169664" y="285750"/>
                </a:lnTo>
                <a:lnTo>
                  <a:pt x="187523" y="330399"/>
                </a:lnTo>
                <a:lnTo>
                  <a:pt x="214312" y="357188"/>
                </a:lnTo>
                <a:lnTo>
                  <a:pt x="241101" y="383977"/>
                </a:lnTo>
                <a:lnTo>
                  <a:pt x="267890" y="401836"/>
                </a:lnTo>
                <a:lnTo>
                  <a:pt x="294679" y="392907"/>
                </a:lnTo>
                <a:lnTo>
                  <a:pt x="330398" y="383977"/>
                </a:lnTo>
                <a:lnTo>
                  <a:pt x="348258" y="357188"/>
                </a:lnTo>
                <a:lnTo>
                  <a:pt x="366117" y="312539"/>
                </a:lnTo>
                <a:lnTo>
                  <a:pt x="375047" y="258961"/>
                </a:lnTo>
                <a:lnTo>
                  <a:pt x="375047" y="196453"/>
                </a:lnTo>
                <a:lnTo>
                  <a:pt x="375047" y="133946"/>
                </a:lnTo>
                <a:lnTo>
                  <a:pt x="366117" y="80367"/>
                </a:lnTo>
                <a:lnTo>
                  <a:pt x="348258" y="35719"/>
                </a:lnTo>
                <a:lnTo>
                  <a:pt x="330398" y="8930"/>
                </a:lnTo>
                <a:lnTo>
                  <a:pt x="312539" y="0"/>
                </a:lnTo>
                <a:lnTo>
                  <a:pt x="294679" y="8930"/>
                </a:lnTo>
                <a:lnTo>
                  <a:pt x="267890" y="17860"/>
                </a:lnTo>
                <a:lnTo>
                  <a:pt x="250031" y="35719"/>
                </a:lnTo>
                <a:lnTo>
                  <a:pt x="232172" y="44649"/>
                </a:lnTo>
                <a:lnTo>
                  <a:pt x="232172" y="53578"/>
                </a:lnTo>
                <a:lnTo>
                  <a:pt x="232172" y="53578"/>
                </a:lnTo>
                <a:lnTo>
                  <a:pt x="232172"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491758" y="759023"/>
            <a:ext cx="250032" cy="437556"/>
          </a:xfrm>
          <a:custGeom>
            <a:avLst/>
            <a:gdLst/>
            <a:ahLst/>
            <a:cxnLst/>
            <a:rect l="0" t="0" r="0" b="0"/>
            <a:pathLst>
              <a:path w="250032" h="437556">
                <a:moveTo>
                  <a:pt x="0" y="44649"/>
                </a:moveTo>
                <a:lnTo>
                  <a:pt x="0" y="53578"/>
                </a:lnTo>
                <a:lnTo>
                  <a:pt x="8930" y="71438"/>
                </a:lnTo>
                <a:lnTo>
                  <a:pt x="26789" y="107157"/>
                </a:lnTo>
                <a:lnTo>
                  <a:pt x="44648" y="151805"/>
                </a:lnTo>
                <a:lnTo>
                  <a:pt x="62508" y="196453"/>
                </a:lnTo>
                <a:lnTo>
                  <a:pt x="71437" y="258961"/>
                </a:lnTo>
                <a:lnTo>
                  <a:pt x="80367" y="312539"/>
                </a:lnTo>
                <a:lnTo>
                  <a:pt x="89297" y="366118"/>
                </a:lnTo>
                <a:lnTo>
                  <a:pt x="98226" y="410766"/>
                </a:lnTo>
                <a:lnTo>
                  <a:pt x="98226" y="428625"/>
                </a:lnTo>
                <a:lnTo>
                  <a:pt x="107156" y="437555"/>
                </a:lnTo>
                <a:lnTo>
                  <a:pt x="116086" y="428625"/>
                </a:lnTo>
                <a:lnTo>
                  <a:pt x="125015" y="401836"/>
                </a:lnTo>
                <a:lnTo>
                  <a:pt x="133945" y="366118"/>
                </a:lnTo>
                <a:lnTo>
                  <a:pt x="151805" y="312539"/>
                </a:lnTo>
                <a:lnTo>
                  <a:pt x="160734" y="250032"/>
                </a:lnTo>
                <a:lnTo>
                  <a:pt x="178594" y="187524"/>
                </a:lnTo>
                <a:lnTo>
                  <a:pt x="205383" y="125016"/>
                </a:lnTo>
                <a:lnTo>
                  <a:pt x="223242" y="80368"/>
                </a:lnTo>
                <a:lnTo>
                  <a:pt x="232172" y="44649"/>
                </a:lnTo>
                <a:lnTo>
                  <a:pt x="250031" y="17860"/>
                </a:lnTo>
                <a:lnTo>
                  <a:pt x="250031" y="0"/>
                </a:lnTo>
                <a:lnTo>
                  <a:pt x="250031" y="0"/>
                </a:lnTo>
                <a:lnTo>
                  <a:pt x="25003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768578" y="589359"/>
            <a:ext cx="625079" cy="473275"/>
          </a:xfrm>
          <a:custGeom>
            <a:avLst/>
            <a:gdLst/>
            <a:ahLst/>
            <a:cxnLst/>
            <a:rect l="0" t="0" r="0" b="0"/>
            <a:pathLst>
              <a:path w="625079" h="473275">
                <a:moveTo>
                  <a:pt x="0" y="401836"/>
                </a:moveTo>
                <a:lnTo>
                  <a:pt x="0" y="401836"/>
                </a:lnTo>
                <a:lnTo>
                  <a:pt x="8930" y="401836"/>
                </a:lnTo>
                <a:lnTo>
                  <a:pt x="26789" y="401836"/>
                </a:lnTo>
                <a:lnTo>
                  <a:pt x="53578" y="392907"/>
                </a:lnTo>
                <a:lnTo>
                  <a:pt x="80367" y="383977"/>
                </a:lnTo>
                <a:lnTo>
                  <a:pt x="98227" y="357188"/>
                </a:lnTo>
                <a:lnTo>
                  <a:pt x="125016" y="330399"/>
                </a:lnTo>
                <a:lnTo>
                  <a:pt x="142875" y="294680"/>
                </a:lnTo>
                <a:lnTo>
                  <a:pt x="151805" y="250032"/>
                </a:lnTo>
                <a:lnTo>
                  <a:pt x="151805" y="214313"/>
                </a:lnTo>
                <a:lnTo>
                  <a:pt x="151805" y="178594"/>
                </a:lnTo>
                <a:lnTo>
                  <a:pt x="151805" y="151805"/>
                </a:lnTo>
                <a:lnTo>
                  <a:pt x="142875" y="142875"/>
                </a:lnTo>
                <a:lnTo>
                  <a:pt x="133945" y="151805"/>
                </a:lnTo>
                <a:lnTo>
                  <a:pt x="125016" y="178594"/>
                </a:lnTo>
                <a:lnTo>
                  <a:pt x="116086" y="223242"/>
                </a:lnTo>
                <a:lnTo>
                  <a:pt x="116086" y="285750"/>
                </a:lnTo>
                <a:lnTo>
                  <a:pt x="116086" y="339328"/>
                </a:lnTo>
                <a:lnTo>
                  <a:pt x="116086" y="392907"/>
                </a:lnTo>
                <a:lnTo>
                  <a:pt x="133945" y="428625"/>
                </a:lnTo>
                <a:lnTo>
                  <a:pt x="151805" y="464344"/>
                </a:lnTo>
                <a:lnTo>
                  <a:pt x="178594" y="473274"/>
                </a:lnTo>
                <a:lnTo>
                  <a:pt x="214313" y="473274"/>
                </a:lnTo>
                <a:lnTo>
                  <a:pt x="250031" y="464344"/>
                </a:lnTo>
                <a:lnTo>
                  <a:pt x="276820" y="437555"/>
                </a:lnTo>
                <a:lnTo>
                  <a:pt x="303610" y="401836"/>
                </a:lnTo>
                <a:lnTo>
                  <a:pt x="339328" y="348258"/>
                </a:lnTo>
                <a:lnTo>
                  <a:pt x="348258" y="294680"/>
                </a:lnTo>
                <a:lnTo>
                  <a:pt x="366117" y="232172"/>
                </a:lnTo>
                <a:lnTo>
                  <a:pt x="383977" y="169664"/>
                </a:lnTo>
                <a:lnTo>
                  <a:pt x="392906" y="125016"/>
                </a:lnTo>
                <a:lnTo>
                  <a:pt x="410766" y="107157"/>
                </a:lnTo>
                <a:lnTo>
                  <a:pt x="419695" y="98227"/>
                </a:lnTo>
                <a:lnTo>
                  <a:pt x="428625" y="116086"/>
                </a:lnTo>
                <a:lnTo>
                  <a:pt x="428625" y="151805"/>
                </a:lnTo>
                <a:lnTo>
                  <a:pt x="437555" y="196453"/>
                </a:lnTo>
                <a:lnTo>
                  <a:pt x="437555" y="241102"/>
                </a:lnTo>
                <a:lnTo>
                  <a:pt x="446485" y="294680"/>
                </a:lnTo>
                <a:lnTo>
                  <a:pt x="446485" y="330399"/>
                </a:lnTo>
                <a:lnTo>
                  <a:pt x="446485" y="366117"/>
                </a:lnTo>
                <a:lnTo>
                  <a:pt x="446485" y="392907"/>
                </a:lnTo>
                <a:lnTo>
                  <a:pt x="446485" y="401836"/>
                </a:lnTo>
                <a:lnTo>
                  <a:pt x="446485" y="392907"/>
                </a:lnTo>
                <a:lnTo>
                  <a:pt x="446485" y="366117"/>
                </a:lnTo>
                <a:lnTo>
                  <a:pt x="437555" y="321469"/>
                </a:lnTo>
                <a:lnTo>
                  <a:pt x="437555" y="267891"/>
                </a:lnTo>
                <a:lnTo>
                  <a:pt x="446485" y="205383"/>
                </a:lnTo>
                <a:lnTo>
                  <a:pt x="455414" y="151805"/>
                </a:lnTo>
                <a:lnTo>
                  <a:pt x="464344" y="116086"/>
                </a:lnTo>
                <a:lnTo>
                  <a:pt x="491133" y="80368"/>
                </a:lnTo>
                <a:lnTo>
                  <a:pt x="517922" y="62508"/>
                </a:lnTo>
                <a:lnTo>
                  <a:pt x="553641" y="53579"/>
                </a:lnTo>
                <a:lnTo>
                  <a:pt x="580430" y="35719"/>
                </a:lnTo>
                <a:lnTo>
                  <a:pt x="607219" y="17860"/>
                </a:lnTo>
                <a:lnTo>
                  <a:pt x="625078" y="0"/>
                </a:lnTo>
                <a:lnTo>
                  <a:pt x="62507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491883" y="642938"/>
            <a:ext cx="26790" cy="294680"/>
          </a:xfrm>
          <a:custGeom>
            <a:avLst/>
            <a:gdLst/>
            <a:ahLst/>
            <a:cxnLst/>
            <a:rect l="0" t="0" r="0" b="0"/>
            <a:pathLst>
              <a:path w="26790" h="294680">
                <a:moveTo>
                  <a:pt x="26789" y="0"/>
                </a:moveTo>
                <a:lnTo>
                  <a:pt x="26789" y="17859"/>
                </a:lnTo>
                <a:lnTo>
                  <a:pt x="17859" y="62507"/>
                </a:lnTo>
                <a:lnTo>
                  <a:pt x="8930" y="116085"/>
                </a:lnTo>
                <a:lnTo>
                  <a:pt x="0" y="178593"/>
                </a:lnTo>
                <a:lnTo>
                  <a:pt x="0" y="232171"/>
                </a:lnTo>
                <a:lnTo>
                  <a:pt x="8930" y="267890"/>
                </a:lnTo>
                <a:lnTo>
                  <a:pt x="8930" y="285749"/>
                </a:lnTo>
                <a:lnTo>
                  <a:pt x="8930" y="294679"/>
                </a:lnTo>
                <a:lnTo>
                  <a:pt x="8930" y="276820"/>
                </a:lnTo>
                <a:lnTo>
                  <a:pt x="8930" y="250031"/>
                </a:lnTo>
                <a:lnTo>
                  <a:pt x="8930" y="196453"/>
                </a:lnTo>
                <a:lnTo>
                  <a:pt x="8930" y="19645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393656" y="562570"/>
            <a:ext cx="169665" cy="401837"/>
          </a:xfrm>
          <a:custGeom>
            <a:avLst/>
            <a:gdLst/>
            <a:ahLst/>
            <a:cxnLst/>
            <a:rect l="0" t="0" r="0" b="0"/>
            <a:pathLst>
              <a:path w="169665" h="401837">
                <a:moveTo>
                  <a:pt x="107157" y="53578"/>
                </a:moveTo>
                <a:lnTo>
                  <a:pt x="98227" y="53578"/>
                </a:lnTo>
                <a:lnTo>
                  <a:pt x="107157" y="44649"/>
                </a:lnTo>
                <a:lnTo>
                  <a:pt x="107157" y="44649"/>
                </a:lnTo>
                <a:lnTo>
                  <a:pt x="107157" y="35719"/>
                </a:lnTo>
                <a:lnTo>
                  <a:pt x="107157" y="26789"/>
                </a:lnTo>
                <a:lnTo>
                  <a:pt x="107157" y="8930"/>
                </a:lnTo>
                <a:lnTo>
                  <a:pt x="107157" y="8930"/>
                </a:lnTo>
                <a:lnTo>
                  <a:pt x="98227" y="0"/>
                </a:lnTo>
                <a:lnTo>
                  <a:pt x="89297" y="8930"/>
                </a:lnTo>
                <a:lnTo>
                  <a:pt x="71438" y="26789"/>
                </a:lnTo>
                <a:lnTo>
                  <a:pt x="53578" y="44649"/>
                </a:lnTo>
                <a:lnTo>
                  <a:pt x="26789" y="71438"/>
                </a:lnTo>
                <a:lnTo>
                  <a:pt x="8930" y="98227"/>
                </a:lnTo>
                <a:lnTo>
                  <a:pt x="0" y="133946"/>
                </a:lnTo>
                <a:lnTo>
                  <a:pt x="0" y="160735"/>
                </a:lnTo>
                <a:lnTo>
                  <a:pt x="0" y="187524"/>
                </a:lnTo>
                <a:lnTo>
                  <a:pt x="17860" y="214313"/>
                </a:lnTo>
                <a:lnTo>
                  <a:pt x="44649" y="232172"/>
                </a:lnTo>
                <a:lnTo>
                  <a:pt x="71438" y="250031"/>
                </a:lnTo>
                <a:lnTo>
                  <a:pt x="107157" y="267891"/>
                </a:lnTo>
                <a:lnTo>
                  <a:pt x="133946" y="294680"/>
                </a:lnTo>
                <a:lnTo>
                  <a:pt x="151805" y="312539"/>
                </a:lnTo>
                <a:lnTo>
                  <a:pt x="169664" y="339328"/>
                </a:lnTo>
                <a:lnTo>
                  <a:pt x="160735" y="357188"/>
                </a:lnTo>
                <a:lnTo>
                  <a:pt x="151805" y="375047"/>
                </a:lnTo>
                <a:lnTo>
                  <a:pt x="133946" y="383977"/>
                </a:lnTo>
                <a:lnTo>
                  <a:pt x="107157" y="401836"/>
                </a:lnTo>
                <a:lnTo>
                  <a:pt x="80367" y="401836"/>
                </a:lnTo>
                <a:lnTo>
                  <a:pt x="44649" y="401836"/>
                </a:lnTo>
                <a:lnTo>
                  <a:pt x="26789" y="383977"/>
                </a:lnTo>
                <a:lnTo>
                  <a:pt x="8930" y="375047"/>
                </a:lnTo>
                <a:lnTo>
                  <a:pt x="0" y="357188"/>
                </a:lnTo>
                <a:lnTo>
                  <a:pt x="0" y="339328"/>
                </a:lnTo>
                <a:lnTo>
                  <a:pt x="0"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634758" y="651867"/>
            <a:ext cx="62509" cy="285751"/>
          </a:xfrm>
          <a:custGeom>
            <a:avLst/>
            <a:gdLst/>
            <a:ahLst/>
            <a:cxnLst/>
            <a:rect l="0" t="0" r="0" b="0"/>
            <a:pathLst>
              <a:path w="62509" h="285751">
                <a:moveTo>
                  <a:pt x="62508" y="0"/>
                </a:moveTo>
                <a:lnTo>
                  <a:pt x="62508" y="8930"/>
                </a:lnTo>
                <a:lnTo>
                  <a:pt x="62508" y="35719"/>
                </a:lnTo>
                <a:lnTo>
                  <a:pt x="62508" y="71438"/>
                </a:lnTo>
                <a:lnTo>
                  <a:pt x="53578" y="116086"/>
                </a:lnTo>
                <a:lnTo>
                  <a:pt x="44648" y="169664"/>
                </a:lnTo>
                <a:lnTo>
                  <a:pt x="35719" y="214313"/>
                </a:lnTo>
                <a:lnTo>
                  <a:pt x="26789" y="250031"/>
                </a:lnTo>
                <a:lnTo>
                  <a:pt x="17859" y="276820"/>
                </a:lnTo>
                <a:lnTo>
                  <a:pt x="8930" y="285750"/>
                </a:lnTo>
                <a:lnTo>
                  <a:pt x="0" y="276820"/>
                </a:lnTo>
                <a:lnTo>
                  <a:pt x="0" y="258961"/>
                </a:lnTo>
                <a:lnTo>
                  <a:pt x="0" y="223242"/>
                </a:lnTo>
                <a:lnTo>
                  <a:pt x="8930" y="169664"/>
                </a:lnTo>
                <a:lnTo>
                  <a:pt x="8930"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2" name="Freeform 3071"/>
          <p:cNvSpPr/>
          <p:nvPr/>
        </p:nvSpPr>
        <p:spPr bwMode="auto">
          <a:xfrm>
            <a:off x="6697266" y="383977"/>
            <a:ext cx="44649" cy="8930"/>
          </a:xfrm>
          <a:custGeom>
            <a:avLst/>
            <a:gdLst/>
            <a:ahLst/>
            <a:cxnLst/>
            <a:rect l="0" t="0" r="0" b="0"/>
            <a:pathLst>
              <a:path w="44649" h="8930">
                <a:moveTo>
                  <a:pt x="8929" y="0"/>
                </a:moveTo>
                <a:lnTo>
                  <a:pt x="0" y="8929"/>
                </a:lnTo>
                <a:lnTo>
                  <a:pt x="0" y="8929"/>
                </a:lnTo>
                <a:lnTo>
                  <a:pt x="0" y="8929"/>
                </a:lnTo>
                <a:lnTo>
                  <a:pt x="0" y="8929"/>
                </a:lnTo>
                <a:lnTo>
                  <a:pt x="8929" y="8929"/>
                </a:lnTo>
                <a:lnTo>
                  <a:pt x="17859" y="8929"/>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3" name="Freeform 3072"/>
          <p:cNvSpPr/>
          <p:nvPr/>
        </p:nvSpPr>
        <p:spPr bwMode="auto">
          <a:xfrm>
            <a:off x="6893719" y="473273"/>
            <a:ext cx="508993" cy="401837"/>
          </a:xfrm>
          <a:custGeom>
            <a:avLst/>
            <a:gdLst/>
            <a:ahLst/>
            <a:cxnLst/>
            <a:rect l="0" t="0" r="0" b="0"/>
            <a:pathLst>
              <a:path w="508993" h="401837">
                <a:moveTo>
                  <a:pt x="17859" y="0"/>
                </a:moveTo>
                <a:lnTo>
                  <a:pt x="17859" y="0"/>
                </a:lnTo>
                <a:lnTo>
                  <a:pt x="8929" y="8930"/>
                </a:lnTo>
                <a:lnTo>
                  <a:pt x="8929" y="35719"/>
                </a:lnTo>
                <a:lnTo>
                  <a:pt x="8929" y="80368"/>
                </a:lnTo>
                <a:lnTo>
                  <a:pt x="0" y="125016"/>
                </a:lnTo>
                <a:lnTo>
                  <a:pt x="0" y="196454"/>
                </a:lnTo>
                <a:lnTo>
                  <a:pt x="0" y="258961"/>
                </a:lnTo>
                <a:lnTo>
                  <a:pt x="0" y="321469"/>
                </a:lnTo>
                <a:lnTo>
                  <a:pt x="8929" y="366118"/>
                </a:lnTo>
                <a:lnTo>
                  <a:pt x="17859" y="392907"/>
                </a:lnTo>
                <a:lnTo>
                  <a:pt x="35719" y="401836"/>
                </a:lnTo>
                <a:lnTo>
                  <a:pt x="53578" y="401836"/>
                </a:lnTo>
                <a:lnTo>
                  <a:pt x="62508" y="375047"/>
                </a:lnTo>
                <a:lnTo>
                  <a:pt x="80367" y="339328"/>
                </a:lnTo>
                <a:lnTo>
                  <a:pt x="89297" y="294680"/>
                </a:lnTo>
                <a:lnTo>
                  <a:pt x="98226" y="250032"/>
                </a:lnTo>
                <a:lnTo>
                  <a:pt x="107156" y="196454"/>
                </a:lnTo>
                <a:lnTo>
                  <a:pt x="116086" y="160735"/>
                </a:lnTo>
                <a:lnTo>
                  <a:pt x="116086" y="125016"/>
                </a:lnTo>
                <a:lnTo>
                  <a:pt x="116086" y="107157"/>
                </a:lnTo>
                <a:lnTo>
                  <a:pt x="116086" y="89297"/>
                </a:lnTo>
                <a:lnTo>
                  <a:pt x="116086" y="80368"/>
                </a:lnTo>
                <a:lnTo>
                  <a:pt x="125015" y="71438"/>
                </a:lnTo>
                <a:lnTo>
                  <a:pt x="133945" y="62508"/>
                </a:lnTo>
                <a:lnTo>
                  <a:pt x="142875" y="62508"/>
                </a:lnTo>
                <a:lnTo>
                  <a:pt x="151804" y="62508"/>
                </a:lnTo>
                <a:lnTo>
                  <a:pt x="169664" y="71438"/>
                </a:lnTo>
                <a:lnTo>
                  <a:pt x="178594" y="89297"/>
                </a:lnTo>
                <a:lnTo>
                  <a:pt x="187523" y="116086"/>
                </a:lnTo>
                <a:lnTo>
                  <a:pt x="196453" y="151805"/>
                </a:lnTo>
                <a:lnTo>
                  <a:pt x="196453" y="196454"/>
                </a:lnTo>
                <a:lnTo>
                  <a:pt x="196453" y="232172"/>
                </a:lnTo>
                <a:lnTo>
                  <a:pt x="187523" y="267891"/>
                </a:lnTo>
                <a:lnTo>
                  <a:pt x="187523" y="285750"/>
                </a:lnTo>
                <a:lnTo>
                  <a:pt x="178594" y="294680"/>
                </a:lnTo>
                <a:lnTo>
                  <a:pt x="178594" y="294680"/>
                </a:lnTo>
                <a:lnTo>
                  <a:pt x="178594" y="276821"/>
                </a:lnTo>
                <a:lnTo>
                  <a:pt x="178594" y="250032"/>
                </a:lnTo>
                <a:lnTo>
                  <a:pt x="187523" y="223243"/>
                </a:lnTo>
                <a:lnTo>
                  <a:pt x="205383" y="178594"/>
                </a:lnTo>
                <a:lnTo>
                  <a:pt x="223242" y="133946"/>
                </a:lnTo>
                <a:lnTo>
                  <a:pt x="241101" y="98227"/>
                </a:lnTo>
                <a:lnTo>
                  <a:pt x="267890" y="80368"/>
                </a:lnTo>
                <a:lnTo>
                  <a:pt x="294679" y="62508"/>
                </a:lnTo>
                <a:lnTo>
                  <a:pt x="312539" y="62508"/>
                </a:lnTo>
                <a:lnTo>
                  <a:pt x="330398" y="80368"/>
                </a:lnTo>
                <a:lnTo>
                  <a:pt x="348258" y="98227"/>
                </a:lnTo>
                <a:lnTo>
                  <a:pt x="366117" y="116086"/>
                </a:lnTo>
                <a:lnTo>
                  <a:pt x="383976" y="142875"/>
                </a:lnTo>
                <a:lnTo>
                  <a:pt x="392906" y="160735"/>
                </a:lnTo>
                <a:lnTo>
                  <a:pt x="401836" y="169665"/>
                </a:lnTo>
                <a:lnTo>
                  <a:pt x="419695" y="160735"/>
                </a:lnTo>
                <a:lnTo>
                  <a:pt x="437554" y="151805"/>
                </a:lnTo>
                <a:lnTo>
                  <a:pt x="446484" y="125016"/>
                </a:lnTo>
                <a:lnTo>
                  <a:pt x="464344" y="89297"/>
                </a:lnTo>
                <a:lnTo>
                  <a:pt x="482203" y="62508"/>
                </a:lnTo>
                <a:lnTo>
                  <a:pt x="491133" y="35719"/>
                </a:lnTo>
                <a:lnTo>
                  <a:pt x="500062" y="26789"/>
                </a:lnTo>
                <a:lnTo>
                  <a:pt x="508992" y="26789"/>
                </a:lnTo>
                <a:lnTo>
                  <a:pt x="508992"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5" name="Freeform 3074"/>
          <p:cNvSpPr/>
          <p:nvPr/>
        </p:nvSpPr>
        <p:spPr bwMode="auto">
          <a:xfrm>
            <a:off x="4196953" y="500062"/>
            <a:ext cx="4098727" cy="1178720"/>
          </a:xfrm>
          <a:custGeom>
            <a:avLst/>
            <a:gdLst/>
            <a:ahLst/>
            <a:cxnLst/>
            <a:rect l="0" t="0" r="0" b="0"/>
            <a:pathLst>
              <a:path w="4098727" h="1178720">
                <a:moveTo>
                  <a:pt x="62508" y="1178719"/>
                </a:moveTo>
                <a:lnTo>
                  <a:pt x="53578" y="1178719"/>
                </a:lnTo>
                <a:lnTo>
                  <a:pt x="35719" y="1178719"/>
                </a:lnTo>
                <a:lnTo>
                  <a:pt x="17860" y="1178719"/>
                </a:lnTo>
                <a:lnTo>
                  <a:pt x="8930" y="1178719"/>
                </a:lnTo>
                <a:lnTo>
                  <a:pt x="0" y="1178719"/>
                </a:lnTo>
                <a:lnTo>
                  <a:pt x="0" y="1178719"/>
                </a:lnTo>
                <a:lnTo>
                  <a:pt x="0" y="1178719"/>
                </a:lnTo>
                <a:lnTo>
                  <a:pt x="8930" y="1178719"/>
                </a:lnTo>
                <a:lnTo>
                  <a:pt x="26789" y="1178719"/>
                </a:lnTo>
                <a:lnTo>
                  <a:pt x="53578" y="1169789"/>
                </a:lnTo>
                <a:lnTo>
                  <a:pt x="89297" y="1160860"/>
                </a:lnTo>
                <a:lnTo>
                  <a:pt x="133945" y="1151930"/>
                </a:lnTo>
                <a:lnTo>
                  <a:pt x="187524" y="1143000"/>
                </a:lnTo>
                <a:lnTo>
                  <a:pt x="250031" y="1125141"/>
                </a:lnTo>
                <a:lnTo>
                  <a:pt x="321469" y="1107282"/>
                </a:lnTo>
                <a:lnTo>
                  <a:pt x="410766" y="1089422"/>
                </a:lnTo>
                <a:lnTo>
                  <a:pt x="500063" y="1062633"/>
                </a:lnTo>
                <a:lnTo>
                  <a:pt x="598289" y="1035844"/>
                </a:lnTo>
                <a:lnTo>
                  <a:pt x="705445" y="1009055"/>
                </a:lnTo>
                <a:lnTo>
                  <a:pt x="812602" y="982266"/>
                </a:lnTo>
                <a:lnTo>
                  <a:pt x="937617" y="946547"/>
                </a:lnTo>
                <a:lnTo>
                  <a:pt x="1071563" y="910828"/>
                </a:lnTo>
                <a:lnTo>
                  <a:pt x="1205508" y="866180"/>
                </a:lnTo>
                <a:lnTo>
                  <a:pt x="1366242" y="821532"/>
                </a:lnTo>
                <a:lnTo>
                  <a:pt x="1526977" y="767954"/>
                </a:lnTo>
                <a:lnTo>
                  <a:pt x="1705570" y="705446"/>
                </a:lnTo>
                <a:lnTo>
                  <a:pt x="1902024" y="651868"/>
                </a:lnTo>
                <a:lnTo>
                  <a:pt x="2098477" y="598289"/>
                </a:lnTo>
                <a:lnTo>
                  <a:pt x="2303860" y="535782"/>
                </a:lnTo>
                <a:lnTo>
                  <a:pt x="2509242" y="482204"/>
                </a:lnTo>
                <a:lnTo>
                  <a:pt x="2723555" y="419696"/>
                </a:lnTo>
                <a:lnTo>
                  <a:pt x="2937867" y="357188"/>
                </a:lnTo>
                <a:lnTo>
                  <a:pt x="3143250" y="303610"/>
                </a:lnTo>
                <a:lnTo>
                  <a:pt x="3339703" y="241102"/>
                </a:lnTo>
                <a:lnTo>
                  <a:pt x="3527227" y="178594"/>
                </a:lnTo>
                <a:lnTo>
                  <a:pt x="3696891" y="133946"/>
                </a:lnTo>
                <a:lnTo>
                  <a:pt x="3848695" y="89297"/>
                </a:lnTo>
                <a:lnTo>
                  <a:pt x="3964781" y="53579"/>
                </a:lnTo>
                <a:lnTo>
                  <a:pt x="4054077" y="26790"/>
                </a:lnTo>
                <a:lnTo>
                  <a:pt x="4098726" y="8930"/>
                </a:lnTo>
                <a:lnTo>
                  <a:pt x="4098726" y="0"/>
                </a:lnTo>
                <a:lnTo>
                  <a:pt x="409872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6" name="Freeform 3075"/>
          <p:cNvSpPr/>
          <p:nvPr/>
        </p:nvSpPr>
        <p:spPr bwMode="auto">
          <a:xfrm>
            <a:off x="4795242" y="1714500"/>
            <a:ext cx="580431" cy="241102"/>
          </a:xfrm>
          <a:custGeom>
            <a:avLst/>
            <a:gdLst/>
            <a:ahLst/>
            <a:cxnLst/>
            <a:rect l="0" t="0" r="0" b="0"/>
            <a:pathLst>
              <a:path w="580431" h="241102">
                <a:moveTo>
                  <a:pt x="0" y="133945"/>
                </a:moveTo>
                <a:lnTo>
                  <a:pt x="0" y="151804"/>
                </a:lnTo>
                <a:lnTo>
                  <a:pt x="0" y="169664"/>
                </a:lnTo>
                <a:lnTo>
                  <a:pt x="0" y="196453"/>
                </a:lnTo>
                <a:lnTo>
                  <a:pt x="8930" y="223242"/>
                </a:lnTo>
                <a:lnTo>
                  <a:pt x="17860" y="241101"/>
                </a:lnTo>
                <a:lnTo>
                  <a:pt x="26789" y="241101"/>
                </a:lnTo>
                <a:lnTo>
                  <a:pt x="44649" y="241101"/>
                </a:lnTo>
                <a:lnTo>
                  <a:pt x="53578" y="223242"/>
                </a:lnTo>
                <a:lnTo>
                  <a:pt x="71438" y="205383"/>
                </a:lnTo>
                <a:lnTo>
                  <a:pt x="80367" y="178594"/>
                </a:lnTo>
                <a:lnTo>
                  <a:pt x="80367" y="151804"/>
                </a:lnTo>
                <a:lnTo>
                  <a:pt x="89297" y="125015"/>
                </a:lnTo>
                <a:lnTo>
                  <a:pt x="89297" y="107156"/>
                </a:lnTo>
                <a:lnTo>
                  <a:pt x="80367" y="89297"/>
                </a:lnTo>
                <a:lnTo>
                  <a:pt x="80367" y="71437"/>
                </a:lnTo>
                <a:lnTo>
                  <a:pt x="89297" y="62508"/>
                </a:lnTo>
                <a:lnTo>
                  <a:pt x="89297" y="53578"/>
                </a:lnTo>
                <a:lnTo>
                  <a:pt x="107156" y="44648"/>
                </a:lnTo>
                <a:lnTo>
                  <a:pt x="125016" y="35719"/>
                </a:lnTo>
                <a:lnTo>
                  <a:pt x="151805" y="26789"/>
                </a:lnTo>
                <a:lnTo>
                  <a:pt x="178594" y="26789"/>
                </a:lnTo>
                <a:lnTo>
                  <a:pt x="196453" y="17859"/>
                </a:lnTo>
                <a:lnTo>
                  <a:pt x="214313" y="26789"/>
                </a:lnTo>
                <a:lnTo>
                  <a:pt x="232172" y="44648"/>
                </a:lnTo>
                <a:lnTo>
                  <a:pt x="241102" y="62508"/>
                </a:lnTo>
                <a:lnTo>
                  <a:pt x="241102" y="98226"/>
                </a:lnTo>
                <a:lnTo>
                  <a:pt x="250031" y="133945"/>
                </a:lnTo>
                <a:lnTo>
                  <a:pt x="250031" y="151804"/>
                </a:lnTo>
                <a:lnTo>
                  <a:pt x="258961" y="160734"/>
                </a:lnTo>
                <a:lnTo>
                  <a:pt x="267891" y="160734"/>
                </a:lnTo>
                <a:lnTo>
                  <a:pt x="276821" y="151804"/>
                </a:lnTo>
                <a:lnTo>
                  <a:pt x="303610" y="125015"/>
                </a:lnTo>
                <a:lnTo>
                  <a:pt x="321469" y="89297"/>
                </a:lnTo>
                <a:lnTo>
                  <a:pt x="348258" y="53578"/>
                </a:lnTo>
                <a:lnTo>
                  <a:pt x="375047" y="26789"/>
                </a:lnTo>
                <a:lnTo>
                  <a:pt x="401836" y="0"/>
                </a:lnTo>
                <a:lnTo>
                  <a:pt x="437555" y="0"/>
                </a:lnTo>
                <a:lnTo>
                  <a:pt x="464344" y="0"/>
                </a:lnTo>
                <a:lnTo>
                  <a:pt x="491133" y="8929"/>
                </a:lnTo>
                <a:lnTo>
                  <a:pt x="517922" y="26789"/>
                </a:lnTo>
                <a:lnTo>
                  <a:pt x="544711" y="44648"/>
                </a:lnTo>
                <a:lnTo>
                  <a:pt x="562571" y="53578"/>
                </a:lnTo>
                <a:lnTo>
                  <a:pt x="580430" y="62508"/>
                </a:lnTo>
                <a:lnTo>
                  <a:pt x="580430"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7" name="Freeform 3076"/>
          <p:cNvSpPr/>
          <p:nvPr/>
        </p:nvSpPr>
        <p:spPr bwMode="auto">
          <a:xfrm>
            <a:off x="5072063" y="1509117"/>
            <a:ext cx="178594" cy="669728"/>
          </a:xfrm>
          <a:custGeom>
            <a:avLst/>
            <a:gdLst/>
            <a:ahLst/>
            <a:cxnLst/>
            <a:rect l="0" t="0" r="0" b="0"/>
            <a:pathLst>
              <a:path w="178594" h="669728">
                <a:moveTo>
                  <a:pt x="0" y="312539"/>
                </a:moveTo>
                <a:lnTo>
                  <a:pt x="0" y="303609"/>
                </a:lnTo>
                <a:lnTo>
                  <a:pt x="0" y="285750"/>
                </a:lnTo>
                <a:lnTo>
                  <a:pt x="0" y="267891"/>
                </a:lnTo>
                <a:lnTo>
                  <a:pt x="8929" y="241102"/>
                </a:lnTo>
                <a:lnTo>
                  <a:pt x="26789" y="214312"/>
                </a:lnTo>
                <a:lnTo>
                  <a:pt x="35718" y="187523"/>
                </a:lnTo>
                <a:lnTo>
                  <a:pt x="53578" y="151805"/>
                </a:lnTo>
                <a:lnTo>
                  <a:pt x="62507" y="125016"/>
                </a:lnTo>
                <a:lnTo>
                  <a:pt x="71437" y="98227"/>
                </a:lnTo>
                <a:lnTo>
                  <a:pt x="80367" y="71437"/>
                </a:lnTo>
                <a:lnTo>
                  <a:pt x="89296" y="44648"/>
                </a:lnTo>
                <a:lnTo>
                  <a:pt x="98226" y="26789"/>
                </a:lnTo>
                <a:lnTo>
                  <a:pt x="98226" y="8930"/>
                </a:lnTo>
                <a:lnTo>
                  <a:pt x="98226" y="0"/>
                </a:lnTo>
                <a:lnTo>
                  <a:pt x="98226" y="0"/>
                </a:lnTo>
                <a:lnTo>
                  <a:pt x="89296" y="0"/>
                </a:lnTo>
                <a:lnTo>
                  <a:pt x="80367" y="17859"/>
                </a:lnTo>
                <a:lnTo>
                  <a:pt x="71437" y="44648"/>
                </a:lnTo>
                <a:lnTo>
                  <a:pt x="62507" y="71437"/>
                </a:lnTo>
                <a:lnTo>
                  <a:pt x="53578" y="125016"/>
                </a:lnTo>
                <a:lnTo>
                  <a:pt x="44648" y="178594"/>
                </a:lnTo>
                <a:lnTo>
                  <a:pt x="44648" y="250031"/>
                </a:lnTo>
                <a:lnTo>
                  <a:pt x="35718" y="330398"/>
                </a:lnTo>
                <a:lnTo>
                  <a:pt x="44648" y="410766"/>
                </a:lnTo>
                <a:lnTo>
                  <a:pt x="44648" y="491133"/>
                </a:lnTo>
                <a:lnTo>
                  <a:pt x="62507" y="553641"/>
                </a:lnTo>
                <a:lnTo>
                  <a:pt x="71437" y="607219"/>
                </a:lnTo>
                <a:lnTo>
                  <a:pt x="89296" y="642937"/>
                </a:lnTo>
                <a:lnTo>
                  <a:pt x="107156" y="669727"/>
                </a:lnTo>
                <a:lnTo>
                  <a:pt x="125015" y="669727"/>
                </a:lnTo>
                <a:lnTo>
                  <a:pt x="133945" y="660797"/>
                </a:lnTo>
                <a:lnTo>
                  <a:pt x="151804" y="634008"/>
                </a:lnTo>
                <a:lnTo>
                  <a:pt x="169664" y="598289"/>
                </a:lnTo>
                <a:lnTo>
                  <a:pt x="169664" y="553641"/>
                </a:lnTo>
                <a:lnTo>
                  <a:pt x="178593" y="491133"/>
                </a:lnTo>
                <a:lnTo>
                  <a:pt x="169664" y="437555"/>
                </a:lnTo>
                <a:lnTo>
                  <a:pt x="160734" y="383977"/>
                </a:lnTo>
                <a:lnTo>
                  <a:pt x="151804" y="348258"/>
                </a:lnTo>
                <a:lnTo>
                  <a:pt x="133945" y="312539"/>
                </a:lnTo>
                <a:lnTo>
                  <a:pt x="116085" y="294680"/>
                </a:lnTo>
                <a:lnTo>
                  <a:pt x="98226" y="285750"/>
                </a:lnTo>
                <a:lnTo>
                  <a:pt x="71437" y="276820"/>
                </a:lnTo>
                <a:lnTo>
                  <a:pt x="53578" y="276820"/>
                </a:lnTo>
                <a:lnTo>
                  <a:pt x="44648" y="267891"/>
                </a:lnTo>
                <a:lnTo>
                  <a:pt x="35718" y="258961"/>
                </a:lnTo>
                <a:lnTo>
                  <a:pt x="44648" y="241102"/>
                </a:lnTo>
                <a:lnTo>
                  <a:pt x="62507" y="214312"/>
                </a:lnTo>
                <a:lnTo>
                  <a:pt x="80367" y="178594"/>
                </a:lnTo>
                <a:lnTo>
                  <a:pt x="107156" y="142875"/>
                </a:lnTo>
                <a:lnTo>
                  <a:pt x="107156"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8" name="Freeform 3077"/>
          <p:cNvSpPr/>
          <p:nvPr/>
        </p:nvSpPr>
        <p:spPr bwMode="auto">
          <a:xfrm>
            <a:off x="5366742" y="1312664"/>
            <a:ext cx="1071564" cy="482204"/>
          </a:xfrm>
          <a:custGeom>
            <a:avLst/>
            <a:gdLst/>
            <a:ahLst/>
            <a:cxnLst/>
            <a:rect l="0" t="0" r="0" b="0"/>
            <a:pathLst>
              <a:path w="1071564" h="482204">
                <a:moveTo>
                  <a:pt x="294680" y="89297"/>
                </a:moveTo>
                <a:lnTo>
                  <a:pt x="294680" y="80367"/>
                </a:lnTo>
                <a:lnTo>
                  <a:pt x="294680" y="80367"/>
                </a:lnTo>
                <a:lnTo>
                  <a:pt x="285750" y="80367"/>
                </a:lnTo>
                <a:lnTo>
                  <a:pt x="285750" y="80367"/>
                </a:lnTo>
                <a:lnTo>
                  <a:pt x="285750" y="89297"/>
                </a:lnTo>
                <a:lnTo>
                  <a:pt x="276821" y="116086"/>
                </a:lnTo>
                <a:lnTo>
                  <a:pt x="267891" y="151805"/>
                </a:lnTo>
                <a:lnTo>
                  <a:pt x="267891" y="196453"/>
                </a:lnTo>
                <a:lnTo>
                  <a:pt x="258961" y="250031"/>
                </a:lnTo>
                <a:lnTo>
                  <a:pt x="250031" y="294680"/>
                </a:lnTo>
                <a:lnTo>
                  <a:pt x="250031" y="348258"/>
                </a:lnTo>
                <a:lnTo>
                  <a:pt x="241102" y="392906"/>
                </a:lnTo>
                <a:lnTo>
                  <a:pt x="232172" y="437555"/>
                </a:lnTo>
                <a:lnTo>
                  <a:pt x="223242" y="464344"/>
                </a:lnTo>
                <a:lnTo>
                  <a:pt x="214313" y="482203"/>
                </a:lnTo>
                <a:lnTo>
                  <a:pt x="196453" y="482203"/>
                </a:lnTo>
                <a:lnTo>
                  <a:pt x="169664" y="473273"/>
                </a:lnTo>
                <a:lnTo>
                  <a:pt x="142875" y="455414"/>
                </a:lnTo>
                <a:lnTo>
                  <a:pt x="116086" y="437555"/>
                </a:lnTo>
                <a:lnTo>
                  <a:pt x="80367" y="410765"/>
                </a:lnTo>
                <a:lnTo>
                  <a:pt x="53578" y="383976"/>
                </a:lnTo>
                <a:lnTo>
                  <a:pt x="26789" y="357187"/>
                </a:lnTo>
                <a:lnTo>
                  <a:pt x="8930" y="339328"/>
                </a:lnTo>
                <a:lnTo>
                  <a:pt x="8930" y="330398"/>
                </a:lnTo>
                <a:lnTo>
                  <a:pt x="0" y="321469"/>
                </a:lnTo>
                <a:lnTo>
                  <a:pt x="8930" y="330398"/>
                </a:lnTo>
                <a:lnTo>
                  <a:pt x="17860" y="339328"/>
                </a:lnTo>
                <a:lnTo>
                  <a:pt x="44649" y="339328"/>
                </a:lnTo>
                <a:lnTo>
                  <a:pt x="71438" y="339328"/>
                </a:lnTo>
                <a:lnTo>
                  <a:pt x="116086" y="330398"/>
                </a:lnTo>
                <a:lnTo>
                  <a:pt x="169664" y="312539"/>
                </a:lnTo>
                <a:lnTo>
                  <a:pt x="223242" y="285750"/>
                </a:lnTo>
                <a:lnTo>
                  <a:pt x="267891" y="258961"/>
                </a:lnTo>
                <a:lnTo>
                  <a:pt x="321469" y="214312"/>
                </a:lnTo>
                <a:lnTo>
                  <a:pt x="357188" y="187523"/>
                </a:lnTo>
                <a:lnTo>
                  <a:pt x="392906" y="142875"/>
                </a:lnTo>
                <a:lnTo>
                  <a:pt x="419696" y="107156"/>
                </a:lnTo>
                <a:lnTo>
                  <a:pt x="437555" y="71438"/>
                </a:lnTo>
                <a:lnTo>
                  <a:pt x="446485" y="44649"/>
                </a:lnTo>
                <a:lnTo>
                  <a:pt x="455414" y="17859"/>
                </a:lnTo>
                <a:lnTo>
                  <a:pt x="464344" y="0"/>
                </a:lnTo>
                <a:lnTo>
                  <a:pt x="464344" y="0"/>
                </a:lnTo>
                <a:lnTo>
                  <a:pt x="464344" y="17859"/>
                </a:lnTo>
                <a:lnTo>
                  <a:pt x="464344" y="44649"/>
                </a:lnTo>
                <a:lnTo>
                  <a:pt x="464344" y="89297"/>
                </a:lnTo>
                <a:lnTo>
                  <a:pt x="455414" y="142875"/>
                </a:lnTo>
                <a:lnTo>
                  <a:pt x="446485" y="196453"/>
                </a:lnTo>
                <a:lnTo>
                  <a:pt x="446485" y="250031"/>
                </a:lnTo>
                <a:lnTo>
                  <a:pt x="437555" y="285750"/>
                </a:lnTo>
                <a:lnTo>
                  <a:pt x="437555" y="312539"/>
                </a:lnTo>
                <a:lnTo>
                  <a:pt x="437555" y="321469"/>
                </a:lnTo>
                <a:lnTo>
                  <a:pt x="446485" y="321469"/>
                </a:lnTo>
                <a:lnTo>
                  <a:pt x="455414" y="303609"/>
                </a:lnTo>
                <a:lnTo>
                  <a:pt x="473274" y="276820"/>
                </a:lnTo>
                <a:lnTo>
                  <a:pt x="500063" y="241101"/>
                </a:lnTo>
                <a:lnTo>
                  <a:pt x="517922" y="205383"/>
                </a:lnTo>
                <a:lnTo>
                  <a:pt x="544711" y="169664"/>
                </a:lnTo>
                <a:lnTo>
                  <a:pt x="571500" y="151805"/>
                </a:lnTo>
                <a:lnTo>
                  <a:pt x="589360" y="142875"/>
                </a:lnTo>
                <a:lnTo>
                  <a:pt x="607219" y="151805"/>
                </a:lnTo>
                <a:lnTo>
                  <a:pt x="625078" y="178594"/>
                </a:lnTo>
                <a:lnTo>
                  <a:pt x="625078" y="205383"/>
                </a:lnTo>
                <a:lnTo>
                  <a:pt x="634008" y="241101"/>
                </a:lnTo>
                <a:lnTo>
                  <a:pt x="634008" y="276820"/>
                </a:lnTo>
                <a:lnTo>
                  <a:pt x="634008" y="303609"/>
                </a:lnTo>
                <a:lnTo>
                  <a:pt x="634008" y="321469"/>
                </a:lnTo>
                <a:lnTo>
                  <a:pt x="642938" y="321469"/>
                </a:lnTo>
                <a:lnTo>
                  <a:pt x="651867" y="312539"/>
                </a:lnTo>
                <a:lnTo>
                  <a:pt x="660797" y="294680"/>
                </a:lnTo>
                <a:lnTo>
                  <a:pt x="669727" y="267890"/>
                </a:lnTo>
                <a:lnTo>
                  <a:pt x="687586" y="232172"/>
                </a:lnTo>
                <a:lnTo>
                  <a:pt x="696516" y="196453"/>
                </a:lnTo>
                <a:lnTo>
                  <a:pt x="714375" y="169664"/>
                </a:lnTo>
                <a:lnTo>
                  <a:pt x="732235" y="142875"/>
                </a:lnTo>
                <a:lnTo>
                  <a:pt x="759024" y="133945"/>
                </a:lnTo>
                <a:lnTo>
                  <a:pt x="776883" y="133945"/>
                </a:lnTo>
                <a:lnTo>
                  <a:pt x="785813" y="151805"/>
                </a:lnTo>
                <a:lnTo>
                  <a:pt x="803672" y="169664"/>
                </a:lnTo>
                <a:lnTo>
                  <a:pt x="812602" y="187523"/>
                </a:lnTo>
                <a:lnTo>
                  <a:pt x="821531" y="205383"/>
                </a:lnTo>
                <a:lnTo>
                  <a:pt x="839391" y="214312"/>
                </a:lnTo>
                <a:lnTo>
                  <a:pt x="848321" y="214312"/>
                </a:lnTo>
                <a:lnTo>
                  <a:pt x="866180" y="214312"/>
                </a:lnTo>
                <a:lnTo>
                  <a:pt x="884039" y="196453"/>
                </a:lnTo>
                <a:lnTo>
                  <a:pt x="910828" y="178594"/>
                </a:lnTo>
                <a:lnTo>
                  <a:pt x="937617" y="151805"/>
                </a:lnTo>
                <a:lnTo>
                  <a:pt x="964406" y="133945"/>
                </a:lnTo>
                <a:lnTo>
                  <a:pt x="991196" y="125015"/>
                </a:lnTo>
                <a:lnTo>
                  <a:pt x="1017985" y="125015"/>
                </a:lnTo>
                <a:lnTo>
                  <a:pt x="1035844" y="133945"/>
                </a:lnTo>
                <a:lnTo>
                  <a:pt x="1053703" y="160734"/>
                </a:lnTo>
                <a:lnTo>
                  <a:pt x="1062633" y="178594"/>
                </a:lnTo>
                <a:lnTo>
                  <a:pt x="1071563" y="205383"/>
                </a:lnTo>
                <a:lnTo>
                  <a:pt x="1062633" y="214312"/>
                </a:lnTo>
                <a:lnTo>
                  <a:pt x="1053703" y="214312"/>
                </a:lnTo>
                <a:lnTo>
                  <a:pt x="1026914" y="196453"/>
                </a:lnTo>
                <a:lnTo>
                  <a:pt x="1000125" y="160734"/>
                </a:lnTo>
                <a:lnTo>
                  <a:pt x="1000125"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9" name="Freeform 3078"/>
          <p:cNvSpPr/>
          <p:nvPr/>
        </p:nvSpPr>
        <p:spPr bwMode="auto">
          <a:xfrm>
            <a:off x="6179344" y="1205508"/>
            <a:ext cx="44649" cy="26790"/>
          </a:xfrm>
          <a:custGeom>
            <a:avLst/>
            <a:gdLst/>
            <a:ahLst/>
            <a:cxnLst/>
            <a:rect l="0" t="0" r="0" b="0"/>
            <a:pathLst>
              <a:path w="44649" h="26790">
                <a:moveTo>
                  <a:pt x="44648" y="0"/>
                </a:moveTo>
                <a:lnTo>
                  <a:pt x="44648" y="0"/>
                </a:lnTo>
                <a:lnTo>
                  <a:pt x="44648" y="8929"/>
                </a:lnTo>
                <a:lnTo>
                  <a:pt x="35719" y="8929"/>
                </a:lnTo>
                <a:lnTo>
                  <a:pt x="35719" y="17859"/>
                </a:lnTo>
                <a:lnTo>
                  <a:pt x="26789" y="26789"/>
                </a:lnTo>
                <a:lnTo>
                  <a:pt x="17859" y="26789"/>
                </a:lnTo>
                <a:lnTo>
                  <a:pt x="17859" y="26789"/>
                </a:lnTo>
                <a:lnTo>
                  <a:pt x="8929" y="26789"/>
                </a:lnTo>
                <a:lnTo>
                  <a:pt x="0" y="17859"/>
                </a:lnTo>
                <a:lnTo>
                  <a:pt x="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76157965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Testing Levels</a:t>
            </a:r>
            <a:endParaRPr lang="en-US" dirty="0"/>
          </a:p>
        </p:txBody>
      </p:sp>
      <p:sp>
        <p:nvSpPr>
          <p:cNvPr id="8" name="Content Placeholder 7"/>
          <p:cNvSpPr>
            <a:spLocks noGrp="1"/>
          </p:cNvSpPr>
          <p:nvPr>
            <p:ph idx="1"/>
          </p:nvPr>
        </p:nvSpPr>
        <p:spPr/>
        <p:txBody>
          <a:bodyPr/>
          <a:lstStyle/>
          <a:p>
            <a:r>
              <a:rPr lang="en-US" dirty="0" smtClean="0"/>
              <a:t>Unit Tests</a:t>
            </a:r>
          </a:p>
          <a:p>
            <a:pPr lvl="1"/>
            <a:r>
              <a:rPr lang="en-US" dirty="0" smtClean="0"/>
              <a:t>“make sure the class that you are working on right now works correctly”</a:t>
            </a:r>
          </a:p>
          <a:p>
            <a:pPr lvl="1"/>
            <a:r>
              <a:rPr lang="en-US" dirty="0" smtClean="0"/>
              <a:t>In isolation; no </a:t>
            </a:r>
            <a:r>
              <a:rPr lang="en-US" dirty="0" err="1" smtClean="0"/>
              <a:t>db</a:t>
            </a:r>
            <a:r>
              <a:rPr lang="en-US" dirty="0" smtClean="0"/>
              <a:t>; stubs for other classes</a:t>
            </a:r>
          </a:p>
          <a:p>
            <a:r>
              <a:rPr lang="en-US" dirty="0" smtClean="0"/>
              <a:t>Integration Tests</a:t>
            </a:r>
          </a:p>
          <a:p>
            <a:r>
              <a:rPr lang="en-US" dirty="0" smtClean="0"/>
              <a:t>System Tests</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6</a:t>
            </a:fld>
            <a:endParaRPr lang="en-US"/>
          </a:p>
        </p:txBody>
      </p:sp>
      <p:sp>
        <p:nvSpPr>
          <p:cNvPr id="5" name="Date Placeholder 4"/>
          <p:cNvSpPr>
            <a:spLocks noGrp="1"/>
          </p:cNvSpPr>
          <p:nvPr>
            <p:ph type="dt" sz="half" idx="4294967295"/>
          </p:nvPr>
        </p:nvSpPr>
        <p:spPr>
          <a:xfrm>
            <a:off x="7010400" y="-60325"/>
            <a:ext cx="2133600" cy="365125"/>
          </a:xfrm>
          <a:prstGeom prst="rect">
            <a:avLst/>
          </a:prstGeom>
        </p:spPr>
        <p:txBody>
          <a:bodyPr/>
          <a:lstStyle/>
          <a:p>
            <a:fld id="{84FFD439-0553-42AB-9F33-8F7AA9F80298}" type="datetime1">
              <a:rPr lang="en-US" smtClean="0"/>
              <a:t>9/25/2017</a:t>
            </a:fld>
            <a:endParaRPr lang="en-US"/>
          </a:p>
        </p:txBody>
      </p:sp>
      <p:sp>
        <p:nvSpPr>
          <p:cNvPr id="2" name="Freeform 1"/>
          <p:cNvSpPr/>
          <p:nvPr/>
        </p:nvSpPr>
        <p:spPr bwMode="auto">
          <a:xfrm>
            <a:off x="4598789" y="2794992"/>
            <a:ext cx="3036095" cy="3178969"/>
          </a:xfrm>
          <a:custGeom>
            <a:avLst/>
            <a:gdLst/>
            <a:ahLst/>
            <a:cxnLst/>
            <a:rect l="0" t="0" r="0" b="0"/>
            <a:pathLst>
              <a:path w="3036095" h="3178969">
                <a:moveTo>
                  <a:pt x="44649" y="553640"/>
                </a:moveTo>
                <a:lnTo>
                  <a:pt x="35719" y="553640"/>
                </a:lnTo>
                <a:lnTo>
                  <a:pt x="35719" y="553640"/>
                </a:lnTo>
                <a:lnTo>
                  <a:pt x="26789" y="553640"/>
                </a:lnTo>
                <a:lnTo>
                  <a:pt x="17859" y="553640"/>
                </a:lnTo>
                <a:lnTo>
                  <a:pt x="8930" y="553640"/>
                </a:lnTo>
                <a:lnTo>
                  <a:pt x="8930" y="553640"/>
                </a:lnTo>
                <a:lnTo>
                  <a:pt x="0" y="553640"/>
                </a:lnTo>
                <a:lnTo>
                  <a:pt x="0" y="562570"/>
                </a:lnTo>
                <a:lnTo>
                  <a:pt x="8930" y="562570"/>
                </a:lnTo>
                <a:lnTo>
                  <a:pt x="17859" y="562570"/>
                </a:lnTo>
                <a:lnTo>
                  <a:pt x="26789" y="580429"/>
                </a:lnTo>
                <a:lnTo>
                  <a:pt x="35719" y="589359"/>
                </a:lnTo>
                <a:lnTo>
                  <a:pt x="53578" y="607219"/>
                </a:lnTo>
                <a:lnTo>
                  <a:pt x="71438" y="625078"/>
                </a:lnTo>
                <a:lnTo>
                  <a:pt x="98227" y="642937"/>
                </a:lnTo>
                <a:lnTo>
                  <a:pt x="116086" y="669726"/>
                </a:lnTo>
                <a:lnTo>
                  <a:pt x="142875" y="696515"/>
                </a:lnTo>
                <a:lnTo>
                  <a:pt x="169664" y="732234"/>
                </a:lnTo>
                <a:lnTo>
                  <a:pt x="187524" y="759023"/>
                </a:lnTo>
                <a:lnTo>
                  <a:pt x="214313" y="803672"/>
                </a:lnTo>
                <a:lnTo>
                  <a:pt x="241102" y="839390"/>
                </a:lnTo>
                <a:lnTo>
                  <a:pt x="267891" y="875109"/>
                </a:lnTo>
                <a:lnTo>
                  <a:pt x="294680" y="919758"/>
                </a:lnTo>
                <a:lnTo>
                  <a:pt x="312539" y="955476"/>
                </a:lnTo>
                <a:lnTo>
                  <a:pt x="348258" y="1009054"/>
                </a:lnTo>
                <a:lnTo>
                  <a:pt x="375047" y="1062633"/>
                </a:lnTo>
                <a:lnTo>
                  <a:pt x="410766" y="1116211"/>
                </a:lnTo>
                <a:lnTo>
                  <a:pt x="446484" y="1178719"/>
                </a:lnTo>
                <a:lnTo>
                  <a:pt x="482203" y="1250156"/>
                </a:lnTo>
                <a:lnTo>
                  <a:pt x="508992" y="1321594"/>
                </a:lnTo>
                <a:lnTo>
                  <a:pt x="553641" y="1393031"/>
                </a:lnTo>
                <a:lnTo>
                  <a:pt x="589359" y="1464469"/>
                </a:lnTo>
                <a:lnTo>
                  <a:pt x="634008" y="1544836"/>
                </a:lnTo>
                <a:lnTo>
                  <a:pt x="669727" y="1607344"/>
                </a:lnTo>
                <a:lnTo>
                  <a:pt x="705445" y="1678781"/>
                </a:lnTo>
                <a:lnTo>
                  <a:pt x="741164" y="1741289"/>
                </a:lnTo>
                <a:lnTo>
                  <a:pt x="776883" y="1803797"/>
                </a:lnTo>
                <a:lnTo>
                  <a:pt x="812602" y="1875234"/>
                </a:lnTo>
                <a:lnTo>
                  <a:pt x="848320" y="1946672"/>
                </a:lnTo>
                <a:lnTo>
                  <a:pt x="884039" y="2027039"/>
                </a:lnTo>
                <a:lnTo>
                  <a:pt x="928688" y="2107406"/>
                </a:lnTo>
                <a:lnTo>
                  <a:pt x="973336" y="2187774"/>
                </a:lnTo>
                <a:lnTo>
                  <a:pt x="1017984" y="2268141"/>
                </a:lnTo>
                <a:lnTo>
                  <a:pt x="1062633" y="2339578"/>
                </a:lnTo>
                <a:lnTo>
                  <a:pt x="1107281" y="2411016"/>
                </a:lnTo>
                <a:lnTo>
                  <a:pt x="1151930" y="2464594"/>
                </a:lnTo>
                <a:lnTo>
                  <a:pt x="1196578" y="2518172"/>
                </a:lnTo>
                <a:lnTo>
                  <a:pt x="1232297" y="2571750"/>
                </a:lnTo>
                <a:lnTo>
                  <a:pt x="1268016" y="2625328"/>
                </a:lnTo>
                <a:lnTo>
                  <a:pt x="1303734" y="2687836"/>
                </a:lnTo>
                <a:lnTo>
                  <a:pt x="1330524" y="2750344"/>
                </a:lnTo>
                <a:lnTo>
                  <a:pt x="1357313" y="2812851"/>
                </a:lnTo>
                <a:lnTo>
                  <a:pt x="1384102" y="2875359"/>
                </a:lnTo>
                <a:lnTo>
                  <a:pt x="1410891" y="2937867"/>
                </a:lnTo>
                <a:lnTo>
                  <a:pt x="1428750" y="3000374"/>
                </a:lnTo>
                <a:lnTo>
                  <a:pt x="1446609" y="3045023"/>
                </a:lnTo>
                <a:lnTo>
                  <a:pt x="1455539" y="3089671"/>
                </a:lnTo>
                <a:lnTo>
                  <a:pt x="1455539" y="3125390"/>
                </a:lnTo>
                <a:lnTo>
                  <a:pt x="1464469" y="3143249"/>
                </a:lnTo>
                <a:lnTo>
                  <a:pt x="1464469" y="3161109"/>
                </a:lnTo>
                <a:lnTo>
                  <a:pt x="1464469" y="3170038"/>
                </a:lnTo>
                <a:lnTo>
                  <a:pt x="1464469" y="3170038"/>
                </a:lnTo>
                <a:lnTo>
                  <a:pt x="1464469" y="3170038"/>
                </a:lnTo>
                <a:lnTo>
                  <a:pt x="1473399" y="3178968"/>
                </a:lnTo>
                <a:lnTo>
                  <a:pt x="1482328" y="3178968"/>
                </a:lnTo>
                <a:lnTo>
                  <a:pt x="1491258" y="3178968"/>
                </a:lnTo>
                <a:lnTo>
                  <a:pt x="1509117" y="3178968"/>
                </a:lnTo>
                <a:lnTo>
                  <a:pt x="1526977" y="3170038"/>
                </a:lnTo>
                <a:lnTo>
                  <a:pt x="1535906" y="3152179"/>
                </a:lnTo>
                <a:lnTo>
                  <a:pt x="1553766" y="3116460"/>
                </a:lnTo>
                <a:lnTo>
                  <a:pt x="1562695" y="3080742"/>
                </a:lnTo>
                <a:lnTo>
                  <a:pt x="1580555" y="3036093"/>
                </a:lnTo>
                <a:lnTo>
                  <a:pt x="1589484" y="2991445"/>
                </a:lnTo>
                <a:lnTo>
                  <a:pt x="1607344" y="2937867"/>
                </a:lnTo>
                <a:lnTo>
                  <a:pt x="1625203" y="2893218"/>
                </a:lnTo>
                <a:lnTo>
                  <a:pt x="1643063" y="2839640"/>
                </a:lnTo>
                <a:lnTo>
                  <a:pt x="1669852" y="2786062"/>
                </a:lnTo>
                <a:lnTo>
                  <a:pt x="1696641" y="2723555"/>
                </a:lnTo>
                <a:lnTo>
                  <a:pt x="1714500" y="2643188"/>
                </a:lnTo>
                <a:lnTo>
                  <a:pt x="1750219" y="2562821"/>
                </a:lnTo>
                <a:lnTo>
                  <a:pt x="1777008" y="2464594"/>
                </a:lnTo>
                <a:lnTo>
                  <a:pt x="1812727" y="2357438"/>
                </a:lnTo>
                <a:lnTo>
                  <a:pt x="1848445" y="2232422"/>
                </a:lnTo>
                <a:lnTo>
                  <a:pt x="1893094" y="2107406"/>
                </a:lnTo>
                <a:lnTo>
                  <a:pt x="1937742" y="1973461"/>
                </a:lnTo>
                <a:lnTo>
                  <a:pt x="1982391" y="1830586"/>
                </a:lnTo>
                <a:lnTo>
                  <a:pt x="2035969" y="1687711"/>
                </a:lnTo>
                <a:lnTo>
                  <a:pt x="2089547" y="1544836"/>
                </a:lnTo>
                <a:lnTo>
                  <a:pt x="2152055" y="1401961"/>
                </a:lnTo>
                <a:lnTo>
                  <a:pt x="2205633" y="1268015"/>
                </a:lnTo>
                <a:lnTo>
                  <a:pt x="2268141" y="1143000"/>
                </a:lnTo>
                <a:lnTo>
                  <a:pt x="2339578" y="1009054"/>
                </a:lnTo>
                <a:lnTo>
                  <a:pt x="2402086" y="884039"/>
                </a:lnTo>
                <a:lnTo>
                  <a:pt x="2473524" y="750094"/>
                </a:lnTo>
                <a:lnTo>
                  <a:pt x="2544961" y="625078"/>
                </a:lnTo>
                <a:lnTo>
                  <a:pt x="2625328" y="508992"/>
                </a:lnTo>
                <a:lnTo>
                  <a:pt x="2705695" y="401836"/>
                </a:lnTo>
                <a:lnTo>
                  <a:pt x="2777133" y="294679"/>
                </a:lnTo>
                <a:lnTo>
                  <a:pt x="2848570" y="214312"/>
                </a:lnTo>
                <a:lnTo>
                  <a:pt x="2911078" y="142875"/>
                </a:lnTo>
                <a:lnTo>
                  <a:pt x="2955727" y="89297"/>
                </a:lnTo>
                <a:lnTo>
                  <a:pt x="2991445" y="44648"/>
                </a:lnTo>
                <a:lnTo>
                  <a:pt x="3018234" y="17859"/>
                </a:lnTo>
                <a:lnTo>
                  <a:pt x="3027164" y="8929"/>
                </a:lnTo>
                <a:lnTo>
                  <a:pt x="3036094" y="0"/>
                </a:lnTo>
                <a:lnTo>
                  <a:pt x="30360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438180" y="5036344"/>
            <a:ext cx="187524" cy="330399"/>
          </a:xfrm>
          <a:custGeom>
            <a:avLst/>
            <a:gdLst/>
            <a:ahLst/>
            <a:cxnLst/>
            <a:rect l="0" t="0" r="0" b="0"/>
            <a:pathLst>
              <a:path w="187524" h="330399">
                <a:moveTo>
                  <a:pt x="187523" y="26789"/>
                </a:moveTo>
                <a:lnTo>
                  <a:pt x="187523" y="17859"/>
                </a:lnTo>
                <a:lnTo>
                  <a:pt x="178593" y="17859"/>
                </a:lnTo>
                <a:lnTo>
                  <a:pt x="169664" y="8929"/>
                </a:lnTo>
                <a:lnTo>
                  <a:pt x="169664" y="8929"/>
                </a:lnTo>
                <a:lnTo>
                  <a:pt x="160734" y="0"/>
                </a:lnTo>
                <a:lnTo>
                  <a:pt x="151804" y="0"/>
                </a:lnTo>
                <a:lnTo>
                  <a:pt x="142875" y="0"/>
                </a:lnTo>
                <a:lnTo>
                  <a:pt x="125015" y="0"/>
                </a:lnTo>
                <a:lnTo>
                  <a:pt x="116086" y="0"/>
                </a:lnTo>
                <a:lnTo>
                  <a:pt x="98226" y="8929"/>
                </a:lnTo>
                <a:lnTo>
                  <a:pt x="80367" y="26789"/>
                </a:lnTo>
                <a:lnTo>
                  <a:pt x="62508" y="62508"/>
                </a:lnTo>
                <a:lnTo>
                  <a:pt x="44648" y="107156"/>
                </a:lnTo>
                <a:lnTo>
                  <a:pt x="26789" y="151804"/>
                </a:lnTo>
                <a:lnTo>
                  <a:pt x="8929" y="205383"/>
                </a:lnTo>
                <a:lnTo>
                  <a:pt x="0" y="250031"/>
                </a:lnTo>
                <a:lnTo>
                  <a:pt x="0" y="285750"/>
                </a:lnTo>
                <a:lnTo>
                  <a:pt x="8929" y="312539"/>
                </a:lnTo>
                <a:lnTo>
                  <a:pt x="17859" y="321469"/>
                </a:lnTo>
                <a:lnTo>
                  <a:pt x="44648" y="330398"/>
                </a:lnTo>
                <a:lnTo>
                  <a:pt x="71437" y="330398"/>
                </a:lnTo>
                <a:lnTo>
                  <a:pt x="71437"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572125" y="5232797"/>
            <a:ext cx="71439" cy="116087"/>
          </a:xfrm>
          <a:custGeom>
            <a:avLst/>
            <a:gdLst/>
            <a:ahLst/>
            <a:cxnLst/>
            <a:rect l="0" t="0" r="0" b="0"/>
            <a:pathLst>
              <a:path w="71439" h="116087">
                <a:moveTo>
                  <a:pt x="53578" y="44648"/>
                </a:moveTo>
                <a:lnTo>
                  <a:pt x="44648" y="53578"/>
                </a:lnTo>
                <a:lnTo>
                  <a:pt x="26789" y="62508"/>
                </a:lnTo>
                <a:lnTo>
                  <a:pt x="17859" y="80367"/>
                </a:lnTo>
                <a:lnTo>
                  <a:pt x="0" y="98226"/>
                </a:lnTo>
                <a:lnTo>
                  <a:pt x="0" y="107156"/>
                </a:lnTo>
                <a:lnTo>
                  <a:pt x="8930" y="116086"/>
                </a:lnTo>
                <a:lnTo>
                  <a:pt x="17859" y="107156"/>
                </a:lnTo>
                <a:lnTo>
                  <a:pt x="26789" y="98226"/>
                </a:lnTo>
                <a:lnTo>
                  <a:pt x="44648" y="89297"/>
                </a:lnTo>
                <a:lnTo>
                  <a:pt x="53578" y="71437"/>
                </a:lnTo>
                <a:lnTo>
                  <a:pt x="62508" y="53578"/>
                </a:lnTo>
                <a:lnTo>
                  <a:pt x="71438" y="44648"/>
                </a:lnTo>
                <a:lnTo>
                  <a:pt x="71438" y="26789"/>
                </a:lnTo>
                <a:lnTo>
                  <a:pt x="71438" y="17859"/>
                </a:lnTo>
                <a:lnTo>
                  <a:pt x="62508" y="8930"/>
                </a:lnTo>
                <a:lnTo>
                  <a:pt x="53578" y="0"/>
                </a:lnTo>
                <a:lnTo>
                  <a:pt x="44648" y="0"/>
                </a:lnTo>
                <a:lnTo>
                  <a:pt x="26789" y="0"/>
                </a:lnTo>
                <a:lnTo>
                  <a:pt x="26789" y="8930"/>
                </a:lnTo>
                <a:lnTo>
                  <a:pt x="17859" y="17859"/>
                </a:ln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715000" y="5054203"/>
            <a:ext cx="107157" cy="348259"/>
          </a:xfrm>
          <a:custGeom>
            <a:avLst/>
            <a:gdLst/>
            <a:ahLst/>
            <a:cxnLst/>
            <a:rect l="0" t="0" r="0" b="0"/>
            <a:pathLst>
              <a:path w="107157" h="348259">
                <a:moveTo>
                  <a:pt x="71438" y="133945"/>
                </a:moveTo>
                <a:lnTo>
                  <a:pt x="71438" y="133945"/>
                </a:lnTo>
                <a:lnTo>
                  <a:pt x="62508" y="133945"/>
                </a:lnTo>
                <a:lnTo>
                  <a:pt x="53578" y="133945"/>
                </a:lnTo>
                <a:lnTo>
                  <a:pt x="44648" y="142875"/>
                </a:lnTo>
                <a:lnTo>
                  <a:pt x="35719" y="160735"/>
                </a:lnTo>
                <a:lnTo>
                  <a:pt x="26789" y="187524"/>
                </a:lnTo>
                <a:lnTo>
                  <a:pt x="17859" y="223242"/>
                </a:lnTo>
                <a:lnTo>
                  <a:pt x="8930" y="267891"/>
                </a:lnTo>
                <a:lnTo>
                  <a:pt x="0" y="303610"/>
                </a:lnTo>
                <a:lnTo>
                  <a:pt x="0" y="330399"/>
                </a:lnTo>
                <a:lnTo>
                  <a:pt x="0" y="348258"/>
                </a:lnTo>
                <a:lnTo>
                  <a:pt x="8930" y="348258"/>
                </a:lnTo>
                <a:lnTo>
                  <a:pt x="17859" y="330399"/>
                </a:lnTo>
                <a:lnTo>
                  <a:pt x="26789" y="303610"/>
                </a:lnTo>
                <a:lnTo>
                  <a:pt x="44648" y="267891"/>
                </a:lnTo>
                <a:lnTo>
                  <a:pt x="53578" y="232172"/>
                </a:lnTo>
                <a:lnTo>
                  <a:pt x="71438" y="178594"/>
                </a:lnTo>
                <a:lnTo>
                  <a:pt x="80367" y="133945"/>
                </a:lnTo>
                <a:lnTo>
                  <a:pt x="89297" y="80367"/>
                </a:lnTo>
                <a:lnTo>
                  <a:pt x="98227" y="44649"/>
                </a:lnTo>
                <a:lnTo>
                  <a:pt x="107156" y="8930"/>
                </a:lnTo>
                <a:lnTo>
                  <a:pt x="107156" y="0"/>
                </a:lnTo>
                <a:lnTo>
                  <a:pt x="107156" y="0"/>
                </a:lnTo>
                <a:lnTo>
                  <a:pt x="98227" y="17860"/>
                </a:lnTo>
                <a:lnTo>
                  <a:pt x="89297" y="62508"/>
                </a:lnTo>
                <a:lnTo>
                  <a:pt x="80367" y="116086"/>
                </a:lnTo>
                <a:lnTo>
                  <a:pt x="62508" y="178594"/>
                </a:lnTo>
                <a:lnTo>
                  <a:pt x="53578" y="232172"/>
                </a:lnTo>
                <a:lnTo>
                  <a:pt x="53578" y="285750"/>
                </a:lnTo>
                <a:lnTo>
                  <a:pt x="53578" y="321469"/>
                </a:lnTo>
                <a:lnTo>
                  <a:pt x="62508" y="339328"/>
                </a:lnTo>
                <a:lnTo>
                  <a:pt x="71438" y="348258"/>
                </a:lnTo>
                <a:lnTo>
                  <a:pt x="80367" y="348258"/>
                </a:lnTo>
                <a:lnTo>
                  <a:pt x="89297" y="330399"/>
                </a:lnTo>
                <a:lnTo>
                  <a:pt x="98227" y="303610"/>
                </a:lnTo>
                <a:lnTo>
                  <a:pt x="98227"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822156" y="5268516"/>
            <a:ext cx="35720" cy="35719"/>
          </a:xfrm>
          <a:custGeom>
            <a:avLst/>
            <a:gdLst/>
            <a:ahLst/>
            <a:cxnLst/>
            <a:rect l="0" t="0" r="0" b="0"/>
            <a:pathLst>
              <a:path w="35720" h="35719">
                <a:moveTo>
                  <a:pt x="35719" y="0"/>
                </a:moveTo>
                <a:lnTo>
                  <a:pt x="26789" y="0"/>
                </a:lnTo>
                <a:lnTo>
                  <a:pt x="17860" y="8929"/>
                </a:lnTo>
                <a:lnTo>
                  <a:pt x="8930" y="8929"/>
                </a:lnTo>
                <a:lnTo>
                  <a:pt x="0" y="17859"/>
                </a:lnTo>
                <a:lnTo>
                  <a:pt x="0" y="26789"/>
                </a:lnTo>
                <a:lnTo>
                  <a:pt x="0" y="35718"/>
                </a:lnTo>
                <a:lnTo>
                  <a:pt x="0" y="26789"/>
                </a:lnTo>
                <a:lnTo>
                  <a:pt x="0"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884664" y="5170289"/>
            <a:ext cx="1" cy="8931"/>
          </a:xfrm>
          <a:custGeom>
            <a:avLst/>
            <a:gdLst/>
            <a:ahLst/>
            <a:cxnLst/>
            <a:rect l="0" t="0" r="0" b="0"/>
            <a:pathLst>
              <a:path w="1" h="8931">
                <a:moveTo>
                  <a:pt x="0" y="8930"/>
                </a:move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902523" y="5197078"/>
            <a:ext cx="1" cy="26790"/>
          </a:xfrm>
          <a:custGeom>
            <a:avLst/>
            <a:gdLst/>
            <a:ahLst/>
            <a:cxnLst/>
            <a:rect l="0" t="0" r="0" b="0"/>
            <a:pathLst>
              <a:path w="1" h="26790">
                <a:moveTo>
                  <a:pt x="0" y="0"/>
                </a:moveTo>
                <a:lnTo>
                  <a:pt x="0" y="8930"/>
                </a:lnTo>
                <a:lnTo>
                  <a:pt x="0" y="8930"/>
                </a:lnTo>
                <a:lnTo>
                  <a:pt x="0" y="17860"/>
                </a:lnTo>
                <a:lnTo>
                  <a:pt x="0" y="17860"/>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884664" y="5232797"/>
            <a:ext cx="107157" cy="214313"/>
          </a:xfrm>
          <a:custGeom>
            <a:avLst/>
            <a:gdLst/>
            <a:ahLst/>
            <a:cxnLst/>
            <a:rect l="0" t="0" r="0" b="0"/>
            <a:pathLst>
              <a:path w="107157" h="214313">
                <a:moveTo>
                  <a:pt x="35719" y="0"/>
                </a:moveTo>
                <a:lnTo>
                  <a:pt x="26789" y="0"/>
                </a:lnTo>
                <a:lnTo>
                  <a:pt x="17859" y="8930"/>
                </a:lnTo>
                <a:lnTo>
                  <a:pt x="17859" y="26789"/>
                </a:lnTo>
                <a:lnTo>
                  <a:pt x="8930" y="35719"/>
                </a:lnTo>
                <a:lnTo>
                  <a:pt x="0" y="44648"/>
                </a:lnTo>
                <a:lnTo>
                  <a:pt x="0" y="53578"/>
                </a:lnTo>
                <a:lnTo>
                  <a:pt x="0" y="53578"/>
                </a:lnTo>
                <a:lnTo>
                  <a:pt x="8930" y="53578"/>
                </a:lnTo>
                <a:lnTo>
                  <a:pt x="17859" y="53578"/>
                </a:lnTo>
                <a:lnTo>
                  <a:pt x="17859" y="44648"/>
                </a:lnTo>
                <a:lnTo>
                  <a:pt x="26789" y="26789"/>
                </a:lnTo>
                <a:lnTo>
                  <a:pt x="35719" y="17859"/>
                </a:lnTo>
                <a:lnTo>
                  <a:pt x="53578" y="17859"/>
                </a:lnTo>
                <a:lnTo>
                  <a:pt x="53578" y="26789"/>
                </a:lnTo>
                <a:lnTo>
                  <a:pt x="62508" y="53578"/>
                </a:lnTo>
                <a:lnTo>
                  <a:pt x="62508" y="89297"/>
                </a:lnTo>
                <a:lnTo>
                  <a:pt x="62508" y="125016"/>
                </a:lnTo>
                <a:lnTo>
                  <a:pt x="62508" y="169664"/>
                </a:lnTo>
                <a:lnTo>
                  <a:pt x="62508" y="196453"/>
                </a:lnTo>
                <a:lnTo>
                  <a:pt x="80367" y="214312"/>
                </a:lnTo>
                <a:lnTo>
                  <a:pt x="80367" y="205383"/>
                </a:lnTo>
                <a:lnTo>
                  <a:pt x="98227" y="187523"/>
                </a:lnTo>
                <a:lnTo>
                  <a:pt x="107156" y="160734"/>
                </a:lnTo>
                <a:lnTo>
                  <a:pt x="10715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982891" y="5277445"/>
            <a:ext cx="107157" cy="339329"/>
          </a:xfrm>
          <a:custGeom>
            <a:avLst/>
            <a:gdLst/>
            <a:ahLst/>
            <a:cxnLst/>
            <a:rect l="0" t="0" r="0" b="0"/>
            <a:pathLst>
              <a:path w="107157" h="339329">
                <a:moveTo>
                  <a:pt x="44648" y="0"/>
                </a:moveTo>
                <a:lnTo>
                  <a:pt x="35718" y="0"/>
                </a:lnTo>
                <a:lnTo>
                  <a:pt x="26789" y="17860"/>
                </a:lnTo>
                <a:lnTo>
                  <a:pt x="8929" y="44649"/>
                </a:lnTo>
                <a:lnTo>
                  <a:pt x="8929" y="62508"/>
                </a:lnTo>
                <a:lnTo>
                  <a:pt x="0" y="80368"/>
                </a:lnTo>
                <a:lnTo>
                  <a:pt x="8929" y="80368"/>
                </a:lnTo>
                <a:lnTo>
                  <a:pt x="8929" y="71438"/>
                </a:lnTo>
                <a:lnTo>
                  <a:pt x="17859" y="62508"/>
                </a:lnTo>
                <a:lnTo>
                  <a:pt x="26789" y="44649"/>
                </a:lnTo>
                <a:lnTo>
                  <a:pt x="35718" y="26789"/>
                </a:lnTo>
                <a:lnTo>
                  <a:pt x="44648" y="17860"/>
                </a:lnTo>
                <a:lnTo>
                  <a:pt x="53578" y="8930"/>
                </a:lnTo>
                <a:lnTo>
                  <a:pt x="62507" y="17860"/>
                </a:lnTo>
                <a:lnTo>
                  <a:pt x="71437" y="35719"/>
                </a:lnTo>
                <a:lnTo>
                  <a:pt x="80367" y="80368"/>
                </a:lnTo>
                <a:lnTo>
                  <a:pt x="89297" y="125016"/>
                </a:lnTo>
                <a:lnTo>
                  <a:pt x="98226" y="178594"/>
                </a:lnTo>
                <a:lnTo>
                  <a:pt x="107156" y="232172"/>
                </a:lnTo>
                <a:lnTo>
                  <a:pt x="107156" y="276821"/>
                </a:lnTo>
                <a:lnTo>
                  <a:pt x="98226" y="312539"/>
                </a:lnTo>
                <a:lnTo>
                  <a:pt x="80367" y="339328"/>
                </a:lnTo>
                <a:lnTo>
                  <a:pt x="53578" y="339328"/>
                </a:lnTo>
                <a:lnTo>
                  <a:pt x="17859" y="321468"/>
                </a:lnTo>
                <a:lnTo>
                  <a:pt x="17859" y="3214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465094" y="5089922"/>
            <a:ext cx="169665" cy="339329"/>
          </a:xfrm>
          <a:custGeom>
            <a:avLst/>
            <a:gdLst/>
            <a:ahLst/>
            <a:cxnLst/>
            <a:rect l="0" t="0" r="0" b="0"/>
            <a:pathLst>
              <a:path w="169665" h="339329">
                <a:moveTo>
                  <a:pt x="35719" y="53578"/>
                </a:moveTo>
                <a:lnTo>
                  <a:pt x="35719" y="44648"/>
                </a:lnTo>
                <a:lnTo>
                  <a:pt x="26789" y="44648"/>
                </a:lnTo>
                <a:lnTo>
                  <a:pt x="26789" y="35719"/>
                </a:lnTo>
                <a:lnTo>
                  <a:pt x="26789" y="26789"/>
                </a:lnTo>
                <a:lnTo>
                  <a:pt x="17859" y="17859"/>
                </a:lnTo>
                <a:lnTo>
                  <a:pt x="17859" y="17859"/>
                </a:lnTo>
                <a:lnTo>
                  <a:pt x="17859" y="8930"/>
                </a:lnTo>
                <a:lnTo>
                  <a:pt x="17859" y="8930"/>
                </a:lnTo>
                <a:lnTo>
                  <a:pt x="8929" y="8930"/>
                </a:lnTo>
                <a:lnTo>
                  <a:pt x="8929" y="17859"/>
                </a:lnTo>
                <a:lnTo>
                  <a:pt x="8929" y="35719"/>
                </a:lnTo>
                <a:lnTo>
                  <a:pt x="8929" y="62508"/>
                </a:lnTo>
                <a:lnTo>
                  <a:pt x="8929" y="107156"/>
                </a:lnTo>
                <a:lnTo>
                  <a:pt x="0" y="160734"/>
                </a:lnTo>
                <a:lnTo>
                  <a:pt x="0" y="205383"/>
                </a:lnTo>
                <a:lnTo>
                  <a:pt x="8929" y="241101"/>
                </a:lnTo>
                <a:lnTo>
                  <a:pt x="17859" y="267891"/>
                </a:lnTo>
                <a:lnTo>
                  <a:pt x="35719" y="267891"/>
                </a:lnTo>
                <a:lnTo>
                  <a:pt x="53578" y="258961"/>
                </a:lnTo>
                <a:lnTo>
                  <a:pt x="80367" y="232172"/>
                </a:lnTo>
                <a:lnTo>
                  <a:pt x="98226" y="196453"/>
                </a:lnTo>
                <a:lnTo>
                  <a:pt x="116086" y="160734"/>
                </a:lnTo>
                <a:lnTo>
                  <a:pt x="133945" y="125016"/>
                </a:lnTo>
                <a:lnTo>
                  <a:pt x="142875" y="80367"/>
                </a:lnTo>
                <a:lnTo>
                  <a:pt x="151804" y="44648"/>
                </a:lnTo>
                <a:lnTo>
                  <a:pt x="160734" y="8930"/>
                </a:lnTo>
                <a:lnTo>
                  <a:pt x="160734" y="0"/>
                </a:lnTo>
                <a:lnTo>
                  <a:pt x="160734" y="0"/>
                </a:lnTo>
                <a:lnTo>
                  <a:pt x="151804" y="35719"/>
                </a:lnTo>
                <a:lnTo>
                  <a:pt x="142875" y="98226"/>
                </a:lnTo>
                <a:lnTo>
                  <a:pt x="125015" y="160734"/>
                </a:lnTo>
                <a:lnTo>
                  <a:pt x="116086" y="232172"/>
                </a:lnTo>
                <a:lnTo>
                  <a:pt x="116086" y="285750"/>
                </a:lnTo>
                <a:lnTo>
                  <a:pt x="125015" y="321469"/>
                </a:lnTo>
                <a:lnTo>
                  <a:pt x="142875" y="339328"/>
                </a:lnTo>
                <a:lnTo>
                  <a:pt x="151804" y="339328"/>
                </a:lnTo>
                <a:lnTo>
                  <a:pt x="169664" y="312539"/>
                </a:lnTo>
                <a:lnTo>
                  <a:pt x="169664"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688336" y="5197078"/>
            <a:ext cx="107157" cy="151806"/>
          </a:xfrm>
          <a:custGeom>
            <a:avLst/>
            <a:gdLst/>
            <a:ahLst/>
            <a:cxnLst/>
            <a:rect l="0" t="0" r="0" b="0"/>
            <a:pathLst>
              <a:path w="107157" h="151806">
                <a:moveTo>
                  <a:pt x="35719" y="0"/>
                </a:moveTo>
                <a:lnTo>
                  <a:pt x="35719" y="0"/>
                </a:lnTo>
                <a:lnTo>
                  <a:pt x="26789" y="8930"/>
                </a:lnTo>
                <a:lnTo>
                  <a:pt x="17859" y="17860"/>
                </a:lnTo>
                <a:lnTo>
                  <a:pt x="8930" y="26789"/>
                </a:lnTo>
                <a:lnTo>
                  <a:pt x="8930" y="44649"/>
                </a:lnTo>
                <a:lnTo>
                  <a:pt x="0" y="71438"/>
                </a:lnTo>
                <a:lnTo>
                  <a:pt x="0" y="89297"/>
                </a:lnTo>
                <a:lnTo>
                  <a:pt x="0" y="98227"/>
                </a:lnTo>
                <a:lnTo>
                  <a:pt x="8930" y="107156"/>
                </a:lnTo>
                <a:lnTo>
                  <a:pt x="8930" y="107156"/>
                </a:lnTo>
                <a:lnTo>
                  <a:pt x="17859" y="107156"/>
                </a:lnTo>
                <a:lnTo>
                  <a:pt x="26789" y="89297"/>
                </a:lnTo>
                <a:lnTo>
                  <a:pt x="35719" y="80367"/>
                </a:lnTo>
                <a:lnTo>
                  <a:pt x="44648" y="62508"/>
                </a:lnTo>
                <a:lnTo>
                  <a:pt x="53578" y="44649"/>
                </a:lnTo>
                <a:lnTo>
                  <a:pt x="62508" y="35719"/>
                </a:lnTo>
                <a:lnTo>
                  <a:pt x="71437" y="35719"/>
                </a:lnTo>
                <a:lnTo>
                  <a:pt x="71437" y="44649"/>
                </a:lnTo>
                <a:lnTo>
                  <a:pt x="80367" y="62508"/>
                </a:lnTo>
                <a:lnTo>
                  <a:pt x="80367" y="89297"/>
                </a:lnTo>
                <a:lnTo>
                  <a:pt x="80367" y="107156"/>
                </a:lnTo>
                <a:lnTo>
                  <a:pt x="89297" y="133945"/>
                </a:lnTo>
                <a:lnTo>
                  <a:pt x="98227" y="142875"/>
                </a:lnTo>
                <a:lnTo>
                  <a:pt x="98227" y="151805"/>
                </a:lnTo>
                <a:lnTo>
                  <a:pt x="98227" y="151805"/>
                </a:lnTo>
                <a:lnTo>
                  <a:pt x="98227" y="142875"/>
                </a:lnTo>
                <a:lnTo>
                  <a:pt x="107156" y="125016"/>
                </a:lnTo>
                <a:lnTo>
                  <a:pt x="10715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875859" y="5232797"/>
            <a:ext cx="26790" cy="35720"/>
          </a:xfrm>
          <a:custGeom>
            <a:avLst/>
            <a:gdLst/>
            <a:ahLst/>
            <a:cxnLst/>
            <a:rect l="0" t="0" r="0" b="0"/>
            <a:pathLst>
              <a:path w="26790" h="35720">
                <a:moveTo>
                  <a:pt x="26789" y="17859"/>
                </a:moveTo>
                <a:lnTo>
                  <a:pt x="26789" y="17859"/>
                </a:lnTo>
                <a:lnTo>
                  <a:pt x="17860" y="26789"/>
                </a:lnTo>
                <a:lnTo>
                  <a:pt x="8930" y="35719"/>
                </a:lnTo>
                <a:lnTo>
                  <a:pt x="0" y="35719"/>
                </a:lnTo>
                <a:lnTo>
                  <a:pt x="0" y="35719"/>
                </a:lnTo>
                <a:lnTo>
                  <a:pt x="0" y="35719"/>
                </a:lnTo>
                <a:lnTo>
                  <a:pt x="0" y="35719"/>
                </a:lnTo>
                <a:lnTo>
                  <a:pt x="8930" y="17859"/>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000875" y="5009555"/>
            <a:ext cx="17860" cy="26790"/>
          </a:xfrm>
          <a:custGeom>
            <a:avLst/>
            <a:gdLst/>
            <a:ahLst/>
            <a:cxnLst/>
            <a:rect l="0" t="0" r="0" b="0"/>
            <a:pathLst>
              <a:path w="17860" h="26790">
                <a:moveTo>
                  <a:pt x="0" y="0"/>
                </a:moveTo>
                <a:lnTo>
                  <a:pt x="0" y="0"/>
                </a:lnTo>
                <a:lnTo>
                  <a:pt x="0" y="0"/>
                </a:lnTo>
                <a:lnTo>
                  <a:pt x="8930" y="8929"/>
                </a:lnTo>
                <a:lnTo>
                  <a:pt x="8930" y="8929"/>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072313" y="5018484"/>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036594" y="5018484"/>
            <a:ext cx="107157" cy="250033"/>
          </a:xfrm>
          <a:custGeom>
            <a:avLst/>
            <a:gdLst/>
            <a:ahLst/>
            <a:cxnLst/>
            <a:rect l="0" t="0" r="0" b="0"/>
            <a:pathLst>
              <a:path w="107157" h="250033">
                <a:moveTo>
                  <a:pt x="35719" y="0"/>
                </a:moveTo>
                <a:lnTo>
                  <a:pt x="26789" y="8930"/>
                </a:lnTo>
                <a:lnTo>
                  <a:pt x="26789" y="17860"/>
                </a:lnTo>
                <a:lnTo>
                  <a:pt x="26789" y="35719"/>
                </a:lnTo>
                <a:lnTo>
                  <a:pt x="17859" y="53579"/>
                </a:lnTo>
                <a:lnTo>
                  <a:pt x="17859" y="80368"/>
                </a:lnTo>
                <a:lnTo>
                  <a:pt x="8929" y="107157"/>
                </a:lnTo>
                <a:lnTo>
                  <a:pt x="8929" y="133946"/>
                </a:lnTo>
                <a:lnTo>
                  <a:pt x="0" y="169664"/>
                </a:lnTo>
                <a:lnTo>
                  <a:pt x="0" y="196454"/>
                </a:lnTo>
                <a:lnTo>
                  <a:pt x="8929" y="214313"/>
                </a:lnTo>
                <a:lnTo>
                  <a:pt x="17859" y="241102"/>
                </a:lnTo>
                <a:lnTo>
                  <a:pt x="35719" y="250032"/>
                </a:lnTo>
                <a:lnTo>
                  <a:pt x="53578" y="250032"/>
                </a:lnTo>
                <a:lnTo>
                  <a:pt x="71437" y="241102"/>
                </a:lnTo>
                <a:lnTo>
                  <a:pt x="89297" y="232172"/>
                </a:lnTo>
                <a:lnTo>
                  <a:pt x="98226" y="214313"/>
                </a:lnTo>
                <a:lnTo>
                  <a:pt x="107156" y="196454"/>
                </a:lnTo>
                <a:lnTo>
                  <a:pt x="107156" y="178594"/>
                </a:lnTo>
                <a:lnTo>
                  <a:pt x="98226" y="151805"/>
                </a:lnTo>
                <a:lnTo>
                  <a:pt x="98226"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920508" y="5107781"/>
            <a:ext cx="160735" cy="53579"/>
          </a:xfrm>
          <a:custGeom>
            <a:avLst/>
            <a:gdLst/>
            <a:ahLst/>
            <a:cxnLst/>
            <a:rect l="0" t="0" r="0" b="0"/>
            <a:pathLst>
              <a:path w="160735" h="53579">
                <a:moveTo>
                  <a:pt x="0" y="53578"/>
                </a:moveTo>
                <a:lnTo>
                  <a:pt x="8930" y="44649"/>
                </a:lnTo>
                <a:lnTo>
                  <a:pt x="35719" y="44649"/>
                </a:lnTo>
                <a:lnTo>
                  <a:pt x="62508" y="35719"/>
                </a:lnTo>
                <a:lnTo>
                  <a:pt x="89297" y="35719"/>
                </a:lnTo>
                <a:lnTo>
                  <a:pt x="125015" y="26789"/>
                </a:lnTo>
                <a:lnTo>
                  <a:pt x="142875" y="1786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375922" y="5009555"/>
            <a:ext cx="17860" cy="321469"/>
          </a:xfrm>
          <a:custGeom>
            <a:avLst/>
            <a:gdLst/>
            <a:ahLst/>
            <a:cxnLst/>
            <a:rect l="0" t="0" r="0" b="0"/>
            <a:pathLst>
              <a:path w="17860" h="321469">
                <a:moveTo>
                  <a:pt x="17859" y="8929"/>
                </a:moveTo>
                <a:lnTo>
                  <a:pt x="8930" y="0"/>
                </a:lnTo>
                <a:lnTo>
                  <a:pt x="8930" y="0"/>
                </a:lnTo>
                <a:lnTo>
                  <a:pt x="0" y="0"/>
                </a:lnTo>
                <a:lnTo>
                  <a:pt x="0" y="0"/>
                </a:lnTo>
                <a:lnTo>
                  <a:pt x="0" y="17859"/>
                </a:lnTo>
                <a:lnTo>
                  <a:pt x="8930" y="44648"/>
                </a:lnTo>
                <a:lnTo>
                  <a:pt x="8930" y="80367"/>
                </a:lnTo>
                <a:lnTo>
                  <a:pt x="0" y="133945"/>
                </a:lnTo>
                <a:lnTo>
                  <a:pt x="0" y="187523"/>
                </a:lnTo>
                <a:lnTo>
                  <a:pt x="0" y="241101"/>
                </a:lnTo>
                <a:lnTo>
                  <a:pt x="0" y="276820"/>
                </a:lnTo>
                <a:lnTo>
                  <a:pt x="0" y="303609"/>
                </a:lnTo>
                <a:lnTo>
                  <a:pt x="8930" y="321468"/>
                </a:lnTo>
                <a:lnTo>
                  <a:pt x="8930" y="312539"/>
                </a:lnTo>
                <a:lnTo>
                  <a:pt x="17859" y="285750"/>
                </a:lnTo>
                <a:lnTo>
                  <a:pt x="8930" y="241101"/>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152680" y="4991695"/>
            <a:ext cx="312540" cy="80369"/>
          </a:xfrm>
          <a:custGeom>
            <a:avLst/>
            <a:gdLst/>
            <a:ahLst/>
            <a:cxnLst/>
            <a:rect l="0" t="0" r="0" b="0"/>
            <a:pathLst>
              <a:path w="312540" h="80369">
                <a:moveTo>
                  <a:pt x="0" y="80368"/>
                </a:moveTo>
                <a:lnTo>
                  <a:pt x="0" y="71438"/>
                </a:lnTo>
                <a:lnTo>
                  <a:pt x="8929" y="62508"/>
                </a:lnTo>
                <a:lnTo>
                  <a:pt x="26789" y="53578"/>
                </a:lnTo>
                <a:lnTo>
                  <a:pt x="53578" y="35719"/>
                </a:lnTo>
                <a:lnTo>
                  <a:pt x="89297" y="17860"/>
                </a:lnTo>
                <a:lnTo>
                  <a:pt x="125015" y="8930"/>
                </a:lnTo>
                <a:lnTo>
                  <a:pt x="169664" y="0"/>
                </a:lnTo>
                <a:lnTo>
                  <a:pt x="205383" y="0"/>
                </a:lnTo>
                <a:lnTo>
                  <a:pt x="241101" y="0"/>
                </a:lnTo>
                <a:lnTo>
                  <a:pt x="276820" y="0"/>
                </a:lnTo>
                <a:lnTo>
                  <a:pt x="312539" y="8930"/>
                </a:lnTo>
                <a:lnTo>
                  <a:pt x="31253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447359" y="5080992"/>
            <a:ext cx="89298" cy="196454"/>
          </a:xfrm>
          <a:custGeom>
            <a:avLst/>
            <a:gdLst/>
            <a:ahLst/>
            <a:cxnLst/>
            <a:rect l="0" t="0" r="0" b="0"/>
            <a:pathLst>
              <a:path w="89298" h="196454">
                <a:moveTo>
                  <a:pt x="35719" y="89297"/>
                </a:moveTo>
                <a:lnTo>
                  <a:pt x="26789" y="89297"/>
                </a:lnTo>
                <a:lnTo>
                  <a:pt x="35719" y="89297"/>
                </a:lnTo>
                <a:lnTo>
                  <a:pt x="35719" y="80367"/>
                </a:lnTo>
                <a:lnTo>
                  <a:pt x="44649" y="80367"/>
                </a:lnTo>
                <a:lnTo>
                  <a:pt x="62508" y="71438"/>
                </a:lnTo>
                <a:lnTo>
                  <a:pt x="71438" y="62508"/>
                </a:lnTo>
                <a:lnTo>
                  <a:pt x="80368" y="53578"/>
                </a:lnTo>
                <a:lnTo>
                  <a:pt x="89297" y="35719"/>
                </a:lnTo>
                <a:lnTo>
                  <a:pt x="89297" y="26789"/>
                </a:lnTo>
                <a:lnTo>
                  <a:pt x="89297" y="8930"/>
                </a:lnTo>
                <a:lnTo>
                  <a:pt x="89297" y="0"/>
                </a:lnTo>
                <a:lnTo>
                  <a:pt x="89297" y="0"/>
                </a:lnTo>
                <a:lnTo>
                  <a:pt x="71438" y="8930"/>
                </a:lnTo>
                <a:lnTo>
                  <a:pt x="62508" y="26789"/>
                </a:lnTo>
                <a:lnTo>
                  <a:pt x="44649" y="53578"/>
                </a:lnTo>
                <a:lnTo>
                  <a:pt x="26789" y="89297"/>
                </a:lnTo>
                <a:lnTo>
                  <a:pt x="8930" y="116086"/>
                </a:lnTo>
                <a:lnTo>
                  <a:pt x="0" y="142875"/>
                </a:lnTo>
                <a:lnTo>
                  <a:pt x="0" y="169664"/>
                </a:lnTo>
                <a:lnTo>
                  <a:pt x="17860" y="187524"/>
                </a:lnTo>
                <a:lnTo>
                  <a:pt x="35719" y="196453"/>
                </a:lnTo>
                <a:lnTo>
                  <a:pt x="53579" y="196453"/>
                </a:lnTo>
                <a:lnTo>
                  <a:pt x="89297" y="178594"/>
                </a:lnTo>
                <a:lnTo>
                  <a:pt x="8929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554516" y="5054203"/>
            <a:ext cx="98227" cy="196454"/>
          </a:xfrm>
          <a:custGeom>
            <a:avLst/>
            <a:gdLst/>
            <a:ahLst/>
            <a:cxnLst/>
            <a:rect l="0" t="0" r="0" b="0"/>
            <a:pathLst>
              <a:path w="98227" h="196454">
                <a:moveTo>
                  <a:pt x="98226" y="0"/>
                </a:moveTo>
                <a:lnTo>
                  <a:pt x="98226" y="8930"/>
                </a:lnTo>
                <a:lnTo>
                  <a:pt x="89297" y="17860"/>
                </a:lnTo>
                <a:lnTo>
                  <a:pt x="80367" y="26789"/>
                </a:lnTo>
                <a:lnTo>
                  <a:pt x="80367" y="53578"/>
                </a:lnTo>
                <a:lnTo>
                  <a:pt x="80367" y="71438"/>
                </a:lnTo>
                <a:lnTo>
                  <a:pt x="71437" y="98227"/>
                </a:lnTo>
                <a:lnTo>
                  <a:pt x="71437" y="116086"/>
                </a:lnTo>
                <a:lnTo>
                  <a:pt x="71437" y="133945"/>
                </a:lnTo>
                <a:lnTo>
                  <a:pt x="71437" y="151805"/>
                </a:lnTo>
                <a:lnTo>
                  <a:pt x="71437" y="169664"/>
                </a:lnTo>
                <a:lnTo>
                  <a:pt x="62507" y="178594"/>
                </a:lnTo>
                <a:lnTo>
                  <a:pt x="53578" y="187524"/>
                </a:lnTo>
                <a:lnTo>
                  <a:pt x="44648" y="196453"/>
                </a:lnTo>
                <a:lnTo>
                  <a:pt x="26789" y="196453"/>
                </a:lnTo>
                <a:lnTo>
                  <a:pt x="17859" y="196453"/>
                </a:lnTo>
                <a:lnTo>
                  <a:pt x="8929" y="196453"/>
                </a:lnTo>
                <a:lnTo>
                  <a:pt x="0" y="196453"/>
                </a:lnTo>
                <a:lnTo>
                  <a:pt x="0" y="187524"/>
                </a:lnTo>
                <a:lnTo>
                  <a:pt x="8929" y="169664"/>
                </a:lnTo>
                <a:lnTo>
                  <a:pt x="892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733109" y="4929188"/>
            <a:ext cx="125017" cy="321469"/>
          </a:xfrm>
          <a:custGeom>
            <a:avLst/>
            <a:gdLst/>
            <a:ahLst/>
            <a:cxnLst/>
            <a:rect l="0" t="0" r="0" b="0"/>
            <a:pathLst>
              <a:path w="125017" h="321469">
                <a:moveTo>
                  <a:pt x="53579" y="0"/>
                </a:moveTo>
                <a:lnTo>
                  <a:pt x="53579" y="8929"/>
                </a:lnTo>
                <a:lnTo>
                  <a:pt x="44649" y="17859"/>
                </a:lnTo>
                <a:lnTo>
                  <a:pt x="35719" y="44648"/>
                </a:lnTo>
                <a:lnTo>
                  <a:pt x="26789" y="80367"/>
                </a:lnTo>
                <a:lnTo>
                  <a:pt x="8930" y="116085"/>
                </a:lnTo>
                <a:lnTo>
                  <a:pt x="0" y="160734"/>
                </a:lnTo>
                <a:lnTo>
                  <a:pt x="0" y="205382"/>
                </a:lnTo>
                <a:lnTo>
                  <a:pt x="8930" y="241101"/>
                </a:lnTo>
                <a:lnTo>
                  <a:pt x="26789" y="267890"/>
                </a:lnTo>
                <a:lnTo>
                  <a:pt x="53579" y="294679"/>
                </a:lnTo>
                <a:lnTo>
                  <a:pt x="71438" y="312539"/>
                </a:lnTo>
                <a:lnTo>
                  <a:pt x="89297" y="321468"/>
                </a:lnTo>
                <a:lnTo>
                  <a:pt x="107157" y="321468"/>
                </a:lnTo>
                <a:lnTo>
                  <a:pt x="125016" y="312539"/>
                </a:lnTo>
                <a:lnTo>
                  <a:pt x="125016" y="303609"/>
                </a:lnTo>
                <a:lnTo>
                  <a:pt x="125016" y="276820"/>
                </a:lnTo>
                <a:lnTo>
                  <a:pt x="107157" y="241101"/>
                </a:lnTo>
                <a:lnTo>
                  <a:pt x="107157"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572375" y="5018484"/>
            <a:ext cx="169665" cy="44650"/>
          </a:xfrm>
          <a:custGeom>
            <a:avLst/>
            <a:gdLst/>
            <a:ahLst/>
            <a:cxnLst/>
            <a:rect l="0" t="0" r="0" b="0"/>
            <a:pathLst>
              <a:path w="169665" h="44650">
                <a:moveTo>
                  <a:pt x="0" y="44649"/>
                </a:moveTo>
                <a:lnTo>
                  <a:pt x="8930" y="44649"/>
                </a:lnTo>
                <a:lnTo>
                  <a:pt x="17859" y="44649"/>
                </a:lnTo>
                <a:lnTo>
                  <a:pt x="44648" y="35719"/>
                </a:lnTo>
                <a:lnTo>
                  <a:pt x="71438" y="26789"/>
                </a:lnTo>
                <a:lnTo>
                  <a:pt x="98227" y="17860"/>
                </a:lnTo>
                <a:lnTo>
                  <a:pt x="133945"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884914" y="5000625"/>
            <a:ext cx="196454" cy="187524"/>
          </a:xfrm>
          <a:custGeom>
            <a:avLst/>
            <a:gdLst/>
            <a:ahLst/>
            <a:cxnLst/>
            <a:rect l="0" t="0" r="0" b="0"/>
            <a:pathLst>
              <a:path w="196454" h="187524">
                <a:moveTo>
                  <a:pt x="160734" y="0"/>
                </a:moveTo>
                <a:lnTo>
                  <a:pt x="151805" y="0"/>
                </a:lnTo>
                <a:lnTo>
                  <a:pt x="151805" y="0"/>
                </a:lnTo>
                <a:lnTo>
                  <a:pt x="133945" y="8930"/>
                </a:lnTo>
                <a:lnTo>
                  <a:pt x="125016" y="8930"/>
                </a:lnTo>
                <a:lnTo>
                  <a:pt x="98227" y="26789"/>
                </a:lnTo>
                <a:lnTo>
                  <a:pt x="89297" y="44648"/>
                </a:lnTo>
                <a:lnTo>
                  <a:pt x="80367" y="62508"/>
                </a:lnTo>
                <a:lnTo>
                  <a:pt x="80367" y="80367"/>
                </a:lnTo>
                <a:lnTo>
                  <a:pt x="98227" y="98227"/>
                </a:lnTo>
                <a:lnTo>
                  <a:pt x="116086" y="107156"/>
                </a:lnTo>
                <a:lnTo>
                  <a:pt x="142875" y="116086"/>
                </a:lnTo>
                <a:lnTo>
                  <a:pt x="169664" y="125016"/>
                </a:lnTo>
                <a:lnTo>
                  <a:pt x="187524" y="133945"/>
                </a:lnTo>
                <a:lnTo>
                  <a:pt x="196453" y="142875"/>
                </a:lnTo>
                <a:lnTo>
                  <a:pt x="196453" y="151805"/>
                </a:lnTo>
                <a:lnTo>
                  <a:pt x="178594" y="160734"/>
                </a:lnTo>
                <a:lnTo>
                  <a:pt x="151805" y="169664"/>
                </a:lnTo>
                <a:lnTo>
                  <a:pt x="125016" y="178594"/>
                </a:lnTo>
                <a:lnTo>
                  <a:pt x="89297" y="187523"/>
                </a:lnTo>
                <a:lnTo>
                  <a:pt x="62508" y="187523"/>
                </a:lnTo>
                <a:lnTo>
                  <a:pt x="35719" y="178594"/>
                </a:lnTo>
                <a:lnTo>
                  <a:pt x="26789" y="160734"/>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759773" y="4348757"/>
            <a:ext cx="62509" cy="205384"/>
          </a:xfrm>
          <a:custGeom>
            <a:avLst/>
            <a:gdLst/>
            <a:ahLst/>
            <a:cxnLst/>
            <a:rect l="0" t="0" r="0" b="0"/>
            <a:pathLst>
              <a:path w="62509" h="205384">
                <a:moveTo>
                  <a:pt x="26790" y="0"/>
                </a:moveTo>
                <a:lnTo>
                  <a:pt x="26790" y="0"/>
                </a:lnTo>
                <a:lnTo>
                  <a:pt x="17860" y="8930"/>
                </a:lnTo>
                <a:lnTo>
                  <a:pt x="8930" y="8930"/>
                </a:lnTo>
                <a:lnTo>
                  <a:pt x="0" y="26789"/>
                </a:lnTo>
                <a:lnTo>
                  <a:pt x="0" y="44649"/>
                </a:lnTo>
                <a:lnTo>
                  <a:pt x="0" y="71438"/>
                </a:lnTo>
                <a:lnTo>
                  <a:pt x="0" y="98227"/>
                </a:lnTo>
                <a:lnTo>
                  <a:pt x="8930" y="116086"/>
                </a:lnTo>
                <a:lnTo>
                  <a:pt x="17860" y="142875"/>
                </a:lnTo>
                <a:lnTo>
                  <a:pt x="26790" y="160735"/>
                </a:lnTo>
                <a:lnTo>
                  <a:pt x="35719" y="178594"/>
                </a:lnTo>
                <a:lnTo>
                  <a:pt x="44649" y="187524"/>
                </a:lnTo>
                <a:lnTo>
                  <a:pt x="53579" y="196454"/>
                </a:lnTo>
                <a:lnTo>
                  <a:pt x="62508" y="205383"/>
                </a:lnTo>
                <a:lnTo>
                  <a:pt x="62508" y="205383"/>
                </a:lnTo>
                <a:lnTo>
                  <a:pt x="6250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652617" y="4518421"/>
            <a:ext cx="196454" cy="116087"/>
          </a:xfrm>
          <a:custGeom>
            <a:avLst/>
            <a:gdLst/>
            <a:ahLst/>
            <a:cxnLst/>
            <a:rect l="0" t="0" r="0" b="0"/>
            <a:pathLst>
              <a:path w="196454" h="116087">
                <a:moveTo>
                  <a:pt x="8930" y="116086"/>
                </a:moveTo>
                <a:lnTo>
                  <a:pt x="0" y="116086"/>
                </a:lnTo>
                <a:lnTo>
                  <a:pt x="0" y="116086"/>
                </a:lnTo>
                <a:lnTo>
                  <a:pt x="0" y="116086"/>
                </a:lnTo>
                <a:lnTo>
                  <a:pt x="8930" y="116086"/>
                </a:lnTo>
                <a:lnTo>
                  <a:pt x="26789" y="116086"/>
                </a:lnTo>
                <a:lnTo>
                  <a:pt x="44649" y="116086"/>
                </a:lnTo>
                <a:lnTo>
                  <a:pt x="71438" y="116086"/>
                </a:lnTo>
                <a:lnTo>
                  <a:pt x="98227" y="107157"/>
                </a:lnTo>
                <a:lnTo>
                  <a:pt x="133946" y="98227"/>
                </a:lnTo>
                <a:lnTo>
                  <a:pt x="151805" y="80368"/>
                </a:lnTo>
                <a:lnTo>
                  <a:pt x="178594" y="71438"/>
                </a:lnTo>
                <a:lnTo>
                  <a:pt x="187524" y="53579"/>
                </a:lnTo>
                <a:lnTo>
                  <a:pt x="196453" y="35719"/>
                </a:lnTo>
                <a:lnTo>
                  <a:pt x="196453" y="1786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563320" y="4321968"/>
            <a:ext cx="285751" cy="98228"/>
          </a:xfrm>
          <a:custGeom>
            <a:avLst/>
            <a:gdLst/>
            <a:ahLst/>
            <a:cxnLst/>
            <a:rect l="0" t="0" r="0" b="0"/>
            <a:pathLst>
              <a:path w="285751" h="98228">
                <a:moveTo>
                  <a:pt x="0" y="98227"/>
                </a:moveTo>
                <a:lnTo>
                  <a:pt x="0" y="98227"/>
                </a:lnTo>
                <a:lnTo>
                  <a:pt x="8930" y="80368"/>
                </a:lnTo>
                <a:lnTo>
                  <a:pt x="17860" y="62508"/>
                </a:lnTo>
                <a:lnTo>
                  <a:pt x="44649" y="53578"/>
                </a:lnTo>
                <a:lnTo>
                  <a:pt x="71438" y="35719"/>
                </a:lnTo>
                <a:lnTo>
                  <a:pt x="98227" y="26789"/>
                </a:lnTo>
                <a:lnTo>
                  <a:pt x="133946" y="17860"/>
                </a:lnTo>
                <a:lnTo>
                  <a:pt x="169664" y="8930"/>
                </a:lnTo>
                <a:lnTo>
                  <a:pt x="214313" y="0"/>
                </a:lnTo>
                <a:lnTo>
                  <a:pt x="250032" y="0"/>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6956227" y="4313039"/>
            <a:ext cx="178594" cy="232173"/>
          </a:xfrm>
          <a:custGeom>
            <a:avLst/>
            <a:gdLst/>
            <a:ahLst/>
            <a:cxnLst/>
            <a:rect l="0" t="0" r="0" b="0"/>
            <a:pathLst>
              <a:path w="178594" h="232173">
                <a:moveTo>
                  <a:pt x="17859" y="0"/>
                </a:moveTo>
                <a:lnTo>
                  <a:pt x="26789" y="0"/>
                </a:lnTo>
                <a:lnTo>
                  <a:pt x="26789" y="0"/>
                </a:lnTo>
                <a:lnTo>
                  <a:pt x="35718" y="0"/>
                </a:lnTo>
                <a:lnTo>
                  <a:pt x="35718" y="0"/>
                </a:lnTo>
                <a:lnTo>
                  <a:pt x="35718" y="0"/>
                </a:lnTo>
                <a:lnTo>
                  <a:pt x="26789" y="17859"/>
                </a:lnTo>
                <a:lnTo>
                  <a:pt x="17859" y="35718"/>
                </a:lnTo>
                <a:lnTo>
                  <a:pt x="8929" y="62507"/>
                </a:lnTo>
                <a:lnTo>
                  <a:pt x="0" y="89297"/>
                </a:lnTo>
                <a:lnTo>
                  <a:pt x="0" y="125015"/>
                </a:lnTo>
                <a:lnTo>
                  <a:pt x="0" y="151804"/>
                </a:lnTo>
                <a:lnTo>
                  <a:pt x="0" y="187523"/>
                </a:lnTo>
                <a:lnTo>
                  <a:pt x="0" y="205382"/>
                </a:lnTo>
                <a:lnTo>
                  <a:pt x="0" y="223242"/>
                </a:lnTo>
                <a:lnTo>
                  <a:pt x="8929" y="223242"/>
                </a:lnTo>
                <a:lnTo>
                  <a:pt x="17859" y="223242"/>
                </a:lnTo>
                <a:lnTo>
                  <a:pt x="17859" y="214312"/>
                </a:lnTo>
                <a:lnTo>
                  <a:pt x="26789" y="205382"/>
                </a:lnTo>
                <a:lnTo>
                  <a:pt x="44648" y="187523"/>
                </a:lnTo>
                <a:lnTo>
                  <a:pt x="53578" y="160734"/>
                </a:lnTo>
                <a:lnTo>
                  <a:pt x="62507" y="142875"/>
                </a:lnTo>
                <a:lnTo>
                  <a:pt x="71437" y="125015"/>
                </a:lnTo>
                <a:lnTo>
                  <a:pt x="80367" y="116086"/>
                </a:lnTo>
                <a:lnTo>
                  <a:pt x="80367" y="116086"/>
                </a:lnTo>
                <a:lnTo>
                  <a:pt x="80367" y="125015"/>
                </a:lnTo>
                <a:lnTo>
                  <a:pt x="80367" y="142875"/>
                </a:lnTo>
                <a:lnTo>
                  <a:pt x="80367" y="169664"/>
                </a:lnTo>
                <a:lnTo>
                  <a:pt x="89296" y="196453"/>
                </a:lnTo>
                <a:lnTo>
                  <a:pt x="98226" y="214312"/>
                </a:lnTo>
                <a:lnTo>
                  <a:pt x="107156" y="223242"/>
                </a:lnTo>
                <a:lnTo>
                  <a:pt x="116086" y="232172"/>
                </a:lnTo>
                <a:lnTo>
                  <a:pt x="133945" y="223242"/>
                </a:lnTo>
                <a:lnTo>
                  <a:pt x="151804" y="214312"/>
                </a:lnTo>
                <a:lnTo>
                  <a:pt x="169664" y="205382"/>
                </a:lnTo>
                <a:lnTo>
                  <a:pt x="178593" y="187523"/>
                </a:lnTo>
                <a:lnTo>
                  <a:pt x="17859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7161609" y="4196953"/>
            <a:ext cx="62509" cy="392907"/>
          </a:xfrm>
          <a:custGeom>
            <a:avLst/>
            <a:gdLst/>
            <a:ahLst/>
            <a:cxnLst/>
            <a:rect l="0" t="0" r="0" b="0"/>
            <a:pathLst>
              <a:path w="62509" h="392907">
                <a:moveTo>
                  <a:pt x="62508" y="0"/>
                </a:moveTo>
                <a:lnTo>
                  <a:pt x="53579" y="8929"/>
                </a:lnTo>
                <a:lnTo>
                  <a:pt x="44649" y="26789"/>
                </a:lnTo>
                <a:lnTo>
                  <a:pt x="35719" y="53578"/>
                </a:lnTo>
                <a:lnTo>
                  <a:pt x="26789" y="89297"/>
                </a:lnTo>
                <a:lnTo>
                  <a:pt x="17860" y="133945"/>
                </a:lnTo>
                <a:lnTo>
                  <a:pt x="8930" y="187523"/>
                </a:lnTo>
                <a:lnTo>
                  <a:pt x="0" y="241101"/>
                </a:lnTo>
                <a:lnTo>
                  <a:pt x="0" y="285750"/>
                </a:lnTo>
                <a:lnTo>
                  <a:pt x="0" y="330398"/>
                </a:lnTo>
                <a:lnTo>
                  <a:pt x="8930" y="357187"/>
                </a:lnTo>
                <a:lnTo>
                  <a:pt x="8930" y="383976"/>
                </a:lnTo>
                <a:lnTo>
                  <a:pt x="17860" y="392906"/>
                </a:lnTo>
                <a:lnTo>
                  <a:pt x="26789" y="383976"/>
                </a:lnTo>
                <a:lnTo>
                  <a:pt x="26789"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974086" y="4366617"/>
            <a:ext cx="223243" cy="26790"/>
          </a:xfrm>
          <a:custGeom>
            <a:avLst/>
            <a:gdLst/>
            <a:ahLst/>
            <a:cxnLst/>
            <a:rect l="0" t="0" r="0" b="0"/>
            <a:pathLst>
              <a:path w="223243" h="26790">
                <a:moveTo>
                  <a:pt x="0" y="26789"/>
                </a:moveTo>
                <a:lnTo>
                  <a:pt x="0" y="26789"/>
                </a:lnTo>
                <a:lnTo>
                  <a:pt x="8930" y="26789"/>
                </a:lnTo>
                <a:lnTo>
                  <a:pt x="17859" y="17859"/>
                </a:lnTo>
                <a:lnTo>
                  <a:pt x="53578" y="8929"/>
                </a:lnTo>
                <a:lnTo>
                  <a:pt x="89297" y="0"/>
                </a:lnTo>
                <a:lnTo>
                  <a:pt x="125016" y="0"/>
                </a:lnTo>
                <a:lnTo>
                  <a:pt x="160734" y="0"/>
                </a:lnTo>
                <a:lnTo>
                  <a:pt x="196453"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7224117" y="4366617"/>
            <a:ext cx="133947" cy="178595"/>
          </a:xfrm>
          <a:custGeom>
            <a:avLst/>
            <a:gdLst/>
            <a:ahLst/>
            <a:cxnLst/>
            <a:rect l="0" t="0" r="0" b="0"/>
            <a:pathLst>
              <a:path w="133947" h="178595">
                <a:moveTo>
                  <a:pt x="44649" y="125015"/>
                </a:moveTo>
                <a:lnTo>
                  <a:pt x="44649" y="125015"/>
                </a:lnTo>
                <a:lnTo>
                  <a:pt x="44649" y="125015"/>
                </a:lnTo>
                <a:lnTo>
                  <a:pt x="44649" y="125015"/>
                </a:lnTo>
                <a:lnTo>
                  <a:pt x="44649" y="125015"/>
                </a:lnTo>
                <a:lnTo>
                  <a:pt x="53578" y="116086"/>
                </a:lnTo>
                <a:lnTo>
                  <a:pt x="71438" y="116086"/>
                </a:lnTo>
                <a:lnTo>
                  <a:pt x="80367" y="98226"/>
                </a:lnTo>
                <a:lnTo>
                  <a:pt x="98227" y="89297"/>
                </a:lnTo>
                <a:lnTo>
                  <a:pt x="116086" y="71437"/>
                </a:lnTo>
                <a:lnTo>
                  <a:pt x="125016" y="53578"/>
                </a:lnTo>
                <a:lnTo>
                  <a:pt x="133946" y="35719"/>
                </a:lnTo>
                <a:lnTo>
                  <a:pt x="133946" y="17859"/>
                </a:lnTo>
                <a:lnTo>
                  <a:pt x="125016" y="8929"/>
                </a:lnTo>
                <a:lnTo>
                  <a:pt x="116086" y="0"/>
                </a:lnTo>
                <a:lnTo>
                  <a:pt x="98227" y="8929"/>
                </a:lnTo>
                <a:lnTo>
                  <a:pt x="71438" y="26789"/>
                </a:lnTo>
                <a:lnTo>
                  <a:pt x="44649" y="53578"/>
                </a:lnTo>
                <a:lnTo>
                  <a:pt x="17860" y="98226"/>
                </a:lnTo>
                <a:lnTo>
                  <a:pt x="0" y="125015"/>
                </a:lnTo>
                <a:lnTo>
                  <a:pt x="0" y="160734"/>
                </a:lnTo>
                <a:lnTo>
                  <a:pt x="8930" y="169664"/>
                </a:lnTo>
                <a:lnTo>
                  <a:pt x="26789" y="178594"/>
                </a:lnTo>
                <a:lnTo>
                  <a:pt x="53578" y="178594"/>
                </a:lnTo>
                <a:lnTo>
                  <a:pt x="80367" y="169664"/>
                </a:lnTo>
                <a:lnTo>
                  <a:pt x="107156" y="151804"/>
                </a:lnTo>
                <a:lnTo>
                  <a:pt x="107156"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7384852" y="4366617"/>
            <a:ext cx="294680" cy="383977"/>
          </a:xfrm>
          <a:custGeom>
            <a:avLst/>
            <a:gdLst/>
            <a:ahLst/>
            <a:cxnLst/>
            <a:rect l="0" t="0" r="0" b="0"/>
            <a:pathLst>
              <a:path w="294680" h="383977">
                <a:moveTo>
                  <a:pt x="53578" y="80367"/>
                </a:moveTo>
                <a:lnTo>
                  <a:pt x="53578" y="80367"/>
                </a:lnTo>
                <a:lnTo>
                  <a:pt x="53578" y="71437"/>
                </a:lnTo>
                <a:lnTo>
                  <a:pt x="53578" y="71437"/>
                </a:lnTo>
                <a:lnTo>
                  <a:pt x="53578" y="71437"/>
                </a:lnTo>
                <a:lnTo>
                  <a:pt x="62507" y="62508"/>
                </a:lnTo>
                <a:lnTo>
                  <a:pt x="80367" y="62508"/>
                </a:lnTo>
                <a:lnTo>
                  <a:pt x="89296" y="53578"/>
                </a:lnTo>
                <a:lnTo>
                  <a:pt x="98226" y="44648"/>
                </a:lnTo>
                <a:lnTo>
                  <a:pt x="107156" y="53578"/>
                </a:lnTo>
                <a:lnTo>
                  <a:pt x="116086" y="62508"/>
                </a:lnTo>
                <a:lnTo>
                  <a:pt x="116086" y="89297"/>
                </a:lnTo>
                <a:lnTo>
                  <a:pt x="107156" y="133945"/>
                </a:lnTo>
                <a:lnTo>
                  <a:pt x="98226" y="187523"/>
                </a:lnTo>
                <a:lnTo>
                  <a:pt x="89296" y="241101"/>
                </a:lnTo>
                <a:lnTo>
                  <a:pt x="80367" y="294679"/>
                </a:lnTo>
                <a:lnTo>
                  <a:pt x="62507" y="339328"/>
                </a:lnTo>
                <a:lnTo>
                  <a:pt x="62507" y="366117"/>
                </a:lnTo>
                <a:lnTo>
                  <a:pt x="44648" y="383976"/>
                </a:lnTo>
                <a:lnTo>
                  <a:pt x="35718" y="383976"/>
                </a:lnTo>
                <a:lnTo>
                  <a:pt x="26789" y="366117"/>
                </a:lnTo>
                <a:lnTo>
                  <a:pt x="8929" y="339328"/>
                </a:lnTo>
                <a:lnTo>
                  <a:pt x="8929" y="294679"/>
                </a:lnTo>
                <a:lnTo>
                  <a:pt x="0" y="241101"/>
                </a:lnTo>
                <a:lnTo>
                  <a:pt x="8929" y="196453"/>
                </a:lnTo>
                <a:lnTo>
                  <a:pt x="26789" y="151804"/>
                </a:lnTo>
                <a:lnTo>
                  <a:pt x="35718" y="116086"/>
                </a:lnTo>
                <a:lnTo>
                  <a:pt x="53578" y="89297"/>
                </a:lnTo>
                <a:lnTo>
                  <a:pt x="80367" y="62508"/>
                </a:lnTo>
                <a:lnTo>
                  <a:pt x="107156" y="44648"/>
                </a:lnTo>
                <a:lnTo>
                  <a:pt x="133945" y="26789"/>
                </a:lnTo>
                <a:lnTo>
                  <a:pt x="151804" y="17859"/>
                </a:lnTo>
                <a:lnTo>
                  <a:pt x="169664" y="17859"/>
                </a:lnTo>
                <a:lnTo>
                  <a:pt x="187523" y="17859"/>
                </a:lnTo>
                <a:lnTo>
                  <a:pt x="205382" y="26789"/>
                </a:lnTo>
                <a:lnTo>
                  <a:pt x="223242" y="35719"/>
                </a:lnTo>
                <a:lnTo>
                  <a:pt x="232171" y="53578"/>
                </a:lnTo>
                <a:lnTo>
                  <a:pt x="241101" y="71437"/>
                </a:lnTo>
                <a:lnTo>
                  <a:pt x="241101" y="98226"/>
                </a:lnTo>
                <a:lnTo>
                  <a:pt x="241101" y="107156"/>
                </a:lnTo>
                <a:lnTo>
                  <a:pt x="241101" y="116086"/>
                </a:lnTo>
                <a:lnTo>
                  <a:pt x="241101" y="125015"/>
                </a:lnTo>
                <a:lnTo>
                  <a:pt x="241101" y="125015"/>
                </a:lnTo>
                <a:lnTo>
                  <a:pt x="232171" y="116086"/>
                </a:lnTo>
                <a:lnTo>
                  <a:pt x="223242" y="107156"/>
                </a:lnTo>
                <a:lnTo>
                  <a:pt x="223242" y="89297"/>
                </a:lnTo>
                <a:lnTo>
                  <a:pt x="223242" y="71437"/>
                </a:lnTo>
                <a:lnTo>
                  <a:pt x="223242" y="53578"/>
                </a:lnTo>
                <a:lnTo>
                  <a:pt x="232171" y="26789"/>
                </a:lnTo>
                <a:lnTo>
                  <a:pt x="241101" y="17859"/>
                </a:lnTo>
                <a:lnTo>
                  <a:pt x="250031" y="8929"/>
                </a:lnTo>
                <a:lnTo>
                  <a:pt x="258961" y="0"/>
                </a:lnTo>
                <a:lnTo>
                  <a:pt x="276820" y="8929"/>
                </a:lnTo>
                <a:lnTo>
                  <a:pt x="294679" y="8929"/>
                </a:lnTo>
                <a:lnTo>
                  <a:pt x="29467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7625953" y="4071937"/>
            <a:ext cx="321470" cy="535782"/>
          </a:xfrm>
          <a:custGeom>
            <a:avLst/>
            <a:gdLst/>
            <a:ahLst/>
            <a:cxnLst/>
            <a:rect l="0" t="0" r="0" b="0"/>
            <a:pathLst>
              <a:path w="321470" h="535782">
                <a:moveTo>
                  <a:pt x="116086" y="267891"/>
                </a:moveTo>
                <a:lnTo>
                  <a:pt x="107156" y="267891"/>
                </a:lnTo>
                <a:lnTo>
                  <a:pt x="107156" y="258961"/>
                </a:lnTo>
                <a:lnTo>
                  <a:pt x="89297" y="258961"/>
                </a:lnTo>
                <a:lnTo>
                  <a:pt x="80367" y="267891"/>
                </a:lnTo>
                <a:lnTo>
                  <a:pt x="71438" y="276820"/>
                </a:lnTo>
                <a:lnTo>
                  <a:pt x="53578" y="303609"/>
                </a:lnTo>
                <a:lnTo>
                  <a:pt x="35719" y="348258"/>
                </a:lnTo>
                <a:lnTo>
                  <a:pt x="17860" y="392906"/>
                </a:lnTo>
                <a:lnTo>
                  <a:pt x="0" y="446484"/>
                </a:lnTo>
                <a:lnTo>
                  <a:pt x="0" y="491133"/>
                </a:lnTo>
                <a:lnTo>
                  <a:pt x="0" y="517922"/>
                </a:lnTo>
                <a:lnTo>
                  <a:pt x="17860" y="535781"/>
                </a:lnTo>
                <a:lnTo>
                  <a:pt x="35719" y="517922"/>
                </a:lnTo>
                <a:lnTo>
                  <a:pt x="62508" y="500063"/>
                </a:lnTo>
                <a:lnTo>
                  <a:pt x="89297" y="464344"/>
                </a:lnTo>
                <a:lnTo>
                  <a:pt x="116086" y="428625"/>
                </a:lnTo>
                <a:lnTo>
                  <a:pt x="142875" y="383977"/>
                </a:lnTo>
                <a:lnTo>
                  <a:pt x="160735" y="348258"/>
                </a:lnTo>
                <a:lnTo>
                  <a:pt x="178594" y="321469"/>
                </a:lnTo>
                <a:lnTo>
                  <a:pt x="187524" y="303609"/>
                </a:lnTo>
                <a:lnTo>
                  <a:pt x="187524" y="303609"/>
                </a:lnTo>
                <a:lnTo>
                  <a:pt x="178594" y="321469"/>
                </a:lnTo>
                <a:lnTo>
                  <a:pt x="169664" y="357188"/>
                </a:lnTo>
                <a:lnTo>
                  <a:pt x="169664" y="392906"/>
                </a:lnTo>
                <a:lnTo>
                  <a:pt x="169664" y="428625"/>
                </a:lnTo>
                <a:lnTo>
                  <a:pt x="178594" y="446484"/>
                </a:lnTo>
                <a:lnTo>
                  <a:pt x="205383" y="464344"/>
                </a:lnTo>
                <a:lnTo>
                  <a:pt x="232172" y="455414"/>
                </a:lnTo>
                <a:lnTo>
                  <a:pt x="250031" y="446484"/>
                </a:lnTo>
                <a:lnTo>
                  <a:pt x="267891" y="419695"/>
                </a:lnTo>
                <a:lnTo>
                  <a:pt x="285750" y="383977"/>
                </a:lnTo>
                <a:lnTo>
                  <a:pt x="294680" y="339328"/>
                </a:lnTo>
                <a:lnTo>
                  <a:pt x="303610" y="285750"/>
                </a:lnTo>
                <a:lnTo>
                  <a:pt x="312539" y="232172"/>
                </a:lnTo>
                <a:lnTo>
                  <a:pt x="312539" y="178594"/>
                </a:lnTo>
                <a:lnTo>
                  <a:pt x="312539" y="133945"/>
                </a:lnTo>
                <a:lnTo>
                  <a:pt x="312539" y="89297"/>
                </a:lnTo>
                <a:lnTo>
                  <a:pt x="321469" y="53578"/>
                </a:lnTo>
                <a:lnTo>
                  <a:pt x="321469" y="26789"/>
                </a:lnTo>
                <a:lnTo>
                  <a:pt x="321469" y="8930"/>
                </a:lnTo>
                <a:lnTo>
                  <a:pt x="312539" y="0"/>
                </a:lnTo>
                <a:lnTo>
                  <a:pt x="303610" y="0"/>
                </a:lnTo>
                <a:lnTo>
                  <a:pt x="294680" y="17859"/>
                </a:lnTo>
                <a:lnTo>
                  <a:pt x="276820" y="44649"/>
                </a:lnTo>
                <a:lnTo>
                  <a:pt x="258961" y="80367"/>
                </a:lnTo>
                <a:lnTo>
                  <a:pt x="250031" y="125016"/>
                </a:lnTo>
                <a:lnTo>
                  <a:pt x="241102" y="178594"/>
                </a:lnTo>
                <a:lnTo>
                  <a:pt x="232172" y="232172"/>
                </a:lnTo>
                <a:lnTo>
                  <a:pt x="232172" y="294680"/>
                </a:lnTo>
                <a:lnTo>
                  <a:pt x="241102" y="348258"/>
                </a:lnTo>
                <a:lnTo>
                  <a:pt x="250031" y="392906"/>
                </a:lnTo>
                <a:lnTo>
                  <a:pt x="258961" y="428625"/>
                </a:lnTo>
                <a:lnTo>
                  <a:pt x="267891" y="455414"/>
                </a:lnTo>
                <a:lnTo>
                  <a:pt x="276820" y="473274"/>
                </a:lnTo>
                <a:lnTo>
                  <a:pt x="276820" y="473274"/>
                </a:lnTo>
                <a:lnTo>
                  <a:pt x="267891" y="464344"/>
                </a:lnTo>
                <a:lnTo>
                  <a:pt x="250031" y="437555"/>
                </a:lnTo>
                <a:lnTo>
                  <a:pt x="250031"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7661672" y="4339828"/>
            <a:ext cx="205384" cy="44649"/>
          </a:xfrm>
          <a:custGeom>
            <a:avLst/>
            <a:gdLst/>
            <a:ahLst/>
            <a:cxnLst/>
            <a:rect l="0" t="0" r="0" b="0"/>
            <a:pathLst>
              <a:path w="205384" h="44649">
                <a:moveTo>
                  <a:pt x="0" y="0"/>
                </a:moveTo>
                <a:lnTo>
                  <a:pt x="8930" y="0"/>
                </a:lnTo>
                <a:lnTo>
                  <a:pt x="26789" y="8929"/>
                </a:lnTo>
                <a:lnTo>
                  <a:pt x="44648" y="17859"/>
                </a:lnTo>
                <a:lnTo>
                  <a:pt x="71437" y="26789"/>
                </a:lnTo>
                <a:lnTo>
                  <a:pt x="107156" y="35718"/>
                </a:lnTo>
                <a:lnTo>
                  <a:pt x="142875" y="44648"/>
                </a:lnTo>
                <a:lnTo>
                  <a:pt x="178594" y="44648"/>
                </a:lnTo>
                <a:lnTo>
                  <a:pt x="205383" y="44648"/>
                </a:lnTo>
                <a:lnTo>
                  <a:pt x="20538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7938492" y="4348757"/>
            <a:ext cx="35720" cy="232173"/>
          </a:xfrm>
          <a:custGeom>
            <a:avLst/>
            <a:gdLst/>
            <a:ahLst/>
            <a:cxnLst/>
            <a:rect l="0" t="0" r="0" b="0"/>
            <a:pathLst>
              <a:path w="35720" h="232173">
                <a:moveTo>
                  <a:pt x="35719" y="0"/>
                </a:moveTo>
                <a:lnTo>
                  <a:pt x="26789" y="17860"/>
                </a:lnTo>
                <a:lnTo>
                  <a:pt x="17860" y="35719"/>
                </a:lnTo>
                <a:lnTo>
                  <a:pt x="17860" y="71438"/>
                </a:lnTo>
                <a:lnTo>
                  <a:pt x="8930" y="116086"/>
                </a:lnTo>
                <a:lnTo>
                  <a:pt x="0" y="151805"/>
                </a:lnTo>
                <a:lnTo>
                  <a:pt x="0" y="196454"/>
                </a:lnTo>
                <a:lnTo>
                  <a:pt x="8930" y="223243"/>
                </a:lnTo>
                <a:lnTo>
                  <a:pt x="8930" y="232172"/>
                </a:lnTo>
                <a:lnTo>
                  <a:pt x="17860" y="223243"/>
                </a:lnTo>
                <a:lnTo>
                  <a:pt x="17860"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7965281" y="4188023"/>
            <a:ext cx="26790" cy="44649"/>
          </a:xfrm>
          <a:custGeom>
            <a:avLst/>
            <a:gdLst/>
            <a:ahLst/>
            <a:cxnLst/>
            <a:rect l="0" t="0" r="0" b="0"/>
            <a:pathLst>
              <a:path w="26790" h="44649">
                <a:moveTo>
                  <a:pt x="0" y="0"/>
                </a:moveTo>
                <a:lnTo>
                  <a:pt x="0" y="0"/>
                </a:lnTo>
                <a:lnTo>
                  <a:pt x="0" y="0"/>
                </a:lnTo>
                <a:lnTo>
                  <a:pt x="8930" y="8930"/>
                </a:lnTo>
                <a:lnTo>
                  <a:pt x="8930" y="17859"/>
                </a:lnTo>
                <a:lnTo>
                  <a:pt x="8930" y="35719"/>
                </a:lnTo>
                <a:lnTo>
                  <a:pt x="17860" y="44648"/>
                </a:lnTo>
                <a:lnTo>
                  <a:pt x="26789" y="44648"/>
                </a:lnTo>
                <a:lnTo>
                  <a:pt x="2678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8027789" y="4375546"/>
            <a:ext cx="214313" cy="98228"/>
          </a:xfrm>
          <a:custGeom>
            <a:avLst/>
            <a:gdLst/>
            <a:ahLst/>
            <a:cxnLst/>
            <a:rect l="0" t="0" r="0" b="0"/>
            <a:pathLst>
              <a:path w="214313" h="98228">
                <a:moveTo>
                  <a:pt x="0" y="98227"/>
                </a:moveTo>
                <a:lnTo>
                  <a:pt x="0" y="98227"/>
                </a:lnTo>
                <a:lnTo>
                  <a:pt x="0" y="89297"/>
                </a:lnTo>
                <a:lnTo>
                  <a:pt x="0" y="89297"/>
                </a:lnTo>
                <a:lnTo>
                  <a:pt x="8930" y="80368"/>
                </a:lnTo>
                <a:lnTo>
                  <a:pt x="8930" y="62508"/>
                </a:lnTo>
                <a:lnTo>
                  <a:pt x="17859" y="53579"/>
                </a:lnTo>
                <a:lnTo>
                  <a:pt x="17859" y="35719"/>
                </a:lnTo>
                <a:lnTo>
                  <a:pt x="26789" y="17860"/>
                </a:lnTo>
                <a:lnTo>
                  <a:pt x="35719" y="8930"/>
                </a:lnTo>
                <a:lnTo>
                  <a:pt x="35719" y="0"/>
                </a:lnTo>
                <a:lnTo>
                  <a:pt x="35719" y="0"/>
                </a:lnTo>
                <a:lnTo>
                  <a:pt x="35719" y="8930"/>
                </a:lnTo>
                <a:lnTo>
                  <a:pt x="35719" y="17860"/>
                </a:lnTo>
                <a:lnTo>
                  <a:pt x="44649" y="26790"/>
                </a:lnTo>
                <a:lnTo>
                  <a:pt x="44649" y="44649"/>
                </a:lnTo>
                <a:lnTo>
                  <a:pt x="44649" y="53579"/>
                </a:lnTo>
                <a:lnTo>
                  <a:pt x="53578" y="53579"/>
                </a:lnTo>
                <a:lnTo>
                  <a:pt x="62508" y="53579"/>
                </a:lnTo>
                <a:lnTo>
                  <a:pt x="80367" y="53579"/>
                </a:lnTo>
                <a:lnTo>
                  <a:pt x="89297" y="53579"/>
                </a:lnTo>
                <a:lnTo>
                  <a:pt x="98227" y="44649"/>
                </a:lnTo>
                <a:lnTo>
                  <a:pt x="107156" y="35719"/>
                </a:lnTo>
                <a:lnTo>
                  <a:pt x="98227" y="26790"/>
                </a:lnTo>
                <a:lnTo>
                  <a:pt x="98227" y="8930"/>
                </a:lnTo>
                <a:lnTo>
                  <a:pt x="98227" y="0"/>
                </a:lnTo>
                <a:lnTo>
                  <a:pt x="89297" y="0"/>
                </a:lnTo>
                <a:lnTo>
                  <a:pt x="98227" y="0"/>
                </a:lnTo>
                <a:lnTo>
                  <a:pt x="107156" y="8930"/>
                </a:lnTo>
                <a:lnTo>
                  <a:pt x="107156" y="8930"/>
                </a:lnTo>
                <a:lnTo>
                  <a:pt x="116086" y="17860"/>
                </a:lnTo>
                <a:lnTo>
                  <a:pt x="125016" y="26790"/>
                </a:lnTo>
                <a:lnTo>
                  <a:pt x="133945" y="35719"/>
                </a:lnTo>
                <a:lnTo>
                  <a:pt x="133945" y="44649"/>
                </a:lnTo>
                <a:lnTo>
                  <a:pt x="142875" y="44649"/>
                </a:lnTo>
                <a:lnTo>
                  <a:pt x="142875" y="44649"/>
                </a:lnTo>
                <a:lnTo>
                  <a:pt x="142875" y="53579"/>
                </a:lnTo>
                <a:lnTo>
                  <a:pt x="160734" y="53579"/>
                </a:lnTo>
                <a:lnTo>
                  <a:pt x="169663" y="44649"/>
                </a:lnTo>
                <a:lnTo>
                  <a:pt x="178593" y="44649"/>
                </a:lnTo>
                <a:lnTo>
                  <a:pt x="196452" y="44649"/>
                </a:lnTo>
                <a:lnTo>
                  <a:pt x="196452" y="35719"/>
                </a:lnTo>
                <a:lnTo>
                  <a:pt x="205382" y="26790"/>
                </a:lnTo>
                <a:lnTo>
                  <a:pt x="205382" y="17860"/>
                </a:lnTo>
                <a:lnTo>
                  <a:pt x="214312" y="1786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8268890" y="4143375"/>
            <a:ext cx="44649" cy="357188"/>
          </a:xfrm>
          <a:custGeom>
            <a:avLst/>
            <a:gdLst/>
            <a:ahLst/>
            <a:cxnLst/>
            <a:rect l="0" t="0" r="0" b="0"/>
            <a:pathLst>
              <a:path w="44649" h="357188">
                <a:moveTo>
                  <a:pt x="44648" y="0"/>
                </a:moveTo>
                <a:lnTo>
                  <a:pt x="35719" y="0"/>
                </a:lnTo>
                <a:lnTo>
                  <a:pt x="35719" y="0"/>
                </a:lnTo>
                <a:lnTo>
                  <a:pt x="35719" y="8929"/>
                </a:lnTo>
                <a:lnTo>
                  <a:pt x="35719" y="35718"/>
                </a:lnTo>
                <a:lnTo>
                  <a:pt x="44648" y="62507"/>
                </a:lnTo>
                <a:lnTo>
                  <a:pt x="35719" y="107156"/>
                </a:lnTo>
                <a:lnTo>
                  <a:pt x="35719" y="151804"/>
                </a:lnTo>
                <a:lnTo>
                  <a:pt x="26789" y="205382"/>
                </a:lnTo>
                <a:lnTo>
                  <a:pt x="17859" y="250031"/>
                </a:lnTo>
                <a:lnTo>
                  <a:pt x="8930" y="294679"/>
                </a:lnTo>
                <a:lnTo>
                  <a:pt x="8930" y="330398"/>
                </a:lnTo>
                <a:lnTo>
                  <a:pt x="17859" y="348257"/>
                </a:lnTo>
                <a:lnTo>
                  <a:pt x="17859" y="357187"/>
                </a:lnTo>
                <a:lnTo>
                  <a:pt x="17859" y="348257"/>
                </a:lnTo>
                <a:lnTo>
                  <a:pt x="26789" y="339328"/>
                </a:lnTo>
                <a:lnTo>
                  <a:pt x="8930" y="312539"/>
                </a:lnTo>
                <a:lnTo>
                  <a:pt x="0" y="276820"/>
                </a:lnTo>
                <a:lnTo>
                  <a:pt x="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8179594" y="4295179"/>
            <a:ext cx="151805" cy="17861"/>
          </a:xfrm>
          <a:custGeom>
            <a:avLst/>
            <a:gdLst/>
            <a:ahLst/>
            <a:cxnLst/>
            <a:rect l="0" t="0" r="0" b="0"/>
            <a:pathLst>
              <a:path w="151805" h="17861">
                <a:moveTo>
                  <a:pt x="53577" y="17860"/>
                </a:moveTo>
                <a:lnTo>
                  <a:pt x="35718" y="17860"/>
                </a:lnTo>
                <a:lnTo>
                  <a:pt x="17858" y="8930"/>
                </a:lnTo>
                <a:lnTo>
                  <a:pt x="0" y="8930"/>
                </a:lnTo>
                <a:lnTo>
                  <a:pt x="0" y="8930"/>
                </a:lnTo>
                <a:lnTo>
                  <a:pt x="0" y="17860"/>
                </a:lnTo>
                <a:lnTo>
                  <a:pt x="17858" y="17860"/>
                </a:lnTo>
                <a:lnTo>
                  <a:pt x="35718" y="17860"/>
                </a:lnTo>
                <a:lnTo>
                  <a:pt x="62507" y="17860"/>
                </a:lnTo>
                <a:lnTo>
                  <a:pt x="80366" y="17860"/>
                </a:lnTo>
                <a:lnTo>
                  <a:pt x="107155" y="17860"/>
                </a:lnTo>
                <a:lnTo>
                  <a:pt x="125015" y="8930"/>
                </a:lnTo>
                <a:lnTo>
                  <a:pt x="142874" y="893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8268890" y="4286250"/>
            <a:ext cx="71438" cy="169665"/>
          </a:xfrm>
          <a:custGeom>
            <a:avLst/>
            <a:gdLst/>
            <a:ahLst/>
            <a:cxnLst/>
            <a:rect l="0" t="0" r="0" b="0"/>
            <a:pathLst>
              <a:path w="71438" h="169665">
                <a:moveTo>
                  <a:pt x="26789" y="98226"/>
                </a:moveTo>
                <a:lnTo>
                  <a:pt x="26789" y="98226"/>
                </a:lnTo>
                <a:lnTo>
                  <a:pt x="17859" y="98226"/>
                </a:lnTo>
                <a:lnTo>
                  <a:pt x="8930" y="98226"/>
                </a:lnTo>
                <a:lnTo>
                  <a:pt x="8930" y="89296"/>
                </a:lnTo>
                <a:lnTo>
                  <a:pt x="17859" y="89296"/>
                </a:lnTo>
                <a:lnTo>
                  <a:pt x="26789" y="80367"/>
                </a:lnTo>
                <a:lnTo>
                  <a:pt x="35719" y="71437"/>
                </a:lnTo>
                <a:lnTo>
                  <a:pt x="44648" y="62507"/>
                </a:lnTo>
                <a:lnTo>
                  <a:pt x="62508" y="53578"/>
                </a:lnTo>
                <a:lnTo>
                  <a:pt x="62508" y="35718"/>
                </a:lnTo>
                <a:lnTo>
                  <a:pt x="62508" y="26789"/>
                </a:lnTo>
                <a:lnTo>
                  <a:pt x="62508" y="17859"/>
                </a:lnTo>
                <a:lnTo>
                  <a:pt x="62508" y="0"/>
                </a:lnTo>
                <a:lnTo>
                  <a:pt x="53578" y="0"/>
                </a:lnTo>
                <a:lnTo>
                  <a:pt x="53578" y="0"/>
                </a:lnTo>
                <a:lnTo>
                  <a:pt x="35719" y="17859"/>
                </a:lnTo>
                <a:lnTo>
                  <a:pt x="26789" y="44648"/>
                </a:lnTo>
                <a:lnTo>
                  <a:pt x="8930" y="71437"/>
                </a:lnTo>
                <a:lnTo>
                  <a:pt x="0" y="107156"/>
                </a:lnTo>
                <a:lnTo>
                  <a:pt x="0" y="133945"/>
                </a:lnTo>
                <a:lnTo>
                  <a:pt x="0" y="151804"/>
                </a:lnTo>
                <a:lnTo>
                  <a:pt x="8930" y="169664"/>
                </a:lnTo>
                <a:lnTo>
                  <a:pt x="17859" y="169664"/>
                </a:lnTo>
                <a:lnTo>
                  <a:pt x="26789" y="169664"/>
                </a:lnTo>
                <a:lnTo>
                  <a:pt x="44648" y="160734"/>
                </a:lnTo>
                <a:lnTo>
                  <a:pt x="53578" y="151804"/>
                </a:lnTo>
                <a:lnTo>
                  <a:pt x="71437" y="125015"/>
                </a:lnTo>
                <a:lnTo>
                  <a:pt x="71437"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8295679" y="4232671"/>
            <a:ext cx="125017" cy="223244"/>
          </a:xfrm>
          <a:custGeom>
            <a:avLst/>
            <a:gdLst/>
            <a:ahLst/>
            <a:cxnLst/>
            <a:rect l="0" t="0" r="0" b="0"/>
            <a:pathLst>
              <a:path w="125017" h="223244">
                <a:moveTo>
                  <a:pt x="89297" y="0"/>
                </a:moveTo>
                <a:lnTo>
                  <a:pt x="89297" y="0"/>
                </a:lnTo>
                <a:lnTo>
                  <a:pt x="89297" y="0"/>
                </a:lnTo>
                <a:lnTo>
                  <a:pt x="89297" y="8930"/>
                </a:lnTo>
                <a:lnTo>
                  <a:pt x="80367" y="17860"/>
                </a:lnTo>
                <a:lnTo>
                  <a:pt x="71437" y="17860"/>
                </a:lnTo>
                <a:lnTo>
                  <a:pt x="62508" y="26790"/>
                </a:lnTo>
                <a:lnTo>
                  <a:pt x="62508" y="44649"/>
                </a:lnTo>
                <a:lnTo>
                  <a:pt x="71437" y="53579"/>
                </a:lnTo>
                <a:lnTo>
                  <a:pt x="80367" y="71438"/>
                </a:lnTo>
                <a:lnTo>
                  <a:pt x="89297" y="89297"/>
                </a:lnTo>
                <a:lnTo>
                  <a:pt x="107156" y="107157"/>
                </a:lnTo>
                <a:lnTo>
                  <a:pt x="116086" y="125016"/>
                </a:lnTo>
                <a:lnTo>
                  <a:pt x="125016" y="151805"/>
                </a:lnTo>
                <a:lnTo>
                  <a:pt x="116086" y="169665"/>
                </a:lnTo>
                <a:lnTo>
                  <a:pt x="98226" y="196454"/>
                </a:lnTo>
                <a:lnTo>
                  <a:pt x="80367" y="214313"/>
                </a:lnTo>
                <a:lnTo>
                  <a:pt x="53578" y="223243"/>
                </a:lnTo>
                <a:lnTo>
                  <a:pt x="35719" y="223243"/>
                </a:lnTo>
                <a:lnTo>
                  <a:pt x="17859" y="223243"/>
                </a:lnTo>
                <a:lnTo>
                  <a:pt x="8930" y="214313"/>
                </a:lnTo>
                <a:lnTo>
                  <a:pt x="0" y="214313"/>
                </a:lnTo>
                <a:lnTo>
                  <a:pt x="0" y="205383"/>
                </a:lnTo>
                <a:lnTo>
                  <a:pt x="8930" y="196454"/>
                </a:lnTo>
                <a:lnTo>
                  <a:pt x="26789" y="178594"/>
                </a:lnTo>
                <a:lnTo>
                  <a:pt x="53578" y="160735"/>
                </a:lnTo>
                <a:lnTo>
                  <a:pt x="5357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8376046" y="3991570"/>
            <a:ext cx="62509" cy="473274"/>
          </a:xfrm>
          <a:custGeom>
            <a:avLst/>
            <a:gdLst/>
            <a:ahLst/>
            <a:cxnLst/>
            <a:rect l="0" t="0" r="0" b="0"/>
            <a:pathLst>
              <a:path w="62509" h="473274">
                <a:moveTo>
                  <a:pt x="62508" y="0"/>
                </a:moveTo>
                <a:lnTo>
                  <a:pt x="44649" y="0"/>
                </a:lnTo>
                <a:lnTo>
                  <a:pt x="26789" y="8930"/>
                </a:lnTo>
                <a:lnTo>
                  <a:pt x="8930" y="35719"/>
                </a:lnTo>
                <a:lnTo>
                  <a:pt x="0" y="62508"/>
                </a:lnTo>
                <a:lnTo>
                  <a:pt x="0" y="116086"/>
                </a:lnTo>
                <a:lnTo>
                  <a:pt x="0" y="169664"/>
                </a:lnTo>
                <a:lnTo>
                  <a:pt x="0" y="241101"/>
                </a:lnTo>
                <a:lnTo>
                  <a:pt x="0" y="303609"/>
                </a:lnTo>
                <a:lnTo>
                  <a:pt x="8930" y="366117"/>
                </a:lnTo>
                <a:lnTo>
                  <a:pt x="26789" y="419695"/>
                </a:lnTo>
                <a:lnTo>
                  <a:pt x="35719" y="446484"/>
                </a:lnTo>
                <a:lnTo>
                  <a:pt x="44649" y="473273"/>
                </a:lnTo>
                <a:lnTo>
                  <a:pt x="53578" y="473273"/>
                </a:lnTo>
                <a:lnTo>
                  <a:pt x="44649" y="464344"/>
                </a:lnTo>
                <a:lnTo>
                  <a:pt x="35719" y="437555"/>
                </a:lnTo>
                <a:lnTo>
                  <a:pt x="35719"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8197452" y="4161234"/>
            <a:ext cx="169665" cy="53579"/>
          </a:xfrm>
          <a:custGeom>
            <a:avLst/>
            <a:gdLst/>
            <a:ahLst/>
            <a:cxnLst/>
            <a:rect l="0" t="0" r="0" b="0"/>
            <a:pathLst>
              <a:path w="169665" h="53579">
                <a:moveTo>
                  <a:pt x="0" y="0"/>
                </a:moveTo>
                <a:lnTo>
                  <a:pt x="8930" y="0"/>
                </a:lnTo>
                <a:lnTo>
                  <a:pt x="17860" y="8930"/>
                </a:lnTo>
                <a:lnTo>
                  <a:pt x="44649" y="17859"/>
                </a:lnTo>
                <a:lnTo>
                  <a:pt x="71438" y="26789"/>
                </a:lnTo>
                <a:lnTo>
                  <a:pt x="107157" y="44648"/>
                </a:lnTo>
                <a:lnTo>
                  <a:pt x="133946" y="53578"/>
                </a:lnTo>
                <a:lnTo>
                  <a:pt x="169664" y="53578"/>
                </a:lnTo>
                <a:lnTo>
                  <a:pt x="16966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6938367" y="3536156"/>
            <a:ext cx="205384" cy="276821"/>
          </a:xfrm>
          <a:custGeom>
            <a:avLst/>
            <a:gdLst/>
            <a:ahLst/>
            <a:cxnLst/>
            <a:rect l="0" t="0" r="0" b="0"/>
            <a:pathLst>
              <a:path w="205384" h="276821">
                <a:moveTo>
                  <a:pt x="196453" y="89297"/>
                </a:moveTo>
                <a:lnTo>
                  <a:pt x="196453" y="89297"/>
                </a:lnTo>
                <a:lnTo>
                  <a:pt x="196453" y="80367"/>
                </a:lnTo>
                <a:lnTo>
                  <a:pt x="196453" y="80367"/>
                </a:lnTo>
                <a:lnTo>
                  <a:pt x="196453" y="62508"/>
                </a:lnTo>
                <a:lnTo>
                  <a:pt x="196453" y="53578"/>
                </a:lnTo>
                <a:lnTo>
                  <a:pt x="196453" y="35719"/>
                </a:lnTo>
                <a:lnTo>
                  <a:pt x="187524" y="26789"/>
                </a:lnTo>
                <a:lnTo>
                  <a:pt x="187524" y="8930"/>
                </a:lnTo>
                <a:lnTo>
                  <a:pt x="178594" y="8930"/>
                </a:lnTo>
                <a:lnTo>
                  <a:pt x="169664" y="0"/>
                </a:lnTo>
                <a:lnTo>
                  <a:pt x="160735" y="8930"/>
                </a:lnTo>
                <a:lnTo>
                  <a:pt x="142875" y="17859"/>
                </a:lnTo>
                <a:lnTo>
                  <a:pt x="125016" y="26789"/>
                </a:lnTo>
                <a:lnTo>
                  <a:pt x="107156" y="44648"/>
                </a:lnTo>
                <a:lnTo>
                  <a:pt x="89297" y="62508"/>
                </a:lnTo>
                <a:lnTo>
                  <a:pt x="71438" y="71437"/>
                </a:lnTo>
                <a:lnTo>
                  <a:pt x="62508" y="89297"/>
                </a:lnTo>
                <a:lnTo>
                  <a:pt x="62508" y="98226"/>
                </a:lnTo>
                <a:lnTo>
                  <a:pt x="62508" y="107156"/>
                </a:lnTo>
                <a:lnTo>
                  <a:pt x="71438" y="116086"/>
                </a:lnTo>
                <a:lnTo>
                  <a:pt x="98227" y="125015"/>
                </a:lnTo>
                <a:lnTo>
                  <a:pt x="125016" y="133945"/>
                </a:lnTo>
                <a:lnTo>
                  <a:pt x="151805" y="160734"/>
                </a:lnTo>
                <a:lnTo>
                  <a:pt x="178594" y="178594"/>
                </a:lnTo>
                <a:lnTo>
                  <a:pt x="196453" y="205383"/>
                </a:lnTo>
                <a:lnTo>
                  <a:pt x="205383" y="223242"/>
                </a:lnTo>
                <a:lnTo>
                  <a:pt x="205383" y="250031"/>
                </a:lnTo>
                <a:lnTo>
                  <a:pt x="187524" y="267890"/>
                </a:lnTo>
                <a:lnTo>
                  <a:pt x="160735" y="276820"/>
                </a:lnTo>
                <a:lnTo>
                  <a:pt x="125016" y="276820"/>
                </a:lnTo>
                <a:lnTo>
                  <a:pt x="89297" y="267890"/>
                </a:lnTo>
                <a:lnTo>
                  <a:pt x="53578" y="258961"/>
                </a:lnTo>
                <a:lnTo>
                  <a:pt x="26789" y="250031"/>
                </a:lnTo>
                <a:lnTo>
                  <a:pt x="8930" y="232172"/>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7179469" y="3589734"/>
            <a:ext cx="125016" cy="375048"/>
          </a:xfrm>
          <a:custGeom>
            <a:avLst/>
            <a:gdLst/>
            <a:ahLst/>
            <a:cxnLst/>
            <a:rect l="0" t="0" r="0" b="0"/>
            <a:pathLst>
              <a:path w="125016" h="375048">
                <a:moveTo>
                  <a:pt x="8929" y="35719"/>
                </a:moveTo>
                <a:lnTo>
                  <a:pt x="8929" y="35719"/>
                </a:lnTo>
                <a:lnTo>
                  <a:pt x="0" y="53578"/>
                </a:lnTo>
                <a:lnTo>
                  <a:pt x="0" y="71437"/>
                </a:lnTo>
                <a:lnTo>
                  <a:pt x="8929" y="80367"/>
                </a:lnTo>
                <a:lnTo>
                  <a:pt x="8929" y="98227"/>
                </a:lnTo>
                <a:lnTo>
                  <a:pt x="17859" y="107156"/>
                </a:lnTo>
                <a:lnTo>
                  <a:pt x="35719" y="107156"/>
                </a:lnTo>
                <a:lnTo>
                  <a:pt x="53578" y="98227"/>
                </a:lnTo>
                <a:lnTo>
                  <a:pt x="71437" y="89297"/>
                </a:lnTo>
                <a:lnTo>
                  <a:pt x="89297" y="71437"/>
                </a:lnTo>
                <a:lnTo>
                  <a:pt x="107156" y="53578"/>
                </a:lnTo>
                <a:lnTo>
                  <a:pt x="116086" y="35719"/>
                </a:lnTo>
                <a:lnTo>
                  <a:pt x="116086" y="17859"/>
                </a:lnTo>
                <a:lnTo>
                  <a:pt x="116086" y="8930"/>
                </a:lnTo>
                <a:lnTo>
                  <a:pt x="107156" y="0"/>
                </a:lnTo>
                <a:lnTo>
                  <a:pt x="107156" y="8930"/>
                </a:lnTo>
                <a:lnTo>
                  <a:pt x="98226" y="26789"/>
                </a:lnTo>
                <a:lnTo>
                  <a:pt x="89297" y="44648"/>
                </a:lnTo>
                <a:lnTo>
                  <a:pt x="80367" y="71437"/>
                </a:lnTo>
                <a:lnTo>
                  <a:pt x="89297" y="98227"/>
                </a:lnTo>
                <a:lnTo>
                  <a:pt x="89297" y="125016"/>
                </a:lnTo>
                <a:lnTo>
                  <a:pt x="98226" y="151805"/>
                </a:lnTo>
                <a:lnTo>
                  <a:pt x="107156" y="178594"/>
                </a:lnTo>
                <a:lnTo>
                  <a:pt x="116086" y="205383"/>
                </a:lnTo>
                <a:lnTo>
                  <a:pt x="125015" y="241102"/>
                </a:lnTo>
                <a:lnTo>
                  <a:pt x="125015" y="276820"/>
                </a:lnTo>
                <a:lnTo>
                  <a:pt x="116086" y="312539"/>
                </a:lnTo>
                <a:lnTo>
                  <a:pt x="98226" y="348258"/>
                </a:lnTo>
                <a:lnTo>
                  <a:pt x="80367" y="375047"/>
                </a:lnTo>
                <a:lnTo>
                  <a:pt x="62508" y="375047"/>
                </a:lnTo>
                <a:lnTo>
                  <a:pt x="44648" y="375047"/>
                </a:lnTo>
                <a:lnTo>
                  <a:pt x="35719" y="357187"/>
                </a:lnTo>
                <a:lnTo>
                  <a:pt x="17859" y="339328"/>
                </a:lnTo>
                <a:lnTo>
                  <a:pt x="8929" y="294680"/>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7277695" y="3545086"/>
            <a:ext cx="250033" cy="232172"/>
          </a:xfrm>
          <a:custGeom>
            <a:avLst/>
            <a:gdLst/>
            <a:ahLst/>
            <a:cxnLst/>
            <a:rect l="0" t="0" r="0" b="0"/>
            <a:pathLst>
              <a:path w="250033" h="232172">
                <a:moveTo>
                  <a:pt x="250032" y="0"/>
                </a:moveTo>
                <a:lnTo>
                  <a:pt x="241102" y="0"/>
                </a:lnTo>
                <a:lnTo>
                  <a:pt x="232172" y="8929"/>
                </a:lnTo>
                <a:lnTo>
                  <a:pt x="214313" y="17859"/>
                </a:lnTo>
                <a:lnTo>
                  <a:pt x="196453" y="35718"/>
                </a:lnTo>
                <a:lnTo>
                  <a:pt x="169664" y="44648"/>
                </a:lnTo>
                <a:lnTo>
                  <a:pt x="151805" y="53578"/>
                </a:lnTo>
                <a:lnTo>
                  <a:pt x="142875" y="62507"/>
                </a:lnTo>
                <a:lnTo>
                  <a:pt x="125016" y="71437"/>
                </a:lnTo>
                <a:lnTo>
                  <a:pt x="116086" y="71437"/>
                </a:lnTo>
                <a:lnTo>
                  <a:pt x="116086" y="80367"/>
                </a:lnTo>
                <a:lnTo>
                  <a:pt x="125016" y="80367"/>
                </a:lnTo>
                <a:lnTo>
                  <a:pt x="133946" y="89296"/>
                </a:lnTo>
                <a:lnTo>
                  <a:pt x="142875" y="98226"/>
                </a:lnTo>
                <a:lnTo>
                  <a:pt x="151805" y="116085"/>
                </a:lnTo>
                <a:lnTo>
                  <a:pt x="160735" y="133945"/>
                </a:lnTo>
                <a:lnTo>
                  <a:pt x="151805" y="160734"/>
                </a:lnTo>
                <a:lnTo>
                  <a:pt x="151805" y="187523"/>
                </a:lnTo>
                <a:lnTo>
                  <a:pt x="133946" y="205382"/>
                </a:lnTo>
                <a:lnTo>
                  <a:pt x="107157" y="223242"/>
                </a:lnTo>
                <a:lnTo>
                  <a:pt x="80368" y="232171"/>
                </a:lnTo>
                <a:lnTo>
                  <a:pt x="53578" y="232171"/>
                </a:lnTo>
                <a:lnTo>
                  <a:pt x="35719" y="223242"/>
                </a:lnTo>
                <a:lnTo>
                  <a:pt x="17860" y="205382"/>
                </a:lnTo>
                <a:lnTo>
                  <a:pt x="0" y="178593"/>
                </a:lnTo>
                <a:lnTo>
                  <a:pt x="0" y="151804"/>
                </a:lnTo>
                <a:lnTo>
                  <a:pt x="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7527727" y="3429000"/>
            <a:ext cx="53579" cy="312540"/>
          </a:xfrm>
          <a:custGeom>
            <a:avLst/>
            <a:gdLst/>
            <a:ahLst/>
            <a:cxnLst/>
            <a:rect l="0" t="0" r="0" b="0"/>
            <a:pathLst>
              <a:path w="53579" h="312540">
                <a:moveTo>
                  <a:pt x="53578" y="0"/>
                </a:moveTo>
                <a:lnTo>
                  <a:pt x="53578" y="8929"/>
                </a:lnTo>
                <a:lnTo>
                  <a:pt x="44648" y="17859"/>
                </a:lnTo>
                <a:lnTo>
                  <a:pt x="44648" y="35718"/>
                </a:lnTo>
                <a:lnTo>
                  <a:pt x="44648" y="53578"/>
                </a:lnTo>
                <a:lnTo>
                  <a:pt x="44648" y="89296"/>
                </a:lnTo>
                <a:lnTo>
                  <a:pt x="35718" y="125015"/>
                </a:lnTo>
                <a:lnTo>
                  <a:pt x="35718" y="169664"/>
                </a:lnTo>
                <a:lnTo>
                  <a:pt x="26789" y="205382"/>
                </a:lnTo>
                <a:lnTo>
                  <a:pt x="26789" y="241101"/>
                </a:lnTo>
                <a:lnTo>
                  <a:pt x="26789" y="276820"/>
                </a:lnTo>
                <a:lnTo>
                  <a:pt x="26789" y="294679"/>
                </a:lnTo>
                <a:lnTo>
                  <a:pt x="26789" y="312539"/>
                </a:lnTo>
                <a:lnTo>
                  <a:pt x="26789" y="312539"/>
                </a:lnTo>
                <a:lnTo>
                  <a:pt x="17859" y="312539"/>
                </a:lnTo>
                <a:lnTo>
                  <a:pt x="0" y="303609"/>
                </a:lnTo>
                <a:lnTo>
                  <a:pt x="0"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7420570" y="3607593"/>
            <a:ext cx="196454" cy="26790"/>
          </a:xfrm>
          <a:custGeom>
            <a:avLst/>
            <a:gdLst/>
            <a:ahLst/>
            <a:cxnLst/>
            <a:rect l="0" t="0" r="0" b="0"/>
            <a:pathLst>
              <a:path w="196454" h="26790">
                <a:moveTo>
                  <a:pt x="0" y="26789"/>
                </a:moveTo>
                <a:lnTo>
                  <a:pt x="8930" y="26789"/>
                </a:lnTo>
                <a:lnTo>
                  <a:pt x="26789" y="26789"/>
                </a:lnTo>
                <a:lnTo>
                  <a:pt x="53578" y="26789"/>
                </a:lnTo>
                <a:lnTo>
                  <a:pt x="80368" y="26789"/>
                </a:lnTo>
                <a:lnTo>
                  <a:pt x="107157" y="26789"/>
                </a:lnTo>
                <a:lnTo>
                  <a:pt x="133946" y="17860"/>
                </a:lnTo>
                <a:lnTo>
                  <a:pt x="160735" y="17860"/>
                </a:lnTo>
                <a:lnTo>
                  <a:pt x="187524"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7518797" y="3545086"/>
            <a:ext cx="508993" cy="223243"/>
          </a:xfrm>
          <a:custGeom>
            <a:avLst/>
            <a:gdLst/>
            <a:ahLst/>
            <a:cxnLst/>
            <a:rect l="0" t="0" r="0" b="0"/>
            <a:pathLst>
              <a:path w="508993" h="223243">
                <a:moveTo>
                  <a:pt x="0" y="133945"/>
                </a:moveTo>
                <a:lnTo>
                  <a:pt x="0" y="133945"/>
                </a:lnTo>
                <a:lnTo>
                  <a:pt x="17859" y="133945"/>
                </a:lnTo>
                <a:lnTo>
                  <a:pt x="35719" y="125015"/>
                </a:lnTo>
                <a:lnTo>
                  <a:pt x="53578" y="125015"/>
                </a:lnTo>
                <a:lnTo>
                  <a:pt x="71437" y="116085"/>
                </a:lnTo>
                <a:lnTo>
                  <a:pt x="89297" y="107156"/>
                </a:lnTo>
                <a:lnTo>
                  <a:pt x="98226" y="89296"/>
                </a:lnTo>
                <a:lnTo>
                  <a:pt x="116086" y="62507"/>
                </a:lnTo>
                <a:lnTo>
                  <a:pt x="125016" y="44648"/>
                </a:lnTo>
                <a:lnTo>
                  <a:pt x="133945" y="26789"/>
                </a:lnTo>
                <a:lnTo>
                  <a:pt x="133945" y="8929"/>
                </a:lnTo>
                <a:lnTo>
                  <a:pt x="125016" y="0"/>
                </a:lnTo>
                <a:lnTo>
                  <a:pt x="125016" y="0"/>
                </a:lnTo>
                <a:lnTo>
                  <a:pt x="116086" y="8929"/>
                </a:lnTo>
                <a:lnTo>
                  <a:pt x="107156" y="35718"/>
                </a:lnTo>
                <a:lnTo>
                  <a:pt x="98226" y="71437"/>
                </a:lnTo>
                <a:lnTo>
                  <a:pt x="89297" y="107156"/>
                </a:lnTo>
                <a:lnTo>
                  <a:pt x="80367" y="142875"/>
                </a:lnTo>
                <a:lnTo>
                  <a:pt x="80367" y="169664"/>
                </a:lnTo>
                <a:lnTo>
                  <a:pt x="98226" y="187523"/>
                </a:lnTo>
                <a:lnTo>
                  <a:pt x="107156" y="196453"/>
                </a:lnTo>
                <a:lnTo>
                  <a:pt x="125016" y="196453"/>
                </a:lnTo>
                <a:lnTo>
                  <a:pt x="142875" y="187523"/>
                </a:lnTo>
                <a:lnTo>
                  <a:pt x="169664" y="169664"/>
                </a:lnTo>
                <a:lnTo>
                  <a:pt x="187523" y="142875"/>
                </a:lnTo>
                <a:lnTo>
                  <a:pt x="214312" y="116085"/>
                </a:lnTo>
                <a:lnTo>
                  <a:pt x="232172" y="80367"/>
                </a:lnTo>
                <a:lnTo>
                  <a:pt x="250031" y="62507"/>
                </a:lnTo>
                <a:lnTo>
                  <a:pt x="267891" y="44648"/>
                </a:lnTo>
                <a:lnTo>
                  <a:pt x="276820" y="35718"/>
                </a:lnTo>
                <a:lnTo>
                  <a:pt x="285750" y="44648"/>
                </a:lnTo>
                <a:lnTo>
                  <a:pt x="285750" y="62507"/>
                </a:lnTo>
                <a:lnTo>
                  <a:pt x="276820" y="98226"/>
                </a:lnTo>
                <a:lnTo>
                  <a:pt x="267891" y="125015"/>
                </a:lnTo>
                <a:lnTo>
                  <a:pt x="258961" y="169664"/>
                </a:lnTo>
                <a:lnTo>
                  <a:pt x="250031" y="196453"/>
                </a:lnTo>
                <a:lnTo>
                  <a:pt x="241101" y="214312"/>
                </a:lnTo>
                <a:lnTo>
                  <a:pt x="241101" y="223242"/>
                </a:lnTo>
                <a:lnTo>
                  <a:pt x="241101" y="223242"/>
                </a:lnTo>
                <a:lnTo>
                  <a:pt x="241101" y="214312"/>
                </a:lnTo>
                <a:lnTo>
                  <a:pt x="241101" y="205382"/>
                </a:lnTo>
                <a:lnTo>
                  <a:pt x="241101" y="178593"/>
                </a:lnTo>
                <a:lnTo>
                  <a:pt x="250031" y="151804"/>
                </a:lnTo>
                <a:lnTo>
                  <a:pt x="250031" y="116085"/>
                </a:lnTo>
                <a:lnTo>
                  <a:pt x="267891" y="89296"/>
                </a:lnTo>
                <a:lnTo>
                  <a:pt x="276820" y="71437"/>
                </a:lnTo>
                <a:lnTo>
                  <a:pt x="276820" y="53578"/>
                </a:lnTo>
                <a:lnTo>
                  <a:pt x="285750" y="53578"/>
                </a:lnTo>
                <a:lnTo>
                  <a:pt x="285750" y="62507"/>
                </a:lnTo>
                <a:lnTo>
                  <a:pt x="285750" y="89296"/>
                </a:lnTo>
                <a:lnTo>
                  <a:pt x="285750" y="107156"/>
                </a:lnTo>
                <a:lnTo>
                  <a:pt x="285750" y="125015"/>
                </a:lnTo>
                <a:lnTo>
                  <a:pt x="294680" y="142875"/>
                </a:lnTo>
                <a:lnTo>
                  <a:pt x="312539" y="151804"/>
                </a:lnTo>
                <a:lnTo>
                  <a:pt x="330398" y="151804"/>
                </a:lnTo>
                <a:lnTo>
                  <a:pt x="357187" y="151804"/>
                </a:lnTo>
                <a:lnTo>
                  <a:pt x="383976" y="142875"/>
                </a:lnTo>
                <a:lnTo>
                  <a:pt x="410766" y="133945"/>
                </a:lnTo>
                <a:lnTo>
                  <a:pt x="428625" y="125015"/>
                </a:lnTo>
                <a:lnTo>
                  <a:pt x="446484" y="125015"/>
                </a:lnTo>
                <a:lnTo>
                  <a:pt x="455414" y="133945"/>
                </a:lnTo>
                <a:lnTo>
                  <a:pt x="473273" y="142875"/>
                </a:lnTo>
                <a:lnTo>
                  <a:pt x="482203" y="160734"/>
                </a:lnTo>
                <a:lnTo>
                  <a:pt x="500062" y="160734"/>
                </a:lnTo>
                <a:lnTo>
                  <a:pt x="508992" y="142875"/>
                </a:lnTo>
                <a:lnTo>
                  <a:pt x="508992"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7268766" y="2857500"/>
            <a:ext cx="339329" cy="214313"/>
          </a:xfrm>
          <a:custGeom>
            <a:avLst/>
            <a:gdLst/>
            <a:ahLst/>
            <a:cxnLst/>
            <a:rect l="0" t="0" r="0" b="0"/>
            <a:pathLst>
              <a:path w="339329" h="214313">
                <a:moveTo>
                  <a:pt x="214312" y="62507"/>
                </a:moveTo>
                <a:lnTo>
                  <a:pt x="214312" y="62507"/>
                </a:lnTo>
                <a:lnTo>
                  <a:pt x="214312" y="53578"/>
                </a:lnTo>
                <a:lnTo>
                  <a:pt x="214312" y="35718"/>
                </a:lnTo>
                <a:lnTo>
                  <a:pt x="214312" y="17859"/>
                </a:lnTo>
                <a:lnTo>
                  <a:pt x="205382" y="8929"/>
                </a:lnTo>
                <a:lnTo>
                  <a:pt x="196453" y="0"/>
                </a:lnTo>
                <a:lnTo>
                  <a:pt x="178593" y="0"/>
                </a:lnTo>
                <a:lnTo>
                  <a:pt x="151804" y="0"/>
                </a:lnTo>
                <a:lnTo>
                  <a:pt x="125015" y="8929"/>
                </a:lnTo>
                <a:lnTo>
                  <a:pt x="98226" y="26789"/>
                </a:lnTo>
                <a:lnTo>
                  <a:pt x="62507" y="53578"/>
                </a:lnTo>
                <a:lnTo>
                  <a:pt x="35718" y="89296"/>
                </a:lnTo>
                <a:lnTo>
                  <a:pt x="17859" y="125015"/>
                </a:lnTo>
                <a:lnTo>
                  <a:pt x="0" y="151804"/>
                </a:lnTo>
                <a:lnTo>
                  <a:pt x="0" y="178593"/>
                </a:lnTo>
                <a:lnTo>
                  <a:pt x="0" y="196453"/>
                </a:lnTo>
                <a:lnTo>
                  <a:pt x="17859" y="196453"/>
                </a:lnTo>
                <a:lnTo>
                  <a:pt x="44648" y="196453"/>
                </a:lnTo>
                <a:lnTo>
                  <a:pt x="71437" y="196453"/>
                </a:lnTo>
                <a:lnTo>
                  <a:pt x="107156" y="178593"/>
                </a:lnTo>
                <a:lnTo>
                  <a:pt x="142875" y="160734"/>
                </a:lnTo>
                <a:lnTo>
                  <a:pt x="178593" y="142875"/>
                </a:lnTo>
                <a:lnTo>
                  <a:pt x="214312" y="125015"/>
                </a:lnTo>
                <a:lnTo>
                  <a:pt x="241101" y="107156"/>
                </a:lnTo>
                <a:lnTo>
                  <a:pt x="258961" y="98226"/>
                </a:lnTo>
                <a:lnTo>
                  <a:pt x="276820" y="98226"/>
                </a:lnTo>
                <a:lnTo>
                  <a:pt x="285750" y="107156"/>
                </a:lnTo>
                <a:lnTo>
                  <a:pt x="285750" y="116086"/>
                </a:lnTo>
                <a:lnTo>
                  <a:pt x="285750" y="142875"/>
                </a:lnTo>
                <a:lnTo>
                  <a:pt x="276820" y="169664"/>
                </a:lnTo>
                <a:lnTo>
                  <a:pt x="276820" y="187523"/>
                </a:lnTo>
                <a:lnTo>
                  <a:pt x="276820" y="205382"/>
                </a:lnTo>
                <a:lnTo>
                  <a:pt x="276820" y="214312"/>
                </a:lnTo>
                <a:lnTo>
                  <a:pt x="294679" y="214312"/>
                </a:lnTo>
                <a:lnTo>
                  <a:pt x="303609" y="205382"/>
                </a:lnTo>
                <a:lnTo>
                  <a:pt x="321468" y="187523"/>
                </a:lnTo>
                <a:lnTo>
                  <a:pt x="339328" y="160734"/>
                </a:lnTo>
                <a:lnTo>
                  <a:pt x="33932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7625953" y="2839640"/>
            <a:ext cx="178595" cy="196454"/>
          </a:xfrm>
          <a:custGeom>
            <a:avLst/>
            <a:gdLst/>
            <a:ahLst/>
            <a:cxnLst/>
            <a:rect l="0" t="0" r="0" b="0"/>
            <a:pathLst>
              <a:path w="178595" h="196454">
                <a:moveTo>
                  <a:pt x="133945" y="0"/>
                </a:moveTo>
                <a:lnTo>
                  <a:pt x="125016" y="0"/>
                </a:lnTo>
                <a:lnTo>
                  <a:pt x="116086" y="8930"/>
                </a:lnTo>
                <a:lnTo>
                  <a:pt x="107156" y="17860"/>
                </a:lnTo>
                <a:lnTo>
                  <a:pt x="80367" y="26789"/>
                </a:lnTo>
                <a:lnTo>
                  <a:pt x="62508" y="44649"/>
                </a:lnTo>
                <a:lnTo>
                  <a:pt x="44649" y="71438"/>
                </a:lnTo>
                <a:lnTo>
                  <a:pt x="17860" y="98227"/>
                </a:lnTo>
                <a:lnTo>
                  <a:pt x="8930" y="125016"/>
                </a:lnTo>
                <a:lnTo>
                  <a:pt x="0" y="151805"/>
                </a:lnTo>
                <a:lnTo>
                  <a:pt x="8930" y="169664"/>
                </a:lnTo>
                <a:lnTo>
                  <a:pt x="26789" y="187524"/>
                </a:lnTo>
                <a:lnTo>
                  <a:pt x="53578" y="196453"/>
                </a:lnTo>
                <a:lnTo>
                  <a:pt x="89297" y="196453"/>
                </a:lnTo>
                <a:lnTo>
                  <a:pt x="133945" y="187524"/>
                </a:lnTo>
                <a:lnTo>
                  <a:pt x="178594" y="169664"/>
                </a:lnTo>
                <a:lnTo>
                  <a:pt x="178594"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7768828" y="2857500"/>
            <a:ext cx="125017" cy="169665"/>
          </a:xfrm>
          <a:custGeom>
            <a:avLst/>
            <a:gdLst/>
            <a:ahLst/>
            <a:cxnLst/>
            <a:rect l="0" t="0" r="0" b="0"/>
            <a:pathLst>
              <a:path w="125017" h="169665">
                <a:moveTo>
                  <a:pt x="125016" y="0"/>
                </a:moveTo>
                <a:lnTo>
                  <a:pt x="116086" y="0"/>
                </a:lnTo>
                <a:lnTo>
                  <a:pt x="107156" y="0"/>
                </a:lnTo>
                <a:lnTo>
                  <a:pt x="89297" y="8929"/>
                </a:lnTo>
                <a:lnTo>
                  <a:pt x="71438" y="17859"/>
                </a:lnTo>
                <a:lnTo>
                  <a:pt x="44649" y="35718"/>
                </a:lnTo>
                <a:lnTo>
                  <a:pt x="26789" y="62507"/>
                </a:lnTo>
                <a:lnTo>
                  <a:pt x="8930" y="89296"/>
                </a:lnTo>
                <a:lnTo>
                  <a:pt x="0" y="116086"/>
                </a:lnTo>
                <a:lnTo>
                  <a:pt x="0" y="142875"/>
                </a:lnTo>
                <a:lnTo>
                  <a:pt x="17860" y="160734"/>
                </a:lnTo>
                <a:lnTo>
                  <a:pt x="35719" y="169664"/>
                </a:lnTo>
                <a:lnTo>
                  <a:pt x="71438" y="169664"/>
                </a:lnTo>
                <a:lnTo>
                  <a:pt x="107156" y="160734"/>
                </a:lnTo>
                <a:lnTo>
                  <a:pt x="10715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7795617" y="2839640"/>
            <a:ext cx="500063" cy="392907"/>
          </a:xfrm>
          <a:custGeom>
            <a:avLst/>
            <a:gdLst/>
            <a:ahLst/>
            <a:cxnLst/>
            <a:rect l="0" t="0" r="0" b="0"/>
            <a:pathLst>
              <a:path w="500063" h="392907">
                <a:moveTo>
                  <a:pt x="8930" y="142875"/>
                </a:moveTo>
                <a:lnTo>
                  <a:pt x="0" y="151805"/>
                </a:lnTo>
                <a:lnTo>
                  <a:pt x="8930" y="160735"/>
                </a:lnTo>
                <a:lnTo>
                  <a:pt x="8930" y="160735"/>
                </a:lnTo>
                <a:lnTo>
                  <a:pt x="26789" y="169664"/>
                </a:lnTo>
                <a:lnTo>
                  <a:pt x="44649" y="169664"/>
                </a:lnTo>
                <a:lnTo>
                  <a:pt x="71438" y="160735"/>
                </a:lnTo>
                <a:lnTo>
                  <a:pt x="98227" y="151805"/>
                </a:lnTo>
                <a:lnTo>
                  <a:pt x="133946" y="142875"/>
                </a:lnTo>
                <a:lnTo>
                  <a:pt x="160735" y="125016"/>
                </a:lnTo>
                <a:lnTo>
                  <a:pt x="196453" y="107156"/>
                </a:lnTo>
                <a:lnTo>
                  <a:pt x="223242" y="89297"/>
                </a:lnTo>
                <a:lnTo>
                  <a:pt x="241102" y="71438"/>
                </a:lnTo>
                <a:lnTo>
                  <a:pt x="258961" y="53578"/>
                </a:lnTo>
                <a:lnTo>
                  <a:pt x="267891" y="44649"/>
                </a:lnTo>
                <a:lnTo>
                  <a:pt x="267891" y="35719"/>
                </a:lnTo>
                <a:lnTo>
                  <a:pt x="267891" y="35719"/>
                </a:lnTo>
                <a:lnTo>
                  <a:pt x="250031" y="44649"/>
                </a:lnTo>
                <a:lnTo>
                  <a:pt x="241102" y="62508"/>
                </a:lnTo>
                <a:lnTo>
                  <a:pt x="223242" y="80367"/>
                </a:lnTo>
                <a:lnTo>
                  <a:pt x="205383" y="107156"/>
                </a:lnTo>
                <a:lnTo>
                  <a:pt x="187524" y="125016"/>
                </a:lnTo>
                <a:lnTo>
                  <a:pt x="178594" y="142875"/>
                </a:lnTo>
                <a:lnTo>
                  <a:pt x="169664" y="160735"/>
                </a:lnTo>
                <a:lnTo>
                  <a:pt x="178594" y="160735"/>
                </a:lnTo>
                <a:lnTo>
                  <a:pt x="187524" y="160735"/>
                </a:lnTo>
                <a:lnTo>
                  <a:pt x="214313" y="160735"/>
                </a:lnTo>
                <a:lnTo>
                  <a:pt x="232172" y="142875"/>
                </a:lnTo>
                <a:lnTo>
                  <a:pt x="258961" y="133946"/>
                </a:lnTo>
                <a:lnTo>
                  <a:pt x="285750" y="116086"/>
                </a:lnTo>
                <a:lnTo>
                  <a:pt x="312539" y="98227"/>
                </a:lnTo>
                <a:lnTo>
                  <a:pt x="330399" y="80367"/>
                </a:lnTo>
                <a:lnTo>
                  <a:pt x="348258" y="71438"/>
                </a:lnTo>
                <a:lnTo>
                  <a:pt x="357188" y="62508"/>
                </a:lnTo>
                <a:lnTo>
                  <a:pt x="366117" y="53578"/>
                </a:lnTo>
                <a:lnTo>
                  <a:pt x="375047" y="62508"/>
                </a:lnTo>
                <a:lnTo>
                  <a:pt x="383977" y="71438"/>
                </a:lnTo>
                <a:lnTo>
                  <a:pt x="375047" y="98227"/>
                </a:lnTo>
                <a:lnTo>
                  <a:pt x="366117" y="125016"/>
                </a:lnTo>
                <a:lnTo>
                  <a:pt x="357188" y="169664"/>
                </a:lnTo>
                <a:lnTo>
                  <a:pt x="330399" y="223242"/>
                </a:lnTo>
                <a:lnTo>
                  <a:pt x="303610" y="276821"/>
                </a:lnTo>
                <a:lnTo>
                  <a:pt x="276821" y="321469"/>
                </a:lnTo>
                <a:lnTo>
                  <a:pt x="258961" y="357188"/>
                </a:lnTo>
                <a:lnTo>
                  <a:pt x="241102" y="383977"/>
                </a:lnTo>
                <a:lnTo>
                  <a:pt x="232172" y="392906"/>
                </a:lnTo>
                <a:lnTo>
                  <a:pt x="223242" y="392906"/>
                </a:lnTo>
                <a:lnTo>
                  <a:pt x="214313" y="383977"/>
                </a:lnTo>
                <a:lnTo>
                  <a:pt x="214313" y="357188"/>
                </a:lnTo>
                <a:lnTo>
                  <a:pt x="214313" y="321469"/>
                </a:lnTo>
                <a:lnTo>
                  <a:pt x="223242" y="267891"/>
                </a:lnTo>
                <a:lnTo>
                  <a:pt x="241102" y="223242"/>
                </a:lnTo>
                <a:lnTo>
                  <a:pt x="267891" y="169664"/>
                </a:lnTo>
                <a:lnTo>
                  <a:pt x="312539" y="125016"/>
                </a:lnTo>
                <a:lnTo>
                  <a:pt x="348258" y="80367"/>
                </a:lnTo>
                <a:lnTo>
                  <a:pt x="383977" y="44649"/>
                </a:lnTo>
                <a:lnTo>
                  <a:pt x="419695" y="17860"/>
                </a:lnTo>
                <a:lnTo>
                  <a:pt x="446484" y="0"/>
                </a:lnTo>
                <a:lnTo>
                  <a:pt x="473273" y="0"/>
                </a:lnTo>
                <a:lnTo>
                  <a:pt x="491132" y="0"/>
                </a:lnTo>
                <a:lnTo>
                  <a:pt x="500062" y="0"/>
                </a:lnTo>
                <a:lnTo>
                  <a:pt x="500062" y="17860"/>
                </a:lnTo>
                <a:lnTo>
                  <a:pt x="491132" y="35719"/>
                </a:lnTo>
                <a:lnTo>
                  <a:pt x="464343" y="53578"/>
                </a:lnTo>
                <a:lnTo>
                  <a:pt x="437554" y="71438"/>
                </a:lnTo>
                <a:lnTo>
                  <a:pt x="410765" y="98227"/>
                </a:lnTo>
                <a:lnTo>
                  <a:pt x="383977" y="107156"/>
                </a:lnTo>
                <a:lnTo>
                  <a:pt x="357188" y="125016"/>
                </a:lnTo>
                <a:lnTo>
                  <a:pt x="348258" y="125016"/>
                </a:lnTo>
                <a:lnTo>
                  <a:pt x="339328" y="125016"/>
                </a:lnTo>
                <a:lnTo>
                  <a:pt x="33932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8313538" y="2705695"/>
            <a:ext cx="71439" cy="214313"/>
          </a:xfrm>
          <a:custGeom>
            <a:avLst/>
            <a:gdLst/>
            <a:ahLst/>
            <a:cxnLst/>
            <a:rect l="0" t="0" r="0" b="0"/>
            <a:pathLst>
              <a:path w="71439" h="214313">
                <a:moveTo>
                  <a:pt x="71438" y="0"/>
                </a:moveTo>
                <a:lnTo>
                  <a:pt x="71438" y="0"/>
                </a:lnTo>
                <a:lnTo>
                  <a:pt x="62508" y="0"/>
                </a:lnTo>
                <a:lnTo>
                  <a:pt x="53578" y="8930"/>
                </a:lnTo>
                <a:lnTo>
                  <a:pt x="44649" y="26789"/>
                </a:lnTo>
                <a:lnTo>
                  <a:pt x="35719" y="44649"/>
                </a:lnTo>
                <a:lnTo>
                  <a:pt x="26789" y="71438"/>
                </a:lnTo>
                <a:lnTo>
                  <a:pt x="17860" y="107156"/>
                </a:lnTo>
                <a:lnTo>
                  <a:pt x="8930" y="142875"/>
                </a:lnTo>
                <a:lnTo>
                  <a:pt x="0" y="169664"/>
                </a:lnTo>
                <a:lnTo>
                  <a:pt x="0" y="196453"/>
                </a:lnTo>
                <a:lnTo>
                  <a:pt x="8930" y="205383"/>
                </a:lnTo>
                <a:lnTo>
                  <a:pt x="8930" y="214312"/>
                </a:lnTo>
                <a:lnTo>
                  <a:pt x="26789" y="214312"/>
                </a:lnTo>
                <a:lnTo>
                  <a:pt x="44649" y="214312"/>
                </a:lnTo>
                <a:lnTo>
                  <a:pt x="53578" y="205383"/>
                </a:lnTo>
                <a:lnTo>
                  <a:pt x="53578" y="196453"/>
                </a:lnTo>
                <a:lnTo>
                  <a:pt x="53578" y="187523"/>
                </a:lnTo>
                <a:lnTo>
                  <a:pt x="35719" y="169664"/>
                </a:lnTo>
                <a:lnTo>
                  <a:pt x="35719" y="151805"/>
                </a:lnTo>
                <a:lnTo>
                  <a:pt x="3571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8197452" y="2794992"/>
            <a:ext cx="80369" cy="17860"/>
          </a:xfrm>
          <a:custGeom>
            <a:avLst/>
            <a:gdLst/>
            <a:ahLst/>
            <a:cxnLst/>
            <a:rect l="0" t="0" r="0" b="0"/>
            <a:pathLst>
              <a:path w="80369" h="17860">
                <a:moveTo>
                  <a:pt x="0" y="17859"/>
                </a:moveTo>
                <a:lnTo>
                  <a:pt x="0" y="17859"/>
                </a:lnTo>
                <a:lnTo>
                  <a:pt x="0" y="17859"/>
                </a:lnTo>
                <a:lnTo>
                  <a:pt x="8930" y="17859"/>
                </a:lnTo>
                <a:lnTo>
                  <a:pt x="17860" y="17859"/>
                </a:lnTo>
                <a:lnTo>
                  <a:pt x="44649" y="8929"/>
                </a:lnTo>
                <a:lnTo>
                  <a:pt x="62508" y="8929"/>
                </a:lnTo>
                <a:lnTo>
                  <a:pt x="80368" y="0"/>
                </a:lnTo>
                <a:lnTo>
                  <a:pt x="803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8358187" y="2786063"/>
            <a:ext cx="258962" cy="205383"/>
          </a:xfrm>
          <a:custGeom>
            <a:avLst/>
            <a:gdLst/>
            <a:ahLst/>
            <a:cxnLst/>
            <a:rect l="0" t="0" r="0" b="0"/>
            <a:pathLst>
              <a:path w="258962" h="205383">
                <a:moveTo>
                  <a:pt x="53578" y="8929"/>
                </a:moveTo>
                <a:lnTo>
                  <a:pt x="53578" y="0"/>
                </a:lnTo>
                <a:lnTo>
                  <a:pt x="53578" y="0"/>
                </a:lnTo>
                <a:lnTo>
                  <a:pt x="44648" y="8929"/>
                </a:lnTo>
                <a:lnTo>
                  <a:pt x="44648" y="8929"/>
                </a:lnTo>
                <a:lnTo>
                  <a:pt x="35718" y="17858"/>
                </a:lnTo>
                <a:lnTo>
                  <a:pt x="26789" y="35718"/>
                </a:lnTo>
                <a:lnTo>
                  <a:pt x="26789" y="53577"/>
                </a:lnTo>
                <a:lnTo>
                  <a:pt x="17859" y="80366"/>
                </a:lnTo>
                <a:lnTo>
                  <a:pt x="8929" y="98226"/>
                </a:lnTo>
                <a:lnTo>
                  <a:pt x="8929" y="125015"/>
                </a:lnTo>
                <a:lnTo>
                  <a:pt x="0" y="133944"/>
                </a:lnTo>
                <a:lnTo>
                  <a:pt x="0" y="142874"/>
                </a:lnTo>
                <a:lnTo>
                  <a:pt x="0" y="142874"/>
                </a:lnTo>
                <a:lnTo>
                  <a:pt x="8929" y="142874"/>
                </a:lnTo>
                <a:lnTo>
                  <a:pt x="17859" y="133944"/>
                </a:lnTo>
                <a:lnTo>
                  <a:pt x="17859" y="125015"/>
                </a:lnTo>
                <a:lnTo>
                  <a:pt x="17859" y="116085"/>
                </a:lnTo>
                <a:lnTo>
                  <a:pt x="8929" y="107155"/>
                </a:lnTo>
                <a:lnTo>
                  <a:pt x="17859" y="89296"/>
                </a:lnTo>
                <a:lnTo>
                  <a:pt x="17859" y="71437"/>
                </a:lnTo>
                <a:lnTo>
                  <a:pt x="26789" y="62507"/>
                </a:lnTo>
                <a:lnTo>
                  <a:pt x="44648" y="62507"/>
                </a:lnTo>
                <a:lnTo>
                  <a:pt x="44648" y="62507"/>
                </a:lnTo>
                <a:lnTo>
                  <a:pt x="53578" y="62507"/>
                </a:lnTo>
                <a:lnTo>
                  <a:pt x="53578" y="71437"/>
                </a:lnTo>
                <a:lnTo>
                  <a:pt x="44648" y="89296"/>
                </a:lnTo>
                <a:lnTo>
                  <a:pt x="44648" y="98226"/>
                </a:lnTo>
                <a:lnTo>
                  <a:pt x="35718" y="107155"/>
                </a:lnTo>
                <a:lnTo>
                  <a:pt x="44648" y="107155"/>
                </a:lnTo>
                <a:lnTo>
                  <a:pt x="44648" y="107155"/>
                </a:lnTo>
                <a:lnTo>
                  <a:pt x="53578" y="107155"/>
                </a:lnTo>
                <a:lnTo>
                  <a:pt x="62508" y="98226"/>
                </a:lnTo>
                <a:lnTo>
                  <a:pt x="80367" y="89296"/>
                </a:lnTo>
                <a:lnTo>
                  <a:pt x="89297" y="71437"/>
                </a:lnTo>
                <a:lnTo>
                  <a:pt x="89297" y="62507"/>
                </a:lnTo>
                <a:lnTo>
                  <a:pt x="107156" y="53577"/>
                </a:lnTo>
                <a:lnTo>
                  <a:pt x="116086" y="44648"/>
                </a:lnTo>
                <a:lnTo>
                  <a:pt x="116086" y="44648"/>
                </a:lnTo>
                <a:lnTo>
                  <a:pt x="125015" y="53577"/>
                </a:lnTo>
                <a:lnTo>
                  <a:pt x="125015" y="62507"/>
                </a:lnTo>
                <a:lnTo>
                  <a:pt x="125015" y="71437"/>
                </a:lnTo>
                <a:lnTo>
                  <a:pt x="116086" y="89296"/>
                </a:lnTo>
                <a:lnTo>
                  <a:pt x="116086" y="107155"/>
                </a:lnTo>
                <a:lnTo>
                  <a:pt x="107156" y="116085"/>
                </a:lnTo>
                <a:lnTo>
                  <a:pt x="116086" y="116085"/>
                </a:lnTo>
                <a:lnTo>
                  <a:pt x="116086" y="107155"/>
                </a:lnTo>
                <a:lnTo>
                  <a:pt x="125015" y="107155"/>
                </a:lnTo>
                <a:lnTo>
                  <a:pt x="125015" y="98226"/>
                </a:lnTo>
                <a:lnTo>
                  <a:pt x="133945" y="80366"/>
                </a:lnTo>
                <a:lnTo>
                  <a:pt x="142875" y="71437"/>
                </a:lnTo>
                <a:lnTo>
                  <a:pt x="151804" y="53577"/>
                </a:lnTo>
                <a:lnTo>
                  <a:pt x="169664" y="44648"/>
                </a:lnTo>
                <a:lnTo>
                  <a:pt x="169664" y="35718"/>
                </a:lnTo>
                <a:lnTo>
                  <a:pt x="178593" y="35718"/>
                </a:lnTo>
                <a:lnTo>
                  <a:pt x="187523" y="35718"/>
                </a:lnTo>
                <a:lnTo>
                  <a:pt x="178593" y="44648"/>
                </a:lnTo>
                <a:lnTo>
                  <a:pt x="187523" y="62507"/>
                </a:lnTo>
                <a:lnTo>
                  <a:pt x="178593" y="71437"/>
                </a:lnTo>
                <a:lnTo>
                  <a:pt x="178593" y="80366"/>
                </a:lnTo>
                <a:lnTo>
                  <a:pt x="187523" y="80366"/>
                </a:lnTo>
                <a:lnTo>
                  <a:pt x="187523" y="80366"/>
                </a:lnTo>
                <a:lnTo>
                  <a:pt x="187523" y="80366"/>
                </a:lnTo>
                <a:lnTo>
                  <a:pt x="187523" y="71437"/>
                </a:lnTo>
                <a:lnTo>
                  <a:pt x="187523" y="71437"/>
                </a:lnTo>
                <a:lnTo>
                  <a:pt x="178593" y="62507"/>
                </a:lnTo>
                <a:lnTo>
                  <a:pt x="178593" y="62507"/>
                </a:lnTo>
                <a:lnTo>
                  <a:pt x="169664" y="62507"/>
                </a:lnTo>
                <a:lnTo>
                  <a:pt x="151804" y="62507"/>
                </a:lnTo>
                <a:lnTo>
                  <a:pt x="133945" y="71437"/>
                </a:lnTo>
                <a:lnTo>
                  <a:pt x="125015" y="89296"/>
                </a:lnTo>
                <a:lnTo>
                  <a:pt x="116086" y="98226"/>
                </a:lnTo>
                <a:lnTo>
                  <a:pt x="125015" y="116085"/>
                </a:lnTo>
                <a:lnTo>
                  <a:pt x="133945" y="125015"/>
                </a:lnTo>
                <a:lnTo>
                  <a:pt x="151804" y="125015"/>
                </a:lnTo>
                <a:lnTo>
                  <a:pt x="160734" y="125015"/>
                </a:lnTo>
                <a:lnTo>
                  <a:pt x="178593" y="116085"/>
                </a:lnTo>
                <a:lnTo>
                  <a:pt x="196453" y="107155"/>
                </a:lnTo>
                <a:lnTo>
                  <a:pt x="196453" y="89296"/>
                </a:lnTo>
                <a:lnTo>
                  <a:pt x="205383" y="71437"/>
                </a:lnTo>
                <a:lnTo>
                  <a:pt x="214312" y="53577"/>
                </a:lnTo>
                <a:lnTo>
                  <a:pt x="223242" y="35718"/>
                </a:lnTo>
                <a:lnTo>
                  <a:pt x="232172" y="26788"/>
                </a:lnTo>
                <a:lnTo>
                  <a:pt x="241101" y="17858"/>
                </a:lnTo>
                <a:lnTo>
                  <a:pt x="250031" y="17858"/>
                </a:lnTo>
                <a:lnTo>
                  <a:pt x="241101" y="17858"/>
                </a:lnTo>
                <a:lnTo>
                  <a:pt x="241101" y="17858"/>
                </a:lnTo>
                <a:lnTo>
                  <a:pt x="232172" y="26788"/>
                </a:lnTo>
                <a:lnTo>
                  <a:pt x="232172" y="26788"/>
                </a:lnTo>
                <a:lnTo>
                  <a:pt x="232172" y="26788"/>
                </a:lnTo>
                <a:lnTo>
                  <a:pt x="250031" y="26788"/>
                </a:lnTo>
                <a:lnTo>
                  <a:pt x="250031" y="26788"/>
                </a:lnTo>
                <a:lnTo>
                  <a:pt x="258961" y="26788"/>
                </a:lnTo>
                <a:lnTo>
                  <a:pt x="258961" y="26788"/>
                </a:lnTo>
                <a:lnTo>
                  <a:pt x="258961" y="44648"/>
                </a:lnTo>
                <a:lnTo>
                  <a:pt x="241101" y="71437"/>
                </a:lnTo>
                <a:lnTo>
                  <a:pt x="232172" y="107155"/>
                </a:lnTo>
                <a:lnTo>
                  <a:pt x="214312" y="151804"/>
                </a:lnTo>
                <a:lnTo>
                  <a:pt x="205383" y="187523"/>
                </a:lnTo>
                <a:lnTo>
                  <a:pt x="187523" y="205382"/>
                </a:lnTo>
                <a:lnTo>
                  <a:pt x="187523"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6688336" y="2652117"/>
            <a:ext cx="651868" cy="1232298"/>
          </a:xfrm>
          <a:custGeom>
            <a:avLst/>
            <a:gdLst/>
            <a:ahLst/>
            <a:cxnLst/>
            <a:rect l="0" t="0" r="0" b="0"/>
            <a:pathLst>
              <a:path w="651868" h="1232298">
                <a:moveTo>
                  <a:pt x="642937" y="26789"/>
                </a:moveTo>
                <a:lnTo>
                  <a:pt x="642937" y="26789"/>
                </a:lnTo>
                <a:lnTo>
                  <a:pt x="642937" y="26789"/>
                </a:lnTo>
                <a:lnTo>
                  <a:pt x="642937" y="26789"/>
                </a:lnTo>
                <a:lnTo>
                  <a:pt x="642937" y="17860"/>
                </a:lnTo>
                <a:lnTo>
                  <a:pt x="642937" y="17860"/>
                </a:lnTo>
                <a:lnTo>
                  <a:pt x="651867" y="8930"/>
                </a:lnTo>
                <a:lnTo>
                  <a:pt x="651867" y="0"/>
                </a:lnTo>
                <a:lnTo>
                  <a:pt x="642937" y="0"/>
                </a:lnTo>
                <a:lnTo>
                  <a:pt x="642937" y="0"/>
                </a:lnTo>
                <a:lnTo>
                  <a:pt x="634008" y="0"/>
                </a:lnTo>
                <a:lnTo>
                  <a:pt x="616148" y="0"/>
                </a:lnTo>
                <a:lnTo>
                  <a:pt x="589359" y="8930"/>
                </a:lnTo>
                <a:lnTo>
                  <a:pt x="553641" y="17860"/>
                </a:lnTo>
                <a:lnTo>
                  <a:pt x="517922" y="26789"/>
                </a:lnTo>
                <a:lnTo>
                  <a:pt x="482203" y="35719"/>
                </a:lnTo>
                <a:lnTo>
                  <a:pt x="437555" y="44649"/>
                </a:lnTo>
                <a:lnTo>
                  <a:pt x="392906" y="53578"/>
                </a:lnTo>
                <a:lnTo>
                  <a:pt x="357187" y="62508"/>
                </a:lnTo>
                <a:lnTo>
                  <a:pt x="321469" y="71438"/>
                </a:lnTo>
                <a:lnTo>
                  <a:pt x="294680" y="71438"/>
                </a:lnTo>
                <a:lnTo>
                  <a:pt x="267891" y="80367"/>
                </a:lnTo>
                <a:lnTo>
                  <a:pt x="250031" y="89297"/>
                </a:lnTo>
                <a:lnTo>
                  <a:pt x="232172" y="98227"/>
                </a:lnTo>
                <a:lnTo>
                  <a:pt x="223242" y="107156"/>
                </a:lnTo>
                <a:lnTo>
                  <a:pt x="214312" y="116086"/>
                </a:lnTo>
                <a:lnTo>
                  <a:pt x="205383" y="133946"/>
                </a:lnTo>
                <a:lnTo>
                  <a:pt x="196453" y="160734"/>
                </a:lnTo>
                <a:lnTo>
                  <a:pt x="196453" y="196453"/>
                </a:lnTo>
                <a:lnTo>
                  <a:pt x="187523" y="232172"/>
                </a:lnTo>
                <a:lnTo>
                  <a:pt x="187523" y="276820"/>
                </a:lnTo>
                <a:lnTo>
                  <a:pt x="187523" y="330398"/>
                </a:lnTo>
                <a:lnTo>
                  <a:pt x="178594" y="383976"/>
                </a:lnTo>
                <a:lnTo>
                  <a:pt x="160734" y="455414"/>
                </a:lnTo>
                <a:lnTo>
                  <a:pt x="151805" y="526851"/>
                </a:lnTo>
                <a:lnTo>
                  <a:pt x="125016" y="607219"/>
                </a:lnTo>
                <a:lnTo>
                  <a:pt x="107156" y="687586"/>
                </a:lnTo>
                <a:lnTo>
                  <a:pt x="80367" y="767953"/>
                </a:lnTo>
                <a:lnTo>
                  <a:pt x="62508" y="839390"/>
                </a:lnTo>
                <a:lnTo>
                  <a:pt x="62508" y="910828"/>
                </a:lnTo>
                <a:lnTo>
                  <a:pt x="53578" y="973336"/>
                </a:lnTo>
                <a:lnTo>
                  <a:pt x="44648" y="1026914"/>
                </a:lnTo>
                <a:lnTo>
                  <a:pt x="35719" y="1071562"/>
                </a:lnTo>
                <a:lnTo>
                  <a:pt x="35719" y="1116211"/>
                </a:lnTo>
                <a:lnTo>
                  <a:pt x="26789" y="1151929"/>
                </a:lnTo>
                <a:lnTo>
                  <a:pt x="17859" y="1187648"/>
                </a:lnTo>
                <a:lnTo>
                  <a:pt x="8930" y="1205508"/>
                </a:lnTo>
                <a:lnTo>
                  <a:pt x="0" y="1223367"/>
                </a:lnTo>
                <a:lnTo>
                  <a:pt x="8930" y="1232297"/>
                </a:lnTo>
                <a:lnTo>
                  <a:pt x="26789" y="1232297"/>
                </a:lnTo>
                <a:lnTo>
                  <a:pt x="53578" y="1223367"/>
                </a:lnTo>
                <a:lnTo>
                  <a:pt x="80367" y="1205508"/>
                </a:lnTo>
                <a:lnTo>
                  <a:pt x="98227" y="1187648"/>
                </a:lnTo>
                <a:lnTo>
                  <a:pt x="116086" y="1151929"/>
                </a:lnTo>
                <a:lnTo>
                  <a:pt x="116086" y="1151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4170164" y="3062882"/>
            <a:ext cx="357189" cy="464345"/>
          </a:xfrm>
          <a:custGeom>
            <a:avLst/>
            <a:gdLst/>
            <a:ahLst/>
            <a:cxnLst/>
            <a:rect l="0" t="0" r="0" b="0"/>
            <a:pathLst>
              <a:path w="357189" h="464345">
                <a:moveTo>
                  <a:pt x="8930" y="98227"/>
                </a:moveTo>
                <a:lnTo>
                  <a:pt x="8930" y="98227"/>
                </a:lnTo>
                <a:lnTo>
                  <a:pt x="0" y="107157"/>
                </a:lnTo>
                <a:lnTo>
                  <a:pt x="0" y="125016"/>
                </a:lnTo>
                <a:lnTo>
                  <a:pt x="0" y="160735"/>
                </a:lnTo>
                <a:lnTo>
                  <a:pt x="0" y="196454"/>
                </a:lnTo>
                <a:lnTo>
                  <a:pt x="8930" y="241102"/>
                </a:lnTo>
                <a:lnTo>
                  <a:pt x="17859" y="276821"/>
                </a:lnTo>
                <a:lnTo>
                  <a:pt x="26789" y="312539"/>
                </a:lnTo>
                <a:lnTo>
                  <a:pt x="26789" y="339329"/>
                </a:lnTo>
                <a:lnTo>
                  <a:pt x="35719" y="357188"/>
                </a:lnTo>
                <a:lnTo>
                  <a:pt x="35719" y="357188"/>
                </a:lnTo>
                <a:lnTo>
                  <a:pt x="35719" y="357188"/>
                </a:lnTo>
                <a:lnTo>
                  <a:pt x="26789" y="339329"/>
                </a:lnTo>
                <a:lnTo>
                  <a:pt x="17859" y="303610"/>
                </a:lnTo>
                <a:lnTo>
                  <a:pt x="17859" y="258961"/>
                </a:lnTo>
                <a:lnTo>
                  <a:pt x="17859" y="214313"/>
                </a:lnTo>
                <a:lnTo>
                  <a:pt x="35719" y="160735"/>
                </a:lnTo>
                <a:lnTo>
                  <a:pt x="62508" y="107157"/>
                </a:lnTo>
                <a:lnTo>
                  <a:pt x="107156" y="71438"/>
                </a:lnTo>
                <a:lnTo>
                  <a:pt x="160734" y="35719"/>
                </a:lnTo>
                <a:lnTo>
                  <a:pt x="214313" y="17860"/>
                </a:lnTo>
                <a:lnTo>
                  <a:pt x="267891" y="0"/>
                </a:lnTo>
                <a:lnTo>
                  <a:pt x="312539" y="0"/>
                </a:lnTo>
                <a:lnTo>
                  <a:pt x="339328" y="8930"/>
                </a:lnTo>
                <a:lnTo>
                  <a:pt x="357188" y="17860"/>
                </a:lnTo>
                <a:lnTo>
                  <a:pt x="348258" y="44649"/>
                </a:lnTo>
                <a:lnTo>
                  <a:pt x="330399" y="71438"/>
                </a:lnTo>
                <a:lnTo>
                  <a:pt x="303609" y="98227"/>
                </a:lnTo>
                <a:lnTo>
                  <a:pt x="267891" y="125016"/>
                </a:lnTo>
                <a:lnTo>
                  <a:pt x="232172" y="151805"/>
                </a:lnTo>
                <a:lnTo>
                  <a:pt x="196453" y="178594"/>
                </a:lnTo>
                <a:lnTo>
                  <a:pt x="178594" y="205383"/>
                </a:lnTo>
                <a:lnTo>
                  <a:pt x="169664" y="250032"/>
                </a:lnTo>
                <a:lnTo>
                  <a:pt x="178594" y="303610"/>
                </a:lnTo>
                <a:lnTo>
                  <a:pt x="196453" y="366118"/>
                </a:lnTo>
                <a:lnTo>
                  <a:pt x="232172" y="419696"/>
                </a:lnTo>
                <a:lnTo>
                  <a:pt x="267891" y="455414"/>
                </a:lnTo>
                <a:lnTo>
                  <a:pt x="294680" y="464344"/>
                </a:lnTo>
                <a:lnTo>
                  <a:pt x="312539" y="437555"/>
                </a:lnTo>
                <a:lnTo>
                  <a:pt x="312539"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4429125" y="3241476"/>
            <a:ext cx="232173" cy="276821"/>
          </a:xfrm>
          <a:custGeom>
            <a:avLst/>
            <a:gdLst/>
            <a:ahLst/>
            <a:cxnLst/>
            <a:rect l="0" t="0" r="0" b="0"/>
            <a:pathLst>
              <a:path w="232173" h="276821">
                <a:moveTo>
                  <a:pt x="0" y="169664"/>
                </a:moveTo>
                <a:lnTo>
                  <a:pt x="8930" y="169664"/>
                </a:lnTo>
                <a:lnTo>
                  <a:pt x="26789" y="169664"/>
                </a:lnTo>
                <a:lnTo>
                  <a:pt x="53578" y="160735"/>
                </a:lnTo>
                <a:lnTo>
                  <a:pt x="89297" y="160735"/>
                </a:lnTo>
                <a:lnTo>
                  <a:pt x="133945" y="151805"/>
                </a:lnTo>
                <a:lnTo>
                  <a:pt x="169664" y="142875"/>
                </a:lnTo>
                <a:lnTo>
                  <a:pt x="196453" y="125016"/>
                </a:lnTo>
                <a:lnTo>
                  <a:pt x="214313" y="107156"/>
                </a:lnTo>
                <a:lnTo>
                  <a:pt x="232172" y="89297"/>
                </a:lnTo>
                <a:lnTo>
                  <a:pt x="232172" y="71438"/>
                </a:lnTo>
                <a:lnTo>
                  <a:pt x="223242" y="53578"/>
                </a:lnTo>
                <a:lnTo>
                  <a:pt x="214313" y="26789"/>
                </a:lnTo>
                <a:lnTo>
                  <a:pt x="196453" y="8930"/>
                </a:lnTo>
                <a:lnTo>
                  <a:pt x="178594" y="0"/>
                </a:lnTo>
                <a:lnTo>
                  <a:pt x="160734" y="8930"/>
                </a:lnTo>
                <a:lnTo>
                  <a:pt x="142875" y="35719"/>
                </a:lnTo>
                <a:lnTo>
                  <a:pt x="125016" y="71438"/>
                </a:lnTo>
                <a:lnTo>
                  <a:pt x="107156" y="125016"/>
                </a:lnTo>
                <a:lnTo>
                  <a:pt x="107156" y="178594"/>
                </a:lnTo>
                <a:lnTo>
                  <a:pt x="116086" y="223242"/>
                </a:lnTo>
                <a:lnTo>
                  <a:pt x="133945" y="258961"/>
                </a:lnTo>
                <a:lnTo>
                  <a:pt x="160734" y="276820"/>
                </a:lnTo>
                <a:lnTo>
                  <a:pt x="160734"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4741664" y="3196828"/>
            <a:ext cx="294681" cy="544712"/>
          </a:xfrm>
          <a:custGeom>
            <a:avLst/>
            <a:gdLst/>
            <a:ahLst/>
            <a:cxnLst/>
            <a:rect l="0" t="0" r="0" b="0"/>
            <a:pathLst>
              <a:path w="294681" h="544712">
                <a:moveTo>
                  <a:pt x="80367" y="0"/>
                </a:moveTo>
                <a:lnTo>
                  <a:pt x="71438" y="0"/>
                </a:lnTo>
                <a:lnTo>
                  <a:pt x="71438" y="8929"/>
                </a:lnTo>
                <a:lnTo>
                  <a:pt x="62508" y="17859"/>
                </a:lnTo>
                <a:lnTo>
                  <a:pt x="53578" y="44648"/>
                </a:lnTo>
                <a:lnTo>
                  <a:pt x="35719" y="62508"/>
                </a:lnTo>
                <a:lnTo>
                  <a:pt x="17859" y="80367"/>
                </a:lnTo>
                <a:lnTo>
                  <a:pt x="8930" y="98226"/>
                </a:lnTo>
                <a:lnTo>
                  <a:pt x="8930" y="98226"/>
                </a:lnTo>
                <a:lnTo>
                  <a:pt x="17859" y="98226"/>
                </a:lnTo>
                <a:lnTo>
                  <a:pt x="26789" y="80367"/>
                </a:lnTo>
                <a:lnTo>
                  <a:pt x="44649" y="71437"/>
                </a:lnTo>
                <a:lnTo>
                  <a:pt x="71438" y="71437"/>
                </a:lnTo>
                <a:lnTo>
                  <a:pt x="98227" y="71437"/>
                </a:lnTo>
                <a:lnTo>
                  <a:pt x="125016" y="98226"/>
                </a:lnTo>
                <a:lnTo>
                  <a:pt x="151805" y="133945"/>
                </a:lnTo>
                <a:lnTo>
                  <a:pt x="169664" y="205383"/>
                </a:lnTo>
                <a:lnTo>
                  <a:pt x="178594" y="285750"/>
                </a:lnTo>
                <a:lnTo>
                  <a:pt x="187524" y="375047"/>
                </a:lnTo>
                <a:lnTo>
                  <a:pt x="196453" y="455414"/>
                </a:lnTo>
                <a:lnTo>
                  <a:pt x="196453" y="508992"/>
                </a:lnTo>
                <a:lnTo>
                  <a:pt x="196453" y="544711"/>
                </a:lnTo>
                <a:lnTo>
                  <a:pt x="205383" y="544711"/>
                </a:lnTo>
                <a:lnTo>
                  <a:pt x="214313" y="526851"/>
                </a:lnTo>
                <a:lnTo>
                  <a:pt x="232172" y="500062"/>
                </a:lnTo>
                <a:lnTo>
                  <a:pt x="250031" y="455414"/>
                </a:lnTo>
                <a:lnTo>
                  <a:pt x="267891" y="401836"/>
                </a:lnTo>
                <a:lnTo>
                  <a:pt x="285750" y="348258"/>
                </a:lnTo>
                <a:lnTo>
                  <a:pt x="294680" y="303609"/>
                </a:lnTo>
                <a:lnTo>
                  <a:pt x="294680" y="267890"/>
                </a:lnTo>
                <a:lnTo>
                  <a:pt x="267891" y="232172"/>
                </a:lnTo>
                <a:lnTo>
                  <a:pt x="232172" y="214312"/>
                </a:lnTo>
                <a:lnTo>
                  <a:pt x="178594" y="205383"/>
                </a:lnTo>
                <a:lnTo>
                  <a:pt x="125016" y="205383"/>
                </a:lnTo>
                <a:lnTo>
                  <a:pt x="80367" y="205383"/>
                </a:lnTo>
                <a:lnTo>
                  <a:pt x="35719" y="205383"/>
                </a:lnTo>
                <a:lnTo>
                  <a:pt x="8930" y="214312"/>
                </a:lnTo>
                <a:lnTo>
                  <a:pt x="0" y="205383"/>
                </a:lnTo>
                <a:lnTo>
                  <a:pt x="17859" y="187523"/>
                </a:lnTo>
                <a:lnTo>
                  <a:pt x="44649" y="169664"/>
                </a:lnTo>
                <a:lnTo>
                  <a:pt x="4464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4473773" y="3652242"/>
            <a:ext cx="276822" cy="294680"/>
          </a:xfrm>
          <a:custGeom>
            <a:avLst/>
            <a:gdLst/>
            <a:ahLst/>
            <a:cxnLst/>
            <a:rect l="0" t="0" r="0" b="0"/>
            <a:pathLst>
              <a:path w="276822" h="294680">
                <a:moveTo>
                  <a:pt x="267891" y="98226"/>
                </a:moveTo>
                <a:lnTo>
                  <a:pt x="267891" y="98226"/>
                </a:lnTo>
                <a:lnTo>
                  <a:pt x="276821" y="98226"/>
                </a:lnTo>
                <a:lnTo>
                  <a:pt x="276821" y="89297"/>
                </a:lnTo>
                <a:lnTo>
                  <a:pt x="276821" y="89297"/>
                </a:lnTo>
                <a:lnTo>
                  <a:pt x="276821" y="80367"/>
                </a:lnTo>
                <a:lnTo>
                  <a:pt x="276821" y="71437"/>
                </a:lnTo>
                <a:lnTo>
                  <a:pt x="276821" y="53578"/>
                </a:lnTo>
                <a:lnTo>
                  <a:pt x="267891" y="44648"/>
                </a:lnTo>
                <a:lnTo>
                  <a:pt x="267891" y="26789"/>
                </a:lnTo>
                <a:lnTo>
                  <a:pt x="258961" y="17859"/>
                </a:lnTo>
                <a:lnTo>
                  <a:pt x="250032" y="8929"/>
                </a:lnTo>
                <a:lnTo>
                  <a:pt x="241102" y="0"/>
                </a:lnTo>
                <a:lnTo>
                  <a:pt x="232172" y="0"/>
                </a:lnTo>
                <a:lnTo>
                  <a:pt x="214313" y="8929"/>
                </a:lnTo>
                <a:lnTo>
                  <a:pt x="196454" y="26789"/>
                </a:lnTo>
                <a:lnTo>
                  <a:pt x="160735" y="53578"/>
                </a:lnTo>
                <a:lnTo>
                  <a:pt x="133946" y="71437"/>
                </a:lnTo>
                <a:lnTo>
                  <a:pt x="107157" y="89297"/>
                </a:lnTo>
                <a:lnTo>
                  <a:pt x="89297" y="107156"/>
                </a:lnTo>
                <a:lnTo>
                  <a:pt x="71438" y="116086"/>
                </a:lnTo>
                <a:lnTo>
                  <a:pt x="71438" y="116086"/>
                </a:lnTo>
                <a:lnTo>
                  <a:pt x="71438" y="125015"/>
                </a:lnTo>
                <a:lnTo>
                  <a:pt x="89297" y="133945"/>
                </a:lnTo>
                <a:lnTo>
                  <a:pt x="107157" y="142875"/>
                </a:lnTo>
                <a:lnTo>
                  <a:pt x="133946" y="160734"/>
                </a:lnTo>
                <a:lnTo>
                  <a:pt x="169665" y="187523"/>
                </a:lnTo>
                <a:lnTo>
                  <a:pt x="196454" y="205383"/>
                </a:lnTo>
                <a:lnTo>
                  <a:pt x="223243" y="232172"/>
                </a:lnTo>
                <a:lnTo>
                  <a:pt x="241102" y="258961"/>
                </a:lnTo>
                <a:lnTo>
                  <a:pt x="250032" y="285750"/>
                </a:lnTo>
                <a:lnTo>
                  <a:pt x="241102" y="294679"/>
                </a:lnTo>
                <a:lnTo>
                  <a:pt x="214313" y="294679"/>
                </a:lnTo>
                <a:lnTo>
                  <a:pt x="187524" y="285750"/>
                </a:lnTo>
                <a:lnTo>
                  <a:pt x="142875" y="267890"/>
                </a:lnTo>
                <a:lnTo>
                  <a:pt x="107157" y="258961"/>
                </a:lnTo>
                <a:lnTo>
                  <a:pt x="62508" y="250031"/>
                </a:lnTo>
                <a:lnTo>
                  <a:pt x="35719" y="241101"/>
                </a:lnTo>
                <a:lnTo>
                  <a:pt x="8930" y="241101"/>
                </a:lnTo>
                <a:lnTo>
                  <a:pt x="0" y="241101"/>
                </a:lnTo>
                <a:lnTo>
                  <a:pt x="0" y="250031"/>
                </a:lnTo>
                <a:lnTo>
                  <a:pt x="8930" y="250031"/>
                </a:lnTo>
                <a:lnTo>
                  <a:pt x="8930"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4750594" y="3705820"/>
            <a:ext cx="366118" cy="482204"/>
          </a:xfrm>
          <a:custGeom>
            <a:avLst/>
            <a:gdLst/>
            <a:ahLst/>
            <a:cxnLst/>
            <a:rect l="0" t="0" r="0" b="0"/>
            <a:pathLst>
              <a:path w="366118" h="482204">
                <a:moveTo>
                  <a:pt x="8929" y="107156"/>
                </a:moveTo>
                <a:lnTo>
                  <a:pt x="8929" y="116086"/>
                </a:lnTo>
                <a:lnTo>
                  <a:pt x="8929" y="125016"/>
                </a:lnTo>
                <a:lnTo>
                  <a:pt x="0" y="151805"/>
                </a:lnTo>
                <a:lnTo>
                  <a:pt x="0" y="178594"/>
                </a:lnTo>
                <a:lnTo>
                  <a:pt x="0" y="205383"/>
                </a:lnTo>
                <a:lnTo>
                  <a:pt x="0" y="223242"/>
                </a:lnTo>
                <a:lnTo>
                  <a:pt x="8929" y="232172"/>
                </a:lnTo>
                <a:lnTo>
                  <a:pt x="17859" y="232172"/>
                </a:lnTo>
                <a:lnTo>
                  <a:pt x="26789" y="223242"/>
                </a:lnTo>
                <a:lnTo>
                  <a:pt x="35719" y="214312"/>
                </a:lnTo>
                <a:lnTo>
                  <a:pt x="44648" y="196453"/>
                </a:lnTo>
                <a:lnTo>
                  <a:pt x="53578" y="178594"/>
                </a:lnTo>
                <a:lnTo>
                  <a:pt x="62508" y="151805"/>
                </a:lnTo>
                <a:lnTo>
                  <a:pt x="62508" y="125016"/>
                </a:lnTo>
                <a:lnTo>
                  <a:pt x="53578" y="98226"/>
                </a:lnTo>
                <a:lnTo>
                  <a:pt x="53578" y="71437"/>
                </a:lnTo>
                <a:lnTo>
                  <a:pt x="44648" y="62508"/>
                </a:lnTo>
                <a:lnTo>
                  <a:pt x="44648" y="71437"/>
                </a:lnTo>
                <a:lnTo>
                  <a:pt x="35719" y="89297"/>
                </a:lnTo>
                <a:lnTo>
                  <a:pt x="35719" y="125016"/>
                </a:lnTo>
                <a:lnTo>
                  <a:pt x="44648" y="151805"/>
                </a:lnTo>
                <a:lnTo>
                  <a:pt x="53578" y="187523"/>
                </a:lnTo>
                <a:lnTo>
                  <a:pt x="62508" y="214312"/>
                </a:lnTo>
                <a:lnTo>
                  <a:pt x="80367" y="232172"/>
                </a:lnTo>
                <a:lnTo>
                  <a:pt x="98226" y="241101"/>
                </a:lnTo>
                <a:lnTo>
                  <a:pt x="107156" y="241101"/>
                </a:lnTo>
                <a:lnTo>
                  <a:pt x="125015" y="232172"/>
                </a:lnTo>
                <a:lnTo>
                  <a:pt x="133945" y="214312"/>
                </a:lnTo>
                <a:lnTo>
                  <a:pt x="133945" y="187523"/>
                </a:lnTo>
                <a:lnTo>
                  <a:pt x="142875" y="160734"/>
                </a:lnTo>
                <a:lnTo>
                  <a:pt x="142875" y="133945"/>
                </a:lnTo>
                <a:lnTo>
                  <a:pt x="142875" y="107156"/>
                </a:lnTo>
                <a:lnTo>
                  <a:pt x="142875" y="98226"/>
                </a:lnTo>
                <a:lnTo>
                  <a:pt x="142875" y="98226"/>
                </a:lnTo>
                <a:lnTo>
                  <a:pt x="151804" y="125016"/>
                </a:lnTo>
                <a:lnTo>
                  <a:pt x="151804" y="169664"/>
                </a:lnTo>
                <a:lnTo>
                  <a:pt x="151804" y="232172"/>
                </a:lnTo>
                <a:lnTo>
                  <a:pt x="151804" y="303609"/>
                </a:lnTo>
                <a:lnTo>
                  <a:pt x="151804" y="366117"/>
                </a:lnTo>
                <a:lnTo>
                  <a:pt x="160734" y="419695"/>
                </a:lnTo>
                <a:lnTo>
                  <a:pt x="169664" y="455414"/>
                </a:lnTo>
                <a:lnTo>
                  <a:pt x="178594" y="482203"/>
                </a:lnTo>
                <a:lnTo>
                  <a:pt x="187523" y="482203"/>
                </a:lnTo>
                <a:lnTo>
                  <a:pt x="196453" y="464344"/>
                </a:lnTo>
                <a:lnTo>
                  <a:pt x="196453" y="437555"/>
                </a:lnTo>
                <a:lnTo>
                  <a:pt x="196453" y="392906"/>
                </a:lnTo>
                <a:lnTo>
                  <a:pt x="187523" y="348258"/>
                </a:lnTo>
                <a:lnTo>
                  <a:pt x="178594" y="294680"/>
                </a:lnTo>
                <a:lnTo>
                  <a:pt x="160734" y="258961"/>
                </a:lnTo>
                <a:lnTo>
                  <a:pt x="160734" y="232172"/>
                </a:lnTo>
                <a:lnTo>
                  <a:pt x="151804" y="223242"/>
                </a:lnTo>
                <a:lnTo>
                  <a:pt x="151804" y="232172"/>
                </a:lnTo>
                <a:lnTo>
                  <a:pt x="151804" y="250031"/>
                </a:lnTo>
                <a:lnTo>
                  <a:pt x="160734" y="267891"/>
                </a:lnTo>
                <a:lnTo>
                  <a:pt x="169664" y="276820"/>
                </a:lnTo>
                <a:lnTo>
                  <a:pt x="187523" y="285750"/>
                </a:lnTo>
                <a:lnTo>
                  <a:pt x="205383" y="276820"/>
                </a:lnTo>
                <a:lnTo>
                  <a:pt x="223242" y="258961"/>
                </a:lnTo>
                <a:lnTo>
                  <a:pt x="241101" y="232172"/>
                </a:lnTo>
                <a:lnTo>
                  <a:pt x="258961" y="205383"/>
                </a:lnTo>
                <a:lnTo>
                  <a:pt x="267890" y="169664"/>
                </a:lnTo>
                <a:lnTo>
                  <a:pt x="267890" y="125016"/>
                </a:lnTo>
                <a:lnTo>
                  <a:pt x="258961" y="80367"/>
                </a:lnTo>
                <a:lnTo>
                  <a:pt x="258961" y="44648"/>
                </a:lnTo>
                <a:lnTo>
                  <a:pt x="258961" y="17859"/>
                </a:lnTo>
                <a:lnTo>
                  <a:pt x="267890" y="0"/>
                </a:lnTo>
                <a:lnTo>
                  <a:pt x="267890" y="8930"/>
                </a:lnTo>
                <a:lnTo>
                  <a:pt x="276820" y="26789"/>
                </a:lnTo>
                <a:lnTo>
                  <a:pt x="294679" y="71437"/>
                </a:lnTo>
                <a:lnTo>
                  <a:pt x="303609" y="133945"/>
                </a:lnTo>
                <a:lnTo>
                  <a:pt x="312539" y="205383"/>
                </a:lnTo>
                <a:lnTo>
                  <a:pt x="330398" y="267891"/>
                </a:lnTo>
                <a:lnTo>
                  <a:pt x="348258" y="312539"/>
                </a:lnTo>
                <a:lnTo>
                  <a:pt x="357187" y="339328"/>
                </a:lnTo>
                <a:lnTo>
                  <a:pt x="366117" y="357187"/>
                </a:lnTo>
                <a:lnTo>
                  <a:pt x="366117" y="357187"/>
                </a:lnTo>
                <a:lnTo>
                  <a:pt x="348258" y="339328"/>
                </a:lnTo>
                <a:lnTo>
                  <a:pt x="348258"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4929188" y="3804046"/>
            <a:ext cx="160735" cy="35720"/>
          </a:xfrm>
          <a:custGeom>
            <a:avLst/>
            <a:gdLst/>
            <a:ahLst/>
            <a:cxnLst/>
            <a:rect l="0" t="0" r="0" b="0"/>
            <a:pathLst>
              <a:path w="160735" h="35720">
                <a:moveTo>
                  <a:pt x="8929" y="0"/>
                </a:moveTo>
                <a:lnTo>
                  <a:pt x="0" y="0"/>
                </a:lnTo>
                <a:lnTo>
                  <a:pt x="0" y="8930"/>
                </a:lnTo>
                <a:lnTo>
                  <a:pt x="8929" y="17860"/>
                </a:lnTo>
                <a:lnTo>
                  <a:pt x="17859" y="26790"/>
                </a:lnTo>
                <a:lnTo>
                  <a:pt x="35718" y="26790"/>
                </a:lnTo>
                <a:lnTo>
                  <a:pt x="62507" y="35719"/>
                </a:lnTo>
                <a:lnTo>
                  <a:pt x="98226" y="35719"/>
                </a:lnTo>
                <a:lnTo>
                  <a:pt x="133945" y="35719"/>
                </a:lnTo>
                <a:lnTo>
                  <a:pt x="160734" y="17860"/>
                </a:lnTo>
                <a:lnTo>
                  <a:pt x="16073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5098852" y="3696890"/>
            <a:ext cx="241102" cy="303611"/>
          </a:xfrm>
          <a:custGeom>
            <a:avLst/>
            <a:gdLst/>
            <a:ahLst/>
            <a:cxnLst/>
            <a:rect l="0" t="0" r="0" b="0"/>
            <a:pathLst>
              <a:path w="241102" h="303611">
                <a:moveTo>
                  <a:pt x="89296" y="26789"/>
                </a:moveTo>
                <a:lnTo>
                  <a:pt x="89296" y="26789"/>
                </a:lnTo>
                <a:lnTo>
                  <a:pt x="89296" y="35719"/>
                </a:lnTo>
                <a:lnTo>
                  <a:pt x="89296" y="62508"/>
                </a:lnTo>
                <a:lnTo>
                  <a:pt x="98226" y="89297"/>
                </a:lnTo>
                <a:lnTo>
                  <a:pt x="98226" y="133946"/>
                </a:lnTo>
                <a:lnTo>
                  <a:pt x="98226" y="178594"/>
                </a:lnTo>
                <a:lnTo>
                  <a:pt x="98226" y="214313"/>
                </a:lnTo>
                <a:lnTo>
                  <a:pt x="107156" y="250031"/>
                </a:lnTo>
                <a:lnTo>
                  <a:pt x="107156" y="276821"/>
                </a:lnTo>
                <a:lnTo>
                  <a:pt x="107156" y="294680"/>
                </a:lnTo>
                <a:lnTo>
                  <a:pt x="107156" y="294680"/>
                </a:lnTo>
                <a:lnTo>
                  <a:pt x="98226" y="276821"/>
                </a:lnTo>
                <a:lnTo>
                  <a:pt x="80367" y="250031"/>
                </a:lnTo>
                <a:lnTo>
                  <a:pt x="71437" y="223242"/>
                </a:lnTo>
                <a:lnTo>
                  <a:pt x="44648" y="178594"/>
                </a:lnTo>
                <a:lnTo>
                  <a:pt x="35718" y="142875"/>
                </a:lnTo>
                <a:lnTo>
                  <a:pt x="17859" y="98227"/>
                </a:lnTo>
                <a:lnTo>
                  <a:pt x="8929" y="62508"/>
                </a:lnTo>
                <a:lnTo>
                  <a:pt x="0" y="35719"/>
                </a:lnTo>
                <a:lnTo>
                  <a:pt x="0" y="17860"/>
                </a:lnTo>
                <a:lnTo>
                  <a:pt x="8929" y="8930"/>
                </a:lnTo>
                <a:lnTo>
                  <a:pt x="17859" y="0"/>
                </a:lnTo>
                <a:lnTo>
                  <a:pt x="35718" y="0"/>
                </a:lnTo>
                <a:lnTo>
                  <a:pt x="62507" y="0"/>
                </a:lnTo>
                <a:lnTo>
                  <a:pt x="89296" y="8930"/>
                </a:lnTo>
                <a:lnTo>
                  <a:pt x="116086" y="8930"/>
                </a:lnTo>
                <a:lnTo>
                  <a:pt x="142875" y="17860"/>
                </a:lnTo>
                <a:lnTo>
                  <a:pt x="169664" y="35719"/>
                </a:lnTo>
                <a:lnTo>
                  <a:pt x="205382" y="53578"/>
                </a:lnTo>
                <a:lnTo>
                  <a:pt x="223242" y="89297"/>
                </a:lnTo>
                <a:lnTo>
                  <a:pt x="241101" y="133946"/>
                </a:lnTo>
                <a:lnTo>
                  <a:pt x="241101" y="187524"/>
                </a:lnTo>
                <a:lnTo>
                  <a:pt x="223242" y="232172"/>
                </a:lnTo>
                <a:lnTo>
                  <a:pt x="196453" y="267891"/>
                </a:lnTo>
                <a:lnTo>
                  <a:pt x="169664" y="294680"/>
                </a:lnTo>
                <a:lnTo>
                  <a:pt x="142875" y="303610"/>
                </a:lnTo>
                <a:lnTo>
                  <a:pt x="116086" y="294680"/>
                </a:lnTo>
                <a:lnTo>
                  <a:pt x="98226" y="285750"/>
                </a:lnTo>
                <a:lnTo>
                  <a:pt x="80367" y="258961"/>
                </a:lnTo>
                <a:lnTo>
                  <a:pt x="80367" y="232172"/>
                </a:lnTo>
                <a:lnTo>
                  <a:pt x="80367" y="214313"/>
                </a:lnTo>
                <a:lnTo>
                  <a:pt x="80367"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5339953" y="3857625"/>
            <a:ext cx="107157" cy="214313"/>
          </a:xfrm>
          <a:custGeom>
            <a:avLst/>
            <a:gdLst/>
            <a:ahLst/>
            <a:cxnLst/>
            <a:rect l="0" t="0" r="0" b="0"/>
            <a:pathLst>
              <a:path w="107157" h="214313">
                <a:moveTo>
                  <a:pt x="0" y="80367"/>
                </a:moveTo>
                <a:lnTo>
                  <a:pt x="0" y="89296"/>
                </a:lnTo>
                <a:lnTo>
                  <a:pt x="0" y="89296"/>
                </a:lnTo>
                <a:lnTo>
                  <a:pt x="8930" y="89296"/>
                </a:lnTo>
                <a:lnTo>
                  <a:pt x="26789" y="98226"/>
                </a:lnTo>
                <a:lnTo>
                  <a:pt x="44649" y="89296"/>
                </a:lnTo>
                <a:lnTo>
                  <a:pt x="62508" y="89296"/>
                </a:lnTo>
                <a:lnTo>
                  <a:pt x="80367" y="80367"/>
                </a:lnTo>
                <a:lnTo>
                  <a:pt x="98227" y="71437"/>
                </a:lnTo>
                <a:lnTo>
                  <a:pt x="107156" y="53578"/>
                </a:lnTo>
                <a:lnTo>
                  <a:pt x="107156" y="35718"/>
                </a:lnTo>
                <a:lnTo>
                  <a:pt x="107156" y="17859"/>
                </a:lnTo>
                <a:lnTo>
                  <a:pt x="98227" y="0"/>
                </a:lnTo>
                <a:lnTo>
                  <a:pt x="89297" y="0"/>
                </a:lnTo>
                <a:lnTo>
                  <a:pt x="80367" y="0"/>
                </a:lnTo>
                <a:lnTo>
                  <a:pt x="53578" y="26789"/>
                </a:lnTo>
                <a:lnTo>
                  <a:pt x="44649" y="53578"/>
                </a:lnTo>
                <a:lnTo>
                  <a:pt x="26789" y="98226"/>
                </a:lnTo>
                <a:lnTo>
                  <a:pt x="26789" y="142875"/>
                </a:lnTo>
                <a:lnTo>
                  <a:pt x="26789" y="178593"/>
                </a:lnTo>
                <a:lnTo>
                  <a:pt x="35719" y="205382"/>
                </a:lnTo>
                <a:lnTo>
                  <a:pt x="53578" y="214312"/>
                </a:lnTo>
                <a:lnTo>
                  <a:pt x="71438" y="214312"/>
                </a:lnTo>
                <a:lnTo>
                  <a:pt x="89297" y="196453"/>
                </a:lnTo>
                <a:lnTo>
                  <a:pt x="8929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5411391" y="3839765"/>
            <a:ext cx="169665" cy="187525"/>
          </a:xfrm>
          <a:custGeom>
            <a:avLst/>
            <a:gdLst/>
            <a:ahLst/>
            <a:cxnLst/>
            <a:rect l="0" t="0" r="0" b="0"/>
            <a:pathLst>
              <a:path w="169665" h="187525">
                <a:moveTo>
                  <a:pt x="133945" y="26789"/>
                </a:moveTo>
                <a:lnTo>
                  <a:pt x="133945" y="26789"/>
                </a:lnTo>
                <a:lnTo>
                  <a:pt x="133945" y="17860"/>
                </a:lnTo>
                <a:lnTo>
                  <a:pt x="125015" y="8930"/>
                </a:lnTo>
                <a:lnTo>
                  <a:pt x="116086" y="0"/>
                </a:lnTo>
                <a:lnTo>
                  <a:pt x="107156" y="0"/>
                </a:lnTo>
                <a:lnTo>
                  <a:pt x="107156" y="0"/>
                </a:lnTo>
                <a:lnTo>
                  <a:pt x="98226" y="0"/>
                </a:lnTo>
                <a:lnTo>
                  <a:pt x="98226" y="17860"/>
                </a:lnTo>
                <a:lnTo>
                  <a:pt x="107156" y="35719"/>
                </a:lnTo>
                <a:lnTo>
                  <a:pt x="116086" y="53578"/>
                </a:lnTo>
                <a:lnTo>
                  <a:pt x="133945" y="80367"/>
                </a:lnTo>
                <a:lnTo>
                  <a:pt x="142875" y="107156"/>
                </a:lnTo>
                <a:lnTo>
                  <a:pt x="160734" y="133946"/>
                </a:lnTo>
                <a:lnTo>
                  <a:pt x="169664" y="151805"/>
                </a:lnTo>
                <a:lnTo>
                  <a:pt x="169664" y="169664"/>
                </a:lnTo>
                <a:lnTo>
                  <a:pt x="151804" y="178594"/>
                </a:lnTo>
                <a:lnTo>
                  <a:pt x="133945" y="187524"/>
                </a:lnTo>
                <a:lnTo>
                  <a:pt x="98226" y="187524"/>
                </a:lnTo>
                <a:lnTo>
                  <a:pt x="71437" y="178594"/>
                </a:lnTo>
                <a:lnTo>
                  <a:pt x="35718" y="169664"/>
                </a:lnTo>
                <a:lnTo>
                  <a:pt x="17859" y="169664"/>
                </a:lnTo>
                <a:lnTo>
                  <a:pt x="0" y="160735"/>
                </a:lnTo>
                <a:lnTo>
                  <a:pt x="0" y="160735"/>
                </a:lnTo>
                <a:lnTo>
                  <a:pt x="8929" y="160735"/>
                </a:lnTo>
                <a:lnTo>
                  <a:pt x="26789" y="160735"/>
                </a:lnTo>
                <a:lnTo>
                  <a:pt x="2678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5634633" y="3911203"/>
            <a:ext cx="44649" cy="169665"/>
          </a:xfrm>
          <a:custGeom>
            <a:avLst/>
            <a:gdLst/>
            <a:ahLst/>
            <a:cxnLst/>
            <a:rect l="0" t="0" r="0" b="0"/>
            <a:pathLst>
              <a:path w="44649" h="169665">
                <a:moveTo>
                  <a:pt x="0" y="0"/>
                </a:moveTo>
                <a:lnTo>
                  <a:pt x="0" y="8929"/>
                </a:lnTo>
                <a:lnTo>
                  <a:pt x="8930" y="17859"/>
                </a:lnTo>
                <a:lnTo>
                  <a:pt x="8930" y="44648"/>
                </a:lnTo>
                <a:lnTo>
                  <a:pt x="17859" y="71437"/>
                </a:lnTo>
                <a:lnTo>
                  <a:pt x="17859" y="107156"/>
                </a:lnTo>
                <a:lnTo>
                  <a:pt x="26789" y="133945"/>
                </a:lnTo>
                <a:lnTo>
                  <a:pt x="35719" y="160734"/>
                </a:lnTo>
                <a:lnTo>
                  <a:pt x="44648" y="169664"/>
                </a:lnTo>
                <a:lnTo>
                  <a:pt x="44648" y="169664"/>
                </a:lnTo>
                <a:lnTo>
                  <a:pt x="4464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5616773" y="3750468"/>
            <a:ext cx="26791" cy="53579"/>
          </a:xfrm>
          <a:custGeom>
            <a:avLst/>
            <a:gdLst/>
            <a:ahLst/>
            <a:cxnLst/>
            <a:rect l="0" t="0" r="0" b="0"/>
            <a:pathLst>
              <a:path w="26791" h="53579">
                <a:moveTo>
                  <a:pt x="8930" y="0"/>
                </a:moveTo>
                <a:lnTo>
                  <a:pt x="8930" y="0"/>
                </a:lnTo>
                <a:lnTo>
                  <a:pt x="8930" y="0"/>
                </a:lnTo>
                <a:lnTo>
                  <a:pt x="0" y="8930"/>
                </a:lnTo>
                <a:lnTo>
                  <a:pt x="8930" y="17860"/>
                </a:lnTo>
                <a:lnTo>
                  <a:pt x="8930" y="35719"/>
                </a:lnTo>
                <a:lnTo>
                  <a:pt x="17860" y="44649"/>
                </a:lnTo>
                <a:lnTo>
                  <a:pt x="26790" y="53578"/>
                </a:lnTo>
                <a:lnTo>
                  <a:pt x="2679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5715000" y="3920132"/>
            <a:ext cx="285751" cy="392908"/>
          </a:xfrm>
          <a:custGeom>
            <a:avLst/>
            <a:gdLst/>
            <a:ahLst/>
            <a:cxnLst/>
            <a:rect l="0" t="0" r="0" b="0"/>
            <a:pathLst>
              <a:path w="285751" h="392908">
                <a:moveTo>
                  <a:pt x="35719" y="8930"/>
                </a:moveTo>
                <a:lnTo>
                  <a:pt x="35719" y="0"/>
                </a:lnTo>
                <a:lnTo>
                  <a:pt x="26789" y="0"/>
                </a:lnTo>
                <a:lnTo>
                  <a:pt x="17859" y="0"/>
                </a:lnTo>
                <a:lnTo>
                  <a:pt x="17859" y="0"/>
                </a:lnTo>
                <a:lnTo>
                  <a:pt x="8930" y="0"/>
                </a:lnTo>
                <a:lnTo>
                  <a:pt x="8930" y="8930"/>
                </a:lnTo>
                <a:lnTo>
                  <a:pt x="0" y="17860"/>
                </a:lnTo>
                <a:lnTo>
                  <a:pt x="0" y="26789"/>
                </a:lnTo>
                <a:lnTo>
                  <a:pt x="8930" y="44649"/>
                </a:lnTo>
                <a:lnTo>
                  <a:pt x="17859" y="62508"/>
                </a:lnTo>
                <a:lnTo>
                  <a:pt x="26789" y="71438"/>
                </a:lnTo>
                <a:lnTo>
                  <a:pt x="35719" y="71438"/>
                </a:lnTo>
                <a:lnTo>
                  <a:pt x="44648" y="62508"/>
                </a:lnTo>
                <a:lnTo>
                  <a:pt x="44648" y="53579"/>
                </a:lnTo>
                <a:lnTo>
                  <a:pt x="53578" y="35719"/>
                </a:lnTo>
                <a:lnTo>
                  <a:pt x="62508" y="17860"/>
                </a:lnTo>
                <a:lnTo>
                  <a:pt x="62508" y="8930"/>
                </a:lnTo>
                <a:lnTo>
                  <a:pt x="71438" y="0"/>
                </a:lnTo>
                <a:lnTo>
                  <a:pt x="80367" y="0"/>
                </a:lnTo>
                <a:lnTo>
                  <a:pt x="89297" y="17860"/>
                </a:lnTo>
                <a:lnTo>
                  <a:pt x="98227" y="53579"/>
                </a:lnTo>
                <a:lnTo>
                  <a:pt x="107156" y="98227"/>
                </a:lnTo>
                <a:lnTo>
                  <a:pt x="116086" y="151805"/>
                </a:lnTo>
                <a:lnTo>
                  <a:pt x="125016" y="223243"/>
                </a:lnTo>
                <a:lnTo>
                  <a:pt x="125016" y="276821"/>
                </a:lnTo>
                <a:lnTo>
                  <a:pt x="125016" y="330399"/>
                </a:lnTo>
                <a:lnTo>
                  <a:pt x="125016" y="366118"/>
                </a:lnTo>
                <a:lnTo>
                  <a:pt x="125016" y="383977"/>
                </a:lnTo>
                <a:lnTo>
                  <a:pt x="116086" y="392907"/>
                </a:lnTo>
                <a:lnTo>
                  <a:pt x="107156" y="383977"/>
                </a:lnTo>
                <a:lnTo>
                  <a:pt x="98227" y="357188"/>
                </a:lnTo>
                <a:lnTo>
                  <a:pt x="89297" y="312539"/>
                </a:lnTo>
                <a:lnTo>
                  <a:pt x="89297" y="267891"/>
                </a:lnTo>
                <a:lnTo>
                  <a:pt x="80367" y="205383"/>
                </a:lnTo>
                <a:lnTo>
                  <a:pt x="89297" y="151805"/>
                </a:lnTo>
                <a:lnTo>
                  <a:pt x="98227" y="107157"/>
                </a:lnTo>
                <a:lnTo>
                  <a:pt x="107156" y="80368"/>
                </a:lnTo>
                <a:lnTo>
                  <a:pt x="125016" y="62508"/>
                </a:lnTo>
                <a:lnTo>
                  <a:pt x="142875" y="62508"/>
                </a:lnTo>
                <a:lnTo>
                  <a:pt x="169664" y="71438"/>
                </a:lnTo>
                <a:lnTo>
                  <a:pt x="187523" y="89297"/>
                </a:lnTo>
                <a:lnTo>
                  <a:pt x="205383" y="116086"/>
                </a:lnTo>
                <a:lnTo>
                  <a:pt x="223242" y="142875"/>
                </a:lnTo>
                <a:lnTo>
                  <a:pt x="232172" y="169664"/>
                </a:lnTo>
                <a:lnTo>
                  <a:pt x="241102" y="196454"/>
                </a:lnTo>
                <a:lnTo>
                  <a:pt x="241102" y="214313"/>
                </a:lnTo>
                <a:lnTo>
                  <a:pt x="241102" y="223243"/>
                </a:lnTo>
                <a:lnTo>
                  <a:pt x="250031" y="214313"/>
                </a:lnTo>
                <a:lnTo>
                  <a:pt x="267891" y="196454"/>
                </a:lnTo>
                <a:lnTo>
                  <a:pt x="276820" y="178594"/>
                </a:lnTo>
                <a:lnTo>
                  <a:pt x="285750" y="151805"/>
                </a:lnTo>
                <a:lnTo>
                  <a:pt x="276820" y="133946"/>
                </a:lnTo>
                <a:lnTo>
                  <a:pt x="267891" y="125016"/>
                </a:lnTo>
                <a:lnTo>
                  <a:pt x="267891"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4741664" y="1294805"/>
            <a:ext cx="303610" cy="276821"/>
          </a:xfrm>
          <a:custGeom>
            <a:avLst/>
            <a:gdLst/>
            <a:ahLst/>
            <a:cxnLst/>
            <a:rect l="0" t="0" r="0" b="0"/>
            <a:pathLst>
              <a:path w="303610" h="276821">
                <a:moveTo>
                  <a:pt x="160734" y="80367"/>
                </a:moveTo>
                <a:lnTo>
                  <a:pt x="160734" y="71437"/>
                </a:lnTo>
                <a:lnTo>
                  <a:pt x="151805" y="71437"/>
                </a:lnTo>
                <a:lnTo>
                  <a:pt x="151805" y="62508"/>
                </a:lnTo>
                <a:lnTo>
                  <a:pt x="133945" y="53578"/>
                </a:lnTo>
                <a:lnTo>
                  <a:pt x="125016" y="44648"/>
                </a:lnTo>
                <a:lnTo>
                  <a:pt x="116086" y="35718"/>
                </a:lnTo>
                <a:lnTo>
                  <a:pt x="98227" y="17859"/>
                </a:lnTo>
                <a:lnTo>
                  <a:pt x="89297" y="8929"/>
                </a:lnTo>
                <a:lnTo>
                  <a:pt x="80367" y="0"/>
                </a:lnTo>
                <a:lnTo>
                  <a:pt x="71438" y="8929"/>
                </a:lnTo>
                <a:lnTo>
                  <a:pt x="62508" y="26789"/>
                </a:lnTo>
                <a:lnTo>
                  <a:pt x="44649" y="53578"/>
                </a:lnTo>
                <a:lnTo>
                  <a:pt x="26789" y="98226"/>
                </a:lnTo>
                <a:lnTo>
                  <a:pt x="8930" y="142874"/>
                </a:lnTo>
                <a:lnTo>
                  <a:pt x="0" y="187523"/>
                </a:lnTo>
                <a:lnTo>
                  <a:pt x="8930" y="223242"/>
                </a:lnTo>
                <a:lnTo>
                  <a:pt x="17859" y="250031"/>
                </a:lnTo>
                <a:lnTo>
                  <a:pt x="44649" y="267890"/>
                </a:lnTo>
                <a:lnTo>
                  <a:pt x="80367" y="276820"/>
                </a:lnTo>
                <a:lnTo>
                  <a:pt x="125016" y="276820"/>
                </a:lnTo>
                <a:lnTo>
                  <a:pt x="169664" y="276820"/>
                </a:lnTo>
                <a:lnTo>
                  <a:pt x="223242" y="267890"/>
                </a:lnTo>
                <a:lnTo>
                  <a:pt x="258961" y="258960"/>
                </a:lnTo>
                <a:lnTo>
                  <a:pt x="285750" y="250031"/>
                </a:lnTo>
                <a:lnTo>
                  <a:pt x="303609" y="232171"/>
                </a:lnTo>
                <a:lnTo>
                  <a:pt x="303609"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5018484" y="1241227"/>
            <a:ext cx="294681" cy="294680"/>
          </a:xfrm>
          <a:custGeom>
            <a:avLst/>
            <a:gdLst/>
            <a:ahLst/>
            <a:cxnLst/>
            <a:rect l="0" t="0" r="0" b="0"/>
            <a:pathLst>
              <a:path w="294681" h="294680">
                <a:moveTo>
                  <a:pt x="8930" y="35718"/>
                </a:moveTo>
                <a:lnTo>
                  <a:pt x="8930" y="35718"/>
                </a:lnTo>
                <a:lnTo>
                  <a:pt x="0" y="35718"/>
                </a:lnTo>
                <a:lnTo>
                  <a:pt x="8930" y="44648"/>
                </a:lnTo>
                <a:lnTo>
                  <a:pt x="8930" y="53578"/>
                </a:lnTo>
                <a:lnTo>
                  <a:pt x="17860" y="80367"/>
                </a:lnTo>
                <a:lnTo>
                  <a:pt x="26789" y="107156"/>
                </a:lnTo>
                <a:lnTo>
                  <a:pt x="44649" y="142875"/>
                </a:lnTo>
                <a:lnTo>
                  <a:pt x="62508" y="178593"/>
                </a:lnTo>
                <a:lnTo>
                  <a:pt x="80368" y="205382"/>
                </a:lnTo>
                <a:lnTo>
                  <a:pt x="89297" y="232171"/>
                </a:lnTo>
                <a:lnTo>
                  <a:pt x="107157" y="250031"/>
                </a:lnTo>
                <a:lnTo>
                  <a:pt x="125016" y="250031"/>
                </a:lnTo>
                <a:lnTo>
                  <a:pt x="133946" y="241101"/>
                </a:lnTo>
                <a:lnTo>
                  <a:pt x="142875" y="223242"/>
                </a:lnTo>
                <a:lnTo>
                  <a:pt x="151805" y="196452"/>
                </a:lnTo>
                <a:lnTo>
                  <a:pt x="160735" y="151804"/>
                </a:lnTo>
                <a:lnTo>
                  <a:pt x="160735" y="107156"/>
                </a:lnTo>
                <a:lnTo>
                  <a:pt x="169664" y="53578"/>
                </a:lnTo>
                <a:lnTo>
                  <a:pt x="178594" y="17859"/>
                </a:lnTo>
                <a:lnTo>
                  <a:pt x="187524" y="0"/>
                </a:lnTo>
                <a:lnTo>
                  <a:pt x="187524" y="0"/>
                </a:lnTo>
                <a:lnTo>
                  <a:pt x="196454" y="26789"/>
                </a:lnTo>
                <a:lnTo>
                  <a:pt x="205383" y="71437"/>
                </a:lnTo>
                <a:lnTo>
                  <a:pt x="214313" y="133945"/>
                </a:lnTo>
                <a:lnTo>
                  <a:pt x="223243" y="187523"/>
                </a:lnTo>
                <a:lnTo>
                  <a:pt x="232172" y="241101"/>
                </a:lnTo>
                <a:lnTo>
                  <a:pt x="250032" y="267890"/>
                </a:lnTo>
                <a:lnTo>
                  <a:pt x="258961" y="294679"/>
                </a:lnTo>
                <a:lnTo>
                  <a:pt x="276821" y="294679"/>
                </a:lnTo>
                <a:lnTo>
                  <a:pt x="285750" y="276820"/>
                </a:lnTo>
                <a:lnTo>
                  <a:pt x="294680" y="232171"/>
                </a:lnTo>
                <a:lnTo>
                  <a:pt x="294680" y="178593"/>
                </a:lnTo>
                <a:lnTo>
                  <a:pt x="294680" y="116086"/>
                </a:lnTo>
                <a:lnTo>
                  <a:pt x="29468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5420320" y="1169789"/>
            <a:ext cx="53579" cy="294681"/>
          </a:xfrm>
          <a:custGeom>
            <a:avLst/>
            <a:gdLst/>
            <a:ahLst/>
            <a:cxnLst/>
            <a:rect l="0" t="0" r="0" b="0"/>
            <a:pathLst>
              <a:path w="53579" h="294681">
                <a:moveTo>
                  <a:pt x="0" y="0"/>
                </a:moveTo>
                <a:lnTo>
                  <a:pt x="0" y="0"/>
                </a:lnTo>
                <a:lnTo>
                  <a:pt x="0" y="8930"/>
                </a:lnTo>
                <a:lnTo>
                  <a:pt x="0" y="17859"/>
                </a:lnTo>
                <a:lnTo>
                  <a:pt x="8930" y="44648"/>
                </a:lnTo>
                <a:lnTo>
                  <a:pt x="8930" y="80367"/>
                </a:lnTo>
                <a:lnTo>
                  <a:pt x="17860" y="125016"/>
                </a:lnTo>
                <a:lnTo>
                  <a:pt x="26789" y="169664"/>
                </a:lnTo>
                <a:lnTo>
                  <a:pt x="35719" y="214313"/>
                </a:lnTo>
                <a:lnTo>
                  <a:pt x="44649" y="250031"/>
                </a:lnTo>
                <a:lnTo>
                  <a:pt x="53578" y="276820"/>
                </a:lnTo>
                <a:lnTo>
                  <a:pt x="53578" y="285750"/>
                </a:lnTo>
                <a:lnTo>
                  <a:pt x="53578" y="294680"/>
                </a:lnTo>
                <a:lnTo>
                  <a:pt x="53578" y="294680"/>
                </a:lnTo>
                <a:lnTo>
                  <a:pt x="44649" y="276820"/>
                </a:lnTo>
                <a:lnTo>
                  <a:pt x="35719" y="250031"/>
                </a:lnTo>
                <a:lnTo>
                  <a:pt x="3571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5214938" y="1026914"/>
            <a:ext cx="446485" cy="187524"/>
          </a:xfrm>
          <a:custGeom>
            <a:avLst/>
            <a:gdLst/>
            <a:ahLst/>
            <a:cxnLst/>
            <a:rect l="0" t="0" r="0" b="0"/>
            <a:pathLst>
              <a:path w="446485" h="187524">
                <a:moveTo>
                  <a:pt x="0" y="187523"/>
                </a:moveTo>
                <a:lnTo>
                  <a:pt x="8929" y="178594"/>
                </a:lnTo>
                <a:lnTo>
                  <a:pt x="26789" y="160734"/>
                </a:lnTo>
                <a:lnTo>
                  <a:pt x="53578" y="142875"/>
                </a:lnTo>
                <a:lnTo>
                  <a:pt x="98226" y="125016"/>
                </a:lnTo>
                <a:lnTo>
                  <a:pt x="160734" y="98227"/>
                </a:lnTo>
                <a:lnTo>
                  <a:pt x="232171" y="71437"/>
                </a:lnTo>
                <a:lnTo>
                  <a:pt x="303609" y="53578"/>
                </a:lnTo>
                <a:lnTo>
                  <a:pt x="366117" y="35719"/>
                </a:lnTo>
                <a:lnTo>
                  <a:pt x="410765" y="17859"/>
                </a:lnTo>
                <a:lnTo>
                  <a:pt x="437554" y="8930"/>
                </a:lnTo>
                <a:lnTo>
                  <a:pt x="446484" y="0"/>
                </a:lnTo>
                <a:lnTo>
                  <a:pt x="44648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71436595"/>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906390587"/>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a:xfrm>
            <a:off x="457200" y="762000"/>
            <a:ext cx="8229600" cy="5364163"/>
          </a:xfrm>
        </p:spPr>
        <p:txBody>
          <a:bodyPr>
            <a:normAutofit fontScale="92500" lnSpcReduction="20000"/>
          </a:bodyPr>
          <a:lstStyle/>
          <a:p>
            <a:pPr marL="0" indent="0">
              <a:spcBef>
                <a:spcPts val="300"/>
              </a:spcBef>
              <a:buNone/>
            </a:pPr>
            <a:r>
              <a:rPr lang="en-US" sz="3600" dirty="0"/>
              <a:t>import static </a:t>
            </a:r>
            <a:r>
              <a:rPr lang="en-US" sz="3600" dirty="0" err="1"/>
              <a:t>org.junit.Assert</a:t>
            </a:r>
            <a:r>
              <a:rPr lang="en-US" sz="3600" dirty="0"/>
              <a:t>.*; </a:t>
            </a:r>
            <a:endParaRPr lang="en-US" sz="3600" dirty="0" smtClean="0"/>
          </a:p>
          <a:p>
            <a:pPr marL="0" indent="0">
              <a:spcBef>
                <a:spcPts val="300"/>
              </a:spcBef>
              <a:buNone/>
            </a:pPr>
            <a:r>
              <a:rPr lang="en-US" sz="3600" dirty="0" smtClean="0"/>
              <a:t>import </a:t>
            </a:r>
            <a:r>
              <a:rPr lang="en-US" sz="3600" dirty="0"/>
              <a:t>static </a:t>
            </a:r>
            <a:r>
              <a:rPr lang="en-US" sz="3600" dirty="0" err="1"/>
              <a:t>org.hamcrest.CoreMatchers</a:t>
            </a:r>
            <a:r>
              <a:rPr lang="en-US" sz="3600" dirty="0"/>
              <a:t>.*;   </a:t>
            </a:r>
            <a:endParaRPr lang="en-US" sz="3600" dirty="0" smtClean="0"/>
          </a:p>
          <a:p>
            <a:pPr marL="0" indent="0">
              <a:spcBef>
                <a:spcPts val="300"/>
              </a:spcBef>
              <a:buNone/>
            </a:pPr>
            <a:r>
              <a:rPr lang="en-US" sz="3600" dirty="0" smtClean="0"/>
              <a:t>public </a:t>
            </a:r>
            <a:r>
              <a:rPr lang="en-US" sz="3600" dirty="0"/>
              <a:t>class Junit4FeaturesTest { </a:t>
            </a:r>
            <a:endParaRPr lang="en-US" sz="3600" dirty="0" smtClean="0"/>
          </a:p>
          <a:p>
            <a:pPr marL="0" indent="0">
              <a:spcBef>
                <a:spcPts val="300"/>
              </a:spcBef>
              <a:buNone/>
            </a:pPr>
            <a:r>
              <a:rPr lang="en-US" sz="3600" dirty="0" smtClean="0"/>
              <a:t>     @</a:t>
            </a:r>
            <a:r>
              <a:rPr lang="en-US" sz="3600" dirty="0" err="1"/>
              <a:t>org.junit.Test</a:t>
            </a:r>
            <a:r>
              <a:rPr lang="en-US" sz="3600" dirty="0"/>
              <a:t> </a:t>
            </a:r>
            <a:endParaRPr lang="en-US" sz="3600" dirty="0" smtClean="0"/>
          </a:p>
          <a:p>
            <a:pPr marL="0" indent="0">
              <a:spcBef>
                <a:spcPts val="300"/>
              </a:spcBef>
              <a:buNone/>
            </a:pPr>
            <a:r>
              <a:rPr lang="en-US" sz="3600" dirty="0" smtClean="0"/>
              <a:t>     public </a:t>
            </a:r>
            <a:r>
              <a:rPr lang="en-US" sz="3600" dirty="0"/>
              <a:t>void </a:t>
            </a:r>
            <a:r>
              <a:rPr lang="en-US" sz="3600" dirty="0" err="1"/>
              <a:t>testArrays</a:t>
            </a:r>
            <a:r>
              <a:rPr lang="en-US" sz="3600" dirty="0"/>
              <a:t>() { </a:t>
            </a:r>
            <a:endParaRPr lang="en-US" sz="3600" dirty="0" smtClean="0"/>
          </a:p>
          <a:p>
            <a:pPr marL="0" indent="0">
              <a:spcBef>
                <a:spcPts val="300"/>
              </a:spcBef>
              <a:buNone/>
            </a:pPr>
            <a:r>
              <a:rPr lang="en-US" sz="3600" dirty="0"/>
              <a:t>	</a:t>
            </a:r>
            <a:r>
              <a:rPr lang="en-US" sz="3600" dirty="0" err="1" smtClean="0"/>
              <a:t>assertThat</a:t>
            </a:r>
            <a:r>
              <a:rPr lang="en-US" sz="3600" dirty="0" smtClean="0"/>
              <a:t>(new </a:t>
            </a:r>
            <a:r>
              <a:rPr lang="en-US" sz="3600" dirty="0">
                <a:hlinkClick r:id="rId2"/>
              </a:rPr>
              <a:t>Integer</a:t>
            </a:r>
            <a:r>
              <a:rPr lang="en-US" sz="3600" dirty="0"/>
              <a:t>[] {1,2,3,4,5</a:t>
            </a:r>
            <a:r>
              <a:rPr lang="en-US" sz="3600" dirty="0" smtClean="0"/>
              <a:t>}, 	   	           </a:t>
            </a:r>
            <a:r>
              <a:rPr lang="en-US" sz="3600" dirty="0" err="1" smtClean="0"/>
              <a:t>equalTo</a:t>
            </a:r>
            <a:r>
              <a:rPr lang="en-US" sz="3600" dirty="0" smtClean="0"/>
              <a:t>(new </a:t>
            </a:r>
            <a:r>
              <a:rPr lang="en-US" sz="3600" dirty="0">
                <a:hlinkClick r:id="rId2"/>
              </a:rPr>
              <a:t>Integer</a:t>
            </a:r>
            <a:r>
              <a:rPr lang="en-US" sz="3600" dirty="0"/>
              <a:t>[]{1,2,3,4,5})); </a:t>
            </a:r>
            <a:r>
              <a:rPr lang="en-US" sz="3600" dirty="0" smtClean="0"/>
              <a:t>	</a:t>
            </a:r>
            <a:r>
              <a:rPr lang="en-US" sz="3600" dirty="0" err="1" smtClean="0"/>
              <a:t>assertThat</a:t>
            </a:r>
            <a:r>
              <a:rPr lang="en-US" sz="3600" dirty="0" smtClean="0"/>
              <a:t>(new </a:t>
            </a:r>
            <a:r>
              <a:rPr lang="en-US" sz="3600" dirty="0">
                <a:hlinkClick r:id="rId2"/>
              </a:rPr>
              <a:t>Integer</a:t>
            </a:r>
            <a:r>
              <a:rPr lang="en-US" sz="3600" dirty="0"/>
              <a:t>[] {1,2,3,4,5</a:t>
            </a:r>
            <a:r>
              <a:rPr lang="en-US" sz="3600" dirty="0" smtClean="0"/>
              <a:t>}, 		          not(new </a:t>
            </a:r>
            <a:r>
              <a:rPr lang="en-US" sz="3600" dirty="0">
                <a:hlinkClick r:id="rId2"/>
              </a:rPr>
              <a:t>Integer</a:t>
            </a:r>
            <a:r>
              <a:rPr lang="en-US" sz="3600" dirty="0"/>
              <a:t>[] {1,2})); </a:t>
            </a:r>
            <a:endParaRPr lang="en-US" sz="3600" dirty="0" smtClean="0"/>
          </a:p>
          <a:p>
            <a:pPr marL="0" indent="0">
              <a:spcBef>
                <a:spcPts val="300"/>
              </a:spcBef>
              <a:buNone/>
            </a:pPr>
            <a:r>
              <a:rPr lang="en-US" sz="3600" dirty="0" smtClean="0"/>
              <a:t>     } </a:t>
            </a:r>
          </a:p>
          <a:p>
            <a:pPr marL="0" indent="0">
              <a:spcBef>
                <a:spcPts val="300"/>
              </a:spcBef>
              <a:buNone/>
            </a:pPr>
            <a:r>
              <a:rPr lang="en-US" sz="3600" dirty="0" smtClean="0"/>
              <a:t>}</a:t>
            </a:r>
            <a:endParaRPr lang="en-US" sz="3600" dirty="0"/>
          </a:p>
          <a:p>
            <a:pPr marL="0" indent="0">
              <a:spcBef>
                <a:spcPts val="300"/>
              </a:spcBef>
              <a:buNone/>
            </a:pPr>
            <a:endParaRPr lang="en-US" sz="3600" dirty="0"/>
          </a:p>
        </p:txBody>
      </p:sp>
      <p:sp>
        <p:nvSpPr>
          <p:cNvPr id="4" name="Footer Placeholder 3"/>
          <p:cNvSpPr>
            <a:spLocks noGrp="1"/>
          </p:cNvSpPr>
          <p:nvPr>
            <p:ph type="ftr" sz="quarter" idx="4294967295"/>
          </p:nvPr>
        </p:nvSpPr>
        <p:spPr>
          <a:xfrm>
            <a:off x="2514600" y="6356350"/>
            <a:ext cx="3810000" cy="365125"/>
          </a:xfrm>
          <a:prstGeom prst="rect">
            <a:avLst/>
          </a:prstGeom>
        </p:spPr>
        <p:txBody>
          <a:bodyPr/>
          <a:lstStyle/>
          <a:p>
            <a:r>
              <a:rPr lang="en-US" sz="1400" b="1" dirty="0"/>
              <a:t>http://www.acgavin.com/hamcrest-and-junit4-4</a:t>
            </a:r>
            <a:endParaRPr lang="en-US" sz="1400" b="1" dirty="0" smtClean="0"/>
          </a:p>
        </p:txBody>
      </p:sp>
      <p:sp>
        <p:nvSpPr>
          <p:cNvPr id="5" name="Freeform 4"/>
          <p:cNvSpPr/>
          <p:nvPr/>
        </p:nvSpPr>
        <p:spPr bwMode="auto">
          <a:xfrm>
            <a:off x="1553766" y="2741414"/>
            <a:ext cx="2678907" cy="80368"/>
          </a:xfrm>
          <a:custGeom>
            <a:avLst/>
            <a:gdLst/>
            <a:ahLst/>
            <a:cxnLst/>
            <a:rect l="0" t="0" r="0" b="0"/>
            <a:pathLst>
              <a:path w="2678907" h="80368">
                <a:moveTo>
                  <a:pt x="17859" y="0"/>
                </a:moveTo>
                <a:lnTo>
                  <a:pt x="17859" y="0"/>
                </a:lnTo>
                <a:lnTo>
                  <a:pt x="17859" y="0"/>
                </a:lnTo>
                <a:lnTo>
                  <a:pt x="8929" y="0"/>
                </a:lnTo>
                <a:lnTo>
                  <a:pt x="8929" y="0"/>
                </a:lnTo>
                <a:lnTo>
                  <a:pt x="8929" y="0"/>
                </a:lnTo>
                <a:lnTo>
                  <a:pt x="0" y="0"/>
                </a:lnTo>
                <a:lnTo>
                  <a:pt x="0" y="0"/>
                </a:lnTo>
                <a:lnTo>
                  <a:pt x="0" y="0"/>
                </a:lnTo>
                <a:lnTo>
                  <a:pt x="0" y="0"/>
                </a:lnTo>
                <a:lnTo>
                  <a:pt x="0" y="8930"/>
                </a:lnTo>
                <a:lnTo>
                  <a:pt x="0" y="8930"/>
                </a:lnTo>
                <a:lnTo>
                  <a:pt x="0" y="17859"/>
                </a:lnTo>
                <a:lnTo>
                  <a:pt x="0" y="17859"/>
                </a:lnTo>
                <a:lnTo>
                  <a:pt x="0" y="26789"/>
                </a:lnTo>
                <a:lnTo>
                  <a:pt x="8929" y="26789"/>
                </a:lnTo>
                <a:lnTo>
                  <a:pt x="8929" y="35719"/>
                </a:lnTo>
                <a:lnTo>
                  <a:pt x="17859" y="44649"/>
                </a:lnTo>
                <a:lnTo>
                  <a:pt x="26789" y="53578"/>
                </a:lnTo>
                <a:lnTo>
                  <a:pt x="35718" y="53578"/>
                </a:lnTo>
                <a:lnTo>
                  <a:pt x="53578" y="62507"/>
                </a:lnTo>
                <a:lnTo>
                  <a:pt x="80367" y="62507"/>
                </a:lnTo>
                <a:lnTo>
                  <a:pt x="107156" y="53578"/>
                </a:lnTo>
                <a:lnTo>
                  <a:pt x="133945" y="53578"/>
                </a:lnTo>
                <a:lnTo>
                  <a:pt x="169664" y="44649"/>
                </a:lnTo>
                <a:lnTo>
                  <a:pt x="205382" y="44649"/>
                </a:lnTo>
                <a:lnTo>
                  <a:pt x="241101" y="44649"/>
                </a:lnTo>
                <a:lnTo>
                  <a:pt x="285750" y="53578"/>
                </a:lnTo>
                <a:lnTo>
                  <a:pt x="321468" y="62507"/>
                </a:lnTo>
                <a:lnTo>
                  <a:pt x="375047" y="71437"/>
                </a:lnTo>
                <a:lnTo>
                  <a:pt x="419695" y="71437"/>
                </a:lnTo>
                <a:lnTo>
                  <a:pt x="473273" y="80367"/>
                </a:lnTo>
                <a:lnTo>
                  <a:pt x="535781" y="80367"/>
                </a:lnTo>
                <a:lnTo>
                  <a:pt x="598289" y="80367"/>
                </a:lnTo>
                <a:lnTo>
                  <a:pt x="660797" y="80367"/>
                </a:lnTo>
                <a:lnTo>
                  <a:pt x="732234" y="80367"/>
                </a:lnTo>
                <a:lnTo>
                  <a:pt x="803672" y="71437"/>
                </a:lnTo>
                <a:lnTo>
                  <a:pt x="875109" y="71437"/>
                </a:lnTo>
                <a:lnTo>
                  <a:pt x="946547" y="71437"/>
                </a:lnTo>
                <a:lnTo>
                  <a:pt x="1026914" y="71437"/>
                </a:lnTo>
                <a:lnTo>
                  <a:pt x="1107281" y="71437"/>
                </a:lnTo>
                <a:lnTo>
                  <a:pt x="1187648" y="71437"/>
                </a:lnTo>
                <a:lnTo>
                  <a:pt x="1268015" y="71437"/>
                </a:lnTo>
                <a:lnTo>
                  <a:pt x="1357312" y="62507"/>
                </a:lnTo>
                <a:lnTo>
                  <a:pt x="1446609" y="62507"/>
                </a:lnTo>
                <a:lnTo>
                  <a:pt x="1535906" y="53578"/>
                </a:lnTo>
                <a:lnTo>
                  <a:pt x="1625203" y="53578"/>
                </a:lnTo>
                <a:lnTo>
                  <a:pt x="1723429" y="44649"/>
                </a:lnTo>
                <a:lnTo>
                  <a:pt x="1821656" y="44649"/>
                </a:lnTo>
                <a:lnTo>
                  <a:pt x="1919882" y="44649"/>
                </a:lnTo>
                <a:lnTo>
                  <a:pt x="2009179" y="35719"/>
                </a:lnTo>
                <a:lnTo>
                  <a:pt x="2107406" y="35719"/>
                </a:lnTo>
                <a:lnTo>
                  <a:pt x="2196703" y="35719"/>
                </a:lnTo>
                <a:lnTo>
                  <a:pt x="2286000" y="26789"/>
                </a:lnTo>
                <a:lnTo>
                  <a:pt x="2366367" y="26789"/>
                </a:lnTo>
                <a:lnTo>
                  <a:pt x="2455664" y="26789"/>
                </a:lnTo>
                <a:lnTo>
                  <a:pt x="2527101" y="26789"/>
                </a:lnTo>
                <a:lnTo>
                  <a:pt x="2598539" y="26789"/>
                </a:lnTo>
                <a:lnTo>
                  <a:pt x="2652117" y="17859"/>
                </a:lnTo>
                <a:lnTo>
                  <a:pt x="2678906" y="17859"/>
                </a:lnTo>
                <a:lnTo>
                  <a:pt x="2678906"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750469" y="3134320"/>
            <a:ext cx="1401962" cy="26790"/>
          </a:xfrm>
          <a:custGeom>
            <a:avLst/>
            <a:gdLst/>
            <a:ahLst/>
            <a:cxnLst/>
            <a:rect l="0" t="0" r="0" b="0"/>
            <a:pathLst>
              <a:path w="1401962" h="26790">
                <a:moveTo>
                  <a:pt x="0" y="26789"/>
                </a:moveTo>
                <a:lnTo>
                  <a:pt x="8929" y="26789"/>
                </a:lnTo>
                <a:lnTo>
                  <a:pt x="26789" y="26789"/>
                </a:lnTo>
                <a:lnTo>
                  <a:pt x="53578" y="17859"/>
                </a:lnTo>
                <a:lnTo>
                  <a:pt x="89297" y="17859"/>
                </a:lnTo>
                <a:lnTo>
                  <a:pt x="125015" y="17859"/>
                </a:lnTo>
                <a:lnTo>
                  <a:pt x="169664" y="17859"/>
                </a:lnTo>
                <a:lnTo>
                  <a:pt x="214312" y="26789"/>
                </a:lnTo>
                <a:lnTo>
                  <a:pt x="267890" y="26789"/>
                </a:lnTo>
                <a:lnTo>
                  <a:pt x="321469" y="26789"/>
                </a:lnTo>
                <a:lnTo>
                  <a:pt x="392906" y="26789"/>
                </a:lnTo>
                <a:lnTo>
                  <a:pt x="455414" y="26789"/>
                </a:lnTo>
                <a:lnTo>
                  <a:pt x="517922" y="17859"/>
                </a:lnTo>
                <a:lnTo>
                  <a:pt x="589359" y="17859"/>
                </a:lnTo>
                <a:lnTo>
                  <a:pt x="660797" y="17859"/>
                </a:lnTo>
                <a:lnTo>
                  <a:pt x="732234" y="8930"/>
                </a:lnTo>
                <a:lnTo>
                  <a:pt x="803672" y="8930"/>
                </a:lnTo>
                <a:lnTo>
                  <a:pt x="875109" y="8930"/>
                </a:lnTo>
                <a:lnTo>
                  <a:pt x="946547" y="8930"/>
                </a:lnTo>
                <a:lnTo>
                  <a:pt x="1017984" y="8930"/>
                </a:lnTo>
                <a:lnTo>
                  <a:pt x="1089422" y="8930"/>
                </a:lnTo>
                <a:lnTo>
                  <a:pt x="1151929" y="8930"/>
                </a:lnTo>
                <a:lnTo>
                  <a:pt x="1214437" y="8930"/>
                </a:lnTo>
                <a:lnTo>
                  <a:pt x="1276945" y="8930"/>
                </a:lnTo>
                <a:lnTo>
                  <a:pt x="1321594" y="0"/>
                </a:lnTo>
                <a:lnTo>
                  <a:pt x="1357312" y="8930"/>
                </a:lnTo>
                <a:lnTo>
                  <a:pt x="1384101" y="8930"/>
                </a:lnTo>
                <a:lnTo>
                  <a:pt x="1401961" y="8930"/>
                </a:lnTo>
                <a:lnTo>
                  <a:pt x="140196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607969" y="3607593"/>
            <a:ext cx="1598414" cy="35720"/>
          </a:xfrm>
          <a:custGeom>
            <a:avLst/>
            <a:gdLst/>
            <a:ahLst/>
            <a:cxnLst/>
            <a:rect l="0" t="0" r="0" b="0"/>
            <a:pathLst>
              <a:path w="1598414" h="35720">
                <a:moveTo>
                  <a:pt x="0" y="35719"/>
                </a:moveTo>
                <a:lnTo>
                  <a:pt x="0" y="35719"/>
                </a:lnTo>
                <a:lnTo>
                  <a:pt x="0" y="35719"/>
                </a:lnTo>
                <a:lnTo>
                  <a:pt x="0" y="35719"/>
                </a:lnTo>
                <a:lnTo>
                  <a:pt x="0" y="35719"/>
                </a:lnTo>
                <a:lnTo>
                  <a:pt x="0" y="35719"/>
                </a:lnTo>
                <a:lnTo>
                  <a:pt x="0" y="35719"/>
                </a:lnTo>
                <a:lnTo>
                  <a:pt x="0" y="26789"/>
                </a:lnTo>
                <a:lnTo>
                  <a:pt x="8929" y="26789"/>
                </a:lnTo>
                <a:lnTo>
                  <a:pt x="8929" y="26789"/>
                </a:lnTo>
                <a:lnTo>
                  <a:pt x="8929" y="26789"/>
                </a:lnTo>
                <a:lnTo>
                  <a:pt x="17859" y="26789"/>
                </a:lnTo>
                <a:lnTo>
                  <a:pt x="26789" y="26789"/>
                </a:lnTo>
                <a:lnTo>
                  <a:pt x="26789" y="26789"/>
                </a:lnTo>
                <a:lnTo>
                  <a:pt x="44648" y="26789"/>
                </a:lnTo>
                <a:lnTo>
                  <a:pt x="53578" y="26789"/>
                </a:lnTo>
                <a:lnTo>
                  <a:pt x="71437" y="26789"/>
                </a:lnTo>
                <a:lnTo>
                  <a:pt x="89297" y="17860"/>
                </a:lnTo>
                <a:lnTo>
                  <a:pt x="116086" y="17860"/>
                </a:lnTo>
                <a:lnTo>
                  <a:pt x="142875" y="17860"/>
                </a:lnTo>
                <a:lnTo>
                  <a:pt x="169664" y="17860"/>
                </a:lnTo>
                <a:lnTo>
                  <a:pt x="205383" y="17860"/>
                </a:lnTo>
                <a:lnTo>
                  <a:pt x="241101" y="17860"/>
                </a:lnTo>
                <a:lnTo>
                  <a:pt x="285750" y="17860"/>
                </a:lnTo>
                <a:lnTo>
                  <a:pt x="321469" y="8930"/>
                </a:lnTo>
                <a:lnTo>
                  <a:pt x="366117" y="8930"/>
                </a:lnTo>
                <a:lnTo>
                  <a:pt x="419695" y="8930"/>
                </a:lnTo>
                <a:lnTo>
                  <a:pt x="464344" y="8930"/>
                </a:lnTo>
                <a:lnTo>
                  <a:pt x="508992" y="8930"/>
                </a:lnTo>
                <a:lnTo>
                  <a:pt x="562570" y="8930"/>
                </a:lnTo>
                <a:lnTo>
                  <a:pt x="607219" y="8930"/>
                </a:lnTo>
                <a:lnTo>
                  <a:pt x="660797" y="8930"/>
                </a:lnTo>
                <a:lnTo>
                  <a:pt x="705445" y="8930"/>
                </a:lnTo>
                <a:lnTo>
                  <a:pt x="750094" y="8930"/>
                </a:lnTo>
                <a:lnTo>
                  <a:pt x="803672" y="8930"/>
                </a:lnTo>
                <a:lnTo>
                  <a:pt x="848320" y="8930"/>
                </a:lnTo>
                <a:lnTo>
                  <a:pt x="892969" y="8930"/>
                </a:lnTo>
                <a:lnTo>
                  <a:pt x="928687" y="8930"/>
                </a:lnTo>
                <a:lnTo>
                  <a:pt x="973336" y="8930"/>
                </a:lnTo>
                <a:lnTo>
                  <a:pt x="1009054" y="0"/>
                </a:lnTo>
                <a:lnTo>
                  <a:pt x="1044773" y="0"/>
                </a:lnTo>
                <a:lnTo>
                  <a:pt x="1089422" y="0"/>
                </a:lnTo>
                <a:lnTo>
                  <a:pt x="1125140" y="0"/>
                </a:lnTo>
                <a:lnTo>
                  <a:pt x="1169789" y="0"/>
                </a:lnTo>
                <a:lnTo>
                  <a:pt x="1214437" y="8930"/>
                </a:lnTo>
                <a:lnTo>
                  <a:pt x="1259086" y="8930"/>
                </a:lnTo>
                <a:lnTo>
                  <a:pt x="1294804" y="8930"/>
                </a:lnTo>
                <a:lnTo>
                  <a:pt x="1339453" y="8930"/>
                </a:lnTo>
                <a:lnTo>
                  <a:pt x="1384101" y="8930"/>
                </a:lnTo>
                <a:lnTo>
                  <a:pt x="1428750" y="8930"/>
                </a:lnTo>
                <a:lnTo>
                  <a:pt x="1473398" y="8930"/>
                </a:lnTo>
                <a:lnTo>
                  <a:pt x="1509117" y="8930"/>
                </a:lnTo>
                <a:lnTo>
                  <a:pt x="1535906" y="17860"/>
                </a:lnTo>
                <a:lnTo>
                  <a:pt x="1562695" y="17860"/>
                </a:lnTo>
                <a:lnTo>
                  <a:pt x="1589483" y="17860"/>
                </a:lnTo>
                <a:lnTo>
                  <a:pt x="1598413" y="17860"/>
                </a:lnTo>
                <a:lnTo>
                  <a:pt x="1598413" y="178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143500" y="4179093"/>
            <a:ext cx="8931" cy="17861"/>
          </a:xfrm>
          <a:custGeom>
            <a:avLst/>
            <a:gdLst/>
            <a:ahLst/>
            <a:cxnLst/>
            <a:rect l="0" t="0" r="0" b="0"/>
            <a:pathLst>
              <a:path w="8931" h="17861">
                <a:moveTo>
                  <a:pt x="8930" y="17860"/>
                </a:moveTo>
                <a:lnTo>
                  <a:pt x="8930" y="17860"/>
                </a:lnTo>
                <a:lnTo>
                  <a:pt x="8930" y="8930"/>
                </a:lnTo>
                <a:lnTo>
                  <a:pt x="8930" y="8930"/>
                </a:lnTo>
                <a:lnTo>
                  <a:pt x="893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563070" y="4161234"/>
            <a:ext cx="553642" cy="250032"/>
          </a:xfrm>
          <a:custGeom>
            <a:avLst/>
            <a:gdLst/>
            <a:ahLst/>
            <a:cxnLst/>
            <a:rect l="0" t="0" r="0" b="0"/>
            <a:pathLst>
              <a:path w="553642" h="250032">
                <a:moveTo>
                  <a:pt x="553641" y="0"/>
                </a:moveTo>
                <a:lnTo>
                  <a:pt x="553641" y="0"/>
                </a:lnTo>
                <a:lnTo>
                  <a:pt x="553641" y="0"/>
                </a:lnTo>
                <a:lnTo>
                  <a:pt x="553641" y="0"/>
                </a:lnTo>
                <a:lnTo>
                  <a:pt x="544711" y="0"/>
                </a:lnTo>
                <a:lnTo>
                  <a:pt x="544711" y="0"/>
                </a:lnTo>
                <a:lnTo>
                  <a:pt x="535782" y="0"/>
                </a:lnTo>
                <a:lnTo>
                  <a:pt x="535782" y="0"/>
                </a:lnTo>
                <a:lnTo>
                  <a:pt x="535782" y="0"/>
                </a:lnTo>
                <a:lnTo>
                  <a:pt x="526852" y="0"/>
                </a:lnTo>
                <a:lnTo>
                  <a:pt x="517922" y="0"/>
                </a:lnTo>
                <a:lnTo>
                  <a:pt x="517922" y="0"/>
                </a:lnTo>
                <a:lnTo>
                  <a:pt x="508993" y="0"/>
                </a:lnTo>
                <a:lnTo>
                  <a:pt x="500063" y="0"/>
                </a:lnTo>
                <a:lnTo>
                  <a:pt x="500063" y="8930"/>
                </a:lnTo>
                <a:lnTo>
                  <a:pt x="491133" y="8930"/>
                </a:lnTo>
                <a:lnTo>
                  <a:pt x="482203" y="17859"/>
                </a:lnTo>
                <a:lnTo>
                  <a:pt x="464344" y="26789"/>
                </a:lnTo>
                <a:lnTo>
                  <a:pt x="455414" y="35719"/>
                </a:lnTo>
                <a:lnTo>
                  <a:pt x="446485" y="44648"/>
                </a:lnTo>
                <a:lnTo>
                  <a:pt x="437555" y="53578"/>
                </a:lnTo>
                <a:lnTo>
                  <a:pt x="419696" y="62508"/>
                </a:lnTo>
                <a:lnTo>
                  <a:pt x="410766" y="71437"/>
                </a:lnTo>
                <a:lnTo>
                  <a:pt x="401836" y="80367"/>
                </a:lnTo>
                <a:lnTo>
                  <a:pt x="392907" y="89297"/>
                </a:lnTo>
                <a:lnTo>
                  <a:pt x="383977" y="89297"/>
                </a:lnTo>
                <a:lnTo>
                  <a:pt x="383977" y="98227"/>
                </a:lnTo>
                <a:lnTo>
                  <a:pt x="375047" y="98227"/>
                </a:lnTo>
                <a:lnTo>
                  <a:pt x="375047" y="107156"/>
                </a:lnTo>
                <a:lnTo>
                  <a:pt x="375047" y="116086"/>
                </a:lnTo>
                <a:lnTo>
                  <a:pt x="366118" y="116086"/>
                </a:lnTo>
                <a:lnTo>
                  <a:pt x="366118" y="125016"/>
                </a:lnTo>
                <a:lnTo>
                  <a:pt x="357188" y="133945"/>
                </a:lnTo>
                <a:lnTo>
                  <a:pt x="357188" y="142875"/>
                </a:lnTo>
                <a:lnTo>
                  <a:pt x="366118" y="142875"/>
                </a:lnTo>
                <a:lnTo>
                  <a:pt x="366118" y="151805"/>
                </a:lnTo>
                <a:lnTo>
                  <a:pt x="366118" y="160734"/>
                </a:lnTo>
                <a:lnTo>
                  <a:pt x="375047" y="169664"/>
                </a:lnTo>
                <a:lnTo>
                  <a:pt x="383977" y="178594"/>
                </a:lnTo>
                <a:lnTo>
                  <a:pt x="383977" y="187523"/>
                </a:lnTo>
                <a:lnTo>
                  <a:pt x="392907" y="196453"/>
                </a:lnTo>
                <a:lnTo>
                  <a:pt x="392907" y="205383"/>
                </a:lnTo>
                <a:lnTo>
                  <a:pt x="392907" y="205383"/>
                </a:lnTo>
                <a:lnTo>
                  <a:pt x="392907" y="214312"/>
                </a:lnTo>
                <a:lnTo>
                  <a:pt x="383977" y="214312"/>
                </a:lnTo>
                <a:lnTo>
                  <a:pt x="383977" y="223242"/>
                </a:lnTo>
                <a:lnTo>
                  <a:pt x="383977" y="232172"/>
                </a:lnTo>
                <a:lnTo>
                  <a:pt x="375047" y="232172"/>
                </a:lnTo>
                <a:lnTo>
                  <a:pt x="366118" y="232172"/>
                </a:lnTo>
                <a:lnTo>
                  <a:pt x="357188" y="241102"/>
                </a:lnTo>
                <a:lnTo>
                  <a:pt x="348258" y="241102"/>
                </a:lnTo>
                <a:lnTo>
                  <a:pt x="339328" y="241102"/>
                </a:lnTo>
                <a:lnTo>
                  <a:pt x="321469" y="250031"/>
                </a:lnTo>
                <a:lnTo>
                  <a:pt x="303610" y="250031"/>
                </a:lnTo>
                <a:lnTo>
                  <a:pt x="294680" y="250031"/>
                </a:lnTo>
                <a:lnTo>
                  <a:pt x="276821" y="250031"/>
                </a:lnTo>
                <a:lnTo>
                  <a:pt x="258961" y="250031"/>
                </a:lnTo>
                <a:lnTo>
                  <a:pt x="232172" y="250031"/>
                </a:lnTo>
                <a:lnTo>
                  <a:pt x="214313" y="250031"/>
                </a:lnTo>
                <a:lnTo>
                  <a:pt x="196453" y="250031"/>
                </a:lnTo>
                <a:lnTo>
                  <a:pt x="169664" y="250031"/>
                </a:lnTo>
                <a:lnTo>
                  <a:pt x="151805" y="250031"/>
                </a:lnTo>
                <a:lnTo>
                  <a:pt x="133946" y="241102"/>
                </a:lnTo>
                <a:lnTo>
                  <a:pt x="116086" y="241102"/>
                </a:lnTo>
                <a:lnTo>
                  <a:pt x="89297" y="241102"/>
                </a:lnTo>
                <a:lnTo>
                  <a:pt x="80368" y="241102"/>
                </a:lnTo>
                <a:lnTo>
                  <a:pt x="62508" y="241102"/>
                </a:lnTo>
                <a:lnTo>
                  <a:pt x="44649" y="241102"/>
                </a:lnTo>
                <a:lnTo>
                  <a:pt x="35719" y="241102"/>
                </a:lnTo>
                <a:lnTo>
                  <a:pt x="17860" y="241102"/>
                </a:lnTo>
                <a:lnTo>
                  <a:pt x="8930" y="241102"/>
                </a:lnTo>
                <a:lnTo>
                  <a:pt x="8930" y="241102"/>
                </a:lnTo>
                <a:lnTo>
                  <a:pt x="0" y="241102"/>
                </a:lnTo>
                <a:lnTo>
                  <a:pt x="0" y="241102"/>
                </a:lnTo>
                <a:lnTo>
                  <a:pt x="8930" y="241102"/>
                </a:lnTo>
                <a:lnTo>
                  <a:pt x="17860" y="241102"/>
                </a:lnTo>
                <a:lnTo>
                  <a:pt x="17860" y="241102"/>
                </a:lnTo>
                <a:lnTo>
                  <a:pt x="35719" y="241102"/>
                </a:lnTo>
                <a:lnTo>
                  <a:pt x="44649" y="241102"/>
                </a:lnTo>
                <a:lnTo>
                  <a:pt x="62508" y="241102"/>
                </a:lnTo>
                <a:lnTo>
                  <a:pt x="6250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554141" y="4268390"/>
            <a:ext cx="196454" cy="151806"/>
          </a:xfrm>
          <a:custGeom>
            <a:avLst/>
            <a:gdLst/>
            <a:ahLst/>
            <a:cxnLst/>
            <a:rect l="0" t="0" r="0" b="0"/>
            <a:pathLst>
              <a:path w="196454" h="151806">
                <a:moveTo>
                  <a:pt x="196453" y="0"/>
                </a:moveTo>
                <a:lnTo>
                  <a:pt x="196453" y="0"/>
                </a:lnTo>
                <a:lnTo>
                  <a:pt x="196453" y="8930"/>
                </a:lnTo>
                <a:lnTo>
                  <a:pt x="187523" y="8930"/>
                </a:lnTo>
                <a:lnTo>
                  <a:pt x="187523" y="17860"/>
                </a:lnTo>
                <a:lnTo>
                  <a:pt x="178593" y="17860"/>
                </a:lnTo>
                <a:lnTo>
                  <a:pt x="169664" y="35719"/>
                </a:lnTo>
                <a:lnTo>
                  <a:pt x="151804" y="44649"/>
                </a:lnTo>
                <a:lnTo>
                  <a:pt x="142875" y="53578"/>
                </a:lnTo>
                <a:lnTo>
                  <a:pt x="125015" y="62508"/>
                </a:lnTo>
                <a:lnTo>
                  <a:pt x="107156" y="62508"/>
                </a:lnTo>
                <a:lnTo>
                  <a:pt x="89297" y="71438"/>
                </a:lnTo>
                <a:lnTo>
                  <a:pt x="71437" y="71438"/>
                </a:lnTo>
                <a:lnTo>
                  <a:pt x="53578" y="71438"/>
                </a:lnTo>
                <a:lnTo>
                  <a:pt x="35718" y="80367"/>
                </a:lnTo>
                <a:lnTo>
                  <a:pt x="17859" y="80367"/>
                </a:lnTo>
                <a:lnTo>
                  <a:pt x="8929" y="89297"/>
                </a:lnTo>
                <a:lnTo>
                  <a:pt x="0" y="98227"/>
                </a:lnTo>
                <a:lnTo>
                  <a:pt x="0" y="107156"/>
                </a:lnTo>
                <a:lnTo>
                  <a:pt x="0" y="125016"/>
                </a:lnTo>
                <a:lnTo>
                  <a:pt x="8929" y="133946"/>
                </a:lnTo>
                <a:lnTo>
                  <a:pt x="17859" y="151805"/>
                </a:lnTo>
                <a:lnTo>
                  <a:pt x="35718" y="151805"/>
                </a:lnTo>
                <a:lnTo>
                  <a:pt x="53578" y="151805"/>
                </a:lnTo>
                <a:lnTo>
                  <a:pt x="80367" y="142875"/>
                </a:lnTo>
                <a:lnTo>
                  <a:pt x="107156" y="125016"/>
                </a:lnTo>
                <a:lnTo>
                  <a:pt x="107156"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920133" y="4661296"/>
            <a:ext cx="17860" cy="8931"/>
          </a:xfrm>
          <a:custGeom>
            <a:avLst/>
            <a:gdLst/>
            <a:ahLst/>
            <a:cxnLst/>
            <a:rect l="0" t="0" r="0" b="0"/>
            <a:pathLst>
              <a:path w="17860" h="8931">
                <a:moveTo>
                  <a:pt x="0" y="0"/>
                </a:moveTo>
                <a:lnTo>
                  <a:pt x="0" y="0"/>
                </a:lnTo>
                <a:lnTo>
                  <a:pt x="0" y="0"/>
                </a:lnTo>
                <a:lnTo>
                  <a:pt x="8930" y="0"/>
                </a:lnTo>
                <a:lnTo>
                  <a:pt x="17859" y="8930"/>
                </a:lnTo>
                <a:lnTo>
                  <a:pt x="17859" y="8930"/>
                </a:lnTo>
                <a:lnTo>
                  <a:pt x="1785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024778015"/>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dirty="0"/>
          </a:p>
        </p:txBody>
      </p:sp>
      <p:sp>
        <p:nvSpPr>
          <p:cNvPr id="3" name="Content Placeholder 2"/>
          <p:cNvSpPr>
            <a:spLocks noGrp="1"/>
          </p:cNvSpPr>
          <p:nvPr>
            <p:ph idx="1"/>
          </p:nvPr>
        </p:nvSpPr>
        <p:spPr>
          <a:xfrm>
            <a:off x="457200" y="762000"/>
            <a:ext cx="8534400" cy="5364163"/>
          </a:xfrm>
        </p:spPr>
        <p:txBody>
          <a:bodyPr>
            <a:normAutofit/>
          </a:bodyPr>
          <a:lstStyle/>
          <a:p>
            <a:pPr marL="0" indent="0">
              <a:spcBef>
                <a:spcPts val="300"/>
              </a:spcBef>
              <a:buNone/>
            </a:pPr>
            <a:r>
              <a:rPr lang="en-US" dirty="0"/>
              <a:t>import static </a:t>
            </a:r>
            <a:r>
              <a:rPr lang="en-US" dirty="0" err="1"/>
              <a:t>org.junit.Assert</a:t>
            </a:r>
            <a:r>
              <a:rPr lang="en-US" dirty="0"/>
              <a:t>.*; </a:t>
            </a:r>
            <a:endParaRPr lang="en-US" dirty="0" smtClean="0"/>
          </a:p>
          <a:p>
            <a:pPr marL="0" indent="0">
              <a:spcBef>
                <a:spcPts val="300"/>
              </a:spcBef>
              <a:buNone/>
            </a:pPr>
            <a:r>
              <a:rPr lang="en-US" dirty="0" smtClean="0"/>
              <a:t>import </a:t>
            </a:r>
            <a:r>
              <a:rPr lang="en-US" dirty="0"/>
              <a:t>static </a:t>
            </a:r>
            <a:r>
              <a:rPr lang="en-US" dirty="0" err="1"/>
              <a:t>org.hamcrest.Matchers</a:t>
            </a:r>
            <a:r>
              <a:rPr lang="en-US" dirty="0"/>
              <a:t>.*; </a:t>
            </a:r>
            <a:endParaRPr lang="en-US" dirty="0" smtClean="0"/>
          </a:p>
          <a:p>
            <a:pPr marL="0" indent="0">
              <a:spcBef>
                <a:spcPts val="300"/>
              </a:spcBef>
              <a:buNone/>
            </a:pPr>
            <a:r>
              <a:rPr lang="en-US" dirty="0" smtClean="0"/>
              <a:t>// </a:t>
            </a:r>
            <a:r>
              <a:rPr lang="en-US" dirty="0"/>
              <a:t>provided by additional jar   </a:t>
            </a:r>
            <a:endParaRPr lang="en-US" dirty="0" smtClean="0"/>
          </a:p>
          <a:p>
            <a:pPr marL="0" indent="0">
              <a:spcBef>
                <a:spcPts val="300"/>
              </a:spcBef>
              <a:buNone/>
            </a:pPr>
            <a:r>
              <a:rPr lang="en-US" dirty="0" smtClean="0"/>
              <a:t>import </a:t>
            </a:r>
            <a:r>
              <a:rPr lang="en-US" dirty="0" err="1"/>
              <a:t>org.junit.Test</a:t>
            </a:r>
            <a:r>
              <a:rPr lang="en-US" dirty="0"/>
              <a:t>;   </a:t>
            </a:r>
            <a:endParaRPr lang="en-US" dirty="0" smtClean="0"/>
          </a:p>
          <a:p>
            <a:pPr marL="0" indent="0">
              <a:spcBef>
                <a:spcPts val="300"/>
              </a:spcBef>
              <a:buNone/>
            </a:pPr>
            <a:r>
              <a:rPr lang="en-US" dirty="0" smtClean="0"/>
              <a:t>public </a:t>
            </a:r>
            <a:r>
              <a:rPr lang="en-US" dirty="0"/>
              <a:t>class Junit4FeaturesTest { </a:t>
            </a:r>
            <a:endParaRPr lang="en-US" dirty="0" smtClean="0"/>
          </a:p>
          <a:p>
            <a:pPr marL="0" indent="0">
              <a:spcBef>
                <a:spcPts val="300"/>
              </a:spcBef>
              <a:buNone/>
            </a:pPr>
            <a:r>
              <a:rPr lang="en-US" dirty="0"/>
              <a:t>	</a:t>
            </a:r>
            <a:r>
              <a:rPr lang="en-US" dirty="0" smtClean="0"/>
              <a:t>@</a:t>
            </a:r>
            <a:r>
              <a:rPr lang="en-US" dirty="0"/>
              <a:t>Test public void </a:t>
            </a:r>
            <a:r>
              <a:rPr lang="en-US" dirty="0" smtClean="0"/>
              <a:t>	</a:t>
            </a:r>
            <a:r>
              <a:rPr lang="en-US" dirty="0" err="1" smtClean="0"/>
              <a:t>testNumericComparison</a:t>
            </a:r>
            <a:r>
              <a:rPr lang="en-US" dirty="0"/>
              <a:t>() { </a:t>
            </a:r>
            <a:r>
              <a:rPr lang="en-US" dirty="0" smtClean="0"/>
              <a:t>			     	     </a:t>
            </a:r>
            <a:r>
              <a:rPr lang="en-US" dirty="0" err="1" smtClean="0"/>
              <a:t>assertThat</a:t>
            </a:r>
            <a:r>
              <a:rPr lang="en-US" dirty="0" smtClean="0"/>
              <a:t>(1,lessThan(2</a:t>
            </a:r>
            <a:r>
              <a:rPr lang="en-US" dirty="0"/>
              <a:t>)); </a:t>
            </a:r>
            <a:r>
              <a:rPr lang="en-US" dirty="0" smtClean="0"/>
              <a:t>	     	 	     	     </a:t>
            </a:r>
            <a:r>
              <a:rPr lang="en-US" dirty="0" err="1" smtClean="0"/>
              <a:t>assertThat</a:t>
            </a:r>
            <a:r>
              <a:rPr lang="en-US" dirty="0" smtClean="0"/>
              <a:t>(2,greaterThan(1</a:t>
            </a:r>
            <a:r>
              <a:rPr lang="en-US" dirty="0"/>
              <a:t>)); </a:t>
            </a:r>
            <a:endParaRPr lang="en-US" dirty="0" smtClean="0"/>
          </a:p>
          <a:p>
            <a:pPr marL="0" indent="0">
              <a:spcBef>
                <a:spcPts val="300"/>
              </a:spcBef>
              <a:buNone/>
            </a:pPr>
            <a:r>
              <a:rPr lang="en-US" dirty="0"/>
              <a:t>	</a:t>
            </a:r>
            <a:r>
              <a:rPr lang="en-US" dirty="0" smtClean="0"/>
              <a:t>     </a:t>
            </a:r>
            <a:r>
              <a:rPr lang="en-US" dirty="0" err="1" smtClean="0"/>
              <a:t>assertThat</a:t>
            </a:r>
            <a:r>
              <a:rPr lang="en-US" dirty="0" smtClean="0"/>
              <a:t>(2,greaterThanOrEqualTo(2</a:t>
            </a:r>
            <a:r>
              <a:rPr lang="en-US" dirty="0"/>
              <a:t>)); </a:t>
            </a:r>
            <a:r>
              <a:rPr lang="en-US" dirty="0" smtClean="0"/>
              <a:t>	  	     </a:t>
            </a:r>
            <a:r>
              <a:rPr lang="en-US" dirty="0" err="1" smtClean="0"/>
              <a:t>assertThat</a:t>
            </a:r>
            <a:r>
              <a:rPr lang="en-US" dirty="0" smtClean="0"/>
              <a:t>(1,lessThanOrEqualTo(1</a:t>
            </a:r>
            <a:r>
              <a:rPr lang="en-US" dirty="0"/>
              <a:t>));</a:t>
            </a:r>
          </a:p>
        </p:txBody>
      </p:sp>
      <p:sp>
        <p:nvSpPr>
          <p:cNvPr id="4" name="Footer Placeholder 3"/>
          <p:cNvSpPr>
            <a:spLocks noGrp="1"/>
          </p:cNvSpPr>
          <p:nvPr>
            <p:ph type="ftr" sz="quarter" idx="4294967295"/>
          </p:nvPr>
        </p:nvSpPr>
        <p:spPr>
          <a:xfrm>
            <a:off x="2514600" y="6356350"/>
            <a:ext cx="3810000" cy="365125"/>
          </a:xfrm>
          <a:prstGeom prst="rect">
            <a:avLst/>
          </a:prstGeom>
        </p:spPr>
        <p:txBody>
          <a:bodyPr/>
          <a:lstStyle/>
          <a:p>
            <a:r>
              <a:rPr lang="en-US" sz="1400" b="1" dirty="0"/>
              <a:t>http://www.acgavin.com/hamcrest-and-junit4-4</a:t>
            </a:r>
            <a:endParaRPr lang="en-US" sz="1400" b="1" dirty="0" smtClean="0"/>
          </a:p>
        </p:txBody>
      </p:sp>
    </p:spTree>
    <p:extLst>
      <p:ext uri="{BB962C8B-B14F-4D97-AF65-F5344CB8AC3E}">
        <p14:creationId xmlns:p14="http://schemas.microsoft.com/office/powerpoint/2010/main" val="1055322028"/>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err="1" smtClean="0"/>
              <a:t>Hamcrest</a:t>
            </a:r>
            <a:r>
              <a:rPr lang="en-US" dirty="0" smtClean="0"/>
              <a:t> API</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4294967295"/>
          </p:nvPr>
        </p:nvSpPr>
        <p:spPr>
          <a:xfrm>
            <a:off x="2286000" y="6356350"/>
            <a:ext cx="4038600" cy="365125"/>
          </a:xfrm>
          <a:prstGeom prst="rect">
            <a:avLst/>
          </a:prstGeom>
        </p:spPr>
        <p:txBody>
          <a:bodyPr/>
          <a:lstStyle/>
          <a:p>
            <a:r>
              <a:rPr lang="en-US" b="1" dirty="0"/>
              <a:t>http://junit.org/javadoc/4.10/org/hamcrest/Matcher.html</a:t>
            </a:r>
            <a:endParaRPr lang="en-US"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90600"/>
            <a:ext cx="859163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bwMode="auto">
          <a:xfrm>
            <a:off x="3375422" y="3303984"/>
            <a:ext cx="526852" cy="446485"/>
          </a:xfrm>
          <a:custGeom>
            <a:avLst/>
            <a:gdLst/>
            <a:ahLst/>
            <a:cxnLst/>
            <a:rect l="0" t="0" r="0" b="0"/>
            <a:pathLst>
              <a:path w="526852" h="446485">
                <a:moveTo>
                  <a:pt x="35719" y="339328"/>
                </a:moveTo>
                <a:lnTo>
                  <a:pt x="35719" y="339328"/>
                </a:lnTo>
                <a:lnTo>
                  <a:pt x="26789" y="330398"/>
                </a:lnTo>
                <a:lnTo>
                  <a:pt x="17859" y="321469"/>
                </a:lnTo>
                <a:lnTo>
                  <a:pt x="17859" y="321469"/>
                </a:lnTo>
                <a:lnTo>
                  <a:pt x="8930" y="321469"/>
                </a:lnTo>
                <a:lnTo>
                  <a:pt x="8930" y="312539"/>
                </a:lnTo>
                <a:lnTo>
                  <a:pt x="0" y="321469"/>
                </a:lnTo>
                <a:lnTo>
                  <a:pt x="0" y="321469"/>
                </a:lnTo>
                <a:lnTo>
                  <a:pt x="8930" y="339328"/>
                </a:lnTo>
                <a:lnTo>
                  <a:pt x="17859" y="366117"/>
                </a:lnTo>
                <a:lnTo>
                  <a:pt x="26789" y="392906"/>
                </a:lnTo>
                <a:lnTo>
                  <a:pt x="44648" y="419695"/>
                </a:lnTo>
                <a:lnTo>
                  <a:pt x="62508" y="437555"/>
                </a:lnTo>
                <a:lnTo>
                  <a:pt x="89297" y="446484"/>
                </a:lnTo>
                <a:lnTo>
                  <a:pt x="125016" y="446484"/>
                </a:lnTo>
                <a:lnTo>
                  <a:pt x="169664" y="419695"/>
                </a:lnTo>
                <a:lnTo>
                  <a:pt x="232172" y="375047"/>
                </a:lnTo>
                <a:lnTo>
                  <a:pt x="303609" y="303609"/>
                </a:lnTo>
                <a:lnTo>
                  <a:pt x="392906" y="214312"/>
                </a:lnTo>
                <a:lnTo>
                  <a:pt x="473273" y="107156"/>
                </a:lnTo>
                <a:lnTo>
                  <a:pt x="526851" y="0"/>
                </a:lnTo>
                <a:lnTo>
                  <a:pt x="52685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151930" y="3357562"/>
            <a:ext cx="455415" cy="446485"/>
          </a:xfrm>
          <a:custGeom>
            <a:avLst/>
            <a:gdLst/>
            <a:ahLst/>
            <a:cxnLst/>
            <a:rect l="0" t="0" r="0" b="0"/>
            <a:pathLst>
              <a:path w="455415" h="446485">
                <a:moveTo>
                  <a:pt x="17859" y="366117"/>
                </a:moveTo>
                <a:lnTo>
                  <a:pt x="17859" y="366117"/>
                </a:lnTo>
                <a:lnTo>
                  <a:pt x="8929" y="357188"/>
                </a:lnTo>
                <a:lnTo>
                  <a:pt x="0" y="357188"/>
                </a:lnTo>
                <a:lnTo>
                  <a:pt x="0" y="357188"/>
                </a:lnTo>
                <a:lnTo>
                  <a:pt x="0" y="357188"/>
                </a:lnTo>
                <a:lnTo>
                  <a:pt x="0" y="357188"/>
                </a:lnTo>
                <a:lnTo>
                  <a:pt x="0" y="357188"/>
                </a:lnTo>
                <a:lnTo>
                  <a:pt x="0" y="366117"/>
                </a:lnTo>
                <a:lnTo>
                  <a:pt x="0" y="375047"/>
                </a:lnTo>
                <a:lnTo>
                  <a:pt x="8929" y="392906"/>
                </a:lnTo>
                <a:lnTo>
                  <a:pt x="8929" y="410766"/>
                </a:lnTo>
                <a:lnTo>
                  <a:pt x="17859" y="437555"/>
                </a:lnTo>
                <a:lnTo>
                  <a:pt x="26789" y="446484"/>
                </a:lnTo>
                <a:lnTo>
                  <a:pt x="44648" y="446484"/>
                </a:lnTo>
                <a:lnTo>
                  <a:pt x="62508" y="419695"/>
                </a:lnTo>
                <a:lnTo>
                  <a:pt x="107156" y="366117"/>
                </a:lnTo>
                <a:lnTo>
                  <a:pt x="169664" y="294680"/>
                </a:lnTo>
                <a:lnTo>
                  <a:pt x="250031" y="205383"/>
                </a:lnTo>
                <a:lnTo>
                  <a:pt x="330398" y="125016"/>
                </a:lnTo>
                <a:lnTo>
                  <a:pt x="401836" y="44649"/>
                </a:lnTo>
                <a:lnTo>
                  <a:pt x="455414" y="0"/>
                </a:lnTo>
                <a:lnTo>
                  <a:pt x="45541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785938" y="3509367"/>
            <a:ext cx="258961" cy="223243"/>
          </a:xfrm>
          <a:custGeom>
            <a:avLst/>
            <a:gdLst/>
            <a:ahLst/>
            <a:cxnLst/>
            <a:rect l="0" t="0" r="0" b="0"/>
            <a:pathLst>
              <a:path w="258961" h="223243">
                <a:moveTo>
                  <a:pt x="0" y="160734"/>
                </a:moveTo>
                <a:lnTo>
                  <a:pt x="0" y="160734"/>
                </a:lnTo>
                <a:lnTo>
                  <a:pt x="0" y="169664"/>
                </a:lnTo>
                <a:lnTo>
                  <a:pt x="0" y="187523"/>
                </a:lnTo>
                <a:lnTo>
                  <a:pt x="0" y="205383"/>
                </a:lnTo>
                <a:lnTo>
                  <a:pt x="0" y="214312"/>
                </a:lnTo>
                <a:lnTo>
                  <a:pt x="0" y="223242"/>
                </a:lnTo>
                <a:lnTo>
                  <a:pt x="8929" y="214312"/>
                </a:lnTo>
                <a:lnTo>
                  <a:pt x="44648" y="187523"/>
                </a:lnTo>
                <a:lnTo>
                  <a:pt x="98226" y="133945"/>
                </a:lnTo>
                <a:lnTo>
                  <a:pt x="169664" y="71437"/>
                </a:lnTo>
                <a:lnTo>
                  <a:pt x="258960" y="0"/>
                </a:lnTo>
                <a:lnTo>
                  <a:pt x="2589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232672" y="3375421"/>
            <a:ext cx="321470" cy="258962"/>
          </a:xfrm>
          <a:custGeom>
            <a:avLst/>
            <a:gdLst/>
            <a:ahLst/>
            <a:cxnLst/>
            <a:rect l="0" t="0" r="0" b="0"/>
            <a:pathLst>
              <a:path w="321470" h="258962">
                <a:moveTo>
                  <a:pt x="26789" y="214313"/>
                </a:moveTo>
                <a:lnTo>
                  <a:pt x="26789" y="214313"/>
                </a:lnTo>
                <a:lnTo>
                  <a:pt x="17859" y="214313"/>
                </a:lnTo>
                <a:lnTo>
                  <a:pt x="17859" y="205383"/>
                </a:lnTo>
                <a:lnTo>
                  <a:pt x="8930" y="205383"/>
                </a:lnTo>
                <a:lnTo>
                  <a:pt x="0" y="196454"/>
                </a:lnTo>
                <a:lnTo>
                  <a:pt x="0" y="196454"/>
                </a:lnTo>
                <a:lnTo>
                  <a:pt x="0" y="196454"/>
                </a:lnTo>
                <a:lnTo>
                  <a:pt x="0" y="196454"/>
                </a:lnTo>
                <a:lnTo>
                  <a:pt x="0" y="205383"/>
                </a:lnTo>
                <a:lnTo>
                  <a:pt x="0" y="214313"/>
                </a:lnTo>
                <a:lnTo>
                  <a:pt x="0" y="223243"/>
                </a:lnTo>
                <a:lnTo>
                  <a:pt x="8930" y="241102"/>
                </a:lnTo>
                <a:lnTo>
                  <a:pt x="8930" y="250032"/>
                </a:lnTo>
                <a:lnTo>
                  <a:pt x="26789" y="258961"/>
                </a:lnTo>
                <a:lnTo>
                  <a:pt x="44648" y="258961"/>
                </a:lnTo>
                <a:lnTo>
                  <a:pt x="71437" y="241102"/>
                </a:lnTo>
                <a:lnTo>
                  <a:pt x="107156" y="214313"/>
                </a:lnTo>
                <a:lnTo>
                  <a:pt x="160734" y="169665"/>
                </a:lnTo>
                <a:lnTo>
                  <a:pt x="214312" y="125016"/>
                </a:lnTo>
                <a:lnTo>
                  <a:pt x="267891" y="62508"/>
                </a:lnTo>
                <a:lnTo>
                  <a:pt x="321469" y="0"/>
                </a:lnTo>
                <a:lnTo>
                  <a:pt x="32146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813102" y="3482578"/>
            <a:ext cx="160735" cy="107157"/>
          </a:xfrm>
          <a:custGeom>
            <a:avLst/>
            <a:gdLst/>
            <a:ahLst/>
            <a:cxnLst/>
            <a:rect l="0" t="0" r="0" b="0"/>
            <a:pathLst>
              <a:path w="160735" h="107157">
                <a:moveTo>
                  <a:pt x="0" y="80367"/>
                </a:moveTo>
                <a:lnTo>
                  <a:pt x="0" y="80367"/>
                </a:lnTo>
                <a:lnTo>
                  <a:pt x="0" y="89297"/>
                </a:lnTo>
                <a:lnTo>
                  <a:pt x="8929" y="89297"/>
                </a:lnTo>
                <a:lnTo>
                  <a:pt x="8929" y="98226"/>
                </a:lnTo>
                <a:lnTo>
                  <a:pt x="17859" y="98226"/>
                </a:lnTo>
                <a:lnTo>
                  <a:pt x="26789" y="107156"/>
                </a:lnTo>
                <a:lnTo>
                  <a:pt x="35718" y="107156"/>
                </a:lnTo>
                <a:lnTo>
                  <a:pt x="44648" y="107156"/>
                </a:lnTo>
                <a:lnTo>
                  <a:pt x="62507" y="107156"/>
                </a:lnTo>
                <a:lnTo>
                  <a:pt x="80367" y="98226"/>
                </a:lnTo>
                <a:lnTo>
                  <a:pt x="107156" y="80367"/>
                </a:lnTo>
                <a:lnTo>
                  <a:pt x="133945" y="44648"/>
                </a:lnTo>
                <a:lnTo>
                  <a:pt x="160734" y="0"/>
                </a:lnTo>
                <a:lnTo>
                  <a:pt x="16073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607844" y="3375421"/>
            <a:ext cx="232173" cy="187525"/>
          </a:xfrm>
          <a:custGeom>
            <a:avLst/>
            <a:gdLst/>
            <a:ahLst/>
            <a:cxnLst/>
            <a:rect l="0" t="0" r="0" b="0"/>
            <a:pathLst>
              <a:path w="232173" h="187525">
                <a:moveTo>
                  <a:pt x="8929" y="169665"/>
                </a:moveTo>
                <a:lnTo>
                  <a:pt x="8929" y="169665"/>
                </a:lnTo>
                <a:lnTo>
                  <a:pt x="0" y="169665"/>
                </a:lnTo>
                <a:lnTo>
                  <a:pt x="0" y="169665"/>
                </a:lnTo>
                <a:lnTo>
                  <a:pt x="0" y="169665"/>
                </a:lnTo>
                <a:lnTo>
                  <a:pt x="0" y="160735"/>
                </a:lnTo>
                <a:lnTo>
                  <a:pt x="0" y="160735"/>
                </a:lnTo>
                <a:lnTo>
                  <a:pt x="0" y="160735"/>
                </a:lnTo>
                <a:lnTo>
                  <a:pt x="8929" y="160735"/>
                </a:lnTo>
                <a:lnTo>
                  <a:pt x="8929" y="169665"/>
                </a:lnTo>
                <a:lnTo>
                  <a:pt x="8929" y="169665"/>
                </a:lnTo>
                <a:lnTo>
                  <a:pt x="17859" y="178594"/>
                </a:lnTo>
                <a:lnTo>
                  <a:pt x="17859" y="178594"/>
                </a:lnTo>
                <a:lnTo>
                  <a:pt x="35719" y="187524"/>
                </a:lnTo>
                <a:lnTo>
                  <a:pt x="44648" y="187524"/>
                </a:lnTo>
                <a:lnTo>
                  <a:pt x="62508" y="178594"/>
                </a:lnTo>
                <a:lnTo>
                  <a:pt x="80367" y="160735"/>
                </a:lnTo>
                <a:lnTo>
                  <a:pt x="98226" y="142875"/>
                </a:lnTo>
                <a:lnTo>
                  <a:pt x="125015" y="125016"/>
                </a:lnTo>
                <a:lnTo>
                  <a:pt x="142875" y="98227"/>
                </a:lnTo>
                <a:lnTo>
                  <a:pt x="160734" y="80368"/>
                </a:lnTo>
                <a:lnTo>
                  <a:pt x="178594" y="62508"/>
                </a:lnTo>
                <a:lnTo>
                  <a:pt x="187523" y="44649"/>
                </a:lnTo>
                <a:lnTo>
                  <a:pt x="196453" y="26790"/>
                </a:lnTo>
                <a:lnTo>
                  <a:pt x="214312" y="17860"/>
                </a:lnTo>
                <a:lnTo>
                  <a:pt x="232172" y="0"/>
                </a:lnTo>
                <a:lnTo>
                  <a:pt x="232172"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072188" y="4063007"/>
            <a:ext cx="857251" cy="26790"/>
          </a:xfrm>
          <a:custGeom>
            <a:avLst/>
            <a:gdLst/>
            <a:ahLst/>
            <a:cxnLst/>
            <a:rect l="0" t="0" r="0" b="0"/>
            <a:pathLst>
              <a:path w="857251" h="26790">
                <a:moveTo>
                  <a:pt x="0" y="26789"/>
                </a:moveTo>
                <a:lnTo>
                  <a:pt x="0" y="26789"/>
                </a:lnTo>
                <a:lnTo>
                  <a:pt x="8929" y="17860"/>
                </a:lnTo>
                <a:lnTo>
                  <a:pt x="8929" y="17860"/>
                </a:lnTo>
                <a:lnTo>
                  <a:pt x="17859" y="17860"/>
                </a:lnTo>
                <a:lnTo>
                  <a:pt x="17859" y="17860"/>
                </a:lnTo>
                <a:lnTo>
                  <a:pt x="17859" y="17860"/>
                </a:lnTo>
                <a:lnTo>
                  <a:pt x="26789" y="8930"/>
                </a:lnTo>
                <a:lnTo>
                  <a:pt x="26789" y="8930"/>
                </a:lnTo>
                <a:lnTo>
                  <a:pt x="35718" y="8930"/>
                </a:lnTo>
                <a:lnTo>
                  <a:pt x="44648" y="8930"/>
                </a:lnTo>
                <a:lnTo>
                  <a:pt x="53578" y="8930"/>
                </a:lnTo>
                <a:lnTo>
                  <a:pt x="62507" y="8930"/>
                </a:lnTo>
                <a:lnTo>
                  <a:pt x="80367" y="8930"/>
                </a:lnTo>
                <a:lnTo>
                  <a:pt x="98226" y="8930"/>
                </a:lnTo>
                <a:lnTo>
                  <a:pt x="116085" y="8930"/>
                </a:lnTo>
                <a:lnTo>
                  <a:pt x="142875" y="8930"/>
                </a:lnTo>
                <a:lnTo>
                  <a:pt x="160734" y="17860"/>
                </a:lnTo>
                <a:lnTo>
                  <a:pt x="187523" y="17860"/>
                </a:lnTo>
                <a:lnTo>
                  <a:pt x="214312" y="17860"/>
                </a:lnTo>
                <a:lnTo>
                  <a:pt x="241101" y="26789"/>
                </a:lnTo>
                <a:lnTo>
                  <a:pt x="276820" y="17860"/>
                </a:lnTo>
                <a:lnTo>
                  <a:pt x="303609" y="17860"/>
                </a:lnTo>
                <a:lnTo>
                  <a:pt x="339328" y="17860"/>
                </a:lnTo>
                <a:lnTo>
                  <a:pt x="375046" y="17860"/>
                </a:lnTo>
                <a:lnTo>
                  <a:pt x="410765" y="8930"/>
                </a:lnTo>
                <a:lnTo>
                  <a:pt x="446484" y="8930"/>
                </a:lnTo>
                <a:lnTo>
                  <a:pt x="473273" y="8930"/>
                </a:lnTo>
                <a:lnTo>
                  <a:pt x="508992" y="8930"/>
                </a:lnTo>
                <a:lnTo>
                  <a:pt x="535781" y="8930"/>
                </a:lnTo>
                <a:lnTo>
                  <a:pt x="562570" y="8930"/>
                </a:lnTo>
                <a:lnTo>
                  <a:pt x="589359" y="8930"/>
                </a:lnTo>
                <a:lnTo>
                  <a:pt x="616148" y="8930"/>
                </a:lnTo>
                <a:lnTo>
                  <a:pt x="642937" y="0"/>
                </a:lnTo>
                <a:lnTo>
                  <a:pt x="669726" y="0"/>
                </a:lnTo>
                <a:lnTo>
                  <a:pt x="687585" y="0"/>
                </a:lnTo>
                <a:lnTo>
                  <a:pt x="714375" y="8930"/>
                </a:lnTo>
                <a:lnTo>
                  <a:pt x="741164" y="8930"/>
                </a:lnTo>
                <a:lnTo>
                  <a:pt x="767953" y="8930"/>
                </a:lnTo>
                <a:lnTo>
                  <a:pt x="785812" y="8930"/>
                </a:lnTo>
                <a:lnTo>
                  <a:pt x="803671" y="8930"/>
                </a:lnTo>
                <a:lnTo>
                  <a:pt x="812601" y="8930"/>
                </a:lnTo>
                <a:lnTo>
                  <a:pt x="830460" y="8930"/>
                </a:lnTo>
                <a:lnTo>
                  <a:pt x="830460" y="8930"/>
                </a:lnTo>
                <a:lnTo>
                  <a:pt x="839390" y="0"/>
                </a:lnTo>
                <a:lnTo>
                  <a:pt x="848320" y="0"/>
                </a:lnTo>
                <a:lnTo>
                  <a:pt x="848320" y="0"/>
                </a:lnTo>
                <a:lnTo>
                  <a:pt x="857250" y="0"/>
                </a:lnTo>
                <a:lnTo>
                  <a:pt x="8572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081242" y="4036218"/>
            <a:ext cx="348259" cy="17861"/>
          </a:xfrm>
          <a:custGeom>
            <a:avLst/>
            <a:gdLst/>
            <a:ahLst/>
            <a:cxnLst/>
            <a:rect l="0" t="0" r="0" b="0"/>
            <a:pathLst>
              <a:path w="348259" h="17861">
                <a:moveTo>
                  <a:pt x="0" y="17860"/>
                </a:moveTo>
                <a:lnTo>
                  <a:pt x="0" y="17860"/>
                </a:lnTo>
                <a:lnTo>
                  <a:pt x="0" y="17860"/>
                </a:lnTo>
                <a:lnTo>
                  <a:pt x="8930" y="17860"/>
                </a:lnTo>
                <a:lnTo>
                  <a:pt x="8930" y="8930"/>
                </a:lnTo>
                <a:lnTo>
                  <a:pt x="8930" y="8930"/>
                </a:lnTo>
                <a:lnTo>
                  <a:pt x="17860" y="8930"/>
                </a:lnTo>
                <a:lnTo>
                  <a:pt x="26789" y="8930"/>
                </a:lnTo>
                <a:lnTo>
                  <a:pt x="26789" y="8930"/>
                </a:lnTo>
                <a:lnTo>
                  <a:pt x="35719" y="8930"/>
                </a:lnTo>
                <a:lnTo>
                  <a:pt x="44649" y="8930"/>
                </a:lnTo>
                <a:lnTo>
                  <a:pt x="62508" y="8930"/>
                </a:lnTo>
                <a:lnTo>
                  <a:pt x="80367" y="8930"/>
                </a:lnTo>
                <a:lnTo>
                  <a:pt x="98227" y="8930"/>
                </a:lnTo>
                <a:lnTo>
                  <a:pt x="125016" y="8930"/>
                </a:lnTo>
                <a:lnTo>
                  <a:pt x="142875" y="8930"/>
                </a:lnTo>
                <a:lnTo>
                  <a:pt x="169664" y="8930"/>
                </a:lnTo>
                <a:lnTo>
                  <a:pt x="196453" y="8930"/>
                </a:lnTo>
                <a:lnTo>
                  <a:pt x="223242" y="8930"/>
                </a:lnTo>
                <a:lnTo>
                  <a:pt x="250031" y="8930"/>
                </a:lnTo>
                <a:lnTo>
                  <a:pt x="267891" y="8930"/>
                </a:lnTo>
                <a:lnTo>
                  <a:pt x="285750" y="8930"/>
                </a:lnTo>
                <a:lnTo>
                  <a:pt x="312539" y="8930"/>
                </a:lnTo>
                <a:lnTo>
                  <a:pt x="321469" y="0"/>
                </a:lnTo>
                <a:lnTo>
                  <a:pt x="330399" y="0"/>
                </a:lnTo>
                <a:lnTo>
                  <a:pt x="348258" y="0"/>
                </a:lnTo>
                <a:lnTo>
                  <a:pt x="348258" y="0"/>
                </a:lnTo>
                <a:lnTo>
                  <a:pt x="348258" y="0"/>
                </a:lnTo>
                <a:lnTo>
                  <a:pt x="34825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134820" y="3411140"/>
            <a:ext cx="187525" cy="187525"/>
          </a:xfrm>
          <a:custGeom>
            <a:avLst/>
            <a:gdLst/>
            <a:ahLst/>
            <a:cxnLst/>
            <a:rect l="0" t="0" r="0" b="0"/>
            <a:pathLst>
              <a:path w="187525" h="187525">
                <a:moveTo>
                  <a:pt x="0" y="142875"/>
                </a:moveTo>
                <a:lnTo>
                  <a:pt x="0" y="142875"/>
                </a:lnTo>
                <a:lnTo>
                  <a:pt x="0" y="133946"/>
                </a:lnTo>
                <a:lnTo>
                  <a:pt x="8930" y="125016"/>
                </a:lnTo>
                <a:lnTo>
                  <a:pt x="17860" y="125016"/>
                </a:lnTo>
                <a:lnTo>
                  <a:pt x="17860" y="116086"/>
                </a:lnTo>
                <a:lnTo>
                  <a:pt x="26789" y="107156"/>
                </a:lnTo>
                <a:lnTo>
                  <a:pt x="35719" y="107156"/>
                </a:lnTo>
                <a:lnTo>
                  <a:pt x="35719" y="116086"/>
                </a:lnTo>
                <a:lnTo>
                  <a:pt x="44649" y="125016"/>
                </a:lnTo>
                <a:lnTo>
                  <a:pt x="53578" y="133946"/>
                </a:lnTo>
                <a:lnTo>
                  <a:pt x="53578" y="151805"/>
                </a:lnTo>
                <a:lnTo>
                  <a:pt x="53578" y="160735"/>
                </a:lnTo>
                <a:lnTo>
                  <a:pt x="62508" y="169664"/>
                </a:lnTo>
                <a:lnTo>
                  <a:pt x="62508" y="178594"/>
                </a:lnTo>
                <a:lnTo>
                  <a:pt x="71438" y="187524"/>
                </a:lnTo>
                <a:lnTo>
                  <a:pt x="80368" y="178594"/>
                </a:lnTo>
                <a:lnTo>
                  <a:pt x="89297" y="178594"/>
                </a:lnTo>
                <a:lnTo>
                  <a:pt x="107157" y="160735"/>
                </a:lnTo>
                <a:lnTo>
                  <a:pt x="125016" y="142875"/>
                </a:lnTo>
                <a:lnTo>
                  <a:pt x="142875" y="125016"/>
                </a:lnTo>
                <a:lnTo>
                  <a:pt x="151805" y="107156"/>
                </a:lnTo>
                <a:lnTo>
                  <a:pt x="169664" y="80367"/>
                </a:lnTo>
                <a:lnTo>
                  <a:pt x="178594" y="62508"/>
                </a:lnTo>
                <a:lnTo>
                  <a:pt x="187524" y="35719"/>
                </a:lnTo>
                <a:lnTo>
                  <a:pt x="187524" y="0"/>
                </a:lnTo>
                <a:lnTo>
                  <a:pt x="18752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652742" y="3429000"/>
            <a:ext cx="285751" cy="223243"/>
          </a:xfrm>
          <a:custGeom>
            <a:avLst/>
            <a:gdLst/>
            <a:ahLst/>
            <a:cxnLst/>
            <a:rect l="0" t="0" r="0" b="0"/>
            <a:pathLst>
              <a:path w="285751" h="223243">
                <a:moveTo>
                  <a:pt x="0" y="151804"/>
                </a:moveTo>
                <a:lnTo>
                  <a:pt x="0" y="151804"/>
                </a:lnTo>
                <a:lnTo>
                  <a:pt x="0" y="151804"/>
                </a:lnTo>
                <a:lnTo>
                  <a:pt x="0" y="151804"/>
                </a:lnTo>
                <a:lnTo>
                  <a:pt x="8930" y="151804"/>
                </a:lnTo>
                <a:lnTo>
                  <a:pt x="8930" y="160734"/>
                </a:lnTo>
                <a:lnTo>
                  <a:pt x="8930" y="178593"/>
                </a:lnTo>
                <a:lnTo>
                  <a:pt x="8930" y="196453"/>
                </a:lnTo>
                <a:lnTo>
                  <a:pt x="17860" y="205382"/>
                </a:lnTo>
                <a:lnTo>
                  <a:pt x="26789" y="223242"/>
                </a:lnTo>
                <a:lnTo>
                  <a:pt x="35719" y="223242"/>
                </a:lnTo>
                <a:lnTo>
                  <a:pt x="53578" y="223242"/>
                </a:lnTo>
                <a:lnTo>
                  <a:pt x="71438" y="223242"/>
                </a:lnTo>
                <a:lnTo>
                  <a:pt x="89297" y="205382"/>
                </a:lnTo>
                <a:lnTo>
                  <a:pt x="107156" y="196453"/>
                </a:lnTo>
                <a:lnTo>
                  <a:pt x="125016" y="178593"/>
                </a:lnTo>
                <a:lnTo>
                  <a:pt x="151805" y="151804"/>
                </a:lnTo>
                <a:lnTo>
                  <a:pt x="178594" y="133945"/>
                </a:lnTo>
                <a:lnTo>
                  <a:pt x="205383" y="107156"/>
                </a:lnTo>
                <a:lnTo>
                  <a:pt x="232172" y="71437"/>
                </a:lnTo>
                <a:lnTo>
                  <a:pt x="258961" y="44648"/>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206382" y="3375421"/>
            <a:ext cx="178595" cy="214314"/>
          </a:xfrm>
          <a:custGeom>
            <a:avLst/>
            <a:gdLst/>
            <a:ahLst/>
            <a:cxnLst/>
            <a:rect l="0" t="0" r="0" b="0"/>
            <a:pathLst>
              <a:path w="178595" h="214314">
                <a:moveTo>
                  <a:pt x="8930" y="160735"/>
                </a:moveTo>
                <a:lnTo>
                  <a:pt x="8930" y="160735"/>
                </a:lnTo>
                <a:lnTo>
                  <a:pt x="8930" y="160735"/>
                </a:lnTo>
                <a:lnTo>
                  <a:pt x="0" y="160735"/>
                </a:lnTo>
                <a:lnTo>
                  <a:pt x="0" y="151805"/>
                </a:lnTo>
                <a:lnTo>
                  <a:pt x="0" y="151805"/>
                </a:lnTo>
                <a:lnTo>
                  <a:pt x="8930" y="151805"/>
                </a:lnTo>
                <a:lnTo>
                  <a:pt x="17859" y="142875"/>
                </a:lnTo>
                <a:lnTo>
                  <a:pt x="17859" y="142875"/>
                </a:lnTo>
                <a:lnTo>
                  <a:pt x="26789" y="142875"/>
                </a:lnTo>
                <a:lnTo>
                  <a:pt x="26789" y="142875"/>
                </a:lnTo>
                <a:lnTo>
                  <a:pt x="26789" y="151805"/>
                </a:lnTo>
                <a:lnTo>
                  <a:pt x="35719" y="151805"/>
                </a:lnTo>
                <a:lnTo>
                  <a:pt x="26789" y="151805"/>
                </a:lnTo>
                <a:lnTo>
                  <a:pt x="35719" y="151805"/>
                </a:lnTo>
                <a:lnTo>
                  <a:pt x="35719" y="151805"/>
                </a:lnTo>
                <a:lnTo>
                  <a:pt x="26789" y="160735"/>
                </a:lnTo>
                <a:lnTo>
                  <a:pt x="26789" y="169665"/>
                </a:lnTo>
                <a:lnTo>
                  <a:pt x="26789" y="178594"/>
                </a:lnTo>
                <a:lnTo>
                  <a:pt x="26789" y="187524"/>
                </a:lnTo>
                <a:lnTo>
                  <a:pt x="35719" y="196454"/>
                </a:lnTo>
                <a:lnTo>
                  <a:pt x="35719" y="205383"/>
                </a:lnTo>
                <a:lnTo>
                  <a:pt x="44648" y="214313"/>
                </a:lnTo>
                <a:lnTo>
                  <a:pt x="62508" y="214313"/>
                </a:lnTo>
                <a:lnTo>
                  <a:pt x="71438" y="205383"/>
                </a:lnTo>
                <a:lnTo>
                  <a:pt x="89297" y="196454"/>
                </a:lnTo>
                <a:lnTo>
                  <a:pt x="107156" y="187524"/>
                </a:lnTo>
                <a:lnTo>
                  <a:pt x="116086" y="160735"/>
                </a:lnTo>
                <a:lnTo>
                  <a:pt x="125016" y="142875"/>
                </a:lnTo>
                <a:lnTo>
                  <a:pt x="133945" y="116086"/>
                </a:lnTo>
                <a:lnTo>
                  <a:pt x="151805" y="89297"/>
                </a:lnTo>
                <a:lnTo>
                  <a:pt x="160734" y="62508"/>
                </a:lnTo>
                <a:lnTo>
                  <a:pt x="169664" y="35719"/>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081242" y="3036093"/>
            <a:ext cx="1330524" cy="687587"/>
          </a:xfrm>
          <a:custGeom>
            <a:avLst/>
            <a:gdLst/>
            <a:ahLst/>
            <a:cxnLst/>
            <a:rect l="0" t="0" r="0" b="0"/>
            <a:pathLst>
              <a:path w="1330524" h="687587">
                <a:moveTo>
                  <a:pt x="1330523" y="214313"/>
                </a:moveTo>
                <a:lnTo>
                  <a:pt x="1321593" y="205383"/>
                </a:lnTo>
                <a:lnTo>
                  <a:pt x="1321593" y="205383"/>
                </a:lnTo>
                <a:lnTo>
                  <a:pt x="1321593" y="196453"/>
                </a:lnTo>
                <a:lnTo>
                  <a:pt x="1330523" y="187524"/>
                </a:lnTo>
                <a:lnTo>
                  <a:pt x="1321593" y="187524"/>
                </a:lnTo>
                <a:lnTo>
                  <a:pt x="1321593" y="178594"/>
                </a:lnTo>
                <a:lnTo>
                  <a:pt x="1312663" y="169664"/>
                </a:lnTo>
                <a:lnTo>
                  <a:pt x="1312663" y="160735"/>
                </a:lnTo>
                <a:lnTo>
                  <a:pt x="1312663" y="151805"/>
                </a:lnTo>
                <a:lnTo>
                  <a:pt x="1303734" y="142875"/>
                </a:lnTo>
                <a:lnTo>
                  <a:pt x="1294804" y="133946"/>
                </a:lnTo>
                <a:lnTo>
                  <a:pt x="1285874" y="125016"/>
                </a:lnTo>
                <a:lnTo>
                  <a:pt x="1268015" y="125016"/>
                </a:lnTo>
                <a:lnTo>
                  <a:pt x="1250156" y="125016"/>
                </a:lnTo>
                <a:lnTo>
                  <a:pt x="1232296" y="116086"/>
                </a:lnTo>
                <a:lnTo>
                  <a:pt x="1214437" y="116086"/>
                </a:lnTo>
                <a:lnTo>
                  <a:pt x="1196578" y="107157"/>
                </a:lnTo>
                <a:lnTo>
                  <a:pt x="1160859" y="98227"/>
                </a:lnTo>
                <a:lnTo>
                  <a:pt x="1116210" y="98227"/>
                </a:lnTo>
                <a:lnTo>
                  <a:pt x="1044774" y="89297"/>
                </a:lnTo>
                <a:lnTo>
                  <a:pt x="973336" y="80368"/>
                </a:lnTo>
                <a:lnTo>
                  <a:pt x="892969" y="71438"/>
                </a:lnTo>
                <a:lnTo>
                  <a:pt x="821531" y="62508"/>
                </a:lnTo>
                <a:lnTo>
                  <a:pt x="750094" y="53578"/>
                </a:lnTo>
                <a:lnTo>
                  <a:pt x="678656" y="53578"/>
                </a:lnTo>
                <a:lnTo>
                  <a:pt x="625078" y="44649"/>
                </a:lnTo>
                <a:lnTo>
                  <a:pt x="562571" y="44649"/>
                </a:lnTo>
                <a:lnTo>
                  <a:pt x="508992" y="44649"/>
                </a:lnTo>
                <a:lnTo>
                  <a:pt x="455414" y="53578"/>
                </a:lnTo>
                <a:lnTo>
                  <a:pt x="392906" y="53578"/>
                </a:lnTo>
                <a:lnTo>
                  <a:pt x="339328" y="62508"/>
                </a:lnTo>
                <a:lnTo>
                  <a:pt x="294680" y="71438"/>
                </a:lnTo>
                <a:lnTo>
                  <a:pt x="241102" y="89297"/>
                </a:lnTo>
                <a:lnTo>
                  <a:pt x="205383" y="107157"/>
                </a:lnTo>
                <a:lnTo>
                  <a:pt x="169664" y="125016"/>
                </a:lnTo>
                <a:lnTo>
                  <a:pt x="142875" y="142875"/>
                </a:lnTo>
                <a:lnTo>
                  <a:pt x="116086" y="160735"/>
                </a:lnTo>
                <a:lnTo>
                  <a:pt x="98227" y="187524"/>
                </a:lnTo>
                <a:lnTo>
                  <a:pt x="80367" y="205383"/>
                </a:lnTo>
                <a:lnTo>
                  <a:pt x="62508" y="232172"/>
                </a:lnTo>
                <a:lnTo>
                  <a:pt x="44649" y="258961"/>
                </a:lnTo>
                <a:lnTo>
                  <a:pt x="26789" y="285750"/>
                </a:lnTo>
                <a:lnTo>
                  <a:pt x="17860" y="321469"/>
                </a:lnTo>
                <a:lnTo>
                  <a:pt x="8930" y="348258"/>
                </a:lnTo>
                <a:lnTo>
                  <a:pt x="0" y="383977"/>
                </a:lnTo>
                <a:lnTo>
                  <a:pt x="0" y="410766"/>
                </a:lnTo>
                <a:lnTo>
                  <a:pt x="0" y="437555"/>
                </a:lnTo>
                <a:lnTo>
                  <a:pt x="0" y="464344"/>
                </a:lnTo>
                <a:lnTo>
                  <a:pt x="8930" y="491133"/>
                </a:lnTo>
                <a:lnTo>
                  <a:pt x="8930" y="517922"/>
                </a:lnTo>
                <a:lnTo>
                  <a:pt x="17860" y="544711"/>
                </a:lnTo>
                <a:lnTo>
                  <a:pt x="26789" y="571500"/>
                </a:lnTo>
                <a:lnTo>
                  <a:pt x="35719" y="589360"/>
                </a:lnTo>
                <a:lnTo>
                  <a:pt x="53578" y="607219"/>
                </a:lnTo>
                <a:lnTo>
                  <a:pt x="62508" y="625078"/>
                </a:lnTo>
                <a:lnTo>
                  <a:pt x="80367" y="642938"/>
                </a:lnTo>
                <a:lnTo>
                  <a:pt x="98227" y="651868"/>
                </a:lnTo>
                <a:lnTo>
                  <a:pt x="125016" y="660797"/>
                </a:lnTo>
                <a:lnTo>
                  <a:pt x="142875" y="669727"/>
                </a:lnTo>
                <a:lnTo>
                  <a:pt x="169664" y="669727"/>
                </a:lnTo>
                <a:lnTo>
                  <a:pt x="196453" y="678657"/>
                </a:lnTo>
                <a:lnTo>
                  <a:pt x="223242" y="678657"/>
                </a:lnTo>
                <a:lnTo>
                  <a:pt x="250031" y="678657"/>
                </a:lnTo>
                <a:lnTo>
                  <a:pt x="285750" y="678657"/>
                </a:lnTo>
                <a:lnTo>
                  <a:pt x="312539" y="678657"/>
                </a:lnTo>
                <a:lnTo>
                  <a:pt x="339328" y="678657"/>
                </a:lnTo>
                <a:lnTo>
                  <a:pt x="375047" y="678657"/>
                </a:lnTo>
                <a:lnTo>
                  <a:pt x="401836" y="687586"/>
                </a:lnTo>
                <a:lnTo>
                  <a:pt x="437555" y="687586"/>
                </a:lnTo>
                <a:lnTo>
                  <a:pt x="464344" y="687586"/>
                </a:lnTo>
                <a:lnTo>
                  <a:pt x="491133" y="687586"/>
                </a:lnTo>
                <a:lnTo>
                  <a:pt x="526852" y="687586"/>
                </a:lnTo>
                <a:lnTo>
                  <a:pt x="553641" y="687586"/>
                </a:lnTo>
                <a:lnTo>
                  <a:pt x="589360" y="687586"/>
                </a:lnTo>
                <a:lnTo>
                  <a:pt x="634008" y="687586"/>
                </a:lnTo>
                <a:lnTo>
                  <a:pt x="669727" y="687586"/>
                </a:lnTo>
                <a:lnTo>
                  <a:pt x="714375" y="687586"/>
                </a:lnTo>
                <a:lnTo>
                  <a:pt x="750094" y="678657"/>
                </a:lnTo>
                <a:lnTo>
                  <a:pt x="794742" y="678657"/>
                </a:lnTo>
                <a:lnTo>
                  <a:pt x="830461" y="669727"/>
                </a:lnTo>
                <a:lnTo>
                  <a:pt x="875110" y="669727"/>
                </a:lnTo>
                <a:lnTo>
                  <a:pt x="910828" y="669727"/>
                </a:lnTo>
                <a:lnTo>
                  <a:pt x="955477" y="669727"/>
                </a:lnTo>
                <a:lnTo>
                  <a:pt x="1000125" y="660797"/>
                </a:lnTo>
                <a:lnTo>
                  <a:pt x="1044774" y="660797"/>
                </a:lnTo>
                <a:lnTo>
                  <a:pt x="1080492" y="651868"/>
                </a:lnTo>
                <a:lnTo>
                  <a:pt x="1116210" y="642938"/>
                </a:lnTo>
                <a:lnTo>
                  <a:pt x="1142999" y="634008"/>
                </a:lnTo>
                <a:lnTo>
                  <a:pt x="1169788" y="625078"/>
                </a:lnTo>
                <a:lnTo>
                  <a:pt x="1187648" y="616149"/>
                </a:lnTo>
                <a:lnTo>
                  <a:pt x="1205507" y="607219"/>
                </a:lnTo>
                <a:lnTo>
                  <a:pt x="1214437" y="598289"/>
                </a:lnTo>
                <a:lnTo>
                  <a:pt x="1232296" y="589360"/>
                </a:lnTo>
                <a:lnTo>
                  <a:pt x="1241226" y="580430"/>
                </a:lnTo>
                <a:lnTo>
                  <a:pt x="1250156" y="571500"/>
                </a:lnTo>
                <a:lnTo>
                  <a:pt x="1268015" y="553641"/>
                </a:lnTo>
                <a:lnTo>
                  <a:pt x="1276945" y="544711"/>
                </a:lnTo>
                <a:lnTo>
                  <a:pt x="1276945" y="526852"/>
                </a:lnTo>
                <a:lnTo>
                  <a:pt x="1285874" y="500063"/>
                </a:lnTo>
                <a:lnTo>
                  <a:pt x="1285874" y="473274"/>
                </a:lnTo>
                <a:lnTo>
                  <a:pt x="1285874" y="446485"/>
                </a:lnTo>
                <a:lnTo>
                  <a:pt x="1294804" y="419696"/>
                </a:lnTo>
                <a:lnTo>
                  <a:pt x="1294804" y="375047"/>
                </a:lnTo>
                <a:lnTo>
                  <a:pt x="1285874" y="339328"/>
                </a:lnTo>
                <a:lnTo>
                  <a:pt x="1276945" y="285750"/>
                </a:lnTo>
                <a:lnTo>
                  <a:pt x="1268015" y="241102"/>
                </a:lnTo>
                <a:lnTo>
                  <a:pt x="1241226" y="196453"/>
                </a:lnTo>
                <a:lnTo>
                  <a:pt x="1214437" y="151805"/>
                </a:lnTo>
                <a:lnTo>
                  <a:pt x="1178718" y="107157"/>
                </a:lnTo>
                <a:lnTo>
                  <a:pt x="1125140" y="71438"/>
                </a:lnTo>
                <a:lnTo>
                  <a:pt x="1053703" y="44649"/>
                </a:lnTo>
                <a:lnTo>
                  <a:pt x="973336" y="26789"/>
                </a:lnTo>
                <a:lnTo>
                  <a:pt x="884039" y="8930"/>
                </a:lnTo>
                <a:lnTo>
                  <a:pt x="803672" y="0"/>
                </a:lnTo>
                <a:lnTo>
                  <a:pt x="723305" y="0"/>
                </a:lnTo>
                <a:lnTo>
                  <a:pt x="72330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268646486"/>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Autofit/>
          </a:bodyPr>
          <a:lstStyle/>
          <a:p>
            <a:r>
              <a:rPr lang="en-US" sz="3200" dirty="0"/>
              <a:t>http://hamcrest.org/JavaHamcrest/javadoc/1.3/</a:t>
            </a:r>
          </a:p>
        </p:txBody>
      </p:sp>
      <p:sp>
        <p:nvSpPr>
          <p:cNvPr id="3" name="Content Placeholder 2"/>
          <p:cNvSpPr>
            <a:spLocks noGrp="1"/>
          </p:cNvSpPr>
          <p:nvPr>
            <p:ph idx="1"/>
          </p:nvPr>
        </p:nvSpPr>
        <p:spPr/>
        <p:txBody>
          <a:bodyPr>
            <a:normAutofit fontScale="70000" lnSpcReduction="20000"/>
          </a:bodyPr>
          <a:lstStyle/>
          <a:p>
            <a:r>
              <a:rPr lang="en-US" sz="4400" dirty="0" err="1"/>
              <a:t>org.hamcrest</a:t>
            </a:r>
            <a:r>
              <a:rPr lang="en-US" sz="4400" dirty="0"/>
              <a:t> </a:t>
            </a:r>
            <a:br>
              <a:rPr lang="en-US" sz="4400" dirty="0"/>
            </a:br>
            <a:r>
              <a:rPr lang="en-US" sz="4400" dirty="0"/>
              <a:t>Interface Matcher&lt;T&gt;</a:t>
            </a:r>
          </a:p>
          <a:p>
            <a:r>
              <a:rPr lang="en-US" sz="4400" dirty="0"/>
              <a:t>All </a:t>
            </a:r>
            <a:r>
              <a:rPr lang="en-US" sz="4400" dirty="0" err="1"/>
              <a:t>Superinterfaces</a:t>
            </a:r>
            <a:r>
              <a:rPr lang="en-US" sz="4400" dirty="0"/>
              <a:t>: </a:t>
            </a:r>
            <a:r>
              <a:rPr lang="en-US" dirty="0" err="1">
                <a:hlinkClick r:id="rId2" tooltip="interface in org.hamcrest"/>
              </a:rPr>
              <a:t>SelfDescribing</a:t>
            </a:r>
            <a:r>
              <a:rPr lang="en-US" dirty="0"/>
              <a:t> </a:t>
            </a:r>
            <a:endParaRPr lang="en-US" dirty="0" smtClean="0"/>
          </a:p>
          <a:p>
            <a:r>
              <a:rPr lang="en-US" sz="4400" dirty="0" smtClean="0"/>
              <a:t>All </a:t>
            </a:r>
            <a:r>
              <a:rPr lang="en-US" sz="4400" dirty="0"/>
              <a:t>Known Implementing Classes</a:t>
            </a:r>
            <a:r>
              <a:rPr lang="en-US" dirty="0"/>
              <a:t>: </a:t>
            </a:r>
            <a:r>
              <a:rPr lang="en-US" dirty="0" err="1">
                <a:hlinkClick r:id="rId3" tooltip="class in org.hamcrest.core"/>
              </a:rPr>
              <a:t>AllOf</a:t>
            </a:r>
            <a:r>
              <a:rPr lang="en-US" dirty="0"/>
              <a:t>, </a:t>
            </a:r>
            <a:r>
              <a:rPr lang="en-US" dirty="0" err="1">
                <a:hlinkClick r:id="rId4" tooltip="class in org.hamcrest.core"/>
              </a:rPr>
              <a:t>AnyOf</a:t>
            </a:r>
            <a:r>
              <a:rPr lang="en-US" dirty="0"/>
              <a:t>, </a:t>
            </a:r>
            <a:r>
              <a:rPr lang="en-US" dirty="0" err="1">
                <a:hlinkClick r:id="rId5" tooltip="class in org.hamcrest"/>
              </a:rPr>
              <a:t>BaseMatcher</a:t>
            </a:r>
            <a:r>
              <a:rPr lang="en-US" dirty="0"/>
              <a:t>, </a:t>
            </a:r>
            <a:r>
              <a:rPr lang="en-US" dirty="0" err="1">
                <a:hlinkClick r:id="rId6" tooltip="class in org.hamcrest.number"/>
              </a:rPr>
              <a:t>BigDecimalCloseTo</a:t>
            </a:r>
            <a:r>
              <a:rPr lang="en-US" dirty="0"/>
              <a:t>, </a:t>
            </a:r>
            <a:r>
              <a:rPr lang="en-US" dirty="0" err="1">
                <a:hlinkClick r:id="rId7" tooltip="class in org.hamcrest.core"/>
              </a:rPr>
              <a:t>CombinableMatcher</a:t>
            </a:r>
            <a:r>
              <a:rPr lang="en-US" dirty="0"/>
              <a:t>, </a:t>
            </a:r>
            <a:r>
              <a:rPr lang="en-US" dirty="0" err="1">
                <a:hlinkClick r:id="rId8" tooltip="class in org.hamcrest"/>
              </a:rPr>
              <a:t>CustomMatcher</a:t>
            </a:r>
            <a:r>
              <a:rPr lang="en-US" dirty="0"/>
              <a:t>, </a:t>
            </a:r>
            <a:r>
              <a:rPr lang="en-US" dirty="0" err="1">
                <a:hlinkClick r:id="rId9" tooltip="class in org.hamcrest"/>
              </a:rPr>
              <a:t>CustomTypeSafeMatcher</a:t>
            </a:r>
            <a:r>
              <a:rPr lang="en-US" dirty="0"/>
              <a:t>, </a:t>
            </a:r>
            <a:r>
              <a:rPr lang="en-US" dirty="0" err="1">
                <a:hlinkClick r:id="rId10" tooltip="class in org.hamcrest.core"/>
              </a:rPr>
              <a:t>DescribedAs</a:t>
            </a:r>
            <a:r>
              <a:rPr lang="en-US" dirty="0"/>
              <a:t>, </a:t>
            </a:r>
            <a:r>
              <a:rPr lang="en-US" dirty="0" err="1">
                <a:hlinkClick r:id="rId11" tooltip="class in org.hamcrest"/>
              </a:rPr>
              <a:t>DiagnosingMatcher</a:t>
            </a:r>
            <a:r>
              <a:rPr lang="en-US" dirty="0"/>
              <a:t>, </a:t>
            </a:r>
            <a:r>
              <a:rPr lang="en-US" dirty="0">
                <a:hlinkClick r:id="rId12" tooltip="class in org.hamcrest.core"/>
              </a:rPr>
              <a:t>Every</a:t>
            </a:r>
            <a:r>
              <a:rPr lang="en-US" dirty="0"/>
              <a:t>, </a:t>
            </a:r>
            <a:r>
              <a:rPr lang="en-US" dirty="0" err="1">
                <a:hlinkClick r:id="rId13" tooltip="class in org.hamcrest"/>
              </a:rPr>
              <a:t>FeatureMatcher</a:t>
            </a:r>
            <a:r>
              <a:rPr lang="en-US" dirty="0"/>
              <a:t>, </a:t>
            </a:r>
            <a:r>
              <a:rPr lang="en-US" dirty="0" err="1">
                <a:hlinkClick r:id="rId14" tooltip="class in org.hamcrest.beans"/>
              </a:rPr>
              <a:t>HasProperty</a:t>
            </a:r>
            <a:r>
              <a:rPr lang="en-US" dirty="0"/>
              <a:t>, </a:t>
            </a:r>
            <a:r>
              <a:rPr lang="en-US" dirty="0" err="1">
                <a:hlinkClick r:id="rId15" tooltip="class in org.hamcrest.beans"/>
              </a:rPr>
              <a:t>HasPropertyWithValue</a:t>
            </a:r>
            <a:r>
              <a:rPr lang="en-US" dirty="0"/>
              <a:t>, </a:t>
            </a:r>
            <a:r>
              <a:rPr lang="en-US" dirty="0" err="1">
                <a:hlinkClick r:id="rId16" tooltip="class in org.hamcrest.object"/>
              </a:rPr>
              <a:t>HasToString</a:t>
            </a:r>
            <a:r>
              <a:rPr lang="en-US" dirty="0"/>
              <a:t>, </a:t>
            </a:r>
            <a:r>
              <a:rPr lang="en-US" dirty="0" err="1">
                <a:hlinkClick r:id="rId17" tooltip="class in org.hamcrest.xml"/>
              </a:rPr>
              <a:t>HasXPath</a:t>
            </a:r>
            <a:r>
              <a:rPr lang="en-US" dirty="0"/>
              <a:t>, </a:t>
            </a:r>
            <a:r>
              <a:rPr lang="en-US" dirty="0">
                <a:hlinkClick r:id="rId18" tooltip="class in org.hamcrest.core"/>
              </a:rPr>
              <a:t>Is</a:t>
            </a:r>
            <a:r>
              <a:rPr lang="en-US" dirty="0"/>
              <a:t>, </a:t>
            </a:r>
            <a:r>
              <a:rPr lang="en-US" dirty="0" err="1">
                <a:hlinkClick r:id="rId19" tooltip="class in org.hamcrest.core"/>
              </a:rPr>
              <a:t>IsAnything</a:t>
            </a:r>
            <a:r>
              <a:rPr lang="en-US" dirty="0"/>
              <a:t>, </a:t>
            </a:r>
            <a:r>
              <a:rPr lang="en-US" dirty="0" err="1">
                <a:hlinkClick r:id="rId20" tooltip="class in org.hamcrest.collection"/>
              </a:rPr>
              <a:t>IsArray</a:t>
            </a:r>
            <a:r>
              <a:rPr lang="en-US" dirty="0"/>
              <a:t>, </a:t>
            </a:r>
            <a:r>
              <a:rPr lang="en-US" dirty="0" err="1">
                <a:hlinkClick r:id="rId21" tooltip="class in org.hamcrest.collection"/>
              </a:rPr>
              <a:t>IsArrayContaining</a:t>
            </a:r>
            <a:r>
              <a:rPr lang="en-US" dirty="0"/>
              <a:t>, </a:t>
            </a:r>
            <a:r>
              <a:rPr lang="en-US" dirty="0" err="1">
                <a:hlinkClick r:id="rId22" tooltip="class in org.hamcrest.collection"/>
              </a:rPr>
              <a:t>IsArrayContainingInAnyOrder</a:t>
            </a:r>
            <a:r>
              <a:rPr lang="en-US" dirty="0"/>
              <a:t>, </a:t>
            </a:r>
            <a:r>
              <a:rPr lang="en-US" dirty="0" err="1">
                <a:hlinkClick r:id="rId23" tooltip="class in org.hamcrest.collection"/>
              </a:rPr>
              <a:t>IsArrayContainingInOrder</a:t>
            </a:r>
            <a:r>
              <a:rPr lang="en-US" dirty="0"/>
              <a:t>, </a:t>
            </a:r>
            <a:r>
              <a:rPr lang="en-US" dirty="0" err="1">
                <a:hlinkClick r:id="rId24" tooltip="class in org.hamcrest.collection"/>
              </a:rPr>
              <a:t>IsArrayWithSize</a:t>
            </a:r>
            <a:r>
              <a:rPr lang="en-US" dirty="0"/>
              <a:t>, </a:t>
            </a:r>
            <a:r>
              <a:rPr lang="en-US" dirty="0" err="1">
                <a:hlinkClick r:id="rId25" tooltip="class in org.hamcrest.number"/>
              </a:rPr>
              <a:t>IsCloseTo</a:t>
            </a:r>
            <a:r>
              <a:rPr lang="en-US" dirty="0"/>
              <a:t>, </a:t>
            </a:r>
            <a:r>
              <a:rPr lang="en-US" dirty="0" err="1">
                <a:hlinkClick r:id="rId26" tooltip="class in org.hamcrest.core"/>
              </a:rPr>
              <a:t>IsCollectionContaining</a:t>
            </a:r>
            <a:r>
              <a:rPr lang="en-US" dirty="0"/>
              <a:t>, </a:t>
            </a:r>
            <a:r>
              <a:rPr lang="en-US" dirty="0" err="1">
                <a:hlinkClick r:id="rId27" tooltip="class in org.hamcrest.collection"/>
              </a:rPr>
              <a:t>IsCollectionWithSize</a:t>
            </a:r>
            <a:r>
              <a:rPr lang="en-US" dirty="0"/>
              <a:t>, </a:t>
            </a:r>
            <a:r>
              <a:rPr lang="en-US" dirty="0" err="1">
                <a:hlinkClick r:id="rId28" tooltip="class in org.hamcrest.object"/>
              </a:rPr>
              <a:t>IsCompatibleType</a:t>
            </a:r>
            <a:r>
              <a:rPr lang="en-US" dirty="0"/>
              <a:t>, </a:t>
            </a:r>
            <a:r>
              <a:rPr lang="en-US" dirty="0" err="1">
                <a:hlinkClick r:id="rId29" tooltip="class in org.hamcrest.collection"/>
              </a:rPr>
              <a:t>IsEmptyCollection</a:t>
            </a:r>
            <a:r>
              <a:rPr lang="en-US" dirty="0"/>
              <a:t>, </a:t>
            </a:r>
            <a:r>
              <a:rPr lang="en-US" dirty="0" err="1">
                <a:hlinkClick r:id="rId30" tooltip="class in org.hamcrest.collection"/>
              </a:rPr>
              <a:t>IsEmptyIterable</a:t>
            </a:r>
            <a:r>
              <a:rPr lang="en-US" dirty="0"/>
              <a:t>, </a:t>
            </a:r>
            <a:r>
              <a:rPr lang="en-US" dirty="0" err="1">
                <a:hlinkClick r:id="rId31" tooltip="class in org.hamcrest.text"/>
              </a:rPr>
              <a:t>IsEmptyString</a:t>
            </a:r>
            <a:r>
              <a:rPr lang="en-US" dirty="0"/>
              <a:t>, </a:t>
            </a:r>
            <a:r>
              <a:rPr lang="en-US" dirty="0" err="1">
                <a:hlinkClick r:id="rId32" tooltip="class in org.hamcrest.core"/>
              </a:rPr>
              <a:t>IsEqual</a:t>
            </a:r>
            <a:r>
              <a:rPr lang="en-US" dirty="0"/>
              <a:t>, </a:t>
            </a:r>
            <a:r>
              <a:rPr lang="en-US" dirty="0" err="1">
                <a:hlinkClick r:id="rId33" tooltip="class in org.hamcrest.text"/>
              </a:rPr>
              <a:t>IsEqualIgnoringCase</a:t>
            </a:r>
            <a:r>
              <a:rPr lang="en-US" dirty="0"/>
              <a:t>, </a:t>
            </a:r>
            <a:r>
              <a:rPr lang="en-US" dirty="0" err="1">
                <a:hlinkClick r:id="rId34" tooltip="class in org.hamcrest.text"/>
              </a:rPr>
              <a:t>IsEqualIgnoringWhiteSpace</a:t>
            </a:r>
            <a:r>
              <a:rPr lang="en-US" dirty="0"/>
              <a:t>, </a:t>
            </a:r>
            <a:r>
              <a:rPr lang="en-US" dirty="0" err="1">
                <a:hlinkClick r:id="rId35" tooltip="class in org.hamcrest.object"/>
              </a:rPr>
              <a:t>IsEventFrom</a:t>
            </a:r>
            <a:r>
              <a:rPr lang="en-US" dirty="0"/>
              <a:t>, </a:t>
            </a:r>
            <a:r>
              <a:rPr lang="en-US" dirty="0" err="1">
                <a:hlinkClick r:id="rId36" tooltip="class in org.hamcrest.collection"/>
              </a:rPr>
              <a:t>IsIn</a:t>
            </a:r>
            <a:r>
              <a:rPr lang="en-US" dirty="0"/>
              <a:t>, </a:t>
            </a:r>
            <a:r>
              <a:rPr lang="en-US" dirty="0" err="1">
                <a:hlinkClick r:id="rId37" tooltip="class in org.hamcrest.core"/>
              </a:rPr>
              <a:t>IsInstanceOf</a:t>
            </a:r>
            <a:r>
              <a:rPr lang="en-US" dirty="0"/>
              <a:t>, </a:t>
            </a:r>
            <a:r>
              <a:rPr lang="en-US" dirty="0" err="1">
                <a:hlinkClick r:id="rId38" tooltip="class in org.hamcrest.collection"/>
              </a:rPr>
              <a:t>IsIterableContainingInAnyOrder</a:t>
            </a:r>
            <a:r>
              <a:rPr lang="en-US" dirty="0"/>
              <a:t>, </a:t>
            </a:r>
            <a:r>
              <a:rPr lang="en-US" dirty="0" err="1">
                <a:hlinkClick r:id="rId39" tooltip="class in org.hamcrest.collection"/>
              </a:rPr>
              <a:t>IsIterableContainingInOrder</a:t>
            </a:r>
            <a:r>
              <a:rPr lang="en-US" dirty="0"/>
              <a:t>, </a:t>
            </a:r>
            <a:r>
              <a:rPr lang="en-US" dirty="0" err="1">
                <a:hlinkClick r:id="rId40" tooltip="class in org.hamcrest.collection"/>
              </a:rPr>
              <a:t>IsIterableWithSize</a:t>
            </a:r>
            <a:r>
              <a:rPr lang="en-US" dirty="0"/>
              <a:t>, </a:t>
            </a:r>
            <a:r>
              <a:rPr lang="en-US" dirty="0" err="1">
                <a:hlinkClick r:id="rId41" tooltip="class in org.hamcrest.collection"/>
              </a:rPr>
              <a:t>IsMapContaining</a:t>
            </a:r>
            <a:r>
              <a:rPr lang="en-US" dirty="0"/>
              <a:t>, </a:t>
            </a:r>
            <a:r>
              <a:rPr lang="en-US" dirty="0" err="1">
                <a:hlinkClick r:id="rId42" tooltip="class in org.hamcrest.core"/>
              </a:rPr>
              <a:t>IsNot</a:t>
            </a:r>
            <a:r>
              <a:rPr lang="en-US" dirty="0"/>
              <a:t>, </a:t>
            </a:r>
            <a:r>
              <a:rPr lang="en-US" dirty="0" err="1">
                <a:hlinkClick r:id="rId43" tooltip="class in org.hamcrest.core"/>
              </a:rPr>
              <a:t>IsNull</a:t>
            </a:r>
            <a:r>
              <a:rPr lang="en-US" dirty="0"/>
              <a:t>, </a:t>
            </a:r>
            <a:r>
              <a:rPr lang="en-US" dirty="0" err="1">
                <a:hlinkClick r:id="rId44" tooltip="class in org.hamcrest.core"/>
              </a:rPr>
              <a:t>IsSame</a:t>
            </a:r>
            <a:r>
              <a:rPr lang="en-US" dirty="0"/>
              <a:t>, </a:t>
            </a:r>
            <a:r>
              <a:rPr lang="en-US" dirty="0" err="1">
                <a:hlinkClick r:id="rId45" tooltip="class in org.hamcrest.number"/>
              </a:rPr>
              <a:t>OrderingComparison</a:t>
            </a:r>
            <a:r>
              <a:rPr lang="en-US" dirty="0"/>
              <a:t>, </a:t>
            </a:r>
            <a:r>
              <a:rPr lang="en-US" dirty="0" err="1">
                <a:hlinkClick r:id="rId46" tooltip="class in org.hamcrest.beans"/>
              </a:rPr>
              <a:t>SamePropertyValuesAs</a:t>
            </a:r>
            <a:r>
              <a:rPr lang="en-US" dirty="0"/>
              <a:t>, </a:t>
            </a:r>
            <a:r>
              <a:rPr lang="en-US" dirty="0" err="1">
                <a:hlinkClick r:id="rId47" tooltip="class in org.hamcrest.beans"/>
              </a:rPr>
              <a:t>SamePropertyValuesAs.PropertyMatcher</a:t>
            </a:r>
            <a:r>
              <a:rPr lang="en-US" dirty="0"/>
              <a:t>, </a:t>
            </a:r>
            <a:r>
              <a:rPr lang="en-US" dirty="0" err="1">
                <a:hlinkClick r:id="rId48" tooltip="class in org.hamcrest.core"/>
              </a:rPr>
              <a:t>StringContains</a:t>
            </a:r>
            <a:r>
              <a:rPr lang="en-US" dirty="0"/>
              <a:t>, </a:t>
            </a:r>
            <a:r>
              <a:rPr lang="en-US" dirty="0" err="1">
                <a:hlinkClick r:id="rId49" tooltip="class in org.hamcrest.text"/>
              </a:rPr>
              <a:t>StringContainsInOrder</a:t>
            </a:r>
            <a:r>
              <a:rPr lang="en-US" dirty="0"/>
              <a:t>, </a:t>
            </a:r>
            <a:r>
              <a:rPr lang="en-US" dirty="0" err="1">
                <a:hlinkClick r:id="rId50" tooltip="class in org.hamcrest.core"/>
              </a:rPr>
              <a:t>StringEndsWith</a:t>
            </a:r>
            <a:r>
              <a:rPr lang="en-US" dirty="0"/>
              <a:t>, </a:t>
            </a:r>
            <a:r>
              <a:rPr lang="en-US" dirty="0" err="1">
                <a:hlinkClick r:id="rId51" tooltip="class in org.hamcrest.core"/>
              </a:rPr>
              <a:t>StringStartsWith</a:t>
            </a:r>
            <a:r>
              <a:rPr lang="en-US" dirty="0"/>
              <a:t>, </a:t>
            </a:r>
            <a:r>
              <a:rPr lang="en-US" dirty="0" err="1">
                <a:hlinkClick r:id="rId52" tooltip="class in org.hamcrest.core"/>
              </a:rPr>
              <a:t>SubstringMatcher</a:t>
            </a:r>
            <a:r>
              <a:rPr lang="en-US" dirty="0"/>
              <a:t>, </a:t>
            </a:r>
            <a:r>
              <a:rPr lang="en-US" dirty="0" err="1">
                <a:hlinkClick r:id="rId53" tooltip="class in org.hamcrest"/>
              </a:rPr>
              <a:t>TypeSafeDiagnosingMatcher</a:t>
            </a:r>
            <a:r>
              <a:rPr lang="en-US" dirty="0"/>
              <a:t>, </a:t>
            </a:r>
            <a:r>
              <a:rPr lang="en-US" dirty="0" err="1">
                <a:hlinkClick r:id="rId54" tooltip="class in org.hamcrest"/>
              </a:rPr>
              <a:t>TypeSafeMatcher</a:t>
            </a:r>
            <a:r>
              <a:rPr lang="en-US" dirty="0"/>
              <a:t> </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reeform 4"/>
          <p:cNvSpPr/>
          <p:nvPr/>
        </p:nvSpPr>
        <p:spPr bwMode="auto">
          <a:xfrm>
            <a:off x="8286749" y="2768203"/>
            <a:ext cx="62509" cy="26790"/>
          </a:xfrm>
          <a:custGeom>
            <a:avLst/>
            <a:gdLst/>
            <a:ahLst/>
            <a:cxnLst/>
            <a:rect l="0" t="0" r="0" b="0"/>
            <a:pathLst>
              <a:path w="62509" h="26790">
                <a:moveTo>
                  <a:pt x="62508" y="26789"/>
                </a:moveTo>
                <a:lnTo>
                  <a:pt x="53578" y="26789"/>
                </a:lnTo>
                <a:lnTo>
                  <a:pt x="44649" y="26789"/>
                </a:lnTo>
                <a:lnTo>
                  <a:pt x="35719" y="17860"/>
                </a:lnTo>
                <a:lnTo>
                  <a:pt x="26789" y="17860"/>
                </a:lnTo>
                <a:lnTo>
                  <a:pt x="26789" y="17860"/>
                </a:lnTo>
                <a:lnTo>
                  <a:pt x="17860" y="8930"/>
                </a:lnTo>
                <a:lnTo>
                  <a:pt x="8930" y="8930"/>
                </a:lnTo>
                <a:lnTo>
                  <a:pt x="8930" y="8930"/>
                </a:lnTo>
                <a:lnTo>
                  <a:pt x="893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777758" y="2768203"/>
            <a:ext cx="660797" cy="3295055"/>
          </a:xfrm>
          <a:custGeom>
            <a:avLst/>
            <a:gdLst/>
            <a:ahLst/>
            <a:cxnLst/>
            <a:rect l="0" t="0" r="0" b="0"/>
            <a:pathLst>
              <a:path w="660797" h="3295055">
                <a:moveTo>
                  <a:pt x="482202" y="0"/>
                </a:moveTo>
                <a:lnTo>
                  <a:pt x="491132" y="0"/>
                </a:lnTo>
                <a:lnTo>
                  <a:pt x="491132" y="0"/>
                </a:lnTo>
                <a:lnTo>
                  <a:pt x="491132" y="0"/>
                </a:lnTo>
                <a:lnTo>
                  <a:pt x="491132" y="0"/>
                </a:lnTo>
                <a:lnTo>
                  <a:pt x="491132" y="0"/>
                </a:lnTo>
                <a:lnTo>
                  <a:pt x="491132" y="0"/>
                </a:lnTo>
                <a:lnTo>
                  <a:pt x="491132" y="0"/>
                </a:lnTo>
                <a:lnTo>
                  <a:pt x="491132" y="0"/>
                </a:lnTo>
                <a:lnTo>
                  <a:pt x="491132" y="0"/>
                </a:lnTo>
                <a:lnTo>
                  <a:pt x="500062" y="8930"/>
                </a:lnTo>
                <a:lnTo>
                  <a:pt x="508991" y="8930"/>
                </a:lnTo>
                <a:lnTo>
                  <a:pt x="517921" y="8930"/>
                </a:lnTo>
                <a:lnTo>
                  <a:pt x="535780" y="8930"/>
                </a:lnTo>
                <a:lnTo>
                  <a:pt x="553640" y="17860"/>
                </a:lnTo>
                <a:lnTo>
                  <a:pt x="562569" y="17860"/>
                </a:lnTo>
                <a:lnTo>
                  <a:pt x="580429" y="17860"/>
                </a:lnTo>
                <a:lnTo>
                  <a:pt x="589358" y="17860"/>
                </a:lnTo>
                <a:lnTo>
                  <a:pt x="598288" y="17860"/>
                </a:lnTo>
                <a:lnTo>
                  <a:pt x="598288" y="8930"/>
                </a:lnTo>
                <a:lnTo>
                  <a:pt x="598288" y="8930"/>
                </a:lnTo>
                <a:lnTo>
                  <a:pt x="598288" y="8930"/>
                </a:lnTo>
                <a:lnTo>
                  <a:pt x="607218" y="8930"/>
                </a:lnTo>
                <a:lnTo>
                  <a:pt x="616147" y="17860"/>
                </a:lnTo>
                <a:lnTo>
                  <a:pt x="634007" y="17860"/>
                </a:lnTo>
                <a:lnTo>
                  <a:pt x="642937" y="26789"/>
                </a:lnTo>
                <a:lnTo>
                  <a:pt x="651866" y="26789"/>
                </a:lnTo>
                <a:lnTo>
                  <a:pt x="660796" y="35718"/>
                </a:lnTo>
                <a:lnTo>
                  <a:pt x="660796" y="44648"/>
                </a:lnTo>
                <a:lnTo>
                  <a:pt x="660796" y="62508"/>
                </a:lnTo>
                <a:lnTo>
                  <a:pt x="660796" y="71437"/>
                </a:lnTo>
                <a:lnTo>
                  <a:pt x="660796" y="89297"/>
                </a:lnTo>
                <a:lnTo>
                  <a:pt x="660796" y="107156"/>
                </a:lnTo>
                <a:lnTo>
                  <a:pt x="660796" y="133945"/>
                </a:lnTo>
                <a:lnTo>
                  <a:pt x="660796" y="160734"/>
                </a:lnTo>
                <a:lnTo>
                  <a:pt x="651866" y="187523"/>
                </a:lnTo>
                <a:lnTo>
                  <a:pt x="642937" y="223242"/>
                </a:lnTo>
                <a:lnTo>
                  <a:pt x="642937" y="258961"/>
                </a:lnTo>
                <a:lnTo>
                  <a:pt x="642937" y="285750"/>
                </a:lnTo>
                <a:lnTo>
                  <a:pt x="634007" y="330398"/>
                </a:lnTo>
                <a:lnTo>
                  <a:pt x="634007" y="375047"/>
                </a:lnTo>
                <a:lnTo>
                  <a:pt x="634007" y="419695"/>
                </a:lnTo>
                <a:lnTo>
                  <a:pt x="634007" y="473273"/>
                </a:lnTo>
                <a:lnTo>
                  <a:pt x="634007" y="526851"/>
                </a:lnTo>
                <a:lnTo>
                  <a:pt x="625077" y="580429"/>
                </a:lnTo>
                <a:lnTo>
                  <a:pt x="625077" y="642937"/>
                </a:lnTo>
                <a:lnTo>
                  <a:pt x="625077" y="696515"/>
                </a:lnTo>
                <a:lnTo>
                  <a:pt x="625077" y="759023"/>
                </a:lnTo>
                <a:lnTo>
                  <a:pt x="616147" y="812601"/>
                </a:lnTo>
                <a:lnTo>
                  <a:pt x="607218" y="875109"/>
                </a:lnTo>
                <a:lnTo>
                  <a:pt x="598288" y="937617"/>
                </a:lnTo>
                <a:lnTo>
                  <a:pt x="589358" y="1000125"/>
                </a:lnTo>
                <a:lnTo>
                  <a:pt x="589358" y="1062633"/>
                </a:lnTo>
                <a:lnTo>
                  <a:pt x="580429" y="1125140"/>
                </a:lnTo>
                <a:lnTo>
                  <a:pt x="580429" y="1196578"/>
                </a:lnTo>
                <a:lnTo>
                  <a:pt x="580429" y="1259086"/>
                </a:lnTo>
                <a:lnTo>
                  <a:pt x="571499" y="1330523"/>
                </a:lnTo>
                <a:lnTo>
                  <a:pt x="553640" y="1393031"/>
                </a:lnTo>
                <a:lnTo>
                  <a:pt x="544710" y="1464468"/>
                </a:lnTo>
                <a:lnTo>
                  <a:pt x="535780" y="1535906"/>
                </a:lnTo>
                <a:lnTo>
                  <a:pt x="526851" y="1598414"/>
                </a:lnTo>
                <a:lnTo>
                  <a:pt x="517921" y="1669851"/>
                </a:lnTo>
                <a:lnTo>
                  <a:pt x="517921" y="1732359"/>
                </a:lnTo>
                <a:lnTo>
                  <a:pt x="508991" y="1794867"/>
                </a:lnTo>
                <a:lnTo>
                  <a:pt x="491132" y="1848445"/>
                </a:lnTo>
                <a:lnTo>
                  <a:pt x="482202" y="1910953"/>
                </a:lnTo>
                <a:lnTo>
                  <a:pt x="473272" y="1964531"/>
                </a:lnTo>
                <a:lnTo>
                  <a:pt x="473272" y="2027039"/>
                </a:lnTo>
                <a:lnTo>
                  <a:pt x="473272" y="2089547"/>
                </a:lnTo>
                <a:lnTo>
                  <a:pt x="473272" y="2152055"/>
                </a:lnTo>
                <a:lnTo>
                  <a:pt x="473272" y="2214563"/>
                </a:lnTo>
                <a:lnTo>
                  <a:pt x="473272" y="2277070"/>
                </a:lnTo>
                <a:lnTo>
                  <a:pt x="473272" y="2339578"/>
                </a:lnTo>
                <a:lnTo>
                  <a:pt x="482202" y="2402086"/>
                </a:lnTo>
                <a:lnTo>
                  <a:pt x="482202" y="2464594"/>
                </a:lnTo>
                <a:lnTo>
                  <a:pt x="482202" y="2518172"/>
                </a:lnTo>
                <a:lnTo>
                  <a:pt x="482202" y="2571750"/>
                </a:lnTo>
                <a:lnTo>
                  <a:pt x="482202" y="2625328"/>
                </a:lnTo>
                <a:lnTo>
                  <a:pt x="473272" y="2669977"/>
                </a:lnTo>
                <a:lnTo>
                  <a:pt x="473272" y="2705695"/>
                </a:lnTo>
                <a:lnTo>
                  <a:pt x="473272" y="2750344"/>
                </a:lnTo>
                <a:lnTo>
                  <a:pt x="473272" y="2794992"/>
                </a:lnTo>
                <a:lnTo>
                  <a:pt x="482202" y="2839640"/>
                </a:lnTo>
                <a:lnTo>
                  <a:pt x="482202" y="2884288"/>
                </a:lnTo>
                <a:lnTo>
                  <a:pt x="482202" y="2937867"/>
                </a:lnTo>
                <a:lnTo>
                  <a:pt x="473272" y="2982515"/>
                </a:lnTo>
                <a:lnTo>
                  <a:pt x="473272" y="3027163"/>
                </a:lnTo>
                <a:lnTo>
                  <a:pt x="473272" y="3062882"/>
                </a:lnTo>
                <a:lnTo>
                  <a:pt x="482202" y="3098601"/>
                </a:lnTo>
                <a:lnTo>
                  <a:pt x="482202" y="3125390"/>
                </a:lnTo>
                <a:lnTo>
                  <a:pt x="482202" y="3143249"/>
                </a:lnTo>
                <a:lnTo>
                  <a:pt x="482202" y="3152179"/>
                </a:lnTo>
                <a:lnTo>
                  <a:pt x="473272" y="3161109"/>
                </a:lnTo>
                <a:lnTo>
                  <a:pt x="473272" y="3161109"/>
                </a:lnTo>
                <a:lnTo>
                  <a:pt x="464343" y="3161109"/>
                </a:lnTo>
                <a:lnTo>
                  <a:pt x="464343" y="3170038"/>
                </a:lnTo>
                <a:lnTo>
                  <a:pt x="464343" y="3170038"/>
                </a:lnTo>
                <a:lnTo>
                  <a:pt x="464343" y="3170038"/>
                </a:lnTo>
                <a:lnTo>
                  <a:pt x="473272" y="3170038"/>
                </a:lnTo>
                <a:lnTo>
                  <a:pt x="473272" y="3178968"/>
                </a:lnTo>
                <a:lnTo>
                  <a:pt x="473272" y="3178968"/>
                </a:lnTo>
                <a:lnTo>
                  <a:pt x="473272" y="3178968"/>
                </a:lnTo>
                <a:lnTo>
                  <a:pt x="473272" y="3178968"/>
                </a:lnTo>
                <a:lnTo>
                  <a:pt x="482202" y="3178968"/>
                </a:lnTo>
                <a:lnTo>
                  <a:pt x="482202" y="3178968"/>
                </a:lnTo>
                <a:lnTo>
                  <a:pt x="482202" y="3178968"/>
                </a:lnTo>
                <a:lnTo>
                  <a:pt x="482202" y="3178968"/>
                </a:lnTo>
                <a:lnTo>
                  <a:pt x="482202" y="3178968"/>
                </a:lnTo>
                <a:lnTo>
                  <a:pt x="482202" y="3178968"/>
                </a:lnTo>
                <a:lnTo>
                  <a:pt x="482202" y="3178968"/>
                </a:lnTo>
                <a:lnTo>
                  <a:pt x="482202" y="3178968"/>
                </a:lnTo>
                <a:lnTo>
                  <a:pt x="473272" y="3187898"/>
                </a:lnTo>
                <a:lnTo>
                  <a:pt x="464343" y="3196827"/>
                </a:lnTo>
                <a:lnTo>
                  <a:pt x="437554" y="3214687"/>
                </a:lnTo>
                <a:lnTo>
                  <a:pt x="401836" y="3232546"/>
                </a:lnTo>
                <a:lnTo>
                  <a:pt x="339328" y="3250406"/>
                </a:lnTo>
                <a:lnTo>
                  <a:pt x="267890" y="3268265"/>
                </a:lnTo>
                <a:lnTo>
                  <a:pt x="187523" y="3286124"/>
                </a:lnTo>
                <a:lnTo>
                  <a:pt x="116086" y="3295054"/>
                </a:lnTo>
                <a:lnTo>
                  <a:pt x="53578" y="3295054"/>
                </a:lnTo>
                <a:lnTo>
                  <a:pt x="17859" y="3286124"/>
                </a:lnTo>
                <a:lnTo>
                  <a:pt x="0" y="3268265"/>
                </a:lnTo>
                <a:lnTo>
                  <a:pt x="0" y="326826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527352" y="4688086"/>
            <a:ext cx="2571751" cy="714376"/>
          </a:xfrm>
          <a:custGeom>
            <a:avLst/>
            <a:gdLst/>
            <a:ahLst/>
            <a:cxnLst/>
            <a:rect l="0" t="0" r="0" b="0"/>
            <a:pathLst>
              <a:path w="2571751" h="714376">
                <a:moveTo>
                  <a:pt x="2500312" y="366117"/>
                </a:moveTo>
                <a:lnTo>
                  <a:pt x="2491382" y="366117"/>
                </a:lnTo>
                <a:lnTo>
                  <a:pt x="2491382" y="357187"/>
                </a:lnTo>
                <a:lnTo>
                  <a:pt x="2491382" y="357187"/>
                </a:lnTo>
                <a:lnTo>
                  <a:pt x="2491382" y="357187"/>
                </a:lnTo>
                <a:lnTo>
                  <a:pt x="2500312" y="357187"/>
                </a:lnTo>
                <a:lnTo>
                  <a:pt x="2500312" y="357187"/>
                </a:lnTo>
                <a:lnTo>
                  <a:pt x="2500312" y="348258"/>
                </a:lnTo>
                <a:lnTo>
                  <a:pt x="2500312" y="348258"/>
                </a:lnTo>
                <a:lnTo>
                  <a:pt x="2500312" y="348258"/>
                </a:lnTo>
                <a:lnTo>
                  <a:pt x="2500312" y="348258"/>
                </a:lnTo>
                <a:lnTo>
                  <a:pt x="2491382" y="348258"/>
                </a:lnTo>
                <a:lnTo>
                  <a:pt x="2491382" y="339328"/>
                </a:lnTo>
                <a:lnTo>
                  <a:pt x="2482453" y="339328"/>
                </a:lnTo>
                <a:lnTo>
                  <a:pt x="2482453" y="330398"/>
                </a:lnTo>
                <a:lnTo>
                  <a:pt x="2464593" y="321469"/>
                </a:lnTo>
                <a:lnTo>
                  <a:pt x="2455664" y="312539"/>
                </a:lnTo>
                <a:lnTo>
                  <a:pt x="2446734" y="303609"/>
                </a:lnTo>
                <a:lnTo>
                  <a:pt x="2428875" y="294680"/>
                </a:lnTo>
                <a:lnTo>
                  <a:pt x="2411015" y="285750"/>
                </a:lnTo>
                <a:lnTo>
                  <a:pt x="2384226" y="276820"/>
                </a:lnTo>
                <a:lnTo>
                  <a:pt x="2357437" y="267891"/>
                </a:lnTo>
                <a:lnTo>
                  <a:pt x="2330648" y="250031"/>
                </a:lnTo>
                <a:lnTo>
                  <a:pt x="2294929" y="241102"/>
                </a:lnTo>
                <a:lnTo>
                  <a:pt x="2259211" y="223242"/>
                </a:lnTo>
                <a:lnTo>
                  <a:pt x="2223492" y="205383"/>
                </a:lnTo>
                <a:lnTo>
                  <a:pt x="2178843" y="187523"/>
                </a:lnTo>
                <a:lnTo>
                  <a:pt x="2134195" y="169664"/>
                </a:lnTo>
                <a:lnTo>
                  <a:pt x="2089546" y="160734"/>
                </a:lnTo>
                <a:lnTo>
                  <a:pt x="2035968" y="142875"/>
                </a:lnTo>
                <a:lnTo>
                  <a:pt x="1991320" y="125015"/>
                </a:lnTo>
                <a:lnTo>
                  <a:pt x="1937742" y="107156"/>
                </a:lnTo>
                <a:lnTo>
                  <a:pt x="1875234" y="98226"/>
                </a:lnTo>
                <a:lnTo>
                  <a:pt x="1821656" y="89296"/>
                </a:lnTo>
                <a:lnTo>
                  <a:pt x="1759148" y="71437"/>
                </a:lnTo>
                <a:lnTo>
                  <a:pt x="1696640" y="62507"/>
                </a:lnTo>
                <a:lnTo>
                  <a:pt x="1634132" y="53578"/>
                </a:lnTo>
                <a:lnTo>
                  <a:pt x="1562695" y="35718"/>
                </a:lnTo>
                <a:lnTo>
                  <a:pt x="1500187" y="26789"/>
                </a:lnTo>
                <a:lnTo>
                  <a:pt x="1428750" y="17859"/>
                </a:lnTo>
                <a:lnTo>
                  <a:pt x="1366242" y="8929"/>
                </a:lnTo>
                <a:lnTo>
                  <a:pt x="1303734" y="0"/>
                </a:lnTo>
                <a:lnTo>
                  <a:pt x="1232296" y="0"/>
                </a:lnTo>
                <a:lnTo>
                  <a:pt x="1169789" y="0"/>
                </a:lnTo>
                <a:lnTo>
                  <a:pt x="1098351" y="0"/>
                </a:lnTo>
                <a:lnTo>
                  <a:pt x="1035843" y="0"/>
                </a:lnTo>
                <a:lnTo>
                  <a:pt x="982265" y="0"/>
                </a:lnTo>
                <a:lnTo>
                  <a:pt x="919757" y="8929"/>
                </a:lnTo>
                <a:lnTo>
                  <a:pt x="857250" y="8929"/>
                </a:lnTo>
                <a:lnTo>
                  <a:pt x="803671" y="17859"/>
                </a:lnTo>
                <a:lnTo>
                  <a:pt x="741164" y="26789"/>
                </a:lnTo>
                <a:lnTo>
                  <a:pt x="687586" y="35718"/>
                </a:lnTo>
                <a:lnTo>
                  <a:pt x="642937" y="35718"/>
                </a:lnTo>
                <a:lnTo>
                  <a:pt x="589359" y="44648"/>
                </a:lnTo>
                <a:lnTo>
                  <a:pt x="535781" y="53578"/>
                </a:lnTo>
                <a:lnTo>
                  <a:pt x="482203" y="71437"/>
                </a:lnTo>
                <a:lnTo>
                  <a:pt x="428625" y="80367"/>
                </a:lnTo>
                <a:lnTo>
                  <a:pt x="383976" y="98226"/>
                </a:lnTo>
                <a:lnTo>
                  <a:pt x="339328" y="107156"/>
                </a:lnTo>
                <a:lnTo>
                  <a:pt x="294679" y="125015"/>
                </a:lnTo>
                <a:lnTo>
                  <a:pt x="258961" y="133945"/>
                </a:lnTo>
                <a:lnTo>
                  <a:pt x="223242" y="151804"/>
                </a:lnTo>
                <a:lnTo>
                  <a:pt x="187523" y="169664"/>
                </a:lnTo>
                <a:lnTo>
                  <a:pt x="160734" y="187523"/>
                </a:lnTo>
                <a:lnTo>
                  <a:pt x="133945" y="214312"/>
                </a:lnTo>
                <a:lnTo>
                  <a:pt x="107156" y="232172"/>
                </a:lnTo>
                <a:lnTo>
                  <a:pt x="89296" y="250031"/>
                </a:lnTo>
                <a:lnTo>
                  <a:pt x="71437" y="267891"/>
                </a:lnTo>
                <a:lnTo>
                  <a:pt x="53578" y="294680"/>
                </a:lnTo>
                <a:lnTo>
                  <a:pt x="35718" y="312539"/>
                </a:lnTo>
                <a:lnTo>
                  <a:pt x="26789" y="339328"/>
                </a:lnTo>
                <a:lnTo>
                  <a:pt x="17859" y="357187"/>
                </a:lnTo>
                <a:lnTo>
                  <a:pt x="8929" y="383977"/>
                </a:lnTo>
                <a:lnTo>
                  <a:pt x="0" y="419695"/>
                </a:lnTo>
                <a:lnTo>
                  <a:pt x="0" y="446484"/>
                </a:lnTo>
                <a:lnTo>
                  <a:pt x="0" y="473273"/>
                </a:lnTo>
                <a:lnTo>
                  <a:pt x="8929" y="491133"/>
                </a:lnTo>
                <a:lnTo>
                  <a:pt x="17859" y="517922"/>
                </a:lnTo>
                <a:lnTo>
                  <a:pt x="35718" y="544711"/>
                </a:lnTo>
                <a:lnTo>
                  <a:pt x="44648" y="562570"/>
                </a:lnTo>
                <a:lnTo>
                  <a:pt x="62507" y="589359"/>
                </a:lnTo>
                <a:lnTo>
                  <a:pt x="80367" y="598289"/>
                </a:lnTo>
                <a:lnTo>
                  <a:pt x="107156" y="616148"/>
                </a:lnTo>
                <a:lnTo>
                  <a:pt x="133945" y="634008"/>
                </a:lnTo>
                <a:lnTo>
                  <a:pt x="160734" y="642937"/>
                </a:lnTo>
                <a:lnTo>
                  <a:pt x="187523" y="642937"/>
                </a:lnTo>
                <a:lnTo>
                  <a:pt x="223242" y="642937"/>
                </a:lnTo>
                <a:lnTo>
                  <a:pt x="258961" y="642937"/>
                </a:lnTo>
                <a:lnTo>
                  <a:pt x="294679" y="651867"/>
                </a:lnTo>
                <a:lnTo>
                  <a:pt x="330398" y="642937"/>
                </a:lnTo>
                <a:lnTo>
                  <a:pt x="375046" y="642937"/>
                </a:lnTo>
                <a:lnTo>
                  <a:pt x="410765" y="642937"/>
                </a:lnTo>
                <a:lnTo>
                  <a:pt x="464343" y="651867"/>
                </a:lnTo>
                <a:lnTo>
                  <a:pt x="508992" y="651867"/>
                </a:lnTo>
                <a:lnTo>
                  <a:pt x="544711" y="651867"/>
                </a:lnTo>
                <a:lnTo>
                  <a:pt x="598289" y="660797"/>
                </a:lnTo>
                <a:lnTo>
                  <a:pt x="634007" y="660797"/>
                </a:lnTo>
                <a:lnTo>
                  <a:pt x="687586" y="669727"/>
                </a:lnTo>
                <a:lnTo>
                  <a:pt x="732234" y="669727"/>
                </a:lnTo>
                <a:lnTo>
                  <a:pt x="785812" y="669727"/>
                </a:lnTo>
                <a:lnTo>
                  <a:pt x="848320" y="669727"/>
                </a:lnTo>
                <a:lnTo>
                  <a:pt x="910828" y="678656"/>
                </a:lnTo>
                <a:lnTo>
                  <a:pt x="973336" y="678656"/>
                </a:lnTo>
                <a:lnTo>
                  <a:pt x="1035843" y="678656"/>
                </a:lnTo>
                <a:lnTo>
                  <a:pt x="1089421" y="678656"/>
                </a:lnTo>
                <a:lnTo>
                  <a:pt x="1151929" y="687586"/>
                </a:lnTo>
                <a:lnTo>
                  <a:pt x="1214437" y="696516"/>
                </a:lnTo>
                <a:lnTo>
                  <a:pt x="1276945" y="705445"/>
                </a:lnTo>
                <a:lnTo>
                  <a:pt x="1330523" y="714375"/>
                </a:lnTo>
                <a:lnTo>
                  <a:pt x="1401961" y="714375"/>
                </a:lnTo>
                <a:lnTo>
                  <a:pt x="1464468" y="714375"/>
                </a:lnTo>
                <a:lnTo>
                  <a:pt x="1535906" y="714375"/>
                </a:lnTo>
                <a:lnTo>
                  <a:pt x="1598414" y="705445"/>
                </a:lnTo>
                <a:lnTo>
                  <a:pt x="1669851" y="696516"/>
                </a:lnTo>
                <a:lnTo>
                  <a:pt x="1732359" y="687586"/>
                </a:lnTo>
                <a:lnTo>
                  <a:pt x="1785937" y="678656"/>
                </a:lnTo>
                <a:lnTo>
                  <a:pt x="1848445" y="669727"/>
                </a:lnTo>
                <a:lnTo>
                  <a:pt x="1902023" y="660797"/>
                </a:lnTo>
                <a:lnTo>
                  <a:pt x="1955601" y="651867"/>
                </a:lnTo>
                <a:lnTo>
                  <a:pt x="2000250" y="642937"/>
                </a:lnTo>
                <a:lnTo>
                  <a:pt x="2053828" y="642937"/>
                </a:lnTo>
                <a:lnTo>
                  <a:pt x="2098476" y="634008"/>
                </a:lnTo>
                <a:lnTo>
                  <a:pt x="2134195" y="625078"/>
                </a:lnTo>
                <a:lnTo>
                  <a:pt x="2178843" y="616148"/>
                </a:lnTo>
                <a:lnTo>
                  <a:pt x="2223492" y="598289"/>
                </a:lnTo>
                <a:lnTo>
                  <a:pt x="2259211" y="589359"/>
                </a:lnTo>
                <a:lnTo>
                  <a:pt x="2294929" y="580430"/>
                </a:lnTo>
                <a:lnTo>
                  <a:pt x="2330648" y="562570"/>
                </a:lnTo>
                <a:lnTo>
                  <a:pt x="2366367" y="553641"/>
                </a:lnTo>
                <a:lnTo>
                  <a:pt x="2393156" y="544711"/>
                </a:lnTo>
                <a:lnTo>
                  <a:pt x="2419945" y="526852"/>
                </a:lnTo>
                <a:lnTo>
                  <a:pt x="2437804" y="517922"/>
                </a:lnTo>
                <a:lnTo>
                  <a:pt x="2464593" y="508992"/>
                </a:lnTo>
                <a:lnTo>
                  <a:pt x="2491382" y="491133"/>
                </a:lnTo>
                <a:lnTo>
                  <a:pt x="2509242" y="482203"/>
                </a:lnTo>
                <a:lnTo>
                  <a:pt x="2536031" y="464344"/>
                </a:lnTo>
                <a:lnTo>
                  <a:pt x="2544961" y="446484"/>
                </a:lnTo>
                <a:lnTo>
                  <a:pt x="2553890" y="419695"/>
                </a:lnTo>
                <a:lnTo>
                  <a:pt x="2562820" y="401836"/>
                </a:lnTo>
                <a:lnTo>
                  <a:pt x="2571750" y="366117"/>
                </a:lnTo>
                <a:lnTo>
                  <a:pt x="2562820" y="339328"/>
                </a:lnTo>
                <a:lnTo>
                  <a:pt x="2544961" y="303609"/>
                </a:lnTo>
                <a:lnTo>
                  <a:pt x="2518171" y="276820"/>
                </a:lnTo>
                <a:lnTo>
                  <a:pt x="2482453" y="241102"/>
                </a:lnTo>
                <a:lnTo>
                  <a:pt x="2428875" y="214312"/>
                </a:lnTo>
                <a:lnTo>
                  <a:pt x="2348507" y="178593"/>
                </a:lnTo>
                <a:lnTo>
                  <a:pt x="2223492" y="151804"/>
                </a:lnTo>
                <a:lnTo>
                  <a:pt x="2071687" y="125015"/>
                </a:lnTo>
                <a:lnTo>
                  <a:pt x="1875234" y="107156"/>
                </a:lnTo>
                <a:lnTo>
                  <a:pt x="1660921" y="80367"/>
                </a:lnTo>
                <a:lnTo>
                  <a:pt x="1660921"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473523" y="4071937"/>
            <a:ext cx="2303861" cy="526853"/>
          </a:xfrm>
          <a:custGeom>
            <a:avLst/>
            <a:gdLst/>
            <a:ahLst/>
            <a:cxnLst/>
            <a:rect l="0" t="0" r="0" b="0"/>
            <a:pathLst>
              <a:path w="2303861" h="526853">
                <a:moveTo>
                  <a:pt x="196454" y="437555"/>
                </a:moveTo>
                <a:lnTo>
                  <a:pt x="196454" y="428625"/>
                </a:lnTo>
                <a:lnTo>
                  <a:pt x="205383" y="428625"/>
                </a:lnTo>
                <a:lnTo>
                  <a:pt x="205383" y="419695"/>
                </a:lnTo>
                <a:lnTo>
                  <a:pt x="214313" y="410766"/>
                </a:lnTo>
                <a:lnTo>
                  <a:pt x="223243" y="410766"/>
                </a:lnTo>
                <a:lnTo>
                  <a:pt x="223243" y="410766"/>
                </a:lnTo>
                <a:lnTo>
                  <a:pt x="232172" y="410766"/>
                </a:lnTo>
                <a:lnTo>
                  <a:pt x="232172" y="410766"/>
                </a:lnTo>
                <a:lnTo>
                  <a:pt x="241102" y="410766"/>
                </a:lnTo>
                <a:lnTo>
                  <a:pt x="241102" y="419695"/>
                </a:lnTo>
                <a:lnTo>
                  <a:pt x="241102" y="428625"/>
                </a:lnTo>
                <a:lnTo>
                  <a:pt x="250032" y="437555"/>
                </a:lnTo>
                <a:lnTo>
                  <a:pt x="250032" y="446484"/>
                </a:lnTo>
                <a:lnTo>
                  <a:pt x="258961" y="455414"/>
                </a:lnTo>
                <a:lnTo>
                  <a:pt x="276821" y="455414"/>
                </a:lnTo>
                <a:lnTo>
                  <a:pt x="285750" y="464344"/>
                </a:lnTo>
                <a:lnTo>
                  <a:pt x="303610" y="473274"/>
                </a:lnTo>
                <a:lnTo>
                  <a:pt x="330399" y="473274"/>
                </a:lnTo>
                <a:lnTo>
                  <a:pt x="357188" y="473274"/>
                </a:lnTo>
                <a:lnTo>
                  <a:pt x="383977" y="482203"/>
                </a:lnTo>
                <a:lnTo>
                  <a:pt x="410766" y="482203"/>
                </a:lnTo>
                <a:lnTo>
                  <a:pt x="437555" y="482203"/>
                </a:lnTo>
                <a:lnTo>
                  <a:pt x="473274" y="491133"/>
                </a:lnTo>
                <a:lnTo>
                  <a:pt x="500063" y="491133"/>
                </a:lnTo>
                <a:lnTo>
                  <a:pt x="535782" y="500063"/>
                </a:lnTo>
                <a:lnTo>
                  <a:pt x="562571" y="500063"/>
                </a:lnTo>
                <a:lnTo>
                  <a:pt x="598290" y="500063"/>
                </a:lnTo>
                <a:lnTo>
                  <a:pt x="625079" y="508992"/>
                </a:lnTo>
                <a:lnTo>
                  <a:pt x="660797" y="508992"/>
                </a:lnTo>
                <a:lnTo>
                  <a:pt x="687586" y="508992"/>
                </a:lnTo>
                <a:lnTo>
                  <a:pt x="714375" y="517922"/>
                </a:lnTo>
                <a:lnTo>
                  <a:pt x="750094" y="517922"/>
                </a:lnTo>
                <a:lnTo>
                  <a:pt x="785813" y="526852"/>
                </a:lnTo>
                <a:lnTo>
                  <a:pt x="812602" y="526852"/>
                </a:lnTo>
                <a:lnTo>
                  <a:pt x="848321" y="526852"/>
                </a:lnTo>
                <a:lnTo>
                  <a:pt x="884040" y="526852"/>
                </a:lnTo>
                <a:lnTo>
                  <a:pt x="919758" y="526852"/>
                </a:lnTo>
                <a:lnTo>
                  <a:pt x="955477" y="526852"/>
                </a:lnTo>
                <a:lnTo>
                  <a:pt x="1000125" y="526852"/>
                </a:lnTo>
                <a:lnTo>
                  <a:pt x="1044774" y="517922"/>
                </a:lnTo>
                <a:lnTo>
                  <a:pt x="1080493" y="508992"/>
                </a:lnTo>
                <a:lnTo>
                  <a:pt x="1125141" y="508992"/>
                </a:lnTo>
                <a:lnTo>
                  <a:pt x="1169790" y="500063"/>
                </a:lnTo>
                <a:lnTo>
                  <a:pt x="1214438" y="491133"/>
                </a:lnTo>
                <a:lnTo>
                  <a:pt x="1259086" y="482203"/>
                </a:lnTo>
                <a:lnTo>
                  <a:pt x="1294805" y="482203"/>
                </a:lnTo>
                <a:lnTo>
                  <a:pt x="1330524" y="473274"/>
                </a:lnTo>
                <a:lnTo>
                  <a:pt x="1366243" y="473274"/>
                </a:lnTo>
                <a:lnTo>
                  <a:pt x="1401961" y="464344"/>
                </a:lnTo>
                <a:lnTo>
                  <a:pt x="1446610" y="455414"/>
                </a:lnTo>
                <a:lnTo>
                  <a:pt x="1491258" y="446484"/>
                </a:lnTo>
                <a:lnTo>
                  <a:pt x="1535907" y="437555"/>
                </a:lnTo>
                <a:lnTo>
                  <a:pt x="1580555" y="428625"/>
                </a:lnTo>
                <a:lnTo>
                  <a:pt x="1616274" y="419695"/>
                </a:lnTo>
                <a:lnTo>
                  <a:pt x="1660922" y="419695"/>
                </a:lnTo>
                <a:lnTo>
                  <a:pt x="1696641" y="410766"/>
                </a:lnTo>
                <a:lnTo>
                  <a:pt x="1741290" y="410766"/>
                </a:lnTo>
                <a:lnTo>
                  <a:pt x="1777008" y="401836"/>
                </a:lnTo>
                <a:lnTo>
                  <a:pt x="1821657" y="401836"/>
                </a:lnTo>
                <a:lnTo>
                  <a:pt x="1857375" y="410766"/>
                </a:lnTo>
                <a:lnTo>
                  <a:pt x="1893094" y="410766"/>
                </a:lnTo>
                <a:lnTo>
                  <a:pt x="1928813" y="410766"/>
                </a:lnTo>
                <a:lnTo>
                  <a:pt x="1964532" y="401836"/>
                </a:lnTo>
                <a:lnTo>
                  <a:pt x="2000250" y="401836"/>
                </a:lnTo>
                <a:lnTo>
                  <a:pt x="2035969" y="401836"/>
                </a:lnTo>
                <a:lnTo>
                  <a:pt x="2062758" y="401836"/>
                </a:lnTo>
                <a:lnTo>
                  <a:pt x="2089547" y="392906"/>
                </a:lnTo>
                <a:lnTo>
                  <a:pt x="2116336" y="392906"/>
                </a:lnTo>
                <a:lnTo>
                  <a:pt x="2143125" y="383977"/>
                </a:lnTo>
                <a:lnTo>
                  <a:pt x="2169915" y="375047"/>
                </a:lnTo>
                <a:lnTo>
                  <a:pt x="2187774" y="375047"/>
                </a:lnTo>
                <a:lnTo>
                  <a:pt x="2214563" y="366117"/>
                </a:lnTo>
                <a:lnTo>
                  <a:pt x="2232422" y="357188"/>
                </a:lnTo>
                <a:lnTo>
                  <a:pt x="2250282" y="348258"/>
                </a:lnTo>
                <a:lnTo>
                  <a:pt x="2268141" y="339328"/>
                </a:lnTo>
                <a:lnTo>
                  <a:pt x="2277071" y="330399"/>
                </a:lnTo>
                <a:lnTo>
                  <a:pt x="2286000" y="312539"/>
                </a:lnTo>
                <a:lnTo>
                  <a:pt x="2294930" y="303609"/>
                </a:lnTo>
                <a:lnTo>
                  <a:pt x="2294930" y="294680"/>
                </a:lnTo>
                <a:lnTo>
                  <a:pt x="2303860" y="276820"/>
                </a:lnTo>
                <a:lnTo>
                  <a:pt x="2303860" y="267891"/>
                </a:lnTo>
                <a:lnTo>
                  <a:pt x="2294930" y="250031"/>
                </a:lnTo>
                <a:lnTo>
                  <a:pt x="2294930" y="232172"/>
                </a:lnTo>
                <a:lnTo>
                  <a:pt x="2286000" y="214313"/>
                </a:lnTo>
                <a:lnTo>
                  <a:pt x="2268141" y="196453"/>
                </a:lnTo>
                <a:lnTo>
                  <a:pt x="2259211" y="178594"/>
                </a:lnTo>
                <a:lnTo>
                  <a:pt x="2232422" y="160734"/>
                </a:lnTo>
                <a:lnTo>
                  <a:pt x="2205633" y="151805"/>
                </a:lnTo>
                <a:lnTo>
                  <a:pt x="2178844" y="133945"/>
                </a:lnTo>
                <a:lnTo>
                  <a:pt x="2143125" y="116086"/>
                </a:lnTo>
                <a:lnTo>
                  <a:pt x="2107407" y="107156"/>
                </a:lnTo>
                <a:lnTo>
                  <a:pt x="2062758" y="89297"/>
                </a:lnTo>
                <a:lnTo>
                  <a:pt x="2018110" y="80367"/>
                </a:lnTo>
                <a:lnTo>
                  <a:pt x="1973461" y="62508"/>
                </a:lnTo>
                <a:lnTo>
                  <a:pt x="1919883" y="44649"/>
                </a:lnTo>
                <a:lnTo>
                  <a:pt x="1866305" y="35719"/>
                </a:lnTo>
                <a:lnTo>
                  <a:pt x="1803797" y="26789"/>
                </a:lnTo>
                <a:lnTo>
                  <a:pt x="1741290" y="17859"/>
                </a:lnTo>
                <a:lnTo>
                  <a:pt x="1669852" y="8930"/>
                </a:lnTo>
                <a:lnTo>
                  <a:pt x="1607344" y="8930"/>
                </a:lnTo>
                <a:lnTo>
                  <a:pt x="1526977" y="0"/>
                </a:lnTo>
                <a:lnTo>
                  <a:pt x="1455540" y="0"/>
                </a:lnTo>
                <a:lnTo>
                  <a:pt x="1384102" y="8930"/>
                </a:lnTo>
                <a:lnTo>
                  <a:pt x="1303735" y="8930"/>
                </a:lnTo>
                <a:lnTo>
                  <a:pt x="1223368" y="8930"/>
                </a:lnTo>
                <a:lnTo>
                  <a:pt x="1151930" y="17859"/>
                </a:lnTo>
                <a:lnTo>
                  <a:pt x="1071563" y="17859"/>
                </a:lnTo>
                <a:lnTo>
                  <a:pt x="991196" y="26789"/>
                </a:lnTo>
                <a:lnTo>
                  <a:pt x="910829" y="35719"/>
                </a:lnTo>
                <a:lnTo>
                  <a:pt x="821532" y="44649"/>
                </a:lnTo>
                <a:lnTo>
                  <a:pt x="741165" y="53578"/>
                </a:lnTo>
                <a:lnTo>
                  <a:pt x="660797" y="71438"/>
                </a:lnTo>
                <a:lnTo>
                  <a:pt x="580430" y="80367"/>
                </a:lnTo>
                <a:lnTo>
                  <a:pt x="508993" y="89297"/>
                </a:lnTo>
                <a:lnTo>
                  <a:pt x="437555" y="107156"/>
                </a:lnTo>
                <a:lnTo>
                  <a:pt x="366118" y="116086"/>
                </a:lnTo>
                <a:lnTo>
                  <a:pt x="303610" y="125016"/>
                </a:lnTo>
                <a:lnTo>
                  <a:pt x="250032" y="142875"/>
                </a:lnTo>
                <a:lnTo>
                  <a:pt x="196454" y="160734"/>
                </a:lnTo>
                <a:lnTo>
                  <a:pt x="142875" y="178594"/>
                </a:lnTo>
                <a:lnTo>
                  <a:pt x="98227" y="196453"/>
                </a:lnTo>
                <a:lnTo>
                  <a:pt x="62508" y="223242"/>
                </a:lnTo>
                <a:lnTo>
                  <a:pt x="35719" y="250031"/>
                </a:lnTo>
                <a:lnTo>
                  <a:pt x="17860" y="276820"/>
                </a:lnTo>
                <a:lnTo>
                  <a:pt x="0" y="303609"/>
                </a:lnTo>
                <a:lnTo>
                  <a:pt x="0" y="330399"/>
                </a:lnTo>
                <a:lnTo>
                  <a:pt x="8930" y="357188"/>
                </a:lnTo>
                <a:lnTo>
                  <a:pt x="26790" y="375047"/>
                </a:lnTo>
                <a:lnTo>
                  <a:pt x="62508" y="401836"/>
                </a:lnTo>
                <a:lnTo>
                  <a:pt x="116086" y="410766"/>
                </a:lnTo>
                <a:lnTo>
                  <a:pt x="178594" y="419695"/>
                </a:lnTo>
                <a:lnTo>
                  <a:pt x="241102" y="428625"/>
                </a:lnTo>
                <a:lnTo>
                  <a:pt x="330399" y="437555"/>
                </a:lnTo>
                <a:lnTo>
                  <a:pt x="410766" y="455414"/>
                </a:lnTo>
                <a:lnTo>
                  <a:pt x="500063" y="473274"/>
                </a:lnTo>
                <a:lnTo>
                  <a:pt x="500063" y="47327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90900154"/>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2787"/>
            <a:ext cx="4476750" cy="613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mtClean="0"/>
              <a:t>Freeman, Steve; Pryce, Nat (2009-10-12). Growing Object-Oriented Software, Guided by Tests</a:t>
            </a:r>
            <a:endParaRPr lang="en-US" b="1" dirty="0" smtClean="0"/>
          </a:p>
        </p:txBody>
      </p:sp>
      <p:sp>
        <p:nvSpPr>
          <p:cNvPr id="5" name="Freeform 4"/>
          <p:cNvSpPr/>
          <p:nvPr/>
        </p:nvSpPr>
        <p:spPr bwMode="auto">
          <a:xfrm>
            <a:off x="357188" y="884039"/>
            <a:ext cx="35719" cy="392907"/>
          </a:xfrm>
          <a:custGeom>
            <a:avLst/>
            <a:gdLst/>
            <a:ahLst/>
            <a:cxnLst/>
            <a:rect l="0" t="0" r="0" b="0"/>
            <a:pathLst>
              <a:path w="35719" h="392907">
                <a:moveTo>
                  <a:pt x="8929" y="0"/>
                </a:moveTo>
                <a:lnTo>
                  <a:pt x="0" y="0"/>
                </a:lnTo>
                <a:lnTo>
                  <a:pt x="0" y="0"/>
                </a:lnTo>
                <a:lnTo>
                  <a:pt x="0" y="8930"/>
                </a:lnTo>
                <a:lnTo>
                  <a:pt x="0" y="26789"/>
                </a:lnTo>
                <a:lnTo>
                  <a:pt x="8929" y="44648"/>
                </a:lnTo>
                <a:lnTo>
                  <a:pt x="8929" y="80367"/>
                </a:lnTo>
                <a:lnTo>
                  <a:pt x="8929" y="133945"/>
                </a:lnTo>
                <a:lnTo>
                  <a:pt x="17859" y="187523"/>
                </a:lnTo>
                <a:lnTo>
                  <a:pt x="26789" y="241102"/>
                </a:lnTo>
                <a:lnTo>
                  <a:pt x="35718" y="285750"/>
                </a:lnTo>
                <a:lnTo>
                  <a:pt x="35718" y="321469"/>
                </a:lnTo>
                <a:lnTo>
                  <a:pt x="35718" y="357188"/>
                </a:lnTo>
                <a:lnTo>
                  <a:pt x="35718" y="375047"/>
                </a:lnTo>
                <a:lnTo>
                  <a:pt x="26789" y="392906"/>
                </a:lnTo>
                <a:lnTo>
                  <a:pt x="26789" y="392906"/>
                </a:lnTo>
                <a:lnTo>
                  <a:pt x="17859" y="383977"/>
                </a:lnTo>
                <a:lnTo>
                  <a:pt x="17859" y="375047"/>
                </a:lnTo>
                <a:lnTo>
                  <a:pt x="8929" y="357188"/>
                </a:lnTo>
                <a:lnTo>
                  <a:pt x="0" y="348258"/>
                </a:lnTo>
                <a:lnTo>
                  <a:pt x="0"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98227" y="776883"/>
            <a:ext cx="589360" cy="205384"/>
          </a:xfrm>
          <a:custGeom>
            <a:avLst/>
            <a:gdLst/>
            <a:ahLst/>
            <a:cxnLst/>
            <a:rect l="0" t="0" r="0" b="0"/>
            <a:pathLst>
              <a:path w="589360" h="205384">
                <a:moveTo>
                  <a:pt x="53578" y="187523"/>
                </a:moveTo>
                <a:lnTo>
                  <a:pt x="35718" y="187523"/>
                </a:lnTo>
                <a:lnTo>
                  <a:pt x="17859" y="196453"/>
                </a:lnTo>
                <a:lnTo>
                  <a:pt x="8929" y="196453"/>
                </a:lnTo>
                <a:lnTo>
                  <a:pt x="8929" y="196453"/>
                </a:lnTo>
                <a:lnTo>
                  <a:pt x="0" y="205383"/>
                </a:lnTo>
                <a:lnTo>
                  <a:pt x="8929" y="205383"/>
                </a:lnTo>
                <a:lnTo>
                  <a:pt x="17859" y="196453"/>
                </a:lnTo>
                <a:lnTo>
                  <a:pt x="71437" y="187523"/>
                </a:lnTo>
                <a:lnTo>
                  <a:pt x="151804" y="160734"/>
                </a:lnTo>
                <a:lnTo>
                  <a:pt x="241101" y="125015"/>
                </a:lnTo>
                <a:lnTo>
                  <a:pt x="339328" y="89297"/>
                </a:lnTo>
                <a:lnTo>
                  <a:pt x="419695" y="62508"/>
                </a:lnTo>
                <a:lnTo>
                  <a:pt x="482203" y="44648"/>
                </a:lnTo>
                <a:lnTo>
                  <a:pt x="526851" y="26789"/>
                </a:lnTo>
                <a:lnTo>
                  <a:pt x="562570" y="17859"/>
                </a:lnTo>
                <a:lnTo>
                  <a:pt x="580429" y="8929"/>
                </a:lnTo>
                <a:lnTo>
                  <a:pt x="589359" y="0"/>
                </a:lnTo>
                <a:lnTo>
                  <a:pt x="5893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73274" y="1044773"/>
            <a:ext cx="169665" cy="250033"/>
          </a:xfrm>
          <a:custGeom>
            <a:avLst/>
            <a:gdLst/>
            <a:ahLst/>
            <a:cxnLst/>
            <a:rect l="0" t="0" r="0" b="0"/>
            <a:pathLst>
              <a:path w="169665" h="250033">
                <a:moveTo>
                  <a:pt x="0" y="214313"/>
                </a:moveTo>
                <a:lnTo>
                  <a:pt x="0" y="214313"/>
                </a:lnTo>
                <a:lnTo>
                  <a:pt x="0" y="214313"/>
                </a:lnTo>
                <a:lnTo>
                  <a:pt x="8929" y="223243"/>
                </a:lnTo>
                <a:lnTo>
                  <a:pt x="26789" y="214313"/>
                </a:lnTo>
                <a:lnTo>
                  <a:pt x="44648" y="205383"/>
                </a:lnTo>
                <a:lnTo>
                  <a:pt x="62507" y="196454"/>
                </a:lnTo>
                <a:lnTo>
                  <a:pt x="80367" y="169664"/>
                </a:lnTo>
                <a:lnTo>
                  <a:pt x="107156" y="151805"/>
                </a:lnTo>
                <a:lnTo>
                  <a:pt x="116085" y="116086"/>
                </a:lnTo>
                <a:lnTo>
                  <a:pt x="125015" y="89297"/>
                </a:lnTo>
                <a:lnTo>
                  <a:pt x="133945" y="62508"/>
                </a:lnTo>
                <a:lnTo>
                  <a:pt x="133945" y="35719"/>
                </a:lnTo>
                <a:lnTo>
                  <a:pt x="125015" y="8930"/>
                </a:lnTo>
                <a:lnTo>
                  <a:pt x="107156" y="0"/>
                </a:lnTo>
                <a:lnTo>
                  <a:pt x="89296" y="0"/>
                </a:lnTo>
                <a:lnTo>
                  <a:pt x="71437" y="8930"/>
                </a:lnTo>
                <a:lnTo>
                  <a:pt x="53578" y="35719"/>
                </a:lnTo>
                <a:lnTo>
                  <a:pt x="44648" y="71438"/>
                </a:lnTo>
                <a:lnTo>
                  <a:pt x="35718" y="116086"/>
                </a:lnTo>
                <a:lnTo>
                  <a:pt x="35718" y="160735"/>
                </a:lnTo>
                <a:lnTo>
                  <a:pt x="44648" y="187524"/>
                </a:lnTo>
                <a:lnTo>
                  <a:pt x="62507" y="214313"/>
                </a:lnTo>
                <a:lnTo>
                  <a:pt x="80367" y="241102"/>
                </a:lnTo>
                <a:lnTo>
                  <a:pt x="107156" y="250032"/>
                </a:lnTo>
                <a:lnTo>
                  <a:pt x="125015" y="250032"/>
                </a:lnTo>
                <a:lnTo>
                  <a:pt x="151804" y="241102"/>
                </a:lnTo>
                <a:lnTo>
                  <a:pt x="169664" y="223243"/>
                </a:lnTo>
                <a:lnTo>
                  <a:pt x="169664" y="22324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34008" y="1035844"/>
            <a:ext cx="116087" cy="250032"/>
          </a:xfrm>
          <a:custGeom>
            <a:avLst/>
            <a:gdLst/>
            <a:ahLst/>
            <a:cxnLst/>
            <a:rect l="0" t="0" r="0" b="0"/>
            <a:pathLst>
              <a:path w="116087" h="250032">
                <a:moveTo>
                  <a:pt x="62508" y="0"/>
                </a:moveTo>
                <a:lnTo>
                  <a:pt x="53578" y="0"/>
                </a:lnTo>
                <a:lnTo>
                  <a:pt x="44648" y="8929"/>
                </a:lnTo>
                <a:lnTo>
                  <a:pt x="35719" y="8929"/>
                </a:lnTo>
                <a:lnTo>
                  <a:pt x="26789" y="26789"/>
                </a:lnTo>
                <a:lnTo>
                  <a:pt x="17859" y="35718"/>
                </a:lnTo>
                <a:lnTo>
                  <a:pt x="17859" y="44648"/>
                </a:lnTo>
                <a:lnTo>
                  <a:pt x="26789" y="62507"/>
                </a:lnTo>
                <a:lnTo>
                  <a:pt x="26789" y="62507"/>
                </a:lnTo>
                <a:lnTo>
                  <a:pt x="44648" y="80367"/>
                </a:lnTo>
                <a:lnTo>
                  <a:pt x="62508" y="89297"/>
                </a:lnTo>
                <a:lnTo>
                  <a:pt x="80367" y="107156"/>
                </a:lnTo>
                <a:lnTo>
                  <a:pt x="98226" y="125015"/>
                </a:lnTo>
                <a:lnTo>
                  <a:pt x="116086" y="142875"/>
                </a:lnTo>
                <a:lnTo>
                  <a:pt x="116086" y="169664"/>
                </a:lnTo>
                <a:lnTo>
                  <a:pt x="116086" y="187523"/>
                </a:lnTo>
                <a:lnTo>
                  <a:pt x="107156" y="214312"/>
                </a:lnTo>
                <a:lnTo>
                  <a:pt x="89297" y="232172"/>
                </a:lnTo>
                <a:lnTo>
                  <a:pt x="71437" y="250031"/>
                </a:lnTo>
                <a:lnTo>
                  <a:pt x="44648" y="250031"/>
                </a:lnTo>
                <a:lnTo>
                  <a:pt x="26789" y="241101"/>
                </a:lnTo>
                <a:lnTo>
                  <a:pt x="8930" y="232172"/>
                </a:lnTo>
                <a:lnTo>
                  <a:pt x="0" y="205383"/>
                </a:lnTo>
                <a:lnTo>
                  <a:pt x="0" y="178593"/>
                </a:lnTo>
                <a:lnTo>
                  <a:pt x="8930" y="151804"/>
                </a:lnTo>
                <a:lnTo>
                  <a:pt x="26789" y="125015"/>
                </a:lnTo>
                <a:lnTo>
                  <a:pt x="44648" y="89297"/>
                </a:lnTo>
                <a:lnTo>
                  <a:pt x="71437" y="62507"/>
                </a:lnTo>
                <a:lnTo>
                  <a:pt x="71437"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830461" y="866180"/>
            <a:ext cx="133946" cy="392907"/>
          </a:xfrm>
          <a:custGeom>
            <a:avLst/>
            <a:gdLst/>
            <a:ahLst/>
            <a:cxnLst/>
            <a:rect l="0" t="0" r="0" b="0"/>
            <a:pathLst>
              <a:path w="133946" h="392907">
                <a:moveTo>
                  <a:pt x="17859" y="0"/>
                </a:moveTo>
                <a:lnTo>
                  <a:pt x="17859" y="8929"/>
                </a:lnTo>
                <a:lnTo>
                  <a:pt x="8930" y="17859"/>
                </a:lnTo>
                <a:lnTo>
                  <a:pt x="8930" y="26789"/>
                </a:lnTo>
                <a:lnTo>
                  <a:pt x="8930" y="44648"/>
                </a:lnTo>
                <a:lnTo>
                  <a:pt x="0" y="71437"/>
                </a:lnTo>
                <a:lnTo>
                  <a:pt x="0" y="116086"/>
                </a:lnTo>
                <a:lnTo>
                  <a:pt x="0" y="160734"/>
                </a:lnTo>
                <a:lnTo>
                  <a:pt x="8930" y="214312"/>
                </a:lnTo>
                <a:lnTo>
                  <a:pt x="17859" y="258961"/>
                </a:lnTo>
                <a:lnTo>
                  <a:pt x="26789" y="303609"/>
                </a:lnTo>
                <a:lnTo>
                  <a:pt x="35719" y="339328"/>
                </a:lnTo>
                <a:lnTo>
                  <a:pt x="53578" y="366117"/>
                </a:lnTo>
                <a:lnTo>
                  <a:pt x="71438" y="383976"/>
                </a:lnTo>
                <a:lnTo>
                  <a:pt x="89297" y="392906"/>
                </a:lnTo>
                <a:lnTo>
                  <a:pt x="98227" y="383976"/>
                </a:lnTo>
                <a:lnTo>
                  <a:pt x="116086" y="375047"/>
                </a:lnTo>
                <a:lnTo>
                  <a:pt x="125016" y="357187"/>
                </a:lnTo>
                <a:lnTo>
                  <a:pt x="133945" y="321468"/>
                </a:lnTo>
                <a:lnTo>
                  <a:pt x="133945" y="285750"/>
                </a:lnTo>
                <a:lnTo>
                  <a:pt x="133945"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05445" y="982266"/>
            <a:ext cx="285751" cy="80368"/>
          </a:xfrm>
          <a:custGeom>
            <a:avLst/>
            <a:gdLst/>
            <a:ahLst/>
            <a:cxnLst/>
            <a:rect l="0" t="0" r="0" b="0"/>
            <a:pathLst>
              <a:path w="285751" h="80368">
                <a:moveTo>
                  <a:pt x="0" y="71437"/>
                </a:moveTo>
                <a:lnTo>
                  <a:pt x="8930" y="71437"/>
                </a:lnTo>
                <a:lnTo>
                  <a:pt x="17860" y="80367"/>
                </a:lnTo>
                <a:lnTo>
                  <a:pt x="26789" y="80367"/>
                </a:lnTo>
                <a:lnTo>
                  <a:pt x="62508" y="71437"/>
                </a:lnTo>
                <a:lnTo>
                  <a:pt x="98227" y="62507"/>
                </a:lnTo>
                <a:lnTo>
                  <a:pt x="142875" y="53578"/>
                </a:lnTo>
                <a:lnTo>
                  <a:pt x="187524" y="35718"/>
                </a:lnTo>
                <a:lnTo>
                  <a:pt x="241102" y="26789"/>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160859" y="580430"/>
            <a:ext cx="366119" cy="500063"/>
          </a:xfrm>
          <a:custGeom>
            <a:avLst/>
            <a:gdLst/>
            <a:ahLst/>
            <a:cxnLst/>
            <a:rect l="0" t="0" r="0" b="0"/>
            <a:pathLst>
              <a:path w="366119" h="500063">
                <a:moveTo>
                  <a:pt x="125016" y="205382"/>
                </a:moveTo>
                <a:lnTo>
                  <a:pt x="125016" y="205382"/>
                </a:lnTo>
                <a:lnTo>
                  <a:pt x="125016" y="214312"/>
                </a:lnTo>
                <a:lnTo>
                  <a:pt x="125016" y="214312"/>
                </a:lnTo>
                <a:lnTo>
                  <a:pt x="125016" y="232171"/>
                </a:lnTo>
                <a:lnTo>
                  <a:pt x="133946" y="250031"/>
                </a:lnTo>
                <a:lnTo>
                  <a:pt x="142875" y="276820"/>
                </a:lnTo>
                <a:lnTo>
                  <a:pt x="142875" y="321468"/>
                </a:lnTo>
                <a:lnTo>
                  <a:pt x="151805" y="357187"/>
                </a:lnTo>
                <a:lnTo>
                  <a:pt x="160735" y="401836"/>
                </a:lnTo>
                <a:lnTo>
                  <a:pt x="160735" y="437554"/>
                </a:lnTo>
                <a:lnTo>
                  <a:pt x="160735" y="464343"/>
                </a:lnTo>
                <a:lnTo>
                  <a:pt x="160735" y="482203"/>
                </a:lnTo>
                <a:lnTo>
                  <a:pt x="160735" y="491132"/>
                </a:lnTo>
                <a:lnTo>
                  <a:pt x="160735" y="500062"/>
                </a:lnTo>
                <a:lnTo>
                  <a:pt x="151805" y="500062"/>
                </a:lnTo>
                <a:lnTo>
                  <a:pt x="151805" y="500062"/>
                </a:lnTo>
                <a:lnTo>
                  <a:pt x="133946" y="482203"/>
                </a:lnTo>
                <a:lnTo>
                  <a:pt x="116086" y="455414"/>
                </a:lnTo>
                <a:lnTo>
                  <a:pt x="89297" y="410765"/>
                </a:lnTo>
                <a:lnTo>
                  <a:pt x="71438" y="366117"/>
                </a:lnTo>
                <a:lnTo>
                  <a:pt x="44649" y="312539"/>
                </a:lnTo>
                <a:lnTo>
                  <a:pt x="26790" y="267890"/>
                </a:lnTo>
                <a:lnTo>
                  <a:pt x="8930" y="232171"/>
                </a:lnTo>
                <a:lnTo>
                  <a:pt x="8930" y="214312"/>
                </a:lnTo>
                <a:lnTo>
                  <a:pt x="0" y="196453"/>
                </a:lnTo>
                <a:lnTo>
                  <a:pt x="17860" y="178593"/>
                </a:lnTo>
                <a:lnTo>
                  <a:pt x="35719" y="160734"/>
                </a:lnTo>
                <a:lnTo>
                  <a:pt x="62508" y="142875"/>
                </a:lnTo>
                <a:lnTo>
                  <a:pt x="107157" y="125015"/>
                </a:lnTo>
                <a:lnTo>
                  <a:pt x="151805" y="98226"/>
                </a:lnTo>
                <a:lnTo>
                  <a:pt x="205383" y="80367"/>
                </a:lnTo>
                <a:lnTo>
                  <a:pt x="250032" y="53578"/>
                </a:lnTo>
                <a:lnTo>
                  <a:pt x="303610" y="35718"/>
                </a:lnTo>
                <a:lnTo>
                  <a:pt x="339329" y="8929"/>
                </a:lnTo>
                <a:lnTo>
                  <a:pt x="366118" y="0"/>
                </a:lnTo>
                <a:lnTo>
                  <a:pt x="36611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187649" y="785812"/>
            <a:ext cx="348258" cy="142876"/>
          </a:xfrm>
          <a:custGeom>
            <a:avLst/>
            <a:gdLst/>
            <a:ahLst/>
            <a:cxnLst/>
            <a:rect l="0" t="0" r="0" b="0"/>
            <a:pathLst>
              <a:path w="348258" h="142876">
                <a:moveTo>
                  <a:pt x="0" y="142875"/>
                </a:moveTo>
                <a:lnTo>
                  <a:pt x="8929" y="142875"/>
                </a:lnTo>
                <a:lnTo>
                  <a:pt x="26789" y="133946"/>
                </a:lnTo>
                <a:lnTo>
                  <a:pt x="62507" y="125016"/>
                </a:lnTo>
                <a:lnTo>
                  <a:pt x="116085" y="107157"/>
                </a:lnTo>
                <a:lnTo>
                  <a:pt x="160734" y="89297"/>
                </a:lnTo>
                <a:lnTo>
                  <a:pt x="214312" y="62508"/>
                </a:lnTo>
                <a:lnTo>
                  <a:pt x="267890" y="44649"/>
                </a:lnTo>
                <a:lnTo>
                  <a:pt x="312539" y="17860"/>
                </a:lnTo>
                <a:lnTo>
                  <a:pt x="348257" y="0"/>
                </a:lnTo>
                <a:lnTo>
                  <a:pt x="34825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509117" y="937617"/>
            <a:ext cx="44650" cy="125017"/>
          </a:xfrm>
          <a:custGeom>
            <a:avLst/>
            <a:gdLst/>
            <a:ahLst/>
            <a:cxnLst/>
            <a:rect l="0" t="0" r="0" b="0"/>
            <a:pathLst>
              <a:path w="44650" h="125017">
                <a:moveTo>
                  <a:pt x="0" y="0"/>
                </a:moveTo>
                <a:lnTo>
                  <a:pt x="0" y="17859"/>
                </a:lnTo>
                <a:lnTo>
                  <a:pt x="0" y="35719"/>
                </a:lnTo>
                <a:lnTo>
                  <a:pt x="0" y="62508"/>
                </a:lnTo>
                <a:lnTo>
                  <a:pt x="8930" y="80367"/>
                </a:lnTo>
                <a:lnTo>
                  <a:pt x="8930" y="107156"/>
                </a:lnTo>
                <a:lnTo>
                  <a:pt x="17860" y="116086"/>
                </a:lnTo>
                <a:lnTo>
                  <a:pt x="26789" y="125016"/>
                </a:lnTo>
                <a:lnTo>
                  <a:pt x="35719" y="116086"/>
                </a:lnTo>
                <a:lnTo>
                  <a:pt x="44649" y="107156"/>
                </a:lnTo>
                <a:lnTo>
                  <a:pt x="44649"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500188" y="651867"/>
            <a:ext cx="44649" cy="8931"/>
          </a:xfrm>
          <a:custGeom>
            <a:avLst/>
            <a:gdLst/>
            <a:ahLst/>
            <a:cxnLst/>
            <a:rect l="0" t="0" r="0" b="0"/>
            <a:pathLst>
              <a:path w="44649" h="8931">
                <a:moveTo>
                  <a:pt x="26789" y="0"/>
                </a:moveTo>
                <a:lnTo>
                  <a:pt x="17859" y="8930"/>
                </a:lnTo>
                <a:lnTo>
                  <a:pt x="8929" y="8930"/>
                </a:lnTo>
                <a:lnTo>
                  <a:pt x="8929" y="8930"/>
                </a:lnTo>
                <a:lnTo>
                  <a:pt x="0" y="8930"/>
                </a:lnTo>
                <a:lnTo>
                  <a:pt x="0" y="8930"/>
                </a:lnTo>
                <a:lnTo>
                  <a:pt x="8929" y="8930"/>
                </a:lnTo>
                <a:lnTo>
                  <a:pt x="17859" y="8930"/>
                </a:lnTo>
                <a:lnTo>
                  <a:pt x="35718" y="8930"/>
                </a:lnTo>
                <a:lnTo>
                  <a:pt x="44648" y="0"/>
                </a:lnTo>
                <a:lnTo>
                  <a:pt x="44648"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625203" y="776883"/>
            <a:ext cx="133946" cy="223243"/>
          </a:xfrm>
          <a:custGeom>
            <a:avLst/>
            <a:gdLst/>
            <a:ahLst/>
            <a:cxnLst/>
            <a:rect l="0" t="0" r="0" b="0"/>
            <a:pathLst>
              <a:path w="133946" h="223243">
                <a:moveTo>
                  <a:pt x="17860" y="160734"/>
                </a:moveTo>
                <a:lnTo>
                  <a:pt x="17860" y="169664"/>
                </a:lnTo>
                <a:lnTo>
                  <a:pt x="8930" y="178593"/>
                </a:lnTo>
                <a:lnTo>
                  <a:pt x="8930" y="196453"/>
                </a:lnTo>
                <a:lnTo>
                  <a:pt x="8930" y="205383"/>
                </a:lnTo>
                <a:lnTo>
                  <a:pt x="0" y="214312"/>
                </a:lnTo>
                <a:lnTo>
                  <a:pt x="0" y="223242"/>
                </a:lnTo>
                <a:lnTo>
                  <a:pt x="0" y="223242"/>
                </a:lnTo>
                <a:lnTo>
                  <a:pt x="0" y="223242"/>
                </a:lnTo>
                <a:lnTo>
                  <a:pt x="8930" y="214312"/>
                </a:lnTo>
                <a:lnTo>
                  <a:pt x="8930" y="196453"/>
                </a:lnTo>
                <a:lnTo>
                  <a:pt x="8930" y="160734"/>
                </a:lnTo>
                <a:lnTo>
                  <a:pt x="17860" y="125015"/>
                </a:lnTo>
                <a:lnTo>
                  <a:pt x="26789" y="89297"/>
                </a:lnTo>
                <a:lnTo>
                  <a:pt x="35719" y="53578"/>
                </a:lnTo>
                <a:lnTo>
                  <a:pt x="44649" y="26789"/>
                </a:lnTo>
                <a:lnTo>
                  <a:pt x="62508" y="8929"/>
                </a:lnTo>
                <a:lnTo>
                  <a:pt x="80367" y="0"/>
                </a:lnTo>
                <a:lnTo>
                  <a:pt x="89297" y="0"/>
                </a:lnTo>
                <a:lnTo>
                  <a:pt x="107156" y="8929"/>
                </a:lnTo>
                <a:lnTo>
                  <a:pt x="116086" y="17859"/>
                </a:lnTo>
                <a:lnTo>
                  <a:pt x="133945" y="26789"/>
                </a:lnTo>
                <a:lnTo>
                  <a:pt x="133945"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750219" y="750094"/>
            <a:ext cx="107157" cy="214313"/>
          </a:xfrm>
          <a:custGeom>
            <a:avLst/>
            <a:gdLst/>
            <a:ahLst/>
            <a:cxnLst/>
            <a:rect l="0" t="0" r="0" b="0"/>
            <a:pathLst>
              <a:path w="107157" h="214313">
                <a:moveTo>
                  <a:pt x="62508" y="0"/>
                </a:moveTo>
                <a:lnTo>
                  <a:pt x="53578" y="0"/>
                </a:lnTo>
                <a:lnTo>
                  <a:pt x="44648" y="0"/>
                </a:lnTo>
                <a:lnTo>
                  <a:pt x="35719" y="8929"/>
                </a:lnTo>
                <a:lnTo>
                  <a:pt x="26789" y="26789"/>
                </a:lnTo>
                <a:lnTo>
                  <a:pt x="8929" y="35718"/>
                </a:lnTo>
                <a:lnTo>
                  <a:pt x="8929" y="53578"/>
                </a:lnTo>
                <a:lnTo>
                  <a:pt x="0" y="62507"/>
                </a:lnTo>
                <a:lnTo>
                  <a:pt x="0" y="80367"/>
                </a:lnTo>
                <a:lnTo>
                  <a:pt x="8929" y="80367"/>
                </a:lnTo>
                <a:lnTo>
                  <a:pt x="17859" y="98226"/>
                </a:lnTo>
                <a:lnTo>
                  <a:pt x="35719" y="107156"/>
                </a:lnTo>
                <a:lnTo>
                  <a:pt x="62508" y="107156"/>
                </a:lnTo>
                <a:lnTo>
                  <a:pt x="80367" y="125015"/>
                </a:lnTo>
                <a:lnTo>
                  <a:pt x="98226" y="142875"/>
                </a:lnTo>
                <a:lnTo>
                  <a:pt x="107156" y="160734"/>
                </a:lnTo>
                <a:lnTo>
                  <a:pt x="107156" y="169664"/>
                </a:lnTo>
                <a:lnTo>
                  <a:pt x="107156" y="187523"/>
                </a:lnTo>
                <a:lnTo>
                  <a:pt x="89297" y="205382"/>
                </a:lnTo>
                <a:lnTo>
                  <a:pt x="71437" y="214312"/>
                </a:lnTo>
                <a:lnTo>
                  <a:pt x="53578" y="214312"/>
                </a:lnTo>
                <a:lnTo>
                  <a:pt x="35719" y="205382"/>
                </a:lnTo>
                <a:lnTo>
                  <a:pt x="26789" y="187523"/>
                </a:lnTo>
                <a:lnTo>
                  <a:pt x="17859" y="151804"/>
                </a:lnTo>
                <a:lnTo>
                  <a:pt x="17859"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937742" y="562570"/>
            <a:ext cx="107157" cy="375048"/>
          </a:xfrm>
          <a:custGeom>
            <a:avLst/>
            <a:gdLst/>
            <a:ahLst/>
            <a:cxnLst/>
            <a:rect l="0" t="0" r="0" b="0"/>
            <a:pathLst>
              <a:path w="107157" h="375048">
                <a:moveTo>
                  <a:pt x="17860" y="0"/>
                </a:moveTo>
                <a:lnTo>
                  <a:pt x="17860" y="0"/>
                </a:lnTo>
                <a:lnTo>
                  <a:pt x="17860" y="0"/>
                </a:lnTo>
                <a:lnTo>
                  <a:pt x="8930" y="8930"/>
                </a:lnTo>
                <a:lnTo>
                  <a:pt x="8930" y="26789"/>
                </a:lnTo>
                <a:lnTo>
                  <a:pt x="0" y="44649"/>
                </a:lnTo>
                <a:lnTo>
                  <a:pt x="0" y="80368"/>
                </a:lnTo>
                <a:lnTo>
                  <a:pt x="0" y="125016"/>
                </a:lnTo>
                <a:lnTo>
                  <a:pt x="8930" y="178594"/>
                </a:lnTo>
                <a:lnTo>
                  <a:pt x="17860" y="223242"/>
                </a:lnTo>
                <a:lnTo>
                  <a:pt x="26789" y="267891"/>
                </a:lnTo>
                <a:lnTo>
                  <a:pt x="35719" y="303610"/>
                </a:lnTo>
                <a:lnTo>
                  <a:pt x="44649" y="339328"/>
                </a:lnTo>
                <a:lnTo>
                  <a:pt x="53578" y="357188"/>
                </a:lnTo>
                <a:lnTo>
                  <a:pt x="71438" y="375047"/>
                </a:lnTo>
                <a:lnTo>
                  <a:pt x="80367" y="375047"/>
                </a:lnTo>
                <a:lnTo>
                  <a:pt x="98227" y="375047"/>
                </a:lnTo>
                <a:lnTo>
                  <a:pt x="107156" y="357188"/>
                </a:lnTo>
                <a:lnTo>
                  <a:pt x="107156" y="35718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1830586" y="634008"/>
            <a:ext cx="294681" cy="62509"/>
          </a:xfrm>
          <a:custGeom>
            <a:avLst/>
            <a:gdLst/>
            <a:ahLst/>
            <a:cxnLst/>
            <a:rect l="0" t="0" r="0" b="0"/>
            <a:pathLst>
              <a:path w="294681" h="62509">
                <a:moveTo>
                  <a:pt x="0" y="62508"/>
                </a:moveTo>
                <a:lnTo>
                  <a:pt x="8930" y="62508"/>
                </a:lnTo>
                <a:lnTo>
                  <a:pt x="17859" y="62508"/>
                </a:lnTo>
                <a:lnTo>
                  <a:pt x="44648" y="53578"/>
                </a:lnTo>
                <a:lnTo>
                  <a:pt x="80367" y="53578"/>
                </a:lnTo>
                <a:lnTo>
                  <a:pt x="125016" y="44648"/>
                </a:lnTo>
                <a:lnTo>
                  <a:pt x="169664" y="35719"/>
                </a:lnTo>
                <a:lnTo>
                  <a:pt x="214312" y="26789"/>
                </a:lnTo>
                <a:lnTo>
                  <a:pt x="258961" y="17859"/>
                </a:lnTo>
                <a:lnTo>
                  <a:pt x="294680" y="0"/>
                </a:lnTo>
                <a:lnTo>
                  <a:pt x="29468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973336" y="1437679"/>
            <a:ext cx="53579" cy="276822"/>
          </a:xfrm>
          <a:custGeom>
            <a:avLst/>
            <a:gdLst/>
            <a:ahLst/>
            <a:cxnLst/>
            <a:rect l="0" t="0" r="0" b="0"/>
            <a:pathLst>
              <a:path w="53579" h="276822">
                <a:moveTo>
                  <a:pt x="8930" y="0"/>
                </a:moveTo>
                <a:lnTo>
                  <a:pt x="8930" y="8930"/>
                </a:lnTo>
                <a:lnTo>
                  <a:pt x="8930" y="26790"/>
                </a:lnTo>
                <a:lnTo>
                  <a:pt x="8930" y="62508"/>
                </a:lnTo>
                <a:lnTo>
                  <a:pt x="8930" y="98227"/>
                </a:lnTo>
                <a:lnTo>
                  <a:pt x="17859" y="142875"/>
                </a:lnTo>
                <a:lnTo>
                  <a:pt x="26789" y="178594"/>
                </a:lnTo>
                <a:lnTo>
                  <a:pt x="35719" y="214313"/>
                </a:lnTo>
                <a:lnTo>
                  <a:pt x="44648" y="241102"/>
                </a:lnTo>
                <a:lnTo>
                  <a:pt x="44648" y="258961"/>
                </a:lnTo>
                <a:lnTo>
                  <a:pt x="53578" y="267891"/>
                </a:lnTo>
                <a:lnTo>
                  <a:pt x="53578" y="276821"/>
                </a:lnTo>
                <a:lnTo>
                  <a:pt x="53578" y="267891"/>
                </a:lnTo>
                <a:lnTo>
                  <a:pt x="44648" y="250032"/>
                </a:lnTo>
                <a:lnTo>
                  <a:pt x="26789" y="232172"/>
                </a:lnTo>
                <a:lnTo>
                  <a:pt x="0" y="196454"/>
                </a:lnTo>
                <a:lnTo>
                  <a:pt x="0" y="19645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41164" y="1437679"/>
            <a:ext cx="437556" cy="339330"/>
          </a:xfrm>
          <a:custGeom>
            <a:avLst/>
            <a:gdLst/>
            <a:ahLst/>
            <a:cxnLst/>
            <a:rect l="0" t="0" r="0" b="0"/>
            <a:pathLst>
              <a:path w="437556" h="339330">
                <a:moveTo>
                  <a:pt x="0" y="44649"/>
                </a:moveTo>
                <a:lnTo>
                  <a:pt x="0" y="53579"/>
                </a:lnTo>
                <a:lnTo>
                  <a:pt x="8930" y="53579"/>
                </a:lnTo>
                <a:lnTo>
                  <a:pt x="17860" y="44649"/>
                </a:lnTo>
                <a:lnTo>
                  <a:pt x="44649" y="44649"/>
                </a:lnTo>
                <a:lnTo>
                  <a:pt x="80367" y="35719"/>
                </a:lnTo>
                <a:lnTo>
                  <a:pt x="125016" y="17860"/>
                </a:lnTo>
                <a:lnTo>
                  <a:pt x="178594" y="8930"/>
                </a:lnTo>
                <a:lnTo>
                  <a:pt x="232172" y="0"/>
                </a:lnTo>
                <a:lnTo>
                  <a:pt x="294680" y="0"/>
                </a:lnTo>
                <a:lnTo>
                  <a:pt x="348258" y="8930"/>
                </a:lnTo>
                <a:lnTo>
                  <a:pt x="392906" y="35719"/>
                </a:lnTo>
                <a:lnTo>
                  <a:pt x="419695" y="62508"/>
                </a:lnTo>
                <a:lnTo>
                  <a:pt x="437555" y="107157"/>
                </a:lnTo>
                <a:lnTo>
                  <a:pt x="428625" y="151805"/>
                </a:lnTo>
                <a:lnTo>
                  <a:pt x="410766" y="196454"/>
                </a:lnTo>
                <a:lnTo>
                  <a:pt x="383977" y="232172"/>
                </a:lnTo>
                <a:lnTo>
                  <a:pt x="348258" y="267891"/>
                </a:lnTo>
                <a:lnTo>
                  <a:pt x="312539" y="303610"/>
                </a:lnTo>
                <a:lnTo>
                  <a:pt x="267891" y="321469"/>
                </a:lnTo>
                <a:lnTo>
                  <a:pt x="232172" y="339329"/>
                </a:lnTo>
                <a:lnTo>
                  <a:pt x="205383" y="339329"/>
                </a:lnTo>
                <a:lnTo>
                  <a:pt x="187524" y="330399"/>
                </a:lnTo>
                <a:lnTo>
                  <a:pt x="178594" y="321469"/>
                </a:lnTo>
                <a:lnTo>
                  <a:pt x="178594"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214438" y="1482328"/>
            <a:ext cx="133946" cy="267892"/>
          </a:xfrm>
          <a:custGeom>
            <a:avLst/>
            <a:gdLst/>
            <a:ahLst/>
            <a:cxnLst/>
            <a:rect l="0" t="0" r="0" b="0"/>
            <a:pathLst>
              <a:path w="133946" h="267892">
                <a:moveTo>
                  <a:pt x="17859" y="133945"/>
                </a:moveTo>
                <a:lnTo>
                  <a:pt x="8929" y="133945"/>
                </a:lnTo>
                <a:lnTo>
                  <a:pt x="8929" y="142875"/>
                </a:lnTo>
                <a:lnTo>
                  <a:pt x="0" y="151805"/>
                </a:lnTo>
                <a:lnTo>
                  <a:pt x="8929" y="151805"/>
                </a:lnTo>
                <a:lnTo>
                  <a:pt x="17859" y="151805"/>
                </a:lnTo>
                <a:lnTo>
                  <a:pt x="35718" y="142875"/>
                </a:lnTo>
                <a:lnTo>
                  <a:pt x="44648" y="133945"/>
                </a:lnTo>
                <a:lnTo>
                  <a:pt x="62507" y="116086"/>
                </a:lnTo>
                <a:lnTo>
                  <a:pt x="80367" y="98226"/>
                </a:lnTo>
                <a:lnTo>
                  <a:pt x="98226" y="71437"/>
                </a:lnTo>
                <a:lnTo>
                  <a:pt x="107156" y="44648"/>
                </a:lnTo>
                <a:lnTo>
                  <a:pt x="107156" y="17859"/>
                </a:lnTo>
                <a:lnTo>
                  <a:pt x="98226" y="0"/>
                </a:lnTo>
                <a:lnTo>
                  <a:pt x="89296" y="0"/>
                </a:lnTo>
                <a:lnTo>
                  <a:pt x="71437" y="0"/>
                </a:lnTo>
                <a:lnTo>
                  <a:pt x="53578" y="26789"/>
                </a:lnTo>
                <a:lnTo>
                  <a:pt x="26789" y="62508"/>
                </a:lnTo>
                <a:lnTo>
                  <a:pt x="17859" y="107156"/>
                </a:lnTo>
                <a:lnTo>
                  <a:pt x="0" y="151805"/>
                </a:lnTo>
                <a:lnTo>
                  <a:pt x="0" y="196453"/>
                </a:lnTo>
                <a:lnTo>
                  <a:pt x="0" y="232172"/>
                </a:lnTo>
                <a:lnTo>
                  <a:pt x="17859" y="258961"/>
                </a:lnTo>
                <a:lnTo>
                  <a:pt x="26789" y="267891"/>
                </a:lnTo>
                <a:lnTo>
                  <a:pt x="53578" y="267891"/>
                </a:lnTo>
                <a:lnTo>
                  <a:pt x="80367" y="250031"/>
                </a:lnTo>
                <a:lnTo>
                  <a:pt x="107156" y="223242"/>
                </a:lnTo>
                <a:lnTo>
                  <a:pt x="133945" y="178594"/>
                </a:lnTo>
                <a:lnTo>
                  <a:pt x="133945"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1303734" y="1446609"/>
            <a:ext cx="160736" cy="196454"/>
          </a:xfrm>
          <a:custGeom>
            <a:avLst/>
            <a:gdLst/>
            <a:ahLst/>
            <a:cxnLst/>
            <a:rect l="0" t="0" r="0" b="0"/>
            <a:pathLst>
              <a:path w="160736" h="196454">
                <a:moveTo>
                  <a:pt x="71438" y="0"/>
                </a:moveTo>
                <a:lnTo>
                  <a:pt x="62508" y="8930"/>
                </a:lnTo>
                <a:lnTo>
                  <a:pt x="44649" y="17860"/>
                </a:lnTo>
                <a:lnTo>
                  <a:pt x="26789" y="35719"/>
                </a:lnTo>
                <a:lnTo>
                  <a:pt x="8930" y="53578"/>
                </a:lnTo>
                <a:lnTo>
                  <a:pt x="0" y="62508"/>
                </a:lnTo>
                <a:lnTo>
                  <a:pt x="8930" y="62508"/>
                </a:lnTo>
                <a:lnTo>
                  <a:pt x="17860" y="71438"/>
                </a:lnTo>
                <a:lnTo>
                  <a:pt x="44649" y="80367"/>
                </a:lnTo>
                <a:lnTo>
                  <a:pt x="71438" y="89297"/>
                </a:lnTo>
                <a:lnTo>
                  <a:pt x="98227" y="89297"/>
                </a:lnTo>
                <a:lnTo>
                  <a:pt x="133946" y="107156"/>
                </a:lnTo>
                <a:lnTo>
                  <a:pt x="151805" y="116086"/>
                </a:lnTo>
                <a:lnTo>
                  <a:pt x="160735" y="133945"/>
                </a:lnTo>
                <a:lnTo>
                  <a:pt x="160735" y="151805"/>
                </a:lnTo>
                <a:lnTo>
                  <a:pt x="151805" y="169664"/>
                </a:lnTo>
                <a:lnTo>
                  <a:pt x="133946" y="178594"/>
                </a:lnTo>
                <a:lnTo>
                  <a:pt x="116086" y="196453"/>
                </a:lnTo>
                <a:lnTo>
                  <a:pt x="98227" y="196453"/>
                </a:lnTo>
                <a:lnTo>
                  <a:pt x="80368" y="187524"/>
                </a:lnTo>
                <a:lnTo>
                  <a:pt x="71438" y="169664"/>
                </a:lnTo>
                <a:lnTo>
                  <a:pt x="62508" y="142875"/>
                </a:lnTo>
                <a:lnTo>
                  <a:pt x="62508"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1446609" y="1482328"/>
            <a:ext cx="53580" cy="142876"/>
          </a:xfrm>
          <a:custGeom>
            <a:avLst/>
            <a:gdLst/>
            <a:ahLst/>
            <a:cxnLst/>
            <a:rect l="0" t="0" r="0" b="0"/>
            <a:pathLst>
              <a:path w="53580" h="142876">
                <a:moveTo>
                  <a:pt x="44649" y="0"/>
                </a:moveTo>
                <a:lnTo>
                  <a:pt x="44649" y="8930"/>
                </a:lnTo>
                <a:lnTo>
                  <a:pt x="35719" y="26789"/>
                </a:lnTo>
                <a:lnTo>
                  <a:pt x="26789" y="44648"/>
                </a:lnTo>
                <a:lnTo>
                  <a:pt x="17860" y="71437"/>
                </a:lnTo>
                <a:lnTo>
                  <a:pt x="8930" y="98226"/>
                </a:lnTo>
                <a:lnTo>
                  <a:pt x="0" y="116086"/>
                </a:lnTo>
                <a:lnTo>
                  <a:pt x="0" y="133945"/>
                </a:lnTo>
                <a:lnTo>
                  <a:pt x="8930" y="142875"/>
                </a:lnTo>
                <a:lnTo>
                  <a:pt x="17860" y="142875"/>
                </a:lnTo>
                <a:lnTo>
                  <a:pt x="35719" y="133945"/>
                </a:lnTo>
                <a:lnTo>
                  <a:pt x="53579" y="116086"/>
                </a:lnTo>
                <a:lnTo>
                  <a:pt x="53579" y="1160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1419820" y="1268016"/>
            <a:ext cx="35720" cy="44649"/>
          </a:xfrm>
          <a:custGeom>
            <a:avLst/>
            <a:gdLst/>
            <a:ahLst/>
            <a:cxnLst/>
            <a:rect l="0" t="0" r="0" b="0"/>
            <a:pathLst>
              <a:path w="35720" h="44649">
                <a:moveTo>
                  <a:pt x="35719" y="0"/>
                </a:moveTo>
                <a:lnTo>
                  <a:pt x="26789" y="0"/>
                </a:lnTo>
                <a:lnTo>
                  <a:pt x="17860" y="8929"/>
                </a:lnTo>
                <a:lnTo>
                  <a:pt x="8930" y="17859"/>
                </a:lnTo>
                <a:lnTo>
                  <a:pt x="8930" y="26789"/>
                </a:lnTo>
                <a:lnTo>
                  <a:pt x="0" y="35718"/>
                </a:lnTo>
                <a:lnTo>
                  <a:pt x="8930" y="44648"/>
                </a:lnTo>
                <a:lnTo>
                  <a:pt x="26789" y="44648"/>
                </a:lnTo>
                <a:lnTo>
                  <a:pt x="26789"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1643063" y="1393031"/>
            <a:ext cx="410766" cy="419696"/>
          </a:xfrm>
          <a:custGeom>
            <a:avLst/>
            <a:gdLst/>
            <a:ahLst/>
            <a:cxnLst/>
            <a:rect l="0" t="0" r="0" b="0"/>
            <a:pathLst>
              <a:path w="410766" h="419696">
                <a:moveTo>
                  <a:pt x="80367" y="26789"/>
                </a:moveTo>
                <a:lnTo>
                  <a:pt x="80367" y="26789"/>
                </a:lnTo>
                <a:lnTo>
                  <a:pt x="71437" y="26789"/>
                </a:lnTo>
                <a:lnTo>
                  <a:pt x="53578" y="26789"/>
                </a:lnTo>
                <a:lnTo>
                  <a:pt x="44648" y="26789"/>
                </a:lnTo>
                <a:lnTo>
                  <a:pt x="35718" y="26789"/>
                </a:lnTo>
                <a:lnTo>
                  <a:pt x="26789" y="35719"/>
                </a:lnTo>
                <a:lnTo>
                  <a:pt x="17859" y="53578"/>
                </a:lnTo>
                <a:lnTo>
                  <a:pt x="8929" y="80367"/>
                </a:lnTo>
                <a:lnTo>
                  <a:pt x="0" y="107156"/>
                </a:lnTo>
                <a:lnTo>
                  <a:pt x="0" y="133945"/>
                </a:lnTo>
                <a:lnTo>
                  <a:pt x="0" y="151805"/>
                </a:lnTo>
                <a:lnTo>
                  <a:pt x="8929" y="160734"/>
                </a:lnTo>
                <a:lnTo>
                  <a:pt x="8929" y="169664"/>
                </a:lnTo>
                <a:lnTo>
                  <a:pt x="17859" y="169664"/>
                </a:lnTo>
                <a:lnTo>
                  <a:pt x="26789" y="151805"/>
                </a:lnTo>
                <a:lnTo>
                  <a:pt x="44648" y="133945"/>
                </a:lnTo>
                <a:lnTo>
                  <a:pt x="53578" y="116086"/>
                </a:lnTo>
                <a:lnTo>
                  <a:pt x="62507" y="89297"/>
                </a:lnTo>
                <a:lnTo>
                  <a:pt x="71437" y="62508"/>
                </a:lnTo>
                <a:lnTo>
                  <a:pt x="80367" y="53578"/>
                </a:lnTo>
                <a:lnTo>
                  <a:pt x="89296" y="44648"/>
                </a:lnTo>
                <a:lnTo>
                  <a:pt x="98226" y="44648"/>
                </a:lnTo>
                <a:lnTo>
                  <a:pt x="98226" y="62508"/>
                </a:lnTo>
                <a:lnTo>
                  <a:pt x="107156" y="98227"/>
                </a:lnTo>
                <a:lnTo>
                  <a:pt x="107156" y="133945"/>
                </a:lnTo>
                <a:lnTo>
                  <a:pt x="107156" y="178594"/>
                </a:lnTo>
                <a:lnTo>
                  <a:pt x="107156" y="223242"/>
                </a:lnTo>
                <a:lnTo>
                  <a:pt x="107156" y="267891"/>
                </a:lnTo>
                <a:lnTo>
                  <a:pt x="107156" y="312539"/>
                </a:lnTo>
                <a:lnTo>
                  <a:pt x="98226" y="348258"/>
                </a:lnTo>
                <a:lnTo>
                  <a:pt x="98226" y="383977"/>
                </a:lnTo>
                <a:lnTo>
                  <a:pt x="89296" y="401836"/>
                </a:lnTo>
                <a:lnTo>
                  <a:pt x="80367" y="419695"/>
                </a:lnTo>
                <a:lnTo>
                  <a:pt x="71437" y="419695"/>
                </a:lnTo>
                <a:lnTo>
                  <a:pt x="71437" y="401836"/>
                </a:lnTo>
                <a:lnTo>
                  <a:pt x="71437" y="375047"/>
                </a:lnTo>
                <a:lnTo>
                  <a:pt x="71437" y="330398"/>
                </a:lnTo>
                <a:lnTo>
                  <a:pt x="80367" y="267891"/>
                </a:lnTo>
                <a:lnTo>
                  <a:pt x="89296" y="205383"/>
                </a:lnTo>
                <a:lnTo>
                  <a:pt x="98226" y="142875"/>
                </a:lnTo>
                <a:lnTo>
                  <a:pt x="116085" y="89297"/>
                </a:lnTo>
                <a:lnTo>
                  <a:pt x="142875" y="53578"/>
                </a:lnTo>
                <a:lnTo>
                  <a:pt x="169664" y="26789"/>
                </a:lnTo>
                <a:lnTo>
                  <a:pt x="196453" y="17859"/>
                </a:lnTo>
                <a:lnTo>
                  <a:pt x="214312" y="17859"/>
                </a:lnTo>
                <a:lnTo>
                  <a:pt x="232171" y="17859"/>
                </a:lnTo>
                <a:lnTo>
                  <a:pt x="241101" y="26789"/>
                </a:lnTo>
                <a:lnTo>
                  <a:pt x="241101" y="44648"/>
                </a:lnTo>
                <a:lnTo>
                  <a:pt x="241101" y="62508"/>
                </a:lnTo>
                <a:lnTo>
                  <a:pt x="232171" y="71438"/>
                </a:lnTo>
                <a:lnTo>
                  <a:pt x="223242" y="80367"/>
                </a:lnTo>
                <a:lnTo>
                  <a:pt x="223242" y="89297"/>
                </a:lnTo>
                <a:lnTo>
                  <a:pt x="214312" y="89297"/>
                </a:lnTo>
                <a:lnTo>
                  <a:pt x="223242" y="71438"/>
                </a:lnTo>
                <a:lnTo>
                  <a:pt x="223242" y="53578"/>
                </a:lnTo>
                <a:lnTo>
                  <a:pt x="241101" y="26789"/>
                </a:lnTo>
                <a:lnTo>
                  <a:pt x="258960" y="8930"/>
                </a:lnTo>
                <a:lnTo>
                  <a:pt x="285750" y="0"/>
                </a:lnTo>
                <a:lnTo>
                  <a:pt x="303609" y="0"/>
                </a:lnTo>
                <a:lnTo>
                  <a:pt x="330398" y="17859"/>
                </a:lnTo>
                <a:lnTo>
                  <a:pt x="357187" y="35719"/>
                </a:lnTo>
                <a:lnTo>
                  <a:pt x="375046" y="53578"/>
                </a:lnTo>
                <a:lnTo>
                  <a:pt x="392906" y="62508"/>
                </a:lnTo>
                <a:lnTo>
                  <a:pt x="401835" y="71438"/>
                </a:lnTo>
                <a:lnTo>
                  <a:pt x="401835" y="80367"/>
                </a:lnTo>
                <a:lnTo>
                  <a:pt x="410765" y="71438"/>
                </a:lnTo>
                <a:lnTo>
                  <a:pt x="410765" y="53578"/>
                </a:lnTo>
                <a:lnTo>
                  <a:pt x="410765" y="35719"/>
                </a:lnTo>
                <a:lnTo>
                  <a:pt x="410765" y="8930"/>
                </a:lnTo>
                <a:lnTo>
                  <a:pt x="410765"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12539" y="2393156"/>
            <a:ext cx="53579" cy="339329"/>
          </a:xfrm>
          <a:custGeom>
            <a:avLst/>
            <a:gdLst/>
            <a:ahLst/>
            <a:cxnLst/>
            <a:rect l="0" t="0" r="0" b="0"/>
            <a:pathLst>
              <a:path w="53579" h="339329">
                <a:moveTo>
                  <a:pt x="26789" y="0"/>
                </a:moveTo>
                <a:lnTo>
                  <a:pt x="26789" y="0"/>
                </a:lnTo>
                <a:lnTo>
                  <a:pt x="26789" y="8930"/>
                </a:lnTo>
                <a:lnTo>
                  <a:pt x="26789" y="26789"/>
                </a:lnTo>
                <a:lnTo>
                  <a:pt x="35719" y="44648"/>
                </a:lnTo>
                <a:lnTo>
                  <a:pt x="35719" y="89297"/>
                </a:lnTo>
                <a:lnTo>
                  <a:pt x="44649" y="133946"/>
                </a:lnTo>
                <a:lnTo>
                  <a:pt x="53578" y="178594"/>
                </a:lnTo>
                <a:lnTo>
                  <a:pt x="53578" y="232172"/>
                </a:lnTo>
                <a:lnTo>
                  <a:pt x="53578" y="267891"/>
                </a:lnTo>
                <a:lnTo>
                  <a:pt x="53578" y="303610"/>
                </a:lnTo>
                <a:lnTo>
                  <a:pt x="53578" y="330399"/>
                </a:lnTo>
                <a:lnTo>
                  <a:pt x="53578" y="339328"/>
                </a:lnTo>
                <a:lnTo>
                  <a:pt x="44649" y="330399"/>
                </a:lnTo>
                <a:lnTo>
                  <a:pt x="44649" y="312539"/>
                </a:lnTo>
                <a:lnTo>
                  <a:pt x="26789" y="285750"/>
                </a:lnTo>
                <a:lnTo>
                  <a:pt x="17860" y="250032"/>
                </a:lnTo>
                <a:lnTo>
                  <a:pt x="0" y="223242"/>
                </a:lnTo>
                <a:lnTo>
                  <a:pt x="0" y="22324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187524" y="2241351"/>
            <a:ext cx="375047" cy="446486"/>
          </a:xfrm>
          <a:custGeom>
            <a:avLst/>
            <a:gdLst/>
            <a:ahLst/>
            <a:cxnLst/>
            <a:rect l="0" t="0" r="0" b="0"/>
            <a:pathLst>
              <a:path w="375047" h="446486">
                <a:moveTo>
                  <a:pt x="8929" y="169664"/>
                </a:moveTo>
                <a:lnTo>
                  <a:pt x="0" y="160735"/>
                </a:lnTo>
                <a:lnTo>
                  <a:pt x="0" y="151805"/>
                </a:lnTo>
                <a:lnTo>
                  <a:pt x="8929" y="151805"/>
                </a:lnTo>
                <a:lnTo>
                  <a:pt x="26789" y="133946"/>
                </a:lnTo>
                <a:lnTo>
                  <a:pt x="53578" y="116086"/>
                </a:lnTo>
                <a:lnTo>
                  <a:pt x="89296" y="89297"/>
                </a:lnTo>
                <a:lnTo>
                  <a:pt x="133945" y="62508"/>
                </a:lnTo>
                <a:lnTo>
                  <a:pt x="169664" y="26789"/>
                </a:lnTo>
                <a:lnTo>
                  <a:pt x="205382" y="8930"/>
                </a:lnTo>
                <a:lnTo>
                  <a:pt x="232171" y="0"/>
                </a:lnTo>
                <a:lnTo>
                  <a:pt x="241101" y="0"/>
                </a:lnTo>
                <a:lnTo>
                  <a:pt x="241101" y="8930"/>
                </a:lnTo>
                <a:lnTo>
                  <a:pt x="223242" y="35719"/>
                </a:lnTo>
                <a:lnTo>
                  <a:pt x="205382" y="62508"/>
                </a:lnTo>
                <a:lnTo>
                  <a:pt x="187523" y="89297"/>
                </a:lnTo>
                <a:lnTo>
                  <a:pt x="169664" y="107157"/>
                </a:lnTo>
                <a:lnTo>
                  <a:pt x="160734" y="125016"/>
                </a:lnTo>
                <a:lnTo>
                  <a:pt x="142875" y="142875"/>
                </a:lnTo>
                <a:lnTo>
                  <a:pt x="125015" y="169664"/>
                </a:lnTo>
                <a:lnTo>
                  <a:pt x="107156" y="196453"/>
                </a:lnTo>
                <a:lnTo>
                  <a:pt x="107156" y="214313"/>
                </a:lnTo>
                <a:lnTo>
                  <a:pt x="125015" y="223243"/>
                </a:lnTo>
                <a:lnTo>
                  <a:pt x="169664" y="223243"/>
                </a:lnTo>
                <a:lnTo>
                  <a:pt x="214312" y="223243"/>
                </a:lnTo>
                <a:lnTo>
                  <a:pt x="267890" y="214313"/>
                </a:lnTo>
                <a:lnTo>
                  <a:pt x="312539" y="214313"/>
                </a:lnTo>
                <a:lnTo>
                  <a:pt x="348257" y="214313"/>
                </a:lnTo>
                <a:lnTo>
                  <a:pt x="366117" y="232172"/>
                </a:lnTo>
                <a:lnTo>
                  <a:pt x="375046" y="250032"/>
                </a:lnTo>
                <a:lnTo>
                  <a:pt x="357187" y="276821"/>
                </a:lnTo>
                <a:lnTo>
                  <a:pt x="330398" y="312540"/>
                </a:lnTo>
                <a:lnTo>
                  <a:pt x="285750" y="348258"/>
                </a:lnTo>
                <a:lnTo>
                  <a:pt x="241101" y="383977"/>
                </a:lnTo>
                <a:lnTo>
                  <a:pt x="205382" y="401837"/>
                </a:lnTo>
                <a:lnTo>
                  <a:pt x="178593" y="419696"/>
                </a:lnTo>
                <a:lnTo>
                  <a:pt x="160734" y="428626"/>
                </a:lnTo>
                <a:lnTo>
                  <a:pt x="142875" y="437555"/>
                </a:lnTo>
                <a:lnTo>
                  <a:pt x="125015" y="437555"/>
                </a:lnTo>
                <a:lnTo>
                  <a:pt x="116085" y="446485"/>
                </a:lnTo>
                <a:lnTo>
                  <a:pt x="133945" y="437555"/>
                </a:lnTo>
                <a:lnTo>
                  <a:pt x="169664" y="410766"/>
                </a:lnTo>
                <a:lnTo>
                  <a:pt x="169664" y="41076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508992" y="2428875"/>
            <a:ext cx="214314" cy="196454"/>
          </a:xfrm>
          <a:custGeom>
            <a:avLst/>
            <a:gdLst/>
            <a:ahLst/>
            <a:cxnLst/>
            <a:rect l="0" t="0" r="0" b="0"/>
            <a:pathLst>
              <a:path w="214314" h="196454">
                <a:moveTo>
                  <a:pt x="0" y="151805"/>
                </a:moveTo>
                <a:lnTo>
                  <a:pt x="0" y="160734"/>
                </a:lnTo>
                <a:lnTo>
                  <a:pt x="0" y="169664"/>
                </a:lnTo>
                <a:lnTo>
                  <a:pt x="0" y="178594"/>
                </a:lnTo>
                <a:lnTo>
                  <a:pt x="8930" y="187523"/>
                </a:lnTo>
                <a:lnTo>
                  <a:pt x="17860" y="187523"/>
                </a:lnTo>
                <a:lnTo>
                  <a:pt x="26789" y="196453"/>
                </a:lnTo>
                <a:lnTo>
                  <a:pt x="35719" y="187523"/>
                </a:lnTo>
                <a:lnTo>
                  <a:pt x="44649" y="169664"/>
                </a:lnTo>
                <a:lnTo>
                  <a:pt x="62508" y="151805"/>
                </a:lnTo>
                <a:lnTo>
                  <a:pt x="71438" y="133945"/>
                </a:lnTo>
                <a:lnTo>
                  <a:pt x="89297" y="107156"/>
                </a:lnTo>
                <a:lnTo>
                  <a:pt x="98227" y="80367"/>
                </a:lnTo>
                <a:lnTo>
                  <a:pt x="98227" y="62508"/>
                </a:lnTo>
                <a:lnTo>
                  <a:pt x="98227" y="35719"/>
                </a:lnTo>
                <a:lnTo>
                  <a:pt x="98227" y="17859"/>
                </a:lnTo>
                <a:lnTo>
                  <a:pt x="89297" y="8929"/>
                </a:lnTo>
                <a:lnTo>
                  <a:pt x="71438" y="0"/>
                </a:lnTo>
                <a:lnTo>
                  <a:pt x="62508" y="8929"/>
                </a:lnTo>
                <a:lnTo>
                  <a:pt x="53578" y="35719"/>
                </a:lnTo>
                <a:lnTo>
                  <a:pt x="44649" y="62508"/>
                </a:lnTo>
                <a:lnTo>
                  <a:pt x="44649" y="89297"/>
                </a:lnTo>
                <a:lnTo>
                  <a:pt x="44649" y="125016"/>
                </a:lnTo>
                <a:lnTo>
                  <a:pt x="53578" y="151805"/>
                </a:lnTo>
                <a:lnTo>
                  <a:pt x="62508" y="169664"/>
                </a:lnTo>
                <a:lnTo>
                  <a:pt x="71438" y="169664"/>
                </a:lnTo>
                <a:lnTo>
                  <a:pt x="98227" y="169664"/>
                </a:lnTo>
                <a:lnTo>
                  <a:pt x="116086" y="151805"/>
                </a:lnTo>
                <a:lnTo>
                  <a:pt x="142875" y="125016"/>
                </a:lnTo>
                <a:lnTo>
                  <a:pt x="169664" y="89297"/>
                </a:lnTo>
                <a:lnTo>
                  <a:pt x="196453" y="53578"/>
                </a:lnTo>
                <a:lnTo>
                  <a:pt x="214313" y="8929"/>
                </a:lnTo>
                <a:lnTo>
                  <a:pt x="214313"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42938" y="2178844"/>
            <a:ext cx="294680" cy="428626"/>
          </a:xfrm>
          <a:custGeom>
            <a:avLst/>
            <a:gdLst/>
            <a:ahLst/>
            <a:cxnLst/>
            <a:rect l="0" t="0" r="0" b="0"/>
            <a:pathLst>
              <a:path w="294680" h="428626">
                <a:moveTo>
                  <a:pt x="8929" y="0"/>
                </a:moveTo>
                <a:lnTo>
                  <a:pt x="8929" y="17859"/>
                </a:lnTo>
                <a:lnTo>
                  <a:pt x="8929" y="35718"/>
                </a:lnTo>
                <a:lnTo>
                  <a:pt x="8929" y="71437"/>
                </a:lnTo>
                <a:lnTo>
                  <a:pt x="8929" y="116085"/>
                </a:lnTo>
                <a:lnTo>
                  <a:pt x="8929" y="169664"/>
                </a:lnTo>
                <a:lnTo>
                  <a:pt x="0" y="232171"/>
                </a:lnTo>
                <a:lnTo>
                  <a:pt x="0" y="285750"/>
                </a:lnTo>
                <a:lnTo>
                  <a:pt x="0" y="339328"/>
                </a:lnTo>
                <a:lnTo>
                  <a:pt x="0" y="383976"/>
                </a:lnTo>
                <a:lnTo>
                  <a:pt x="0" y="410765"/>
                </a:lnTo>
                <a:lnTo>
                  <a:pt x="8929" y="428625"/>
                </a:lnTo>
                <a:lnTo>
                  <a:pt x="17859" y="428625"/>
                </a:lnTo>
                <a:lnTo>
                  <a:pt x="26789" y="419695"/>
                </a:lnTo>
                <a:lnTo>
                  <a:pt x="35718" y="392906"/>
                </a:lnTo>
                <a:lnTo>
                  <a:pt x="53578" y="366117"/>
                </a:lnTo>
                <a:lnTo>
                  <a:pt x="71437" y="321469"/>
                </a:lnTo>
                <a:lnTo>
                  <a:pt x="98226" y="285750"/>
                </a:lnTo>
                <a:lnTo>
                  <a:pt x="116086" y="250031"/>
                </a:lnTo>
                <a:lnTo>
                  <a:pt x="133945" y="241101"/>
                </a:lnTo>
                <a:lnTo>
                  <a:pt x="160734" y="241101"/>
                </a:lnTo>
                <a:lnTo>
                  <a:pt x="187523" y="258960"/>
                </a:lnTo>
                <a:lnTo>
                  <a:pt x="205382" y="285750"/>
                </a:lnTo>
                <a:lnTo>
                  <a:pt x="223242" y="321469"/>
                </a:lnTo>
                <a:lnTo>
                  <a:pt x="241101" y="357187"/>
                </a:lnTo>
                <a:lnTo>
                  <a:pt x="250031" y="383976"/>
                </a:lnTo>
                <a:lnTo>
                  <a:pt x="258961" y="401836"/>
                </a:lnTo>
                <a:lnTo>
                  <a:pt x="267890" y="401836"/>
                </a:lnTo>
                <a:lnTo>
                  <a:pt x="276820" y="392906"/>
                </a:lnTo>
                <a:lnTo>
                  <a:pt x="276820" y="366117"/>
                </a:lnTo>
                <a:lnTo>
                  <a:pt x="285750" y="330398"/>
                </a:lnTo>
                <a:lnTo>
                  <a:pt x="294679" y="285750"/>
                </a:lnTo>
                <a:lnTo>
                  <a:pt x="294679"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1000125" y="2205633"/>
            <a:ext cx="312540" cy="366118"/>
          </a:xfrm>
          <a:custGeom>
            <a:avLst/>
            <a:gdLst/>
            <a:ahLst/>
            <a:cxnLst/>
            <a:rect l="0" t="0" r="0" b="0"/>
            <a:pathLst>
              <a:path w="312540" h="366118">
                <a:moveTo>
                  <a:pt x="26789" y="89296"/>
                </a:moveTo>
                <a:lnTo>
                  <a:pt x="26789" y="89296"/>
                </a:lnTo>
                <a:lnTo>
                  <a:pt x="26789" y="98226"/>
                </a:lnTo>
                <a:lnTo>
                  <a:pt x="17859" y="116086"/>
                </a:lnTo>
                <a:lnTo>
                  <a:pt x="17859" y="142875"/>
                </a:lnTo>
                <a:lnTo>
                  <a:pt x="8930" y="178593"/>
                </a:lnTo>
                <a:lnTo>
                  <a:pt x="8930" y="223242"/>
                </a:lnTo>
                <a:lnTo>
                  <a:pt x="8930" y="267890"/>
                </a:lnTo>
                <a:lnTo>
                  <a:pt x="8930" y="312539"/>
                </a:lnTo>
                <a:lnTo>
                  <a:pt x="0" y="339328"/>
                </a:lnTo>
                <a:lnTo>
                  <a:pt x="8930" y="357187"/>
                </a:lnTo>
                <a:lnTo>
                  <a:pt x="8930" y="366117"/>
                </a:lnTo>
                <a:lnTo>
                  <a:pt x="8930" y="357187"/>
                </a:lnTo>
                <a:lnTo>
                  <a:pt x="17859" y="330398"/>
                </a:lnTo>
                <a:lnTo>
                  <a:pt x="26789" y="294680"/>
                </a:lnTo>
                <a:lnTo>
                  <a:pt x="35719" y="250031"/>
                </a:lnTo>
                <a:lnTo>
                  <a:pt x="44649" y="205382"/>
                </a:lnTo>
                <a:lnTo>
                  <a:pt x="53578" y="151804"/>
                </a:lnTo>
                <a:lnTo>
                  <a:pt x="62508" y="125015"/>
                </a:lnTo>
                <a:lnTo>
                  <a:pt x="71438" y="107156"/>
                </a:lnTo>
                <a:lnTo>
                  <a:pt x="80367" y="107156"/>
                </a:lnTo>
                <a:lnTo>
                  <a:pt x="89297" y="125015"/>
                </a:lnTo>
                <a:lnTo>
                  <a:pt x="98227" y="160734"/>
                </a:lnTo>
                <a:lnTo>
                  <a:pt x="107156" y="196453"/>
                </a:lnTo>
                <a:lnTo>
                  <a:pt x="107156" y="232171"/>
                </a:lnTo>
                <a:lnTo>
                  <a:pt x="116086" y="258961"/>
                </a:lnTo>
                <a:lnTo>
                  <a:pt x="116086" y="285750"/>
                </a:lnTo>
                <a:lnTo>
                  <a:pt x="125016" y="303609"/>
                </a:lnTo>
                <a:lnTo>
                  <a:pt x="125016" y="312539"/>
                </a:lnTo>
                <a:lnTo>
                  <a:pt x="133945" y="312539"/>
                </a:lnTo>
                <a:lnTo>
                  <a:pt x="142875" y="285750"/>
                </a:lnTo>
                <a:lnTo>
                  <a:pt x="151805" y="258961"/>
                </a:lnTo>
                <a:lnTo>
                  <a:pt x="160734" y="223242"/>
                </a:lnTo>
                <a:lnTo>
                  <a:pt x="160734" y="187523"/>
                </a:lnTo>
                <a:lnTo>
                  <a:pt x="169664" y="142875"/>
                </a:lnTo>
                <a:lnTo>
                  <a:pt x="178594" y="107156"/>
                </a:lnTo>
                <a:lnTo>
                  <a:pt x="187524" y="98226"/>
                </a:lnTo>
                <a:lnTo>
                  <a:pt x="205383" y="98226"/>
                </a:lnTo>
                <a:lnTo>
                  <a:pt x="214313" y="116086"/>
                </a:lnTo>
                <a:lnTo>
                  <a:pt x="232172" y="142875"/>
                </a:lnTo>
                <a:lnTo>
                  <a:pt x="250031" y="178593"/>
                </a:lnTo>
                <a:lnTo>
                  <a:pt x="258961" y="205382"/>
                </a:lnTo>
                <a:lnTo>
                  <a:pt x="267891" y="223242"/>
                </a:lnTo>
                <a:lnTo>
                  <a:pt x="276820" y="241101"/>
                </a:lnTo>
                <a:lnTo>
                  <a:pt x="285750" y="241101"/>
                </a:lnTo>
                <a:lnTo>
                  <a:pt x="294680" y="232171"/>
                </a:lnTo>
                <a:lnTo>
                  <a:pt x="303609" y="223242"/>
                </a:lnTo>
                <a:lnTo>
                  <a:pt x="303609" y="196453"/>
                </a:lnTo>
                <a:lnTo>
                  <a:pt x="312539" y="160734"/>
                </a:lnTo>
                <a:lnTo>
                  <a:pt x="312539" y="116086"/>
                </a:lnTo>
                <a:lnTo>
                  <a:pt x="312539" y="71437"/>
                </a:lnTo>
                <a:lnTo>
                  <a:pt x="312539" y="35718"/>
                </a:lnTo>
                <a:lnTo>
                  <a:pt x="312539" y="8929"/>
                </a:lnTo>
                <a:lnTo>
                  <a:pt x="303609" y="0"/>
                </a:lnTo>
                <a:lnTo>
                  <a:pt x="294680" y="0"/>
                </a:lnTo>
                <a:lnTo>
                  <a:pt x="294680" y="8929"/>
                </a:lnTo>
                <a:lnTo>
                  <a:pt x="285750" y="26789"/>
                </a:lnTo>
                <a:lnTo>
                  <a:pt x="276820" y="35718"/>
                </a:lnTo>
                <a:lnTo>
                  <a:pt x="267891" y="44648"/>
                </a:lnTo>
                <a:lnTo>
                  <a:pt x="258961" y="53578"/>
                </a:lnTo>
                <a:lnTo>
                  <a:pt x="250031" y="62507"/>
                </a:lnTo>
                <a:lnTo>
                  <a:pt x="250031" y="62507"/>
                </a:lnTo>
                <a:lnTo>
                  <a:pt x="250031" y="53578"/>
                </a:lnTo>
                <a:lnTo>
                  <a:pt x="258961" y="44648"/>
                </a:lnTo>
                <a:lnTo>
                  <a:pt x="276820" y="35718"/>
                </a:lnTo>
                <a:lnTo>
                  <a:pt x="294680" y="26789"/>
                </a:lnTo>
                <a:lnTo>
                  <a:pt x="294680"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96" name="Freeform 4095"/>
          <p:cNvSpPr/>
          <p:nvPr/>
        </p:nvSpPr>
        <p:spPr bwMode="auto">
          <a:xfrm>
            <a:off x="1348383" y="2232422"/>
            <a:ext cx="71438" cy="178594"/>
          </a:xfrm>
          <a:custGeom>
            <a:avLst/>
            <a:gdLst/>
            <a:ahLst/>
            <a:cxnLst/>
            <a:rect l="0" t="0" r="0" b="0"/>
            <a:pathLst>
              <a:path w="71438" h="178594">
                <a:moveTo>
                  <a:pt x="0" y="17859"/>
                </a:moveTo>
                <a:lnTo>
                  <a:pt x="0" y="26789"/>
                </a:lnTo>
                <a:lnTo>
                  <a:pt x="0" y="35718"/>
                </a:lnTo>
                <a:lnTo>
                  <a:pt x="0" y="53578"/>
                </a:lnTo>
                <a:lnTo>
                  <a:pt x="8930" y="80367"/>
                </a:lnTo>
                <a:lnTo>
                  <a:pt x="8930" y="107156"/>
                </a:lnTo>
                <a:lnTo>
                  <a:pt x="8930" y="133945"/>
                </a:lnTo>
                <a:lnTo>
                  <a:pt x="17859" y="160734"/>
                </a:lnTo>
                <a:lnTo>
                  <a:pt x="26789" y="178593"/>
                </a:lnTo>
                <a:lnTo>
                  <a:pt x="35719" y="178593"/>
                </a:lnTo>
                <a:lnTo>
                  <a:pt x="44648" y="178593"/>
                </a:lnTo>
                <a:lnTo>
                  <a:pt x="53578" y="169664"/>
                </a:lnTo>
                <a:lnTo>
                  <a:pt x="62508" y="151804"/>
                </a:lnTo>
                <a:lnTo>
                  <a:pt x="62508" y="125015"/>
                </a:lnTo>
                <a:lnTo>
                  <a:pt x="71437" y="89297"/>
                </a:lnTo>
                <a:lnTo>
                  <a:pt x="62508" y="53578"/>
                </a:lnTo>
                <a:lnTo>
                  <a:pt x="62508" y="26789"/>
                </a:lnTo>
                <a:lnTo>
                  <a:pt x="53578" y="8929"/>
                </a:lnTo>
                <a:lnTo>
                  <a:pt x="44648" y="0"/>
                </a:lnTo>
                <a:lnTo>
                  <a:pt x="26789" y="0"/>
                </a:lnTo>
                <a:lnTo>
                  <a:pt x="17859" y="17859"/>
                </a:lnTo>
                <a:lnTo>
                  <a:pt x="8930" y="35718"/>
                </a:lnTo>
                <a:lnTo>
                  <a:pt x="8930" y="53578"/>
                </a:lnTo>
                <a:lnTo>
                  <a:pt x="8930" y="71437"/>
                </a:lnTo>
                <a:lnTo>
                  <a:pt x="8930" y="89297"/>
                </a:lnTo>
                <a:lnTo>
                  <a:pt x="17859" y="98226"/>
                </a:lnTo>
                <a:lnTo>
                  <a:pt x="26789" y="98226"/>
                </a:lnTo>
                <a:lnTo>
                  <a:pt x="35719" y="89297"/>
                </a:lnTo>
                <a:lnTo>
                  <a:pt x="35719"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97" name="Freeform 4096"/>
          <p:cNvSpPr/>
          <p:nvPr/>
        </p:nvSpPr>
        <p:spPr bwMode="auto">
          <a:xfrm>
            <a:off x="1464469" y="2205633"/>
            <a:ext cx="116087" cy="160735"/>
          </a:xfrm>
          <a:custGeom>
            <a:avLst/>
            <a:gdLst/>
            <a:ahLst/>
            <a:cxnLst/>
            <a:rect l="0" t="0" r="0" b="0"/>
            <a:pathLst>
              <a:path w="116087" h="160735">
                <a:moveTo>
                  <a:pt x="0" y="26789"/>
                </a:moveTo>
                <a:lnTo>
                  <a:pt x="0" y="35718"/>
                </a:lnTo>
                <a:lnTo>
                  <a:pt x="8929" y="44648"/>
                </a:lnTo>
                <a:lnTo>
                  <a:pt x="8929" y="62507"/>
                </a:lnTo>
                <a:lnTo>
                  <a:pt x="8929" y="89296"/>
                </a:lnTo>
                <a:lnTo>
                  <a:pt x="17859" y="116086"/>
                </a:lnTo>
                <a:lnTo>
                  <a:pt x="26789" y="133945"/>
                </a:lnTo>
                <a:lnTo>
                  <a:pt x="26789" y="151804"/>
                </a:lnTo>
                <a:lnTo>
                  <a:pt x="26789" y="160734"/>
                </a:lnTo>
                <a:lnTo>
                  <a:pt x="26789" y="160734"/>
                </a:lnTo>
                <a:lnTo>
                  <a:pt x="26789" y="160734"/>
                </a:lnTo>
                <a:lnTo>
                  <a:pt x="26789" y="151804"/>
                </a:lnTo>
                <a:lnTo>
                  <a:pt x="26789" y="125015"/>
                </a:lnTo>
                <a:lnTo>
                  <a:pt x="26789" y="98226"/>
                </a:lnTo>
                <a:lnTo>
                  <a:pt x="35719" y="71437"/>
                </a:lnTo>
                <a:lnTo>
                  <a:pt x="44648" y="44648"/>
                </a:lnTo>
                <a:lnTo>
                  <a:pt x="53578" y="26789"/>
                </a:lnTo>
                <a:lnTo>
                  <a:pt x="71437" y="8929"/>
                </a:lnTo>
                <a:lnTo>
                  <a:pt x="89297" y="0"/>
                </a:lnTo>
                <a:lnTo>
                  <a:pt x="98226" y="0"/>
                </a:lnTo>
                <a:lnTo>
                  <a:pt x="107156" y="0"/>
                </a:lnTo>
                <a:lnTo>
                  <a:pt x="116086" y="0"/>
                </a:lnTo>
                <a:lnTo>
                  <a:pt x="11608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99" name="Freeform 4098"/>
          <p:cNvSpPr/>
          <p:nvPr/>
        </p:nvSpPr>
        <p:spPr bwMode="auto">
          <a:xfrm>
            <a:off x="1562695" y="2062758"/>
            <a:ext cx="53579" cy="267891"/>
          </a:xfrm>
          <a:custGeom>
            <a:avLst/>
            <a:gdLst/>
            <a:ahLst/>
            <a:cxnLst/>
            <a:rect l="0" t="0" r="0" b="0"/>
            <a:pathLst>
              <a:path w="53579" h="267891">
                <a:moveTo>
                  <a:pt x="53578" y="133945"/>
                </a:moveTo>
                <a:lnTo>
                  <a:pt x="44649" y="142875"/>
                </a:lnTo>
                <a:lnTo>
                  <a:pt x="44649" y="151804"/>
                </a:lnTo>
                <a:lnTo>
                  <a:pt x="44649" y="169664"/>
                </a:lnTo>
                <a:lnTo>
                  <a:pt x="44649" y="196453"/>
                </a:lnTo>
                <a:lnTo>
                  <a:pt x="35719" y="214312"/>
                </a:lnTo>
                <a:lnTo>
                  <a:pt x="35719" y="241101"/>
                </a:lnTo>
                <a:lnTo>
                  <a:pt x="35719" y="258961"/>
                </a:lnTo>
                <a:lnTo>
                  <a:pt x="35719" y="267890"/>
                </a:lnTo>
                <a:lnTo>
                  <a:pt x="35719" y="267890"/>
                </a:lnTo>
                <a:lnTo>
                  <a:pt x="35719" y="258961"/>
                </a:lnTo>
                <a:lnTo>
                  <a:pt x="44649" y="241101"/>
                </a:lnTo>
                <a:lnTo>
                  <a:pt x="44649" y="223242"/>
                </a:lnTo>
                <a:lnTo>
                  <a:pt x="44649" y="187523"/>
                </a:lnTo>
                <a:lnTo>
                  <a:pt x="44649" y="160734"/>
                </a:lnTo>
                <a:lnTo>
                  <a:pt x="44649" y="125015"/>
                </a:lnTo>
                <a:lnTo>
                  <a:pt x="44649" y="80367"/>
                </a:lnTo>
                <a:lnTo>
                  <a:pt x="35719" y="44648"/>
                </a:lnTo>
                <a:lnTo>
                  <a:pt x="26789" y="17859"/>
                </a:lnTo>
                <a:lnTo>
                  <a:pt x="26789" y="0"/>
                </a:lnTo>
                <a:lnTo>
                  <a:pt x="17860" y="0"/>
                </a:lnTo>
                <a:lnTo>
                  <a:pt x="8930" y="0"/>
                </a:lnTo>
                <a:lnTo>
                  <a:pt x="0" y="8929"/>
                </a:lnTo>
                <a:lnTo>
                  <a:pt x="0" y="26789"/>
                </a:lnTo>
                <a:lnTo>
                  <a:pt x="0" y="26789"/>
                </a:lnTo>
                <a:lnTo>
                  <a:pt x="0" y="35718"/>
                </a:lnTo>
                <a:lnTo>
                  <a:pt x="8930" y="44648"/>
                </a:lnTo>
                <a:lnTo>
                  <a:pt x="17860" y="44648"/>
                </a:lnTo>
                <a:lnTo>
                  <a:pt x="17860" y="4464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0" name="Freeform 4099"/>
          <p:cNvSpPr/>
          <p:nvPr/>
        </p:nvSpPr>
        <p:spPr bwMode="auto">
          <a:xfrm>
            <a:off x="1678781" y="1928812"/>
            <a:ext cx="223243" cy="401837"/>
          </a:xfrm>
          <a:custGeom>
            <a:avLst/>
            <a:gdLst/>
            <a:ahLst/>
            <a:cxnLst/>
            <a:rect l="0" t="0" r="0" b="0"/>
            <a:pathLst>
              <a:path w="223243" h="401837">
                <a:moveTo>
                  <a:pt x="71438" y="241102"/>
                </a:moveTo>
                <a:lnTo>
                  <a:pt x="71438" y="241102"/>
                </a:lnTo>
                <a:lnTo>
                  <a:pt x="62508" y="241102"/>
                </a:lnTo>
                <a:lnTo>
                  <a:pt x="53578" y="250032"/>
                </a:lnTo>
                <a:lnTo>
                  <a:pt x="35719" y="267891"/>
                </a:lnTo>
                <a:lnTo>
                  <a:pt x="26789" y="285750"/>
                </a:lnTo>
                <a:lnTo>
                  <a:pt x="8930" y="312539"/>
                </a:lnTo>
                <a:lnTo>
                  <a:pt x="8930" y="339328"/>
                </a:lnTo>
                <a:lnTo>
                  <a:pt x="0" y="366117"/>
                </a:lnTo>
                <a:lnTo>
                  <a:pt x="8930" y="392907"/>
                </a:lnTo>
                <a:lnTo>
                  <a:pt x="17860" y="401836"/>
                </a:lnTo>
                <a:lnTo>
                  <a:pt x="26789" y="401836"/>
                </a:lnTo>
                <a:lnTo>
                  <a:pt x="44649" y="392907"/>
                </a:lnTo>
                <a:lnTo>
                  <a:pt x="53578" y="375047"/>
                </a:lnTo>
                <a:lnTo>
                  <a:pt x="71438" y="348258"/>
                </a:lnTo>
                <a:lnTo>
                  <a:pt x="80367" y="312539"/>
                </a:lnTo>
                <a:lnTo>
                  <a:pt x="98227" y="267891"/>
                </a:lnTo>
                <a:lnTo>
                  <a:pt x="98227" y="223242"/>
                </a:lnTo>
                <a:lnTo>
                  <a:pt x="98227" y="169664"/>
                </a:lnTo>
                <a:lnTo>
                  <a:pt x="98227" y="116086"/>
                </a:lnTo>
                <a:lnTo>
                  <a:pt x="98227" y="62508"/>
                </a:lnTo>
                <a:lnTo>
                  <a:pt x="89297" y="26789"/>
                </a:lnTo>
                <a:lnTo>
                  <a:pt x="80367" y="0"/>
                </a:lnTo>
                <a:lnTo>
                  <a:pt x="71438" y="0"/>
                </a:lnTo>
                <a:lnTo>
                  <a:pt x="62508" y="17860"/>
                </a:lnTo>
                <a:lnTo>
                  <a:pt x="53578" y="53578"/>
                </a:lnTo>
                <a:lnTo>
                  <a:pt x="53578" y="107157"/>
                </a:lnTo>
                <a:lnTo>
                  <a:pt x="44649" y="160735"/>
                </a:lnTo>
                <a:lnTo>
                  <a:pt x="53578" y="223242"/>
                </a:lnTo>
                <a:lnTo>
                  <a:pt x="62508" y="267891"/>
                </a:lnTo>
                <a:lnTo>
                  <a:pt x="80367" y="312539"/>
                </a:lnTo>
                <a:lnTo>
                  <a:pt x="107157" y="339328"/>
                </a:lnTo>
                <a:lnTo>
                  <a:pt x="133946" y="357188"/>
                </a:lnTo>
                <a:lnTo>
                  <a:pt x="169664" y="357188"/>
                </a:lnTo>
                <a:lnTo>
                  <a:pt x="196453" y="348258"/>
                </a:lnTo>
                <a:lnTo>
                  <a:pt x="223242" y="321469"/>
                </a:lnTo>
                <a:lnTo>
                  <a:pt x="223242"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1" name="Freeform 4100"/>
          <p:cNvSpPr/>
          <p:nvPr/>
        </p:nvSpPr>
        <p:spPr bwMode="auto">
          <a:xfrm>
            <a:off x="2009180" y="1830586"/>
            <a:ext cx="62509" cy="357188"/>
          </a:xfrm>
          <a:custGeom>
            <a:avLst/>
            <a:gdLst/>
            <a:ahLst/>
            <a:cxnLst/>
            <a:rect l="0" t="0" r="0" b="0"/>
            <a:pathLst>
              <a:path w="62509" h="357188">
                <a:moveTo>
                  <a:pt x="53578" y="17859"/>
                </a:moveTo>
                <a:lnTo>
                  <a:pt x="44648" y="17859"/>
                </a:lnTo>
                <a:lnTo>
                  <a:pt x="44648" y="8929"/>
                </a:lnTo>
                <a:lnTo>
                  <a:pt x="35718" y="0"/>
                </a:lnTo>
                <a:lnTo>
                  <a:pt x="26789" y="0"/>
                </a:lnTo>
                <a:lnTo>
                  <a:pt x="26789" y="0"/>
                </a:lnTo>
                <a:lnTo>
                  <a:pt x="26789" y="17859"/>
                </a:lnTo>
                <a:lnTo>
                  <a:pt x="26789" y="44648"/>
                </a:lnTo>
                <a:lnTo>
                  <a:pt x="26789" y="80367"/>
                </a:lnTo>
                <a:lnTo>
                  <a:pt x="35718" y="125015"/>
                </a:lnTo>
                <a:lnTo>
                  <a:pt x="35718" y="178593"/>
                </a:lnTo>
                <a:lnTo>
                  <a:pt x="44648" y="223242"/>
                </a:lnTo>
                <a:lnTo>
                  <a:pt x="44648" y="267890"/>
                </a:lnTo>
                <a:lnTo>
                  <a:pt x="53578" y="303609"/>
                </a:lnTo>
                <a:lnTo>
                  <a:pt x="53578" y="339328"/>
                </a:lnTo>
                <a:lnTo>
                  <a:pt x="62508" y="348258"/>
                </a:lnTo>
                <a:lnTo>
                  <a:pt x="62508" y="357187"/>
                </a:lnTo>
                <a:lnTo>
                  <a:pt x="62508" y="348258"/>
                </a:lnTo>
                <a:lnTo>
                  <a:pt x="44648" y="339328"/>
                </a:lnTo>
                <a:lnTo>
                  <a:pt x="35718" y="312539"/>
                </a:lnTo>
                <a:lnTo>
                  <a:pt x="17859" y="276820"/>
                </a:lnTo>
                <a:lnTo>
                  <a:pt x="0" y="232172"/>
                </a:lnTo>
                <a:lnTo>
                  <a:pt x="0"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2" name="Freeform 4101"/>
          <p:cNvSpPr/>
          <p:nvPr/>
        </p:nvSpPr>
        <p:spPr bwMode="auto">
          <a:xfrm>
            <a:off x="1919883" y="1794867"/>
            <a:ext cx="312540" cy="357188"/>
          </a:xfrm>
          <a:custGeom>
            <a:avLst/>
            <a:gdLst/>
            <a:ahLst/>
            <a:cxnLst/>
            <a:rect l="0" t="0" r="0" b="0"/>
            <a:pathLst>
              <a:path w="312540" h="357188">
                <a:moveTo>
                  <a:pt x="0" y="35719"/>
                </a:moveTo>
                <a:lnTo>
                  <a:pt x="0" y="35719"/>
                </a:lnTo>
                <a:lnTo>
                  <a:pt x="0" y="26789"/>
                </a:lnTo>
                <a:lnTo>
                  <a:pt x="0" y="26789"/>
                </a:lnTo>
                <a:lnTo>
                  <a:pt x="8930" y="17859"/>
                </a:lnTo>
                <a:lnTo>
                  <a:pt x="8930" y="8930"/>
                </a:lnTo>
                <a:lnTo>
                  <a:pt x="26789" y="0"/>
                </a:lnTo>
                <a:lnTo>
                  <a:pt x="44648" y="0"/>
                </a:lnTo>
                <a:lnTo>
                  <a:pt x="71437" y="0"/>
                </a:lnTo>
                <a:lnTo>
                  <a:pt x="107156" y="0"/>
                </a:lnTo>
                <a:lnTo>
                  <a:pt x="142875" y="0"/>
                </a:lnTo>
                <a:lnTo>
                  <a:pt x="187523" y="17859"/>
                </a:lnTo>
                <a:lnTo>
                  <a:pt x="223242" y="44648"/>
                </a:lnTo>
                <a:lnTo>
                  <a:pt x="267890" y="80367"/>
                </a:lnTo>
                <a:lnTo>
                  <a:pt x="294680" y="116086"/>
                </a:lnTo>
                <a:lnTo>
                  <a:pt x="312539" y="160734"/>
                </a:lnTo>
                <a:lnTo>
                  <a:pt x="312539" y="214312"/>
                </a:lnTo>
                <a:lnTo>
                  <a:pt x="303609" y="250031"/>
                </a:lnTo>
                <a:lnTo>
                  <a:pt x="276820" y="294680"/>
                </a:lnTo>
                <a:lnTo>
                  <a:pt x="250031" y="321469"/>
                </a:lnTo>
                <a:lnTo>
                  <a:pt x="214312" y="348258"/>
                </a:lnTo>
                <a:lnTo>
                  <a:pt x="178594" y="357187"/>
                </a:lnTo>
                <a:lnTo>
                  <a:pt x="151805" y="348258"/>
                </a:lnTo>
                <a:lnTo>
                  <a:pt x="116086" y="339328"/>
                </a:lnTo>
                <a:lnTo>
                  <a:pt x="89297" y="312539"/>
                </a:lnTo>
                <a:lnTo>
                  <a:pt x="71437" y="294680"/>
                </a:lnTo>
                <a:lnTo>
                  <a:pt x="71437" y="276820"/>
                </a:lnTo>
                <a:lnTo>
                  <a:pt x="89297" y="258961"/>
                </a:lnTo>
                <a:lnTo>
                  <a:pt x="89297"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3" name="Freeform 4102"/>
          <p:cNvSpPr/>
          <p:nvPr/>
        </p:nvSpPr>
        <p:spPr bwMode="auto">
          <a:xfrm>
            <a:off x="2268141" y="1857375"/>
            <a:ext cx="125016" cy="214313"/>
          </a:xfrm>
          <a:custGeom>
            <a:avLst/>
            <a:gdLst/>
            <a:ahLst/>
            <a:cxnLst/>
            <a:rect l="0" t="0" r="0" b="0"/>
            <a:pathLst>
              <a:path w="125016" h="214313">
                <a:moveTo>
                  <a:pt x="62507" y="71437"/>
                </a:moveTo>
                <a:lnTo>
                  <a:pt x="53578" y="62508"/>
                </a:lnTo>
                <a:lnTo>
                  <a:pt x="53578" y="62508"/>
                </a:lnTo>
                <a:lnTo>
                  <a:pt x="44648" y="53578"/>
                </a:lnTo>
                <a:lnTo>
                  <a:pt x="35718" y="53578"/>
                </a:lnTo>
                <a:lnTo>
                  <a:pt x="35718" y="62508"/>
                </a:lnTo>
                <a:lnTo>
                  <a:pt x="26789" y="71437"/>
                </a:lnTo>
                <a:lnTo>
                  <a:pt x="17859" y="89297"/>
                </a:lnTo>
                <a:lnTo>
                  <a:pt x="8929" y="116086"/>
                </a:lnTo>
                <a:lnTo>
                  <a:pt x="8929" y="142875"/>
                </a:lnTo>
                <a:lnTo>
                  <a:pt x="0" y="169664"/>
                </a:lnTo>
                <a:lnTo>
                  <a:pt x="0" y="196453"/>
                </a:lnTo>
                <a:lnTo>
                  <a:pt x="0" y="205383"/>
                </a:lnTo>
                <a:lnTo>
                  <a:pt x="0" y="214312"/>
                </a:lnTo>
                <a:lnTo>
                  <a:pt x="8929" y="214312"/>
                </a:lnTo>
                <a:lnTo>
                  <a:pt x="17859" y="196453"/>
                </a:lnTo>
                <a:lnTo>
                  <a:pt x="26789" y="169664"/>
                </a:lnTo>
                <a:lnTo>
                  <a:pt x="44648" y="133945"/>
                </a:lnTo>
                <a:lnTo>
                  <a:pt x="71437" y="98226"/>
                </a:lnTo>
                <a:lnTo>
                  <a:pt x="89297" y="53578"/>
                </a:lnTo>
                <a:lnTo>
                  <a:pt x="107156" y="26789"/>
                </a:lnTo>
                <a:lnTo>
                  <a:pt x="125015" y="0"/>
                </a:lnTo>
                <a:lnTo>
                  <a:pt x="12501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4" name="Freeform 4103"/>
          <p:cNvSpPr/>
          <p:nvPr/>
        </p:nvSpPr>
        <p:spPr bwMode="auto">
          <a:xfrm>
            <a:off x="2482453" y="1839515"/>
            <a:ext cx="44650" cy="187525"/>
          </a:xfrm>
          <a:custGeom>
            <a:avLst/>
            <a:gdLst/>
            <a:ahLst/>
            <a:cxnLst/>
            <a:rect l="0" t="0" r="0" b="0"/>
            <a:pathLst>
              <a:path w="44650" h="187525">
                <a:moveTo>
                  <a:pt x="17860" y="62508"/>
                </a:moveTo>
                <a:lnTo>
                  <a:pt x="17860" y="80368"/>
                </a:lnTo>
                <a:lnTo>
                  <a:pt x="17860" y="98227"/>
                </a:lnTo>
                <a:lnTo>
                  <a:pt x="26789" y="125016"/>
                </a:lnTo>
                <a:lnTo>
                  <a:pt x="35719" y="151805"/>
                </a:lnTo>
                <a:lnTo>
                  <a:pt x="35719" y="169664"/>
                </a:lnTo>
                <a:lnTo>
                  <a:pt x="44649" y="187524"/>
                </a:lnTo>
                <a:lnTo>
                  <a:pt x="44649" y="187524"/>
                </a:lnTo>
                <a:lnTo>
                  <a:pt x="44649" y="178594"/>
                </a:lnTo>
                <a:lnTo>
                  <a:pt x="35719" y="160735"/>
                </a:lnTo>
                <a:lnTo>
                  <a:pt x="26789" y="133946"/>
                </a:lnTo>
                <a:lnTo>
                  <a:pt x="17860" y="89297"/>
                </a:lnTo>
                <a:lnTo>
                  <a:pt x="17860" y="4464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5" name="Freeform 4104"/>
          <p:cNvSpPr/>
          <p:nvPr/>
        </p:nvSpPr>
        <p:spPr bwMode="auto">
          <a:xfrm>
            <a:off x="2455664" y="1625203"/>
            <a:ext cx="26790" cy="26790"/>
          </a:xfrm>
          <a:custGeom>
            <a:avLst/>
            <a:gdLst/>
            <a:ahLst/>
            <a:cxnLst/>
            <a:rect l="0" t="0" r="0" b="0"/>
            <a:pathLst>
              <a:path w="26790" h="26790">
                <a:moveTo>
                  <a:pt x="8930" y="26789"/>
                </a:moveTo>
                <a:lnTo>
                  <a:pt x="8930" y="26789"/>
                </a:lnTo>
                <a:lnTo>
                  <a:pt x="8930" y="26789"/>
                </a:lnTo>
                <a:lnTo>
                  <a:pt x="0" y="26789"/>
                </a:lnTo>
                <a:lnTo>
                  <a:pt x="0" y="26789"/>
                </a:lnTo>
                <a:lnTo>
                  <a:pt x="8930" y="17859"/>
                </a:lnTo>
                <a:lnTo>
                  <a:pt x="8930" y="17859"/>
                </a:lnTo>
                <a:lnTo>
                  <a:pt x="17859" y="17859"/>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6" name="Freeform 4105"/>
          <p:cNvSpPr/>
          <p:nvPr/>
        </p:nvSpPr>
        <p:spPr bwMode="auto">
          <a:xfrm>
            <a:off x="2598539" y="1651992"/>
            <a:ext cx="214314" cy="321470"/>
          </a:xfrm>
          <a:custGeom>
            <a:avLst/>
            <a:gdLst/>
            <a:ahLst/>
            <a:cxnLst/>
            <a:rect l="0" t="0" r="0" b="0"/>
            <a:pathLst>
              <a:path w="214314" h="321470">
                <a:moveTo>
                  <a:pt x="0" y="80367"/>
                </a:moveTo>
                <a:lnTo>
                  <a:pt x="0" y="89297"/>
                </a:lnTo>
                <a:lnTo>
                  <a:pt x="0" y="89297"/>
                </a:lnTo>
                <a:lnTo>
                  <a:pt x="8930" y="107156"/>
                </a:lnTo>
                <a:lnTo>
                  <a:pt x="17859" y="133945"/>
                </a:lnTo>
                <a:lnTo>
                  <a:pt x="35719" y="169664"/>
                </a:lnTo>
                <a:lnTo>
                  <a:pt x="44649" y="205383"/>
                </a:lnTo>
                <a:lnTo>
                  <a:pt x="62508" y="241102"/>
                </a:lnTo>
                <a:lnTo>
                  <a:pt x="89297" y="276820"/>
                </a:lnTo>
                <a:lnTo>
                  <a:pt x="107156" y="303609"/>
                </a:lnTo>
                <a:lnTo>
                  <a:pt x="125016" y="321469"/>
                </a:lnTo>
                <a:lnTo>
                  <a:pt x="142875" y="321469"/>
                </a:lnTo>
                <a:lnTo>
                  <a:pt x="160734" y="303609"/>
                </a:lnTo>
                <a:lnTo>
                  <a:pt x="169664" y="276820"/>
                </a:lnTo>
                <a:lnTo>
                  <a:pt x="178594" y="241102"/>
                </a:lnTo>
                <a:lnTo>
                  <a:pt x="187524" y="196453"/>
                </a:lnTo>
                <a:lnTo>
                  <a:pt x="196453" y="142875"/>
                </a:lnTo>
                <a:lnTo>
                  <a:pt x="196453" y="89297"/>
                </a:lnTo>
                <a:lnTo>
                  <a:pt x="205383" y="53578"/>
                </a:lnTo>
                <a:lnTo>
                  <a:pt x="205383" y="26789"/>
                </a:lnTo>
                <a:lnTo>
                  <a:pt x="214313" y="8930"/>
                </a:lnTo>
                <a:lnTo>
                  <a:pt x="214313" y="0"/>
                </a:lnTo>
                <a:lnTo>
                  <a:pt x="2143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7" name="Freeform 4106"/>
          <p:cNvSpPr/>
          <p:nvPr/>
        </p:nvSpPr>
        <p:spPr bwMode="auto">
          <a:xfrm>
            <a:off x="2875359" y="1589484"/>
            <a:ext cx="571501" cy="330400"/>
          </a:xfrm>
          <a:custGeom>
            <a:avLst/>
            <a:gdLst/>
            <a:ahLst/>
            <a:cxnLst/>
            <a:rect l="0" t="0" r="0" b="0"/>
            <a:pathLst>
              <a:path w="571501" h="330400">
                <a:moveTo>
                  <a:pt x="0" y="258961"/>
                </a:moveTo>
                <a:lnTo>
                  <a:pt x="0" y="258961"/>
                </a:lnTo>
                <a:lnTo>
                  <a:pt x="0" y="267891"/>
                </a:lnTo>
                <a:lnTo>
                  <a:pt x="0" y="267891"/>
                </a:lnTo>
                <a:lnTo>
                  <a:pt x="8930" y="276820"/>
                </a:lnTo>
                <a:lnTo>
                  <a:pt x="17860" y="267891"/>
                </a:lnTo>
                <a:lnTo>
                  <a:pt x="26789" y="258961"/>
                </a:lnTo>
                <a:lnTo>
                  <a:pt x="44649" y="241102"/>
                </a:lnTo>
                <a:lnTo>
                  <a:pt x="53579" y="223242"/>
                </a:lnTo>
                <a:lnTo>
                  <a:pt x="71438" y="196453"/>
                </a:lnTo>
                <a:lnTo>
                  <a:pt x="80368" y="169664"/>
                </a:lnTo>
                <a:lnTo>
                  <a:pt x="89297" y="133945"/>
                </a:lnTo>
                <a:lnTo>
                  <a:pt x="89297" y="107156"/>
                </a:lnTo>
                <a:lnTo>
                  <a:pt x="89297" y="80367"/>
                </a:lnTo>
                <a:lnTo>
                  <a:pt x="89297" y="71438"/>
                </a:lnTo>
                <a:lnTo>
                  <a:pt x="71438" y="71438"/>
                </a:lnTo>
                <a:lnTo>
                  <a:pt x="53579" y="80367"/>
                </a:lnTo>
                <a:lnTo>
                  <a:pt x="35719" y="116086"/>
                </a:lnTo>
                <a:lnTo>
                  <a:pt x="17860" y="151805"/>
                </a:lnTo>
                <a:lnTo>
                  <a:pt x="8930" y="196453"/>
                </a:lnTo>
                <a:lnTo>
                  <a:pt x="0" y="241102"/>
                </a:lnTo>
                <a:lnTo>
                  <a:pt x="0" y="276820"/>
                </a:lnTo>
                <a:lnTo>
                  <a:pt x="8930" y="303610"/>
                </a:lnTo>
                <a:lnTo>
                  <a:pt x="17860" y="321469"/>
                </a:lnTo>
                <a:lnTo>
                  <a:pt x="44649" y="330399"/>
                </a:lnTo>
                <a:lnTo>
                  <a:pt x="71438" y="321469"/>
                </a:lnTo>
                <a:lnTo>
                  <a:pt x="98227" y="312539"/>
                </a:lnTo>
                <a:lnTo>
                  <a:pt x="125016" y="285750"/>
                </a:lnTo>
                <a:lnTo>
                  <a:pt x="151805" y="258961"/>
                </a:lnTo>
                <a:lnTo>
                  <a:pt x="178594" y="214313"/>
                </a:lnTo>
                <a:lnTo>
                  <a:pt x="196454" y="169664"/>
                </a:lnTo>
                <a:lnTo>
                  <a:pt x="205383" y="125016"/>
                </a:lnTo>
                <a:lnTo>
                  <a:pt x="214313" y="71438"/>
                </a:lnTo>
                <a:lnTo>
                  <a:pt x="223243" y="35719"/>
                </a:lnTo>
                <a:lnTo>
                  <a:pt x="232172" y="8930"/>
                </a:lnTo>
                <a:lnTo>
                  <a:pt x="232172" y="0"/>
                </a:lnTo>
                <a:lnTo>
                  <a:pt x="232172" y="8930"/>
                </a:lnTo>
                <a:lnTo>
                  <a:pt x="232172" y="35719"/>
                </a:lnTo>
                <a:lnTo>
                  <a:pt x="232172" y="71438"/>
                </a:lnTo>
                <a:lnTo>
                  <a:pt x="223243" y="116086"/>
                </a:lnTo>
                <a:lnTo>
                  <a:pt x="223243" y="151805"/>
                </a:lnTo>
                <a:lnTo>
                  <a:pt x="223243" y="187524"/>
                </a:lnTo>
                <a:lnTo>
                  <a:pt x="223243" y="223242"/>
                </a:lnTo>
                <a:lnTo>
                  <a:pt x="223243" y="241102"/>
                </a:lnTo>
                <a:lnTo>
                  <a:pt x="223243" y="250031"/>
                </a:lnTo>
                <a:lnTo>
                  <a:pt x="232172" y="241102"/>
                </a:lnTo>
                <a:lnTo>
                  <a:pt x="250032" y="223242"/>
                </a:lnTo>
                <a:lnTo>
                  <a:pt x="267891" y="196453"/>
                </a:lnTo>
                <a:lnTo>
                  <a:pt x="285750" y="151805"/>
                </a:lnTo>
                <a:lnTo>
                  <a:pt x="303610" y="98227"/>
                </a:lnTo>
                <a:lnTo>
                  <a:pt x="330399" y="53578"/>
                </a:lnTo>
                <a:lnTo>
                  <a:pt x="348258" y="26789"/>
                </a:lnTo>
                <a:lnTo>
                  <a:pt x="375047" y="8930"/>
                </a:lnTo>
                <a:lnTo>
                  <a:pt x="392907" y="17860"/>
                </a:lnTo>
                <a:lnTo>
                  <a:pt x="410766" y="44649"/>
                </a:lnTo>
                <a:lnTo>
                  <a:pt x="437555" y="71438"/>
                </a:lnTo>
                <a:lnTo>
                  <a:pt x="455414" y="98227"/>
                </a:lnTo>
                <a:lnTo>
                  <a:pt x="464344" y="125016"/>
                </a:lnTo>
                <a:lnTo>
                  <a:pt x="482204" y="151805"/>
                </a:lnTo>
                <a:lnTo>
                  <a:pt x="491133" y="160735"/>
                </a:lnTo>
                <a:lnTo>
                  <a:pt x="508993" y="160735"/>
                </a:lnTo>
                <a:lnTo>
                  <a:pt x="517922" y="151805"/>
                </a:lnTo>
                <a:lnTo>
                  <a:pt x="535782" y="125016"/>
                </a:lnTo>
                <a:lnTo>
                  <a:pt x="553641" y="98227"/>
                </a:lnTo>
                <a:lnTo>
                  <a:pt x="562571" y="62508"/>
                </a:lnTo>
                <a:lnTo>
                  <a:pt x="571500" y="35719"/>
                </a:lnTo>
                <a:lnTo>
                  <a:pt x="571500"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8" name="Freeform 4107"/>
          <p:cNvSpPr/>
          <p:nvPr/>
        </p:nvSpPr>
        <p:spPr bwMode="auto">
          <a:xfrm>
            <a:off x="741164" y="2777133"/>
            <a:ext cx="133946" cy="383977"/>
          </a:xfrm>
          <a:custGeom>
            <a:avLst/>
            <a:gdLst/>
            <a:ahLst/>
            <a:cxnLst/>
            <a:rect l="0" t="0" r="0" b="0"/>
            <a:pathLst>
              <a:path w="133946" h="383977">
                <a:moveTo>
                  <a:pt x="80367" y="8930"/>
                </a:moveTo>
                <a:lnTo>
                  <a:pt x="80367" y="0"/>
                </a:lnTo>
                <a:lnTo>
                  <a:pt x="80367" y="0"/>
                </a:lnTo>
                <a:lnTo>
                  <a:pt x="80367" y="0"/>
                </a:lnTo>
                <a:lnTo>
                  <a:pt x="80367" y="0"/>
                </a:lnTo>
                <a:lnTo>
                  <a:pt x="80367" y="17859"/>
                </a:lnTo>
                <a:lnTo>
                  <a:pt x="89297" y="44648"/>
                </a:lnTo>
                <a:lnTo>
                  <a:pt x="98227" y="80367"/>
                </a:lnTo>
                <a:lnTo>
                  <a:pt x="107156" y="125015"/>
                </a:lnTo>
                <a:lnTo>
                  <a:pt x="116086" y="187523"/>
                </a:lnTo>
                <a:lnTo>
                  <a:pt x="125016" y="241101"/>
                </a:lnTo>
                <a:lnTo>
                  <a:pt x="125016" y="294679"/>
                </a:lnTo>
                <a:lnTo>
                  <a:pt x="125016" y="330398"/>
                </a:lnTo>
                <a:lnTo>
                  <a:pt x="133945" y="366117"/>
                </a:lnTo>
                <a:lnTo>
                  <a:pt x="125016" y="383976"/>
                </a:lnTo>
                <a:lnTo>
                  <a:pt x="125016" y="383976"/>
                </a:lnTo>
                <a:lnTo>
                  <a:pt x="116086" y="375046"/>
                </a:lnTo>
                <a:lnTo>
                  <a:pt x="107156" y="348257"/>
                </a:lnTo>
                <a:lnTo>
                  <a:pt x="89297" y="312538"/>
                </a:lnTo>
                <a:lnTo>
                  <a:pt x="62508" y="258960"/>
                </a:lnTo>
                <a:lnTo>
                  <a:pt x="35719" y="205382"/>
                </a:lnTo>
                <a:lnTo>
                  <a:pt x="0" y="151804"/>
                </a:lnTo>
                <a:lnTo>
                  <a:pt x="0"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09" name="Freeform 4108"/>
          <p:cNvSpPr/>
          <p:nvPr/>
        </p:nvSpPr>
        <p:spPr bwMode="auto">
          <a:xfrm>
            <a:off x="651867" y="2786063"/>
            <a:ext cx="348259" cy="419695"/>
          </a:xfrm>
          <a:custGeom>
            <a:avLst/>
            <a:gdLst/>
            <a:ahLst/>
            <a:cxnLst/>
            <a:rect l="0" t="0" r="0" b="0"/>
            <a:pathLst>
              <a:path w="348259" h="419695">
                <a:moveTo>
                  <a:pt x="8930" y="26788"/>
                </a:moveTo>
                <a:lnTo>
                  <a:pt x="8930" y="26788"/>
                </a:lnTo>
                <a:lnTo>
                  <a:pt x="0" y="35718"/>
                </a:lnTo>
                <a:lnTo>
                  <a:pt x="0" y="35718"/>
                </a:lnTo>
                <a:lnTo>
                  <a:pt x="8930" y="44648"/>
                </a:lnTo>
                <a:lnTo>
                  <a:pt x="17860" y="44648"/>
                </a:lnTo>
                <a:lnTo>
                  <a:pt x="26789" y="44648"/>
                </a:lnTo>
                <a:lnTo>
                  <a:pt x="53578" y="44648"/>
                </a:lnTo>
                <a:lnTo>
                  <a:pt x="80367" y="35718"/>
                </a:lnTo>
                <a:lnTo>
                  <a:pt x="116086" y="17858"/>
                </a:lnTo>
                <a:lnTo>
                  <a:pt x="151805" y="8929"/>
                </a:lnTo>
                <a:lnTo>
                  <a:pt x="196453" y="0"/>
                </a:lnTo>
                <a:lnTo>
                  <a:pt x="241102" y="8929"/>
                </a:lnTo>
                <a:lnTo>
                  <a:pt x="285750" y="26788"/>
                </a:lnTo>
                <a:lnTo>
                  <a:pt x="321469" y="62507"/>
                </a:lnTo>
                <a:lnTo>
                  <a:pt x="348258" y="107155"/>
                </a:lnTo>
                <a:lnTo>
                  <a:pt x="348258" y="169663"/>
                </a:lnTo>
                <a:lnTo>
                  <a:pt x="348258" y="232171"/>
                </a:lnTo>
                <a:lnTo>
                  <a:pt x="321469" y="285749"/>
                </a:lnTo>
                <a:lnTo>
                  <a:pt x="294680" y="330398"/>
                </a:lnTo>
                <a:lnTo>
                  <a:pt x="267891" y="375046"/>
                </a:lnTo>
                <a:lnTo>
                  <a:pt x="241102" y="401835"/>
                </a:lnTo>
                <a:lnTo>
                  <a:pt x="214313" y="419694"/>
                </a:lnTo>
                <a:lnTo>
                  <a:pt x="196453" y="419694"/>
                </a:lnTo>
                <a:lnTo>
                  <a:pt x="169664" y="410765"/>
                </a:lnTo>
                <a:lnTo>
                  <a:pt x="160735" y="383976"/>
                </a:lnTo>
                <a:lnTo>
                  <a:pt x="160735" y="357187"/>
                </a:lnTo>
                <a:lnTo>
                  <a:pt x="160735" y="330398"/>
                </a:lnTo>
                <a:lnTo>
                  <a:pt x="160735" y="33039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0" name="Freeform 4109"/>
          <p:cNvSpPr/>
          <p:nvPr/>
        </p:nvSpPr>
        <p:spPr bwMode="auto">
          <a:xfrm>
            <a:off x="1026914" y="2821781"/>
            <a:ext cx="196454" cy="214313"/>
          </a:xfrm>
          <a:custGeom>
            <a:avLst/>
            <a:gdLst/>
            <a:ahLst/>
            <a:cxnLst/>
            <a:rect l="0" t="0" r="0" b="0"/>
            <a:pathLst>
              <a:path w="196454" h="214313">
                <a:moveTo>
                  <a:pt x="8930" y="133945"/>
                </a:moveTo>
                <a:lnTo>
                  <a:pt x="8930" y="133945"/>
                </a:lnTo>
                <a:lnTo>
                  <a:pt x="0" y="151805"/>
                </a:lnTo>
                <a:lnTo>
                  <a:pt x="0" y="160734"/>
                </a:lnTo>
                <a:lnTo>
                  <a:pt x="8930" y="178594"/>
                </a:lnTo>
                <a:lnTo>
                  <a:pt x="8930" y="196453"/>
                </a:lnTo>
                <a:lnTo>
                  <a:pt x="17860" y="205383"/>
                </a:lnTo>
                <a:lnTo>
                  <a:pt x="26789" y="214312"/>
                </a:lnTo>
                <a:lnTo>
                  <a:pt x="44649" y="205383"/>
                </a:lnTo>
                <a:lnTo>
                  <a:pt x="62508" y="187523"/>
                </a:lnTo>
                <a:lnTo>
                  <a:pt x="71438" y="169664"/>
                </a:lnTo>
                <a:lnTo>
                  <a:pt x="89297" y="142875"/>
                </a:lnTo>
                <a:lnTo>
                  <a:pt x="89297" y="107156"/>
                </a:lnTo>
                <a:lnTo>
                  <a:pt x="89297" y="80367"/>
                </a:lnTo>
                <a:lnTo>
                  <a:pt x="89297" y="53578"/>
                </a:lnTo>
                <a:lnTo>
                  <a:pt x="71438" y="26789"/>
                </a:lnTo>
                <a:lnTo>
                  <a:pt x="62508" y="8930"/>
                </a:lnTo>
                <a:lnTo>
                  <a:pt x="44649" y="0"/>
                </a:lnTo>
                <a:lnTo>
                  <a:pt x="35719" y="8930"/>
                </a:lnTo>
                <a:lnTo>
                  <a:pt x="26789" y="35719"/>
                </a:lnTo>
                <a:lnTo>
                  <a:pt x="26789" y="62508"/>
                </a:lnTo>
                <a:lnTo>
                  <a:pt x="26789" y="98226"/>
                </a:lnTo>
                <a:lnTo>
                  <a:pt x="26789" y="133945"/>
                </a:lnTo>
                <a:lnTo>
                  <a:pt x="35719" y="160734"/>
                </a:lnTo>
                <a:lnTo>
                  <a:pt x="53578" y="178594"/>
                </a:lnTo>
                <a:lnTo>
                  <a:pt x="71438" y="196453"/>
                </a:lnTo>
                <a:lnTo>
                  <a:pt x="98227" y="205383"/>
                </a:lnTo>
                <a:lnTo>
                  <a:pt x="125016" y="205383"/>
                </a:lnTo>
                <a:lnTo>
                  <a:pt x="160735" y="187523"/>
                </a:lnTo>
                <a:lnTo>
                  <a:pt x="196453" y="160734"/>
                </a:lnTo>
                <a:lnTo>
                  <a:pt x="196453"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1" name="Freeform 4110"/>
          <p:cNvSpPr/>
          <p:nvPr/>
        </p:nvSpPr>
        <p:spPr bwMode="auto">
          <a:xfrm>
            <a:off x="1214438" y="2768203"/>
            <a:ext cx="160735" cy="160735"/>
          </a:xfrm>
          <a:custGeom>
            <a:avLst/>
            <a:gdLst/>
            <a:ahLst/>
            <a:cxnLst/>
            <a:rect l="0" t="0" r="0" b="0"/>
            <a:pathLst>
              <a:path w="160735" h="160735">
                <a:moveTo>
                  <a:pt x="53578" y="0"/>
                </a:moveTo>
                <a:lnTo>
                  <a:pt x="44648" y="8930"/>
                </a:lnTo>
                <a:lnTo>
                  <a:pt x="35718" y="26789"/>
                </a:lnTo>
                <a:lnTo>
                  <a:pt x="17859" y="44648"/>
                </a:lnTo>
                <a:lnTo>
                  <a:pt x="8929" y="53578"/>
                </a:lnTo>
                <a:lnTo>
                  <a:pt x="0" y="71437"/>
                </a:lnTo>
                <a:lnTo>
                  <a:pt x="0" y="71437"/>
                </a:lnTo>
                <a:lnTo>
                  <a:pt x="0" y="80367"/>
                </a:lnTo>
                <a:lnTo>
                  <a:pt x="17859" y="80367"/>
                </a:lnTo>
                <a:lnTo>
                  <a:pt x="35718" y="80367"/>
                </a:lnTo>
                <a:lnTo>
                  <a:pt x="71437" y="80367"/>
                </a:lnTo>
                <a:lnTo>
                  <a:pt x="98226" y="89297"/>
                </a:lnTo>
                <a:lnTo>
                  <a:pt x="125015" y="89297"/>
                </a:lnTo>
                <a:lnTo>
                  <a:pt x="151804" y="98226"/>
                </a:lnTo>
                <a:lnTo>
                  <a:pt x="160734" y="98226"/>
                </a:lnTo>
                <a:lnTo>
                  <a:pt x="160734" y="116086"/>
                </a:lnTo>
                <a:lnTo>
                  <a:pt x="151804" y="125015"/>
                </a:lnTo>
                <a:lnTo>
                  <a:pt x="133945" y="142875"/>
                </a:lnTo>
                <a:lnTo>
                  <a:pt x="107156" y="151804"/>
                </a:lnTo>
                <a:lnTo>
                  <a:pt x="80367" y="160734"/>
                </a:lnTo>
                <a:lnTo>
                  <a:pt x="62507" y="160734"/>
                </a:lnTo>
                <a:lnTo>
                  <a:pt x="44648" y="160734"/>
                </a:lnTo>
                <a:lnTo>
                  <a:pt x="35718" y="142875"/>
                </a:lnTo>
                <a:lnTo>
                  <a:pt x="35718" y="125015"/>
                </a:lnTo>
                <a:lnTo>
                  <a:pt x="35718" y="12501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2" name="Freeform 4111"/>
          <p:cNvSpPr/>
          <p:nvPr/>
        </p:nvSpPr>
        <p:spPr bwMode="auto">
          <a:xfrm>
            <a:off x="1491258" y="2768203"/>
            <a:ext cx="26790" cy="169665"/>
          </a:xfrm>
          <a:custGeom>
            <a:avLst/>
            <a:gdLst/>
            <a:ahLst/>
            <a:cxnLst/>
            <a:rect l="0" t="0" r="0" b="0"/>
            <a:pathLst>
              <a:path w="26790" h="169665">
                <a:moveTo>
                  <a:pt x="0" y="0"/>
                </a:moveTo>
                <a:lnTo>
                  <a:pt x="0" y="8930"/>
                </a:lnTo>
                <a:lnTo>
                  <a:pt x="0" y="26789"/>
                </a:lnTo>
                <a:lnTo>
                  <a:pt x="0" y="53578"/>
                </a:lnTo>
                <a:lnTo>
                  <a:pt x="8930" y="80367"/>
                </a:lnTo>
                <a:lnTo>
                  <a:pt x="17859" y="107156"/>
                </a:lnTo>
                <a:lnTo>
                  <a:pt x="17859" y="133945"/>
                </a:lnTo>
                <a:lnTo>
                  <a:pt x="26789" y="151804"/>
                </a:lnTo>
                <a:lnTo>
                  <a:pt x="26789" y="160734"/>
                </a:lnTo>
                <a:lnTo>
                  <a:pt x="26789" y="169664"/>
                </a:lnTo>
                <a:lnTo>
                  <a:pt x="26789" y="160734"/>
                </a:lnTo>
                <a:lnTo>
                  <a:pt x="26789" y="142875"/>
                </a:lnTo>
                <a:lnTo>
                  <a:pt x="17859" y="116086"/>
                </a:lnTo>
                <a:lnTo>
                  <a:pt x="17859" y="71437"/>
                </a:lnTo>
                <a:lnTo>
                  <a:pt x="1785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3" name="Freeform 4112"/>
          <p:cNvSpPr/>
          <p:nvPr/>
        </p:nvSpPr>
        <p:spPr bwMode="auto">
          <a:xfrm>
            <a:off x="1428750" y="2589609"/>
            <a:ext cx="53579" cy="35720"/>
          </a:xfrm>
          <a:custGeom>
            <a:avLst/>
            <a:gdLst/>
            <a:ahLst/>
            <a:cxnLst/>
            <a:rect l="0" t="0" r="0" b="0"/>
            <a:pathLst>
              <a:path w="53579" h="35720">
                <a:moveTo>
                  <a:pt x="26789" y="0"/>
                </a:moveTo>
                <a:lnTo>
                  <a:pt x="26789" y="8930"/>
                </a:lnTo>
                <a:lnTo>
                  <a:pt x="26789" y="8930"/>
                </a:lnTo>
                <a:lnTo>
                  <a:pt x="17859" y="17860"/>
                </a:lnTo>
                <a:lnTo>
                  <a:pt x="17859" y="26789"/>
                </a:lnTo>
                <a:lnTo>
                  <a:pt x="8930" y="26789"/>
                </a:lnTo>
                <a:lnTo>
                  <a:pt x="8930" y="35719"/>
                </a:lnTo>
                <a:lnTo>
                  <a:pt x="0" y="35719"/>
                </a:lnTo>
                <a:lnTo>
                  <a:pt x="0" y="35719"/>
                </a:lnTo>
                <a:lnTo>
                  <a:pt x="0" y="35719"/>
                </a:lnTo>
                <a:lnTo>
                  <a:pt x="8930" y="35719"/>
                </a:lnTo>
                <a:lnTo>
                  <a:pt x="17859" y="26789"/>
                </a:lnTo>
                <a:lnTo>
                  <a:pt x="35719" y="26789"/>
                </a:lnTo>
                <a:lnTo>
                  <a:pt x="53578" y="26789"/>
                </a:lnTo>
                <a:lnTo>
                  <a:pt x="53578"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4" name="Freeform 4113"/>
          <p:cNvSpPr/>
          <p:nvPr/>
        </p:nvSpPr>
        <p:spPr bwMode="auto">
          <a:xfrm>
            <a:off x="1589484" y="2598539"/>
            <a:ext cx="500064" cy="553641"/>
          </a:xfrm>
          <a:custGeom>
            <a:avLst/>
            <a:gdLst/>
            <a:ahLst/>
            <a:cxnLst/>
            <a:rect l="0" t="0" r="0" b="0"/>
            <a:pathLst>
              <a:path w="500064" h="553641">
                <a:moveTo>
                  <a:pt x="125016" y="107156"/>
                </a:moveTo>
                <a:lnTo>
                  <a:pt x="125016" y="107156"/>
                </a:lnTo>
                <a:lnTo>
                  <a:pt x="125016" y="98227"/>
                </a:lnTo>
                <a:lnTo>
                  <a:pt x="125016" y="98227"/>
                </a:lnTo>
                <a:lnTo>
                  <a:pt x="116086" y="89297"/>
                </a:lnTo>
                <a:lnTo>
                  <a:pt x="98227" y="80367"/>
                </a:lnTo>
                <a:lnTo>
                  <a:pt x="89297" y="80367"/>
                </a:lnTo>
                <a:lnTo>
                  <a:pt x="80368" y="80367"/>
                </a:lnTo>
                <a:lnTo>
                  <a:pt x="62508" y="98227"/>
                </a:lnTo>
                <a:lnTo>
                  <a:pt x="44649" y="116086"/>
                </a:lnTo>
                <a:lnTo>
                  <a:pt x="35719" y="151805"/>
                </a:lnTo>
                <a:lnTo>
                  <a:pt x="26789" y="187524"/>
                </a:lnTo>
                <a:lnTo>
                  <a:pt x="17860" y="223242"/>
                </a:lnTo>
                <a:lnTo>
                  <a:pt x="8930" y="258961"/>
                </a:lnTo>
                <a:lnTo>
                  <a:pt x="0" y="285750"/>
                </a:lnTo>
                <a:lnTo>
                  <a:pt x="0" y="303609"/>
                </a:lnTo>
                <a:lnTo>
                  <a:pt x="8930" y="303609"/>
                </a:lnTo>
                <a:lnTo>
                  <a:pt x="17860" y="303609"/>
                </a:lnTo>
                <a:lnTo>
                  <a:pt x="26789" y="285750"/>
                </a:lnTo>
                <a:lnTo>
                  <a:pt x="35719" y="258961"/>
                </a:lnTo>
                <a:lnTo>
                  <a:pt x="53579" y="223242"/>
                </a:lnTo>
                <a:lnTo>
                  <a:pt x="71438" y="187524"/>
                </a:lnTo>
                <a:lnTo>
                  <a:pt x="80368" y="160734"/>
                </a:lnTo>
                <a:lnTo>
                  <a:pt x="98227" y="133945"/>
                </a:lnTo>
                <a:lnTo>
                  <a:pt x="107157" y="116086"/>
                </a:lnTo>
                <a:lnTo>
                  <a:pt x="116086" y="107156"/>
                </a:lnTo>
                <a:lnTo>
                  <a:pt x="133946" y="125016"/>
                </a:lnTo>
                <a:lnTo>
                  <a:pt x="142875" y="151805"/>
                </a:lnTo>
                <a:lnTo>
                  <a:pt x="151805" y="196453"/>
                </a:lnTo>
                <a:lnTo>
                  <a:pt x="160735" y="241101"/>
                </a:lnTo>
                <a:lnTo>
                  <a:pt x="160735" y="294679"/>
                </a:lnTo>
                <a:lnTo>
                  <a:pt x="160735" y="348257"/>
                </a:lnTo>
                <a:lnTo>
                  <a:pt x="160735" y="401836"/>
                </a:lnTo>
                <a:lnTo>
                  <a:pt x="151805" y="446484"/>
                </a:lnTo>
                <a:lnTo>
                  <a:pt x="133946" y="491132"/>
                </a:lnTo>
                <a:lnTo>
                  <a:pt x="125016" y="517922"/>
                </a:lnTo>
                <a:lnTo>
                  <a:pt x="116086" y="535781"/>
                </a:lnTo>
                <a:lnTo>
                  <a:pt x="107157" y="553640"/>
                </a:lnTo>
                <a:lnTo>
                  <a:pt x="98227" y="553640"/>
                </a:lnTo>
                <a:lnTo>
                  <a:pt x="89297" y="553640"/>
                </a:lnTo>
                <a:lnTo>
                  <a:pt x="80368" y="535781"/>
                </a:lnTo>
                <a:lnTo>
                  <a:pt x="71438" y="508992"/>
                </a:lnTo>
                <a:lnTo>
                  <a:pt x="71438" y="482203"/>
                </a:lnTo>
                <a:lnTo>
                  <a:pt x="62508" y="437554"/>
                </a:lnTo>
                <a:lnTo>
                  <a:pt x="71438" y="383976"/>
                </a:lnTo>
                <a:lnTo>
                  <a:pt x="71438" y="321468"/>
                </a:lnTo>
                <a:lnTo>
                  <a:pt x="89297" y="258961"/>
                </a:lnTo>
                <a:lnTo>
                  <a:pt x="98227" y="196453"/>
                </a:lnTo>
                <a:lnTo>
                  <a:pt x="116086" y="142875"/>
                </a:lnTo>
                <a:lnTo>
                  <a:pt x="133946" y="98227"/>
                </a:lnTo>
                <a:lnTo>
                  <a:pt x="160735" y="62508"/>
                </a:lnTo>
                <a:lnTo>
                  <a:pt x="178594" y="44649"/>
                </a:lnTo>
                <a:lnTo>
                  <a:pt x="196454" y="35719"/>
                </a:lnTo>
                <a:lnTo>
                  <a:pt x="205383" y="44649"/>
                </a:lnTo>
                <a:lnTo>
                  <a:pt x="223243" y="62508"/>
                </a:lnTo>
                <a:lnTo>
                  <a:pt x="241102" y="80367"/>
                </a:lnTo>
                <a:lnTo>
                  <a:pt x="250032" y="107156"/>
                </a:lnTo>
                <a:lnTo>
                  <a:pt x="258961" y="133945"/>
                </a:lnTo>
                <a:lnTo>
                  <a:pt x="258961" y="160734"/>
                </a:lnTo>
                <a:lnTo>
                  <a:pt x="258961" y="178594"/>
                </a:lnTo>
                <a:lnTo>
                  <a:pt x="250032" y="187524"/>
                </a:lnTo>
                <a:lnTo>
                  <a:pt x="250032" y="187524"/>
                </a:lnTo>
                <a:lnTo>
                  <a:pt x="258961" y="178594"/>
                </a:lnTo>
                <a:lnTo>
                  <a:pt x="258961" y="151805"/>
                </a:lnTo>
                <a:lnTo>
                  <a:pt x="258961" y="116086"/>
                </a:lnTo>
                <a:lnTo>
                  <a:pt x="276821" y="80367"/>
                </a:lnTo>
                <a:lnTo>
                  <a:pt x="285750" y="44649"/>
                </a:lnTo>
                <a:lnTo>
                  <a:pt x="312539" y="17859"/>
                </a:lnTo>
                <a:lnTo>
                  <a:pt x="330399" y="0"/>
                </a:lnTo>
                <a:lnTo>
                  <a:pt x="366118" y="8930"/>
                </a:lnTo>
                <a:lnTo>
                  <a:pt x="392907" y="26789"/>
                </a:lnTo>
                <a:lnTo>
                  <a:pt x="428625" y="44649"/>
                </a:lnTo>
                <a:lnTo>
                  <a:pt x="446485" y="71438"/>
                </a:lnTo>
                <a:lnTo>
                  <a:pt x="464344" y="98227"/>
                </a:lnTo>
                <a:lnTo>
                  <a:pt x="473274" y="116086"/>
                </a:lnTo>
                <a:lnTo>
                  <a:pt x="482204" y="133945"/>
                </a:lnTo>
                <a:lnTo>
                  <a:pt x="491133" y="133945"/>
                </a:lnTo>
                <a:lnTo>
                  <a:pt x="500063" y="125016"/>
                </a:lnTo>
                <a:lnTo>
                  <a:pt x="500063"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5" name="Freeform 4114"/>
          <p:cNvSpPr/>
          <p:nvPr/>
        </p:nvSpPr>
        <p:spPr bwMode="auto">
          <a:xfrm>
            <a:off x="687586" y="3402211"/>
            <a:ext cx="285751" cy="401836"/>
          </a:xfrm>
          <a:custGeom>
            <a:avLst/>
            <a:gdLst/>
            <a:ahLst/>
            <a:cxnLst/>
            <a:rect l="0" t="0" r="0" b="0"/>
            <a:pathLst>
              <a:path w="285751" h="401836">
                <a:moveTo>
                  <a:pt x="250031" y="71437"/>
                </a:moveTo>
                <a:lnTo>
                  <a:pt x="250031" y="62507"/>
                </a:lnTo>
                <a:lnTo>
                  <a:pt x="241102" y="62507"/>
                </a:lnTo>
                <a:lnTo>
                  <a:pt x="232172" y="62507"/>
                </a:lnTo>
                <a:lnTo>
                  <a:pt x="223242" y="53578"/>
                </a:lnTo>
                <a:lnTo>
                  <a:pt x="223242" y="44648"/>
                </a:lnTo>
                <a:lnTo>
                  <a:pt x="205383" y="35718"/>
                </a:lnTo>
                <a:lnTo>
                  <a:pt x="187523" y="26789"/>
                </a:lnTo>
                <a:lnTo>
                  <a:pt x="178594" y="17859"/>
                </a:lnTo>
                <a:lnTo>
                  <a:pt x="160734" y="8929"/>
                </a:lnTo>
                <a:lnTo>
                  <a:pt x="142875" y="0"/>
                </a:lnTo>
                <a:lnTo>
                  <a:pt x="116086" y="8929"/>
                </a:lnTo>
                <a:lnTo>
                  <a:pt x="98227" y="8929"/>
                </a:lnTo>
                <a:lnTo>
                  <a:pt x="71438" y="26789"/>
                </a:lnTo>
                <a:lnTo>
                  <a:pt x="44648" y="44648"/>
                </a:lnTo>
                <a:lnTo>
                  <a:pt x="26789" y="80367"/>
                </a:lnTo>
                <a:lnTo>
                  <a:pt x="17859" y="116085"/>
                </a:lnTo>
                <a:lnTo>
                  <a:pt x="0" y="160734"/>
                </a:lnTo>
                <a:lnTo>
                  <a:pt x="0" y="214312"/>
                </a:lnTo>
                <a:lnTo>
                  <a:pt x="0" y="267890"/>
                </a:lnTo>
                <a:lnTo>
                  <a:pt x="17859" y="312539"/>
                </a:lnTo>
                <a:lnTo>
                  <a:pt x="26789" y="348257"/>
                </a:lnTo>
                <a:lnTo>
                  <a:pt x="53578" y="375046"/>
                </a:lnTo>
                <a:lnTo>
                  <a:pt x="89297" y="392906"/>
                </a:lnTo>
                <a:lnTo>
                  <a:pt x="125016" y="401835"/>
                </a:lnTo>
                <a:lnTo>
                  <a:pt x="160734" y="401835"/>
                </a:lnTo>
                <a:lnTo>
                  <a:pt x="205383" y="392906"/>
                </a:lnTo>
                <a:lnTo>
                  <a:pt x="241102" y="375046"/>
                </a:lnTo>
                <a:lnTo>
                  <a:pt x="267891" y="348257"/>
                </a:lnTo>
                <a:lnTo>
                  <a:pt x="285750" y="312539"/>
                </a:lnTo>
                <a:lnTo>
                  <a:pt x="28575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6" name="Freeform 4115"/>
          <p:cNvSpPr/>
          <p:nvPr/>
        </p:nvSpPr>
        <p:spPr bwMode="auto">
          <a:xfrm>
            <a:off x="937617" y="3518296"/>
            <a:ext cx="187525" cy="178595"/>
          </a:xfrm>
          <a:custGeom>
            <a:avLst/>
            <a:gdLst/>
            <a:ahLst/>
            <a:cxnLst/>
            <a:rect l="0" t="0" r="0" b="0"/>
            <a:pathLst>
              <a:path w="187525" h="178595">
                <a:moveTo>
                  <a:pt x="0" y="0"/>
                </a:moveTo>
                <a:lnTo>
                  <a:pt x="0" y="8930"/>
                </a:lnTo>
                <a:lnTo>
                  <a:pt x="0" y="26790"/>
                </a:lnTo>
                <a:lnTo>
                  <a:pt x="0" y="44649"/>
                </a:lnTo>
                <a:lnTo>
                  <a:pt x="8930" y="71438"/>
                </a:lnTo>
                <a:lnTo>
                  <a:pt x="17860" y="107157"/>
                </a:lnTo>
                <a:lnTo>
                  <a:pt x="26789" y="133946"/>
                </a:lnTo>
                <a:lnTo>
                  <a:pt x="35719" y="151805"/>
                </a:lnTo>
                <a:lnTo>
                  <a:pt x="53578" y="169665"/>
                </a:lnTo>
                <a:lnTo>
                  <a:pt x="62508" y="178594"/>
                </a:lnTo>
                <a:lnTo>
                  <a:pt x="71438" y="178594"/>
                </a:lnTo>
                <a:lnTo>
                  <a:pt x="89297" y="169665"/>
                </a:lnTo>
                <a:lnTo>
                  <a:pt x="98227" y="151805"/>
                </a:lnTo>
                <a:lnTo>
                  <a:pt x="98227" y="133946"/>
                </a:lnTo>
                <a:lnTo>
                  <a:pt x="98227" y="98227"/>
                </a:lnTo>
                <a:lnTo>
                  <a:pt x="89297" y="71438"/>
                </a:lnTo>
                <a:lnTo>
                  <a:pt x="80367" y="44649"/>
                </a:lnTo>
                <a:lnTo>
                  <a:pt x="71438" y="26790"/>
                </a:lnTo>
                <a:lnTo>
                  <a:pt x="71438" y="17860"/>
                </a:lnTo>
                <a:lnTo>
                  <a:pt x="71438" y="17860"/>
                </a:lnTo>
                <a:lnTo>
                  <a:pt x="80367" y="35719"/>
                </a:lnTo>
                <a:lnTo>
                  <a:pt x="89297" y="53579"/>
                </a:lnTo>
                <a:lnTo>
                  <a:pt x="107157" y="80368"/>
                </a:lnTo>
                <a:lnTo>
                  <a:pt x="125016" y="107157"/>
                </a:lnTo>
                <a:lnTo>
                  <a:pt x="142875" y="133946"/>
                </a:lnTo>
                <a:lnTo>
                  <a:pt x="151805" y="142875"/>
                </a:lnTo>
                <a:lnTo>
                  <a:pt x="160735" y="151805"/>
                </a:lnTo>
                <a:lnTo>
                  <a:pt x="178594" y="151805"/>
                </a:lnTo>
                <a:lnTo>
                  <a:pt x="187524" y="142875"/>
                </a:lnTo>
                <a:lnTo>
                  <a:pt x="187524" y="125016"/>
                </a:lnTo>
                <a:lnTo>
                  <a:pt x="187524" y="89297"/>
                </a:lnTo>
                <a:lnTo>
                  <a:pt x="178594" y="53579"/>
                </a:lnTo>
                <a:lnTo>
                  <a:pt x="178594"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7" name="Freeform 4116"/>
          <p:cNvSpPr/>
          <p:nvPr/>
        </p:nvSpPr>
        <p:spPr bwMode="auto">
          <a:xfrm>
            <a:off x="1089422" y="3446859"/>
            <a:ext cx="258962" cy="187524"/>
          </a:xfrm>
          <a:custGeom>
            <a:avLst/>
            <a:gdLst/>
            <a:ahLst/>
            <a:cxnLst/>
            <a:rect l="0" t="0" r="0" b="0"/>
            <a:pathLst>
              <a:path w="258962" h="187524">
                <a:moveTo>
                  <a:pt x="0" y="8930"/>
                </a:moveTo>
                <a:lnTo>
                  <a:pt x="8930" y="8930"/>
                </a:lnTo>
                <a:lnTo>
                  <a:pt x="8930" y="26789"/>
                </a:lnTo>
                <a:lnTo>
                  <a:pt x="17859" y="53578"/>
                </a:lnTo>
                <a:lnTo>
                  <a:pt x="26789" y="80367"/>
                </a:lnTo>
                <a:lnTo>
                  <a:pt x="35719" y="107156"/>
                </a:lnTo>
                <a:lnTo>
                  <a:pt x="44648" y="133945"/>
                </a:lnTo>
                <a:lnTo>
                  <a:pt x="53578" y="160734"/>
                </a:lnTo>
                <a:lnTo>
                  <a:pt x="62508" y="169664"/>
                </a:lnTo>
                <a:lnTo>
                  <a:pt x="71437" y="178594"/>
                </a:lnTo>
                <a:lnTo>
                  <a:pt x="80367" y="187523"/>
                </a:lnTo>
                <a:lnTo>
                  <a:pt x="89297" y="178594"/>
                </a:lnTo>
                <a:lnTo>
                  <a:pt x="89297" y="160734"/>
                </a:lnTo>
                <a:lnTo>
                  <a:pt x="89297" y="142875"/>
                </a:lnTo>
                <a:lnTo>
                  <a:pt x="80367" y="107156"/>
                </a:lnTo>
                <a:lnTo>
                  <a:pt x="80367" y="80367"/>
                </a:lnTo>
                <a:lnTo>
                  <a:pt x="80367" y="62508"/>
                </a:lnTo>
                <a:lnTo>
                  <a:pt x="80367" y="53578"/>
                </a:lnTo>
                <a:lnTo>
                  <a:pt x="80367" y="53578"/>
                </a:lnTo>
                <a:lnTo>
                  <a:pt x="98227" y="62508"/>
                </a:lnTo>
                <a:lnTo>
                  <a:pt x="107156" y="80367"/>
                </a:lnTo>
                <a:lnTo>
                  <a:pt x="116086" y="98227"/>
                </a:lnTo>
                <a:lnTo>
                  <a:pt x="125016" y="116086"/>
                </a:lnTo>
                <a:lnTo>
                  <a:pt x="133945" y="133945"/>
                </a:lnTo>
                <a:lnTo>
                  <a:pt x="142875" y="151805"/>
                </a:lnTo>
                <a:lnTo>
                  <a:pt x="151805" y="151805"/>
                </a:lnTo>
                <a:lnTo>
                  <a:pt x="160734" y="151805"/>
                </a:lnTo>
                <a:lnTo>
                  <a:pt x="160734" y="142875"/>
                </a:lnTo>
                <a:lnTo>
                  <a:pt x="169664" y="116086"/>
                </a:lnTo>
                <a:lnTo>
                  <a:pt x="160734" y="89297"/>
                </a:lnTo>
                <a:lnTo>
                  <a:pt x="160734" y="62508"/>
                </a:lnTo>
                <a:lnTo>
                  <a:pt x="160734" y="26789"/>
                </a:lnTo>
                <a:lnTo>
                  <a:pt x="169664" y="8930"/>
                </a:lnTo>
                <a:lnTo>
                  <a:pt x="169664" y="0"/>
                </a:lnTo>
                <a:lnTo>
                  <a:pt x="178594" y="8930"/>
                </a:lnTo>
                <a:lnTo>
                  <a:pt x="196453" y="26789"/>
                </a:lnTo>
                <a:lnTo>
                  <a:pt x="214312" y="44648"/>
                </a:lnTo>
                <a:lnTo>
                  <a:pt x="223242" y="62508"/>
                </a:lnTo>
                <a:lnTo>
                  <a:pt x="241101" y="89297"/>
                </a:lnTo>
                <a:lnTo>
                  <a:pt x="250031" y="98227"/>
                </a:lnTo>
                <a:lnTo>
                  <a:pt x="258961" y="107156"/>
                </a:lnTo>
                <a:lnTo>
                  <a:pt x="258961" y="98227"/>
                </a:lnTo>
                <a:lnTo>
                  <a:pt x="258961"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8" name="Freeform 4117"/>
          <p:cNvSpPr/>
          <p:nvPr/>
        </p:nvSpPr>
        <p:spPr bwMode="auto">
          <a:xfrm>
            <a:off x="616149" y="3384351"/>
            <a:ext cx="687586" cy="482204"/>
          </a:xfrm>
          <a:custGeom>
            <a:avLst/>
            <a:gdLst/>
            <a:ahLst/>
            <a:cxnLst/>
            <a:rect l="0" t="0" r="0" b="0"/>
            <a:pathLst>
              <a:path w="687586" h="482204">
                <a:moveTo>
                  <a:pt x="89296" y="205383"/>
                </a:moveTo>
                <a:lnTo>
                  <a:pt x="89296" y="205383"/>
                </a:lnTo>
                <a:lnTo>
                  <a:pt x="80367" y="205383"/>
                </a:lnTo>
                <a:lnTo>
                  <a:pt x="71437" y="214313"/>
                </a:lnTo>
                <a:lnTo>
                  <a:pt x="62507" y="214313"/>
                </a:lnTo>
                <a:lnTo>
                  <a:pt x="53578" y="223242"/>
                </a:lnTo>
                <a:lnTo>
                  <a:pt x="53578" y="223242"/>
                </a:lnTo>
                <a:lnTo>
                  <a:pt x="44648" y="223242"/>
                </a:lnTo>
                <a:lnTo>
                  <a:pt x="44648" y="223242"/>
                </a:lnTo>
                <a:lnTo>
                  <a:pt x="44648" y="214313"/>
                </a:lnTo>
                <a:lnTo>
                  <a:pt x="53578" y="205383"/>
                </a:lnTo>
                <a:lnTo>
                  <a:pt x="53578" y="187524"/>
                </a:lnTo>
                <a:lnTo>
                  <a:pt x="44648" y="169664"/>
                </a:lnTo>
                <a:lnTo>
                  <a:pt x="44648" y="151805"/>
                </a:lnTo>
                <a:lnTo>
                  <a:pt x="35718" y="125016"/>
                </a:lnTo>
                <a:lnTo>
                  <a:pt x="26789" y="116086"/>
                </a:lnTo>
                <a:lnTo>
                  <a:pt x="26789" y="98227"/>
                </a:lnTo>
                <a:lnTo>
                  <a:pt x="17859" y="98227"/>
                </a:lnTo>
                <a:lnTo>
                  <a:pt x="8929" y="98227"/>
                </a:lnTo>
                <a:lnTo>
                  <a:pt x="8929" y="116086"/>
                </a:lnTo>
                <a:lnTo>
                  <a:pt x="0" y="133945"/>
                </a:lnTo>
                <a:lnTo>
                  <a:pt x="0" y="169664"/>
                </a:lnTo>
                <a:lnTo>
                  <a:pt x="0" y="205383"/>
                </a:lnTo>
                <a:lnTo>
                  <a:pt x="0" y="258961"/>
                </a:lnTo>
                <a:lnTo>
                  <a:pt x="0" y="303610"/>
                </a:lnTo>
                <a:lnTo>
                  <a:pt x="8929" y="357188"/>
                </a:lnTo>
                <a:lnTo>
                  <a:pt x="8929" y="401836"/>
                </a:lnTo>
                <a:lnTo>
                  <a:pt x="8929" y="437555"/>
                </a:lnTo>
                <a:lnTo>
                  <a:pt x="17859" y="464344"/>
                </a:lnTo>
                <a:lnTo>
                  <a:pt x="26789" y="473274"/>
                </a:lnTo>
                <a:lnTo>
                  <a:pt x="26789" y="482203"/>
                </a:lnTo>
                <a:lnTo>
                  <a:pt x="35718" y="473274"/>
                </a:lnTo>
                <a:lnTo>
                  <a:pt x="44648" y="446485"/>
                </a:lnTo>
                <a:lnTo>
                  <a:pt x="53578" y="410766"/>
                </a:lnTo>
                <a:lnTo>
                  <a:pt x="53578" y="357188"/>
                </a:lnTo>
                <a:lnTo>
                  <a:pt x="62507" y="303610"/>
                </a:lnTo>
                <a:lnTo>
                  <a:pt x="71437" y="241102"/>
                </a:lnTo>
                <a:lnTo>
                  <a:pt x="71437" y="187524"/>
                </a:lnTo>
                <a:lnTo>
                  <a:pt x="80367" y="133945"/>
                </a:lnTo>
                <a:lnTo>
                  <a:pt x="89296" y="98227"/>
                </a:lnTo>
                <a:lnTo>
                  <a:pt x="98226" y="89297"/>
                </a:lnTo>
                <a:lnTo>
                  <a:pt x="107156" y="98227"/>
                </a:lnTo>
                <a:lnTo>
                  <a:pt x="116085" y="125016"/>
                </a:lnTo>
                <a:lnTo>
                  <a:pt x="125015" y="169664"/>
                </a:lnTo>
                <a:lnTo>
                  <a:pt x="142875" y="223242"/>
                </a:lnTo>
                <a:lnTo>
                  <a:pt x="151804" y="285750"/>
                </a:lnTo>
                <a:lnTo>
                  <a:pt x="169664" y="339328"/>
                </a:lnTo>
                <a:lnTo>
                  <a:pt x="178593" y="383977"/>
                </a:lnTo>
                <a:lnTo>
                  <a:pt x="187523" y="419695"/>
                </a:lnTo>
                <a:lnTo>
                  <a:pt x="196453" y="437555"/>
                </a:lnTo>
                <a:lnTo>
                  <a:pt x="205382" y="437555"/>
                </a:lnTo>
                <a:lnTo>
                  <a:pt x="214312" y="419695"/>
                </a:lnTo>
                <a:lnTo>
                  <a:pt x="223242" y="392906"/>
                </a:lnTo>
                <a:lnTo>
                  <a:pt x="232171" y="339328"/>
                </a:lnTo>
                <a:lnTo>
                  <a:pt x="241101" y="276820"/>
                </a:lnTo>
                <a:lnTo>
                  <a:pt x="250031" y="214313"/>
                </a:lnTo>
                <a:lnTo>
                  <a:pt x="258960" y="151805"/>
                </a:lnTo>
                <a:lnTo>
                  <a:pt x="267890" y="89297"/>
                </a:lnTo>
                <a:lnTo>
                  <a:pt x="276820" y="44649"/>
                </a:lnTo>
                <a:lnTo>
                  <a:pt x="276820" y="26789"/>
                </a:lnTo>
                <a:lnTo>
                  <a:pt x="285750" y="35719"/>
                </a:lnTo>
                <a:lnTo>
                  <a:pt x="285750" y="62508"/>
                </a:lnTo>
                <a:lnTo>
                  <a:pt x="294679" y="116086"/>
                </a:lnTo>
                <a:lnTo>
                  <a:pt x="303609" y="169664"/>
                </a:lnTo>
                <a:lnTo>
                  <a:pt x="303609" y="232172"/>
                </a:lnTo>
                <a:lnTo>
                  <a:pt x="312539" y="285750"/>
                </a:lnTo>
                <a:lnTo>
                  <a:pt x="321468" y="330399"/>
                </a:lnTo>
                <a:lnTo>
                  <a:pt x="330398" y="357188"/>
                </a:lnTo>
                <a:lnTo>
                  <a:pt x="339328" y="366117"/>
                </a:lnTo>
                <a:lnTo>
                  <a:pt x="348257" y="357188"/>
                </a:lnTo>
                <a:lnTo>
                  <a:pt x="357187" y="339328"/>
                </a:lnTo>
                <a:lnTo>
                  <a:pt x="366117" y="303610"/>
                </a:lnTo>
                <a:lnTo>
                  <a:pt x="375046" y="250031"/>
                </a:lnTo>
                <a:lnTo>
                  <a:pt x="383976" y="196453"/>
                </a:lnTo>
                <a:lnTo>
                  <a:pt x="392906" y="142875"/>
                </a:lnTo>
                <a:lnTo>
                  <a:pt x="401835" y="89297"/>
                </a:lnTo>
                <a:lnTo>
                  <a:pt x="419695" y="44649"/>
                </a:lnTo>
                <a:lnTo>
                  <a:pt x="428625" y="26789"/>
                </a:lnTo>
                <a:lnTo>
                  <a:pt x="437554" y="35719"/>
                </a:lnTo>
                <a:lnTo>
                  <a:pt x="446484" y="71438"/>
                </a:lnTo>
                <a:lnTo>
                  <a:pt x="455414" y="116086"/>
                </a:lnTo>
                <a:lnTo>
                  <a:pt x="464343" y="169664"/>
                </a:lnTo>
                <a:lnTo>
                  <a:pt x="464343" y="232172"/>
                </a:lnTo>
                <a:lnTo>
                  <a:pt x="473273" y="285750"/>
                </a:lnTo>
                <a:lnTo>
                  <a:pt x="482203" y="321469"/>
                </a:lnTo>
                <a:lnTo>
                  <a:pt x="491132" y="348258"/>
                </a:lnTo>
                <a:lnTo>
                  <a:pt x="491132" y="348258"/>
                </a:lnTo>
                <a:lnTo>
                  <a:pt x="500062" y="339328"/>
                </a:lnTo>
                <a:lnTo>
                  <a:pt x="500062" y="312539"/>
                </a:lnTo>
                <a:lnTo>
                  <a:pt x="508992" y="267891"/>
                </a:lnTo>
                <a:lnTo>
                  <a:pt x="508992" y="205383"/>
                </a:lnTo>
                <a:lnTo>
                  <a:pt x="517921" y="151805"/>
                </a:lnTo>
                <a:lnTo>
                  <a:pt x="517921" y="89297"/>
                </a:lnTo>
                <a:lnTo>
                  <a:pt x="526851" y="44649"/>
                </a:lnTo>
                <a:lnTo>
                  <a:pt x="544710" y="8930"/>
                </a:lnTo>
                <a:lnTo>
                  <a:pt x="553640" y="8930"/>
                </a:lnTo>
                <a:lnTo>
                  <a:pt x="571500" y="26789"/>
                </a:lnTo>
                <a:lnTo>
                  <a:pt x="580429" y="71438"/>
                </a:lnTo>
                <a:lnTo>
                  <a:pt x="589359" y="116086"/>
                </a:lnTo>
                <a:lnTo>
                  <a:pt x="607218" y="169664"/>
                </a:lnTo>
                <a:lnTo>
                  <a:pt x="607218" y="205383"/>
                </a:lnTo>
                <a:lnTo>
                  <a:pt x="616148" y="232172"/>
                </a:lnTo>
                <a:lnTo>
                  <a:pt x="625078" y="250031"/>
                </a:lnTo>
                <a:lnTo>
                  <a:pt x="625078" y="250031"/>
                </a:lnTo>
                <a:lnTo>
                  <a:pt x="625078" y="232172"/>
                </a:lnTo>
                <a:lnTo>
                  <a:pt x="634007" y="196453"/>
                </a:lnTo>
                <a:lnTo>
                  <a:pt x="634007" y="151805"/>
                </a:lnTo>
                <a:lnTo>
                  <a:pt x="634007" y="98227"/>
                </a:lnTo>
                <a:lnTo>
                  <a:pt x="634007" y="44649"/>
                </a:lnTo>
                <a:lnTo>
                  <a:pt x="642937" y="8930"/>
                </a:lnTo>
                <a:lnTo>
                  <a:pt x="651867" y="0"/>
                </a:lnTo>
                <a:lnTo>
                  <a:pt x="660796" y="8930"/>
                </a:lnTo>
                <a:lnTo>
                  <a:pt x="669726" y="44649"/>
                </a:lnTo>
                <a:lnTo>
                  <a:pt x="678656" y="89297"/>
                </a:lnTo>
                <a:lnTo>
                  <a:pt x="678656" y="133945"/>
                </a:lnTo>
                <a:lnTo>
                  <a:pt x="687585" y="178594"/>
                </a:lnTo>
                <a:lnTo>
                  <a:pt x="687585" y="214313"/>
                </a:lnTo>
                <a:lnTo>
                  <a:pt x="687585" y="241102"/>
                </a:lnTo>
                <a:lnTo>
                  <a:pt x="687585" y="250031"/>
                </a:lnTo>
                <a:lnTo>
                  <a:pt x="687585" y="241102"/>
                </a:lnTo>
                <a:lnTo>
                  <a:pt x="687585"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19" name="Freeform 4118"/>
          <p:cNvSpPr/>
          <p:nvPr/>
        </p:nvSpPr>
        <p:spPr bwMode="auto">
          <a:xfrm>
            <a:off x="910828" y="3857625"/>
            <a:ext cx="330400" cy="419696"/>
          </a:xfrm>
          <a:custGeom>
            <a:avLst/>
            <a:gdLst/>
            <a:ahLst/>
            <a:cxnLst/>
            <a:rect l="0" t="0" r="0" b="0"/>
            <a:pathLst>
              <a:path w="330400" h="419696">
                <a:moveTo>
                  <a:pt x="214313" y="80367"/>
                </a:moveTo>
                <a:lnTo>
                  <a:pt x="205383" y="71437"/>
                </a:lnTo>
                <a:lnTo>
                  <a:pt x="196453" y="62507"/>
                </a:lnTo>
                <a:lnTo>
                  <a:pt x="187524" y="53578"/>
                </a:lnTo>
                <a:lnTo>
                  <a:pt x="169664" y="35718"/>
                </a:lnTo>
                <a:lnTo>
                  <a:pt x="151805" y="26789"/>
                </a:lnTo>
                <a:lnTo>
                  <a:pt x="133946" y="8929"/>
                </a:lnTo>
                <a:lnTo>
                  <a:pt x="107156" y="8929"/>
                </a:lnTo>
                <a:lnTo>
                  <a:pt x="89297" y="0"/>
                </a:lnTo>
                <a:lnTo>
                  <a:pt x="71438" y="17859"/>
                </a:lnTo>
                <a:lnTo>
                  <a:pt x="53578" y="35718"/>
                </a:lnTo>
                <a:lnTo>
                  <a:pt x="35719" y="62507"/>
                </a:lnTo>
                <a:lnTo>
                  <a:pt x="17860" y="98226"/>
                </a:lnTo>
                <a:lnTo>
                  <a:pt x="8930" y="142875"/>
                </a:lnTo>
                <a:lnTo>
                  <a:pt x="0" y="196453"/>
                </a:lnTo>
                <a:lnTo>
                  <a:pt x="0" y="250031"/>
                </a:lnTo>
                <a:lnTo>
                  <a:pt x="8930" y="294679"/>
                </a:lnTo>
                <a:lnTo>
                  <a:pt x="26789" y="339328"/>
                </a:lnTo>
                <a:lnTo>
                  <a:pt x="53578" y="375046"/>
                </a:lnTo>
                <a:lnTo>
                  <a:pt x="80367" y="401836"/>
                </a:lnTo>
                <a:lnTo>
                  <a:pt x="125016" y="419695"/>
                </a:lnTo>
                <a:lnTo>
                  <a:pt x="160735" y="419695"/>
                </a:lnTo>
                <a:lnTo>
                  <a:pt x="214313" y="410765"/>
                </a:lnTo>
                <a:lnTo>
                  <a:pt x="258961" y="383976"/>
                </a:lnTo>
                <a:lnTo>
                  <a:pt x="294680" y="348257"/>
                </a:lnTo>
                <a:lnTo>
                  <a:pt x="330399" y="303609"/>
                </a:lnTo>
                <a:lnTo>
                  <a:pt x="330399" y="30360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0" name="Freeform 4119"/>
          <p:cNvSpPr/>
          <p:nvPr/>
        </p:nvSpPr>
        <p:spPr bwMode="auto">
          <a:xfrm>
            <a:off x="1178719" y="3973711"/>
            <a:ext cx="232173" cy="169665"/>
          </a:xfrm>
          <a:custGeom>
            <a:avLst/>
            <a:gdLst/>
            <a:ahLst/>
            <a:cxnLst/>
            <a:rect l="0" t="0" r="0" b="0"/>
            <a:pathLst>
              <a:path w="232173" h="169665">
                <a:moveTo>
                  <a:pt x="0" y="44648"/>
                </a:moveTo>
                <a:lnTo>
                  <a:pt x="0" y="53578"/>
                </a:lnTo>
                <a:lnTo>
                  <a:pt x="0" y="62507"/>
                </a:lnTo>
                <a:lnTo>
                  <a:pt x="8930" y="80367"/>
                </a:lnTo>
                <a:lnTo>
                  <a:pt x="17859" y="98226"/>
                </a:lnTo>
                <a:lnTo>
                  <a:pt x="26789" y="125015"/>
                </a:lnTo>
                <a:lnTo>
                  <a:pt x="44648" y="142875"/>
                </a:lnTo>
                <a:lnTo>
                  <a:pt x="62508" y="160734"/>
                </a:lnTo>
                <a:lnTo>
                  <a:pt x="80367" y="169664"/>
                </a:lnTo>
                <a:lnTo>
                  <a:pt x="98226" y="169664"/>
                </a:lnTo>
                <a:lnTo>
                  <a:pt x="107156" y="169664"/>
                </a:lnTo>
                <a:lnTo>
                  <a:pt x="116086" y="160734"/>
                </a:lnTo>
                <a:lnTo>
                  <a:pt x="125015" y="142875"/>
                </a:lnTo>
                <a:lnTo>
                  <a:pt x="125015" y="125015"/>
                </a:lnTo>
                <a:lnTo>
                  <a:pt x="116086" y="89296"/>
                </a:lnTo>
                <a:lnTo>
                  <a:pt x="107156" y="62507"/>
                </a:lnTo>
                <a:lnTo>
                  <a:pt x="89297" y="26789"/>
                </a:lnTo>
                <a:lnTo>
                  <a:pt x="89297" y="8929"/>
                </a:lnTo>
                <a:lnTo>
                  <a:pt x="80367" y="0"/>
                </a:lnTo>
                <a:lnTo>
                  <a:pt x="89297" y="8929"/>
                </a:lnTo>
                <a:lnTo>
                  <a:pt x="107156" y="26789"/>
                </a:lnTo>
                <a:lnTo>
                  <a:pt x="125015" y="44648"/>
                </a:lnTo>
                <a:lnTo>
                  <a:pt x="142875" y="71437"/>
                </a:lnTo>
                <a:lnTo>
                  <a:pt x="151804" y="98226"/>
                </a:lnTo>
                <a:lnTo>
                  <a:pt x="169664" y="116085"/>
                </a:lnTo>
                <a:lnTo>
                  <a:pt x="187523" y="133945"/>
                </a:lnTo>
                <a:lnTo>
                  <a:pt x="205383" y="133945"/>
                </a:lnTo>
                <a:lnTo>
                  <a:pt x="214312" y="125015"/>
                </a:lnTo>
                <a:lnTo>
                  <a:pt x="223242" y="116085"/>
                </a:lnTo>
                <a:lnTo>
                  <a:pt x="232172" y="89296"/>
                </a:lnTo>
                <a:lnTo>
                  <a:pt x="232172"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1" name="Freeform 4120"/>
          <p:cNvSpPr/>
          <p:nvPr/>
        </p:nvSpPr>
        <p:spPr bwMode="auto">
          <a:xfrm>
            <a:off x="1393031" y="3875484"/>
            <a:ext cx="151806" cy="142876"/>
          </a:xfrm>
          <a:custGeom>
            <a:avLst/>
            <a:gdLst/>
            <a:ahLst/>
            <a:cxnLst/>
            <a:rect l="0" t="0" r="0" b="0"/>
            <a:pathLst>
              <a:path w="151806" h="142876">
                <a:moveTo>
                  <a:pt x="44649" y="8930"/>
                </a:moveTo>
                <a:lnTo>
                  <a:pt x="44649" y="0"/>
                </a:lnTo>
                <a:lnTo>
                  <a:pt x="35719" y="0"/>
                </a:lnTo>
                <a:lnTo>
                  <a:pt x="26789" y="0"/>
                </a:lnTo>
                <a:lnTo>
                  <a:pt x="17860" y="0"/>
                </a:lnTo>
                <a:lnTo>
                  <a:pt x="8930" y="0"/>
                </a:lnTo>
                <a:lnTo>
                  <a:pt x="0" y="8930"/>
                </a:lnTo>
                <a:lnTo>
                  <a:pt x="0" y="17859"/>
                </a:lnTo>
                <a:lnTo>
                  <a:pt x="0" y="35719"/>
                </a:lnTo>
                <a:lnTo>
                  <a:pt x="0" y="62508"/>
                </a:lnTo>
                <a:lnTo>
                  <a:pt x="8930" y="89297"/>
                </a:lnTo>
                <a:lnTo>
                  <a:pt x="17860" y="107156"/>
                </a:lnTo>
                <a:lnTo>
                  <a:pt x="35719" y="125016"/>
                </a:lnTo>
                <a:lnTo>
                  <a:pt x="53578" y="133945"/>
                </a:lnTo>
                <a:lnTo>
                  <a:pt x="80367" y="142875"/>
                </a:lnTo>
                <a:lnTo>
                  <a:pt x="107157" y="133945"/>
                </a:lnTo>
                <a:lnTo>
                  <a:pt x="125016" y="125016"/>
                </a:lnTo>
                <a:lnTo>
                  <a:pt x="151805" y="98227"/>
                </a:lnTo>
                <a:lnTo>
                  <a:pt x="151805"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2" name="Freeform 4121"/>
          <p:cNvSpPr/>
          <p:nvPr/>
        </p:nvSpPr>
        <p:spPr bwMode="auto">
          <a:xfrm>
            <a:off x="1518047" y="3536156"/>
            <a:ext cx="687587" cy="428626"/>
          </a:xfrm>
          <a:custGeom>
            <a:avLst/>
            <a:gdLst/>
            <a:ahLst/>
            <a:cxnLst/>
            <a:rect l="0" t="0" r="0" b="0"/>
            <a:pathLst>
              <a:path w="687587" h="428626">
                <a:moveTo>
                  <a:pt x="0" y="303609"/>
                </a:moveTo>
                <a:lnTo>
                  <a:pt x="0" y="312539"/>
                </a:lnTo>
                <a:lnTo>
                  <a:pt x="8930" y="330398"/>
                </a:lnTo>
                <a:lnTo>
                  <a:pt x="17859" y="348258"/>
                </a:lnTo>
                <a:lnTo>
                  <a:pt x="26789" y="375047"/>
                </a:lnTo>
                <a:lnTo>
                  <a:pt x="44648" y="392906"/>
                </a:lnTo>
                <a:lnTo>
                  <a:pt x="53578" y="410765"/>
                </a:lnTo>
                <a:lnTo>
                  <a:pt x="71437" y="419695"/>
                </a:lnTo>
                <a:lnTo>
                  <a:pt x="80367" y="428625"/>
                </a:lnTo>
                <a:lnTo>
                  <a:pt x="98226" y="428625"/>
                </a:lnTo>
                <a:lnTo>
                  <a:pt x="107156" y="419695"/>
                </a:lnTo>
                <a:lnTo>
                  <a:pt x="107156" y="401836"/>
                </a:lnTo>
                <a:lnTo>
                  <a:pt x="116086" y="392906"/>
                </a:lnTo>
                <a:lnTo>
                  <a:pt x="116086" y="366117"/>
                </a:lnTo>
                <a:lnTo>
                  <a:pt x="107156" y="330398"/>
                </a:lnTo>
                <a:lnTo>
                  <a:pt x="98226" y="303609"/>
                </a:lnTo>
                <a:lnTo>
                  <a:pt x="89297" y="276820"/>
                </a:lnTo>
                <a:lnTo>
                  <a:pt x="89297" y="258961"/>
                </a:lnTo>
                <a:lnTo>
                  <a:pt x="89297" y="250031"/>
                </a:lnTo>
                <a:lnTo>
                  <a:pt x="89297" y="258961"/>
                </a:lnTo>
                <a:lnTo>
                  <a:pt x="107156" y="276820"/>
                </a:lnTo>
                <a:lnTo>
                  <a:pt x="116086" y="303609"/>
                </a:lnTo>
                <a:lnTo>
                  <a:pt x="133945" y="321469"/>
                </a:lnTo>
                <a:lnTo>
                  <a:pt x="142875" y="348258"/>
                </a:lnTo>
                <a:lnTo>
                  <a:pt x="160734" y="366117"/>
                </a:lnTo>
                <a:lnTo>
                  <a:pt x="169664" y="383976"/>
                </a:lnTo>
                <a:lnTo>
                  <a:pt x="178594" y="383976"/>
                </a:lnTo>
                <a:lnTo>
                  <a:pt x="187523" y="383976"/>
                </a:lnTo>
                <a:lnTo>
                  <a:pt x="187523" y="375047"/>
                </a:lnTo>
                <a:lnTo>
                  <a:pt x="187523" y="348258"/>
                </a:lnTo>
                <a:lnTo>
                  <a:pt x="178594" y="321469"/>
                </a:lnTo>
                <a:lnTo>
                  <a:pt x="169664" y="294680"/>
                </a:lnTo>
                <a:lnTo>
                  <a:pt x="160734" y="258961"/>
                </a:lnTo>
                <a:lnTo>
                  <a:pt x="151805" y="232172"/>
                </a:lnTo>
                <a:lnTo>
                  <a:pt x="151805" y="214312"/>
                </a:lnTo>
                <a:lnTo>
                  <a:pt x="160734" y="214312"/>
                </a:lnTo>
                <a:lnTo>
                  <a:pt x="169664" y="223242"/>
                </a:lnTo>
                <a:lnTo>
                  <a:pt x="178594" y="241101"/>
                </a:lnTo>
                <a:lnTo>
                  <a:pt x="196453" y="267890"/>
                </a:lnTo>
                <a:lnTo>
                  <a:pt x="205383" y="294680"/>
                </a:lnTo>
                <a:lnTo>
                  <a:pt x="223242" y="321469"/>
                </a:lnTo>
                <a:lnTo>
                  <a:pt x="232172" y="348258"/>
                </a:lnTo>
                <a:lnTo>
                  <a:pt x="241101" y="357187"/>
                </a:lnTo>
                <a:lnTo>
                  <a:pt x="241101" y="366117"/>
                </a:lnTo>
                <a:lnTo>
                  <a:pt x="241101" y="357187"/>
                </a:lnTo>
                <a:lnTo>
                  <a:pt x="241101" y="348258"/>
                </a:lnTo>
                <a:lnTo>
                  <a:pt x="241101" y="321469"/>
                </a:lnTo>
                <a:lnTo>
                  <a:pt x="232172" y="294680"/>
                </a:lnTo>
                <a:lnTo>
                  <a:pt x="223242" y="258961"/>
                </a:lnTo>
                <a:lnTo>
                  <a:pt x="223242" y="232172"/>
                </a:lnTo>
                <a:lnTo>
                  <a:pt x="223242" y="205383"/>
                </a:lnTo>
                <a:lnTo>
                  <a:pt x="223242" y="196453"/>
                </a:lnTo>
                <a:lnTo>
                  <a:pt x="232172" y="205383"/>
                </a:lnTo>
                <a:lnTo>
                  <a:pt x="241101" y="214312"/>
                </a:lnTo>
                <a:lnTo>
                  <a:pt x="258961" y="241101"/>
                </a:lnTo>
                <a:lnTo>
                  <a:pt x="267891" y="267890"/>
                </a:lnTo>
                <a:lnTo>
                  <a:pt x="276820" y="285750"/>
                </a:lnTo>
                <a:lnTo>
                  <a:pt x="294680" y="312539"/>
                </a:lnTo>
                <a:lnTo>
                  <a:pt x="303609" y="321469"/>
                </a:lnTo>
                <a:lnTo>
                  <a:pt x="303609" y="330398"/>
                </a:lnTo>
                <a:lnTo>
                  <a:pt x="312539" y="330398"/>
                </a:lnTo>
                <a:lnTo>
                  <a:pt x="312539" y="321469"/>
                </a:lnTo>
                <a:lnTo>
                  <a:pt x="312539" y="303609"/>
                </a:lnTo>
                <a:lnTo>
                  <a:pt x="312539" y="276820"/>
                </a:lnTo>
                <a:lnTo>
                  <a:pt x="312539" y="258961"/>
                </a:lnTo>
                <a:lnTo>
                  <a:pt x="312539" y="250031"/>
                </a:lnTo>
                <a:lnTo>
                  <a:pt x="321469" y="241101"/>
                </a:lnTo>
                <a:lnTo>
                  <a:pt x="330398" y="250031"/>
                </a:lnTo>
                <a:lnTo>
                  <a:pt x="339328" y="258961"/>
                </a:lnTo>
                <a:lnTo>
                  <a:pt x="348258" y="267890"/>
                </a:lnTo>
                <a:lnTo>
                  <a:pt x="357187" y="276820"/>
                </a:lnTo>
                <a:lnTo>
                  <a:pt x="375047" y="285750"/>
                </a:lnTo>
                <a:lnTo>
                  <a:pt x="383976" y="294680"/>
                </a:lnTo>
                <a:lnTo>
                  <a:pt x="383976" y="285750"/>
                </a:lnTo>
                <a:lnTo>
                  <a:pt x="383976" y="276820"/>
                </a:lnTo>
                <a:lnTo>
                  <a:pt x="383976" y="258961"/>
                </a:lnTo>
                <a:lnTo>
                  <a:pt x="383976" y="232172"/>
                </a:lnTo>
                <a:lnTo>
                  <a:pt x="375047" y="196453"/>
                </a:lnTo>
                <a:lnTo>
                  <a:pt x="366117" y="151805"/>
                </a:lnTo>
                <a:lnTo>
                  <a:pt x="348258" y="98226"/>
                </a:lnTo>
                <a:lnTo>
                  <a:pt x="339328" y="53578"/>
                </a:lnTo>
                <a:lnTo>
                  <a:pt x="330398" y="17859"/>
                </a:lnTo>
                <a:lnTo>
                  <a:pt x="330398" y="0"/>
                </a:lnTo>
                <a:lnTo>
                  <a:pt x="330398" y="0"/>
                </a:lnTo>
                <a:lnTo>
                  <a:pt x="339328" y="8930"/>
                </a:lnTo>
                <a:lnTo>
                  <a:pt x="357187" y="44648"/>
                </a:lnTo>
                <a:lnTo>
                  <a:pt x="375047" y="80367"/>
                </a:lnTo>
                <a:lnTo>
                  <a:pt x="392906" y="125015"/>
                </a:lnTo>
                <a:lnTo>
                  <a:pt x="401836" y="160734"/>
                </a:lnTo>
                <a:lnTo>
                  <a:pt x="419695" y="187523"/>
                </a:lnTo>
                <a:lnTo>
                  <a:pt x="437555" y="214312"/>
                </a:lnTo>
                <a:lnTo>
                  <a:pt x="446484" y="232172"/>
                </a:lnTo>
                <a:lnTo>
                  <a:pt x="464344" y="232172"/>
                </a:lnTo>
                <a:lnTo>
                  <a:pt x="473273" y="232172"/>
                </a:lnTo>
                <a:lnTo>
                  <a:pt x="482203" y="223242"/>
                </a:lnTo>
                <a:lnTo>
                  <a:pt x="482203" y="214312"/>
                </a:lnTo>
                <a:lnTo>
                  <a:pt x="482203" y="187523"/>
                </a:lnTo>
                <a:lnTo>
                  <a:pt x="473273" y="160734"/>
                </a:lnTo>
                <a:lnTo>
                  <a:pt x="464344" y="133945"/>
                </a:lnTo>
                <a:lnTo>
                  <a:pt x="455414" y="116086"/>
                </a:lnTo>
                <a:lnTo>
                  <a:pt x="446484" y="107156"/>
                </a:lnTo>
                <a:lnTo>
                  <a:pt x="437555" y="98226"/>
                </a:lnTo>
                <a:lnTo>
                  <a:pt x="437555" y="107156"/>
                </a:lnTo>
                <a:lnTo>
                  <a:pt x="446484" y="125015"/>
                </a:lnTo>
                <a:lnTo>
                  <a:pt x="455414" y="151805"/>
                </a:lnTo>
                <a:lnTo>
                  <a:pt x="464344" y="169664"/>
                </a:lnTo>
                <a:lnTo>
                  <a:pt x="482203" y="187523"/>
                </a:lnTo>
                <a:lnTo>
                  <a:pt x="491133" y="187523"/>
                </a:lnTo>
                <a:lnTo>
                  <a:pt x="500062" y="187523"/>
                </a:lnTo>
                <a:lnTo>
                  <a:pt x="508992" y="187523"/>
                </a:lnTo>
                <a:lnTo>
                  <a:pt x="517922" y="169664"/>
                </a:lnTo>
                <a:lnTo>
                  <a:pt x="526851" y="151805"/>
                </a:lnTo>
                <a:lnTo>
                  <a:pt x="526851" y="125015"/>
                </a:lnTo>
                <a:lnTo>
                  <a:pt x="526851" y="98226"/>
                </a:lnTo>
                <a:lnTo>
                  <a:pt x="526851" y="62508"/>
                </a:lnTo>
                <a:lnTo>
                  <a:pt x="526851" y="35719"/>
                </a:lnTo>
                <a:lnTo>
                  <a:pt x="526851" y="26789"/>
                </a:lnTo>
                <a:lnTo>
                  <a:pt x="526851" y="26789"/>
                </a:lnTo>
                <a:lnTo>
                  <a:pt x="526851" y="44648"/>
                </a:lnTo>
                <a:lnTo>
                  <a:pt x="535781" y="71437"/>
                </a:lnTo>
                <a:lnTo>
                  <a:pt x="535781" y="107156"/>
                </a:lnTo>
                <a:lnTo>
                  <a:pt x="544711" y="142875"/>
                </a:lnTo>
                <a:lnTo>
                  <a:pt x="553641" y="169664"/>
                </a:lnTo>
                <a:lnTo>
                  <a:pt x="562570" y="196453"/>
                </a:lnTo>
                <a:lnTo>
                  <a:pt x="571500" y="205383"/>
                </a:lnTo>
                <a:lnTo>
                  <a:pt x="580430" y="205383"/>
                </a:lnTo>
                <a:lnTo>
                  <a:pt x="580430" y="205383"/>
                </a:lnTo>
                <a:lnTo>
                  <a:pt x="589359" y="187523"/>
                </a:lnTo>
                <a:lnTo>
                  <a:pt x="589359" y="160734"/>
                </a:lnTo>
                <a:lnTo>
                  <a:pt x="589359" y="133945"/>
                </a:lnTo>
                <a:lnTo>
                  <a:pt x="589359" y="107156"/>
                </a:lnTo>
                <a:lnTo>
                  <a:pt x="589359" y="71437"/>
                </a:lnTo>
                <a:lnTo>
                  <a:pt x="598289" y="53578"/>
                </a:lnTo>
                <a:lnTo>
                  <a:pt x="607219" y="44648"/>
                </a:lnTo>
                <a:lnTo>
                  <a:pt x="616148" y="44648"/>
                </a:lnTo>
                <a:lnTo>
                  <a:pt x="625078" y="62508"/>
                </a:lnTo>
                <a:lnTo>
                  <a:pt x="634008" y="80367"/>
                </a:lnTo>
                <a:lnTo>
                  <a:pt x="642937" y="89297"/>
                </a:lnTo>
                <a:lnTo>
                  <a:pt x="651867" y="107156"/>
                </a:lnTo>
                <a:lnTo>
                  <a:pt x="660797" y="116086"/>
                </a:lnTo>
                <a:lnTo>
                  <a:pt x="669726" y="116086"/>
                </a:lnTo>
                <a:lnTo>
                  <a:pt x="678656" y="116086"/>
                </a:lnTo>
                <a:lnTo>
                  <a:pt x="687586" y="98226"/>
                </a:lnTo>
                <a:lnTo>
                  <a:pt x="687586" y="80367"/>
                </a:lnTo>
                <a:lnTo>
                  <a:pt x="687586"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3" name="Freeform 4122"/>
          <p:cNvSpPr/>
          <p:nvPr/>
        </p:nvSpPr>
        <p:spPr bwMode="auto">
          <a:xfrm>
            <a:off x="2232422" y="3098601"/>
            <a:ext cx="508993" cy="535782"/>
          </a:xfrm>
          <a:custGeom>
            <a:avLst/>
            <a:gdLst/>
            <a:ahLst/>
            <a:cxnLst/>
            <a:rect l="0" t="0" r="0" b="0"/>
            <a:pathLst>
              <a:path w="508993" h="535782">
                <a:moveTo>
                  <a:pt x="258961" y="62508"/>
                </a:moveTo>
                <a:lnTo>
                  <a:pt x="250031" y="62508"/>
                </a:lnTo>
                <a:lnTo>
                  <a:pt x="223242" y="44649"/>
                </a:lnTo>
                <a:lnTo>
                  <a:pt x="196453" y="26789"/>
                </a:lnTo>
                <a:lnTo>
                  <a:pt x="178594" y="8930"/>
                </a:lnTo>
                <a:lnTo>
                  <a:pt x="151805" y="0"/>
                </a:lnTo>
                <a:lnTo>
                  <a:pt x="125016" y="0"/>
                </a:lnTo>
                <a:lnTo>
                  <a:pt x="107156" y="8930"/>
                </a:lnTo>
                <a:lnTo>
                  <a:pt x="89297" y="26789"/>
                </a:lnTo>
                <a:lnTo>
                  <a:pt x="80367" y="44649"/>
                </a:lnTo>
                <a:lnTo>
                  <a:pt x="71437" y="80367"/>
                </a:lnTo>
                <a:lnTo>
                  <a:pt x="80367" y="125016"/>
                </a:lnTo>
                <a:lnTo>
                  <a:pt x="89297" y="178594"/>
                </a:lnTo>
                <a:lnTo>
                  <a:pt x="98226" y="232172"/>
                </a:lnTo>
                <a:lnTo>
                  <a:pt x="125016" y="294680"/>
                </a:lnTo>
                <a:lnTo>
                  <a:pt x="142875" y="357188"/>
                </a:lnTo>
                <a:lnTo>
                  <a:pt x="169664" y="410766"/>
                </a:lnTo>
                <a:lnTo>
                  <a:pt x="187523" y="464344"/>
                </a:lnTo>
                <a:lnTo>
                  <a:pt x="205383" y="500063"/>
                </a:lnTo>
                <a:lnTo>
                  <a:pt x="205383" y="517922"/>
                </a:lnTo>
                <a:lnTo>
                  <a:pt x="205383" y="535781"/>
                </a:lnTo>
                <a:lnTo>
                  <a:pt x="187523" y="535781"/>
                </a:lnTo>
                <a:lnTo>
                  <a:pt x="160734" y="526852"/>
                </a:lnTo>
                <a:lnTo>
                  <a:pt x="125016" y="508992"/>
                </a:lnTo>
                <a:lnTo>
                  <a:pt x="89297" y="482203"/>
                </a:lnTo>
                <a:lnTo>
                  <a:pt x="53578" y="455414"/>
                </a:lnTo>
                <a:lnTo>
                  <a:pt x="17859" y="437555"/>
                </a:lnTo>
                <a:lnTo>
                  <a:pt x="0" y="419695"/>
                </a:lnTo>
                <a:lnTo>
                  <a:pt x="0" y="419695"/>
                </a:lnTo>
                <a:lnTo>
                  <a:pt x="17859" y="410766"/>
                </a:lnTo>
                <a:lnTo>
                  <a:pt x="44648" y="410766"/>
                </a:lnTo>
                <a:lnTo>
                  <a:pt x="80367" y="410766"/>
                </a:lnTo>
                <a:lnTo>
                  <a:pt x="116086" y="392906"/>
                </a:lnTo>
                <a:lnTo>
                  <a:pt x="160734" y="383977"/>
                </a:lnTo>
                <a:lnTo>
                  <a:pt x="196453" y="366117"/>
                </a:lnTo>
                <a:lnTo>
                  <a:pt x="223242" y="348258"/>
                </a:lnTo>
                <a:lnTo>
                  <a:pt x="250031" y="330399"/>
                </a:lnTo>
                <a:lnTo>
                  <a:pt x="276820" y="330399"/>
                </a:lnTo>
                <a:lnTo>
                  <a:pt x="294680" y="330399"/>
                </a:lnTo>
                <a:lnTo>
                  <a:pt x="303609" y="330399"/>
                </a:lnTo>
                <a:lnTo>
                  <a:pt x="321469" y="348258"/>
                </a:lnTo>
                <a:lnTo>
                  <a:pt x="330398" y="366117"/>
                </a:lnTo>
                <a:lnTo>
                  <a:pt x="339328" y="375047"/>
                </a:lnTo>
                <a:lnTo>
                  <a:pt x="348258" y="383977"/>
                </a:lnTo>
                <a:lnTo>
                  <a:pt x="357187" y="392906"/>
                </a:lnTo>
                <a:lnTo>
                  <a:pt x="366117" y="383977"/>
                </a:lnTo>
                <a:lnTo>
                  <a:pt x="366117" y="375047"/>
                </a:lnTo>
                <a:lnTo>
                  <a:pt x="366117" y="348258"/>
                </a:lnTo>
                <a:lnTo>
                  <a:pt x="366117" y="330399"/>
                </a:lnTo>
                <a:lnTo>
                  <a:pt x="357187" y="303610"/>
                </a:lnTo>
                <a:lnTo>
                  <a:pt x="339328" y="276820"/>
                </a:lnTo>
                <a:lnTo>
                  <a:pt x="321469" y="250031"/>
                </a:lnTo>
                <a:lnTo>
                  <a:pt x="303609" y="241102"/>
                </a:lnTo>
                <a:lnTo>
                  <a:pt x="294680" y="241102"/>
                </a:lnTo>
                <a:lnTo>
                  <a:pt x="276820" y="250031"/>
                </a:lnTo>
                <a:lnTo>
                  <a:pt x="267891" y="267891"/>
                </a:lnTo>
                <a:lnTo>
                  <a:pt x="267891" y="294680"/>
                </a:lnTo>
                <a:lnTo>
                  <a:pt x="258961" y="321469"/>
                </a:lnTo>
                <a:lnTo>
                  <a:pt x="258961" y="348258"/>
                </a:lnTo>
                <a:lnTo>
                  <a:pt x="267891" y="366117"/>
                </a:lnTo>
                <a:lnTo>
                  <a:pt x="276820" y="375047"/>
                </a:lnTo>
                <a:lnTo>
                  <a:pt x="276820" y="366117"/>
                </a:lnTo>
                <a:lnTo>
                  <a:pt x="294680" y="357188"/>
                </a:lnTo>
                <a:lnTo>
                  <a:pt x="312539" y="339328"/>
                </a:lnTo>
                <a:lnTo>
                  <a:pt x="321469" y="312539"/>
                </a:lnTo>
                <a:lnTo>
                  <a:pt x="339328" y="285750"/>
                </a:lnTo>
                <a:lnTo>
                  <a:pt x="348258" y="258961"/>
                </a:lnTo>
                <a:lnTo>
                  <a:pt x="366117" y="232172"/>
                </a:lnTo>
                <a:lnTo>
                  <a:pt x="375047" y="214313"/>
                </a:lnTo>
                <a:lnTo>
                  <a:pt x="392906" y="214313"/>
                </a:lnTo>
                <a:lnTo>
                  <a:pt x="410766" y="223242"/>
                </a:lnTo>
                <a:lnTo>
                  <a:pt x="437555" y="241102"/>
                </a:lnTo>
                <a:lnTo>
                  <a:pt x="446484" y="267891"/>
                </a:lnTo>
                <a:lnTo>
                  <a:pt x="464344" y="294680"/>
                </a:lnTo>
                <a:lnTo>
                  <a:pt x="464344" y="312539"/>
                </a:lnTo>
                <a:lnTo>
                  <a:pt x="473273" y="330399"/>
                </a:lnTo>
                <a:lnTo>
                  <a:pt x="473273" y="339328"/>
                </a:lnTo>
                <a:lnTo>
                  <a:pt x="473273" y="330399"/>
                </a:lnTo>
                <a:lnTo>
                  <a:pt x="473273" y="321469"/>
                </a:lnTo>
                <a:lnTo>
                  <a:pt x="473273" y="294680"/>
                </a:lnTo>
                <a:lnTo>
                  <a:pt x="473273" y="267891"/>
                </a:lnTo>
                <a:lnTo>
                  <a:pt x="473273" y="223242"/>
                </a:lnTo>
                <a:lnTo>
                  <a:pt x="473273" y="187524"/>
                </a:lnTo>
                <a:lnTo>
                  <a:pt x="473273" y="160735"/>
                </a:lnTo>
                <a:lnTo>
                  <a:pt x="482203" y="133945"/>
                </a:lnTo>
                <a:lnTo>
                  <a:pt x="482203" y="125016"/>
                </a:lnTo>
                <a:lnTo>
                  <a:pt x="491133" y="116086"/>
                </a:lnTo>
                <a:lnTo>
                  <a:pt x="491133" y="116086"/>
                </a:lnTo>
                <a:lnTo>
                  <a:pt x="500062" y="125016"/>
                </a:lnTo>
                <a:lnTo>
                  <a:pt x="508992" y="125016"/>
                </a:lnTo>
                <a:lnTo>
                  <a:pt x="508992" y="125016"/>
                </a:lnTo>
                <a:lnTo>
                  <a:pt x="508992" y="125016"/>
                </a:lnTo>
                <a:lnTo>
                  <a:pt x="508992" y="12501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4" name="Freeform 4123"/>
          <p:cNvSpPr/>
          <p:nvPr/>
        </p:nvSpPr>
        <p:spPr bwMode="auto">
          <a:xfrm>
            <a:off x="2509242" y="2607469"/>
            <a:ext cx="616150" cy="687586"/>
          </a:xfrm>
          <a:custGeom>
            <a:avLst/>
            <a:gdLst/>
            <a:ahLst/>
            <a:cxnLst/>
            <a:rect l="0" t="0" r="0" b="0"/>
            <a:pathLst>
              <a:path w="616150" h="687586">
                <a:moveTo>
                  <a:pt x="375047" y="223242"/>
                </a:moveTo>
                <a:lnTo>
                  <a:pt x="375047" y="223242"/>
                </a:lnTo>
                <a:lnTo>
                  <a:pt x="375047" y="232171"/>
                </a:lnTo>
                <a:lnTo>
                  <a:pt x="383977" y="250031"/>
                </a:lnTo>
                <a:lnTo>
                  <a:pt x="392906" y="276820"/>
                </a:lnTo>
                <a:lnTo>
                  <a:pt x="401836" y="303609"/>
                </a:lnTo>
                <a:lnTo>
                  <a:pt x="419696" y="348257"/>
                </a:lnTo>
                <a:lnTo>
                  <a:pt x="446485" y="383976"/>
                </a:lnTo>
                <a:lnTo>
                  <a:pt x="473274" y="428624"/>
                </a:lnTo>
                <a:lnTo>
                  <a:pt x="500063" y="473273"/>
                </a:lnTo>
                <a:lnTo>
                  <a:pt x="517922" y="517921"/>
                </a:lnTo>
                <a:lnTo>
                  <a:pt x="535781" y="553640"/>
                </a:lnTo>
                <a:lnTo>
                  <a:pt x="535781" y="589359"/>
                </a:lnTo>
                <a:lnTo>
                  <a:pt x="535781" y="625077"/>
                </a:lnTo>
                <a:lnTo>
                  <a:pt x="526852" y="651867"/>
                </a:lnTo>
                <a:lnTo>
                  <a:pt x="500063" y="669726"/>
                </a:lnTo>
                <a:lnTo>
                  <a:pt x="473274" y="678656"/>
                </a:lnTo>
                <a:lnTo>
                  <a:pt x="428625" y="687585"/>
                </a:lnTo>
                <a:lnTo>
                  <a:pt x="366117" y="678656"/>
                </a:lnTo>
                <a:lnTo>
                  <a:pt x="294680" y="660796"/>
                </a:lnTo>
                <a:lnTo>
                  <a:pt x="223242" y="651867"/>
                </a:lnTo>
                <a:lnTo>
                  <a:pt x="151805" y="625077"/>
                </a:lnTo>
                <a:lnTo>
                  <a:pt x="89297" y="607218"/>
                </a:lnTo>
                <a:lnTo>
                  <a:pt x="35719" y="580429"/>
                </a:lnTo>
                <a:lnTo>
                  <a:pt x="8930" y="562570"/>
                </a:lnTo>
                <a:lnTo>
                  <a:pt x="0" y="526851"/>
                </a:lnTo>
                <a:lnTo>
                  <a:pt x="17860" y="491132"/>
                </a:lnTo>
                <a:lnTo>
                  <a:pt x="62508" y="446484"/>
                </a:lnTo>
                <a:lnTo>
                  <a:pt x="125016" y="392906"/>
                </a:lnTo>
                <a:lnTo>
                  <a:pt x="196453" y="339327"/>
                </a:lnTo>
                <a:lnTo>
                  <a:pt x="276821" y="276820"/>
                </a:lnTo>
                <a:lnTo>
                  <a:pt x="357188" y="223242"/>
                </a:lnTo>
                <a:lnTo>
                  <a:pt x="428625" y="169664"/>
                </a:lnTo>
                <a:lnTo>
                  <a:pt x="491133" y="116086"/>
                </a:lnTo>
                <a:lnTo>
                  <a:pt x="544711" y="71437"/>
                </a:lnTo>
                <a:lnTo>
                  <a:pt x="580430" y="35719"/>
                </a:lnTo>
                <a:lnTo>
                  <a:pt x="607219" y="8929"/>
                </a:lnTo>
                <a:lnTo>
                  <a:pt x="616149" y="0"/>
                </a:lnTo>
                <a:lnTo>
                  <a:pt x="616149" y="0"/>
                </a:lnTo>
                <a:lnTo>
                  <a:pt x="607219" y="8929"/>
                </a:lnTo>
                <a:lnTo>
                  <a:pt x="589360" y="26789"/>
                </a:lnTo>
                <a:lnTo>
                  <a:pt x="562571" y="62508"/>
                </a:lnTo>
                <a:lnTo>
                  <a:pt x="562571"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5" name="Freeform 4124"/>
          <p:cNvSpPr/>
          <p:nvPr/>
        </p:nvSpPr>
        <p:spPr bwMode="auto">
          <a:xfrm>
            <a:off x="3080742" y="2839640"/>
            <a:ext cx="196454" cy="321470"/>
          </a:xfrm>
          <a:custGeom>
            <a:avLst/>
            <a:gdLst/>
            <a:ahLst/>
            <a:cxnLst/>
            <a:rect l="0" t="0" r="0" b="0"/>
            <a:pathLst>
              <a:path w="196454" h="321470">
                <a:moveTo>
                  <a:pt x="53578" y="62508"/>
                </a:moveTo>
                <a:lnTo>
                  <a:pt x="44649" y="53578"/>
                </a:lnTo>
                <a:lnTo>
                  <a:pt x="44649" y="44649"/>
                </a:lnTo>
                <a:lnTo>
                  <a:pt x="44649" y="35719"/>
                </a:lnTo>
                <a:lnTo>
                  <a:pt x="44649" y="26789"/>
                </a:lnTo>
                <a:lnTo>
                  <a:pt x="35719" y="26789"/>
                </a:lnTo>
                <a:lnTo>
                  <a:pt x="35719" y="35719"/>
                </a:lnTo>
                <a:lnTo>
                  <a:pt x="26789" y="62508"/>
                </a:lnTo>
                <a:lnTo>
                  <a:pt x="17860" y="98227"/>
                </a:lnTo>
                <a:lnTo>
                  <a:pt x="8930" y="142875"/>
                </a:lnTo>
                <a:lnTo>
                  <a:pt x="0" y="187524"/>
                </a:lnTo>
                <a:lnTo>
                  <a:pt x="0" y="232172"/>
                </a:lnTo>
                <a:lnTo>
                  <a:pt x="0" y="267891"/>
                </a:lnTo>
                <a:lnTo>
                  <a:pt x="0" y="294680"/>
                </a:lnTo>
                <a:lnTo>
                  <a:pt x="0" y="312539"/>
                </a:lnTo>
                <a:lnTo>
                  <a:pt x="8930" y="321469"/>
                </a:lnTo>
                <a:lnTo>
                  <a:pt x="8930" y="321469"/>
                </a:lnTo>
                <a:lnTo>
                  <a:pt x="17860" y="294680"/>
                </a:lnTo>
                <a:lnTo>
                  <a:pt x="26789" y="267891"/>
                </a:lnTo>
                <a:lnTo>
                  <a:pt x="35719" y="232172"/>
                </a:lnTo>
                <a:lnTo>
                  <a:pt x="35719" y="187524"/>
                </a:lnTo>
                <a:lnTo>
                  <a:pt x="35719" y="133946"/>
                </a:lnTo>
                <a:lnTo>
                  <a:pt x="44649" y="89297"/>
                </a:lnTo>
                <a:lnTo>
                  <a:pt x="44649" y="53578"/>
                </a:lnTo>
                <a:lnTo>
                  <a:pt x="53578" y="35719"/>
                </a:lnTo>
                <a:lnTo>
                  <a:pt x="62508" y="44649"/>
                </a:lnTo>
                <a:lnTo>
                  <a:pt x="80367" y="71438"/>
                </a:lnTo>
                <a:lnTo>
                  <a:pt x="98227" y="116086"/>
                </a:lnTo>
                <a:lnTo>
                  <a:pt x="116086" y="160735"/>
                </a:lnTo>
                <a:lnTo>
                  <a:pt x="133946" y="196453"/>
                </a:lnTo>
                <a:lnTo>
                  <a:pt x="151805" y="223242"/>
                </a:lnTo>
                <a:lnTo>
                  <a:pt x="160735" y="241102"/>
                </a:lnTo>
                <a:lnTo>
                  <a:pt x="169664" y="250031"/>
                </a:lnTo>
                <a:lnTo>
                  <a:pt x="187524" y="250031"/>
                </a:lnTo>
                <a:lnTo>
                  <a:pt x="196453" y="241102"/>
                </a:lnTo>
                <a:lnTo>
                  <a:pt x="196453" y="214313"/>
                </a:lnTo>
                <a:lnTo>
                  <a:pt x="196453" y="169664"/>
                </a:lnTo>
                <a:lnTo>
                  <a:pt x="196453" y="116086"/>
                </a:lnTo>
                <a:lnTo>
                  <a:pt x="187524" y="62508"/>
                </a:lnTo>
                <a:lnTo>
                  <a:pt x="178594" y="0"/>
                </a:lnTo>
                <a:lnTo>
                  <a:pt x="178594"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6" name="Freeform 4125"/>
          <p:cNvSpPr/>
          <p:nvPr/>
        </p:nvSpPr>
        <p:spPr bwMode="auto">
          <a:xfrm>
            <a:off x="3312914" y="2652117"/>
            <a:ext cx="151806" cy="312540"/>
          </a:xfrm>
          <a:custGeom>
            <a:avLst/>
            <a:gdLst/>
            <a:ahLst/>
            <a:cxnLst/>
            <a:rect l="0" t="0" r="0" b="0"/>
            <a:pathLst>
              <a:path w="151806" h="312540">
                <a:moveTo>
                  <a:pt x="26789" y="89297"/>
                </a:moveTo>
                <a:lnTo>
                  <a:pt x="17859" y="89297"/>
                </a:lnTo>
                <a:lnTo>
                  <a:pt x="17859" y="89297"/>
                </a:lnTo>
                <a:lnTo>
                  <a:pt x="8930" y="89297"/>
                </a:lnTo>
                <a:lnTo>
                  <a:pt x="0" y="98227"/>
                </a:lnTo>
                <a:lnTo>
                  <a:pt x="0" y="116086"/>
                </a:lnTo>
                <a:lnTo>
                  <a:pt x="0" y="151804"/>
                </a:lnTo>
                <a:lnTo>
                  <a:pt x="8930" y="187523"/>
                </a:lnTo>
                <a:lnTo>
                  <a:pt x="17859" y="223242"/>
                </a:lnTo>
                <a:lnTo>
                  <a:pt x="35719" y="250031"/>
                </a:lnTo>
                <a:lnTo>
                  <a:pt x="53578" y="285750"/>
                </a:lnTo>
                <a:lnTo>
                  <a:pt x="80367" y="303609"/>
                </a:lnTo>
                <a:lnTo>
                  <a:pt x="98227" y="312539"/>
                </a:lnTo>
                <a:lnTo>
                  <a:pt x="116086" y="312539"/>
                </a:lnTo>
                <a:lnTo>
                  <a:pt x="133945" y="312539"/>
                </a:lnTo>
                <a:lnTo>
                  <a:pt x="142875" y="294679"/>
                </a:lnTo>
                <a:lnTo>
                  <a:pt x="151805" y="267890"/>
                </a:lnTo>
                <a:lnTo>
                  <a:pt x="151805" y="232172"/>
                </a:lnTo>
                <a:lnTo>
                  <a:pt x="142875" y="187523"/>
                </a:lnTo>
                <a:lnTo>
                  <a:pt x="133945" y="133946"/>
                </a:lnTo>
                <a:lnTo>
                  <a:pt x="125016" y="89297"/>
                </a:lnTo>
                <a:lnTo>
                  <a:pt x="116086" y="53578"/>
                </a:lnTo>
                <a:lnTo>
                  <a:pt x="116086" y="17860"/>
                </a:lnTo>
                <a:lnTo>
                  <a:pt x="107156" y="0"/>
                </a:lnTo>
                <a:lnTo>
                  <a:pt x="107156"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7" name="Freeform 4126"/>
          <p:cNvSpPr/>
          <p:nvPr/>
        </p:nvSpPr>
        <p:spPr bwMode="auto">
          <a:xfrm>
            <a:off x="3500438" y="2580680"/>
            <a:ext cx="276821" cy="330399"/>
          </a:xfrm>
          <a:custGeom>
            <a:avLst/>
            <a:gdLst/>
            <a:ahLst/>
            <a:cxnLst/>
            <a:rect l="0" t="0" r="0" b="0"/>
            <a:pathLst>
              <a:path w="276821" h="330399">
                <a:moveTo>
                  <a:pt x="98226" y="0"/>
                </a:moveTo>
                <a:lnTo>
                  <a:pt x="89296" y="0"/>
                </a:lnTo>
                <a:lnTo>
                  <a:pt x="80367" y="0"/>
                </a:lnTo>
                <a:lnTo>
                  <a:pt x="62507" y="0"/>
                </a:lnTo>
                <a:lnTo>
                  <a:pt x="44648" y="17859"/>
                </a:lnTo>
                <a:lnTo>
                  <a:pt x="26789" y="44648"/>
                </a:lnTo>
                <a:lnTo>
                  <a:pt x="17859" y="80367"/>
                </a:lnTo>
                <a:lnTo>
                  <a:pt x="0" y="125015"/>
                </a:lnTo>
                <a:lnTo>
                  <a:pt x="0" y="178593"/>
                </a:lnTo>
                <a:lnTo>
                  <a:pt x="0" y="232171"/>
                </a:lnTo>
                <a:lnTo>
                  <a:pt x="8929" y="267890"/>
                </a:lnTo>
                <a:lnTo>
                  <a:pt x="17859" y="303609"/>
                </a:lnTo>
                <a:lnTo>
                  <a:pt x="35718" y="321468"/>
                </a:lnTo>
                <a:lnTo>
                  <a:pt x="44648" y="330398"/>
                </a:lnTo>
                <a:lnTo>
                  <a:pt x="62507" y="321468"/>
                </a:lnTo>
                <a:lnTo>
                  <a:pt x="80367" y="294679"/>
                </a:lnTo>
                <a:lnTo>
                  <a:pt x="89296" y="258960"/>
                </a:lnTo>
                <a:lnTo>
                  <a:pt x="98226" y="214312"/>
                </a:lnTo>
                <a:lnTo>
                  <a:pt x="98226" y="160734"/>
                </a:lnTo>
                <a:lnTo>
                  <a:pt x="98226" y="107156"/>
                </a:lnTo>
                <a:lnTo>
                  <a:pt x="98226" y="71437"/>
                </a:lnTo>
                <a:lnTo>
                  <a:pt x="107156" y="62508"/>
                </a:lnTo>
                <a:lnTo>
                  <a:pt x="116085" y="62508"/>
                </a:lnTo>
                <a:lnTo>
                  <a:pt x="133945" y="89297"/>
                </a:lnTo>
                <a:lnTo>
                  <a:pt x="142875" y="116086"/>
                </a:lnTo>
                <a:lnTo>
                  <a:pt x="160734" y="142875"/>
                </a:lnTo>
                <a:lnTo>
                  <a:pt x="178593" y="169664"/>
                </a:lnTo>
                <a:lnTo>
                  <a:pt x="196453" y="187523"/>
                </a:lnTo>
                <a:lnTo>
                  <a:pt x="205382" y="196453"/>
                </a:lnTo>
                <a:lnTo>
                  <a:pt x="223242" y="196453"/>
                </a:lnTo>
                <a:lnTo>
                  <a:pt x="232171" y="187523"/>
                </a:lnTo>
                <a:lnTo>
                  <a:pt x="250031" y="169664"/>
                </a:lnTo>
                <a:lnTo>
                  <a:pt x="267890" y="142875"/>
                </a:lnTo>
                <a:lnTo>
                  <a:pt x="276820" y="107156"/>
                </a:lnTo>
                <a:lnTo>
                  <a:pt x="27682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28" name="Freeform 4127"/>
          <p:cNvSpPr/>
          <p:nvPr/>
        </p:nvSpPr>
        <p:spPr bwMode="auto">
          <a:xfrm>
            <a:off x="732234" y="2402086"/>
            <a:ext cx="4214814" cy="2321719"/>
          </a:xfrm>
          <a:custGeom>
            <a:avLst/>
            <a:gdLst/>
            <a:ahLst/>
            <a:cxnLst/>
            <a:rect l="0" t="0" r="0" b="0"/>
            <a:pathLst>
              <a:path w="4214814" h="2321719">
                <a:moveTo>
                  <a:pt x="26790" y="2321718"/>
                </a:moveTo>
                <a:lnTo>
                  <a:pt x="17860" y="2321718"/>
                </a:lnTo>
                <a:lnTo>
                  <a:pt x="8930" y="2321718"/>
                </a:lnTo>
                <a:lnTo>
                  <a:pt x="0" y="2321718"/>
                </a:lnTo>
                <a:lnTo>
                  <a:pt x="8930" y="2312789"/>
                </a:lnTo>
                <a:lnTo>
                  <a:pt x="26790" y="2303859"/>
                </a:lnTo>
                <a:lnTo>
                  <a:pt x="62508" y="2286000"/>
                </a:lnTo>
                <a:lnTo>
                  <a:pt x="116086" y="2268140"/>
                </a:lnTo>
                <a:lnTo>
                  <a:pt x="178594" y="2241351"/>
                </a:lnTo>
                <a:lnTo>
                  <a:pt x="258961" y="2205632"/>
                </a:lnTo>
                <a:lnTo>
                  <a:pt x="357188" y="2169914"/>
                </a:lnTo>
                <a:lnTo>
                  <a:pt x="464344" y="2125265"/>
                </a:lnTo>
                <a:lnTo>
                  <a:pt x="571500" y="2062757"/>
                </a:lnTo>
                <a:lnTo>
                  <a:pt x="696516" y="2000250"/>
                </a:lnTo>
                <a:lnTo>
                  <a:pt x="821532" y="1937742"/>
                </a:lnTo>
                <a:lnTo>
                  <a:pt x="964407" y="1848445"/>
                </a:lnTo>
                <a:lnTo>
                  <a:pt x="1107282" y="1759148"/>
                </a:lnTo>
                <a:lnTo>
                  <a:pt x="1268016" y="1660921"/>
                </a:lnTo>
                <a:lnTo>
                  <a:pt x="1437680" y="1553765"/>
                </a:lnTo>
                <a:lnTo>
                  <a:pt x="1625204" y="1437679"/>
                </a:lnTo>
                <a:lnTo>
                  <a:pt x="1821657" y="1321593"/>
                </a:lnTo>
                <a:lnTo>
                  <a:pt x="2027039" y="1205507"/>
                </a:lnTo>
                <a:lnTo>
                  <a:pt x="2241352" y="1071562"/>
                </a:lnTo>
                <a:lnTo>
                  <a:pt x="2464594" y="946546"/>
                </a:lnTo>
                <a:lnTo>
                  <a:pt x="2705696" y="803671"/>
                </a:lnTo>
                <a:lnTo>
                  <a:pt x="2946797" y="669726"/>
                </a:lnTo>
                <a:lnTo>
                  <a:pt x="3187899" y="535781"/>
                </a:lnTo>
                <a:lnTo>
                  <a:pt x="3429000" y="410765"/>
                </a:lnTo>
                <a:lnTo>
                  <a:pt x="3661172" y="285750"/>
                </a:lnTo>
                <a:lnTo>
                  <a:pt x="3875485" y="178594"/>
                </a:lnTo>
                <a:lnTo>
                  <a:pt x="4054079" y="80367"/>
                </a:lnTo>
                <a:lnTo>
                  <a:pt x="4214813" y="0"/>
                </a:lnTo>
                <a:lnTo>
                  <a:pt x="421481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09205894"/>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Dilemma</a:t>
            </a:r>
            <a:endParaRPr lang="en-US" dirty="0"/>
          </a:p>
        </p:txBody>
      </p:sp>
      <p:sp>
        <p:nvSpPr>
          <p:cNvPr id="3" name="Content Placeholder 2"/>
          <p:cNvSpPr>
            <a:spLocks noGrp="1"/>
          </p:cNvSpPr>
          <p:nvPr>
            <p:ph idx="1"/>
          </p:nvPr>
        </p:nvSpPr>
        <p:spPr/>
        <p:txBody>
          <a:bodyPr>
            <a:normAutofit/>
          </a:bodyPr>
          <a:lstStyle/>
          <a:p>
            <a:r>
              <a:rPr lang="en-US" dirty="0" smtClean="0"/>
              <a:t>One </a:t>
            </a:r>
            <a:r>
              <a:rPr lang="en-US" dirty="0"/>
              <a:t>of the dilemmas posed by the move to shorter and shorter release cycles is how to release more software in less time— and continue releasing indefinitely.</a:t>
            </a:r>
          </a:p>
          <a:p>
            <a:pPr lvl="1"/>
            <a:r>
              <a:rPr lang="en-US" dirty="0"/>
              <a:t>Kent Beck</a:t>
            </a:r>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mtClean="0"/>
              <a:t>Freeman, Steve; Pryce, Nat (2009-10-12). Growing Object-Oriented Software, Guided by Tests</a:t>
            </a:r>
            <a:endParaRPr lang="en-US" b="1" dirty="0" smtClean="0"/>
          </a:p>
        </p:txBody>
      </p:sp>
      <p:sp>
        <p:nvSpPr>
          <p:cNvPr id="6" name="Freeform 5"/>
          <p:cNvSpPr/>
          <p:nvPr/>
        </p:nvSpPr>
        <p:spPr bwMode="auto">
          <a:xfrm>
            <a:off x="3777258" y="401836"/>
            <a:ext cx="294681" cy="446485"/>
          </a:xfrm>
          <a:custGeom>
            <a:avLst/>
            <a:gdLst/>
            <a:ahLst/>
            <a:cxnLst/>
            <a:rect l="0" t="0" r="0" b="0"/>
            <a:pathLst>
              <a:path w="294681" h="446485">
                <a:moveTo>
                  <a:pt x="125015" y="0"/>
                </a:moveTo>
                <a:lnTo>
                  <a:pt x="125015" y="0"/>
                </a:lnTo>
                <a:lnTo>
                  <a:pt x="125015" y="0"/>
                </a:lnTo>
                <a:lnTo>
                  <a:pt x="125015" y="0"/>
                </a:lnTo>
                <a:lnTo>
                  <a:pt x="116086" y="17859"/>
                </a:lnTo>
                <a:lnTo>
                  <a:pt x="107156" y="35719"/>
                </a:lnTo>
                <a:lnTo>
                  <a:pt x="89297" y="89297"/>
                </a:lnTo>
                <a:lnTo>
                  <a:pt x="71437" y="151805"/>
                </a:lnTo>
                <a:lnTo>
                  <a:pt x="53578" y="223242"/>
                </a:lnTo>
                <a:lnTo>
                  <a:pt x="35719" y="285750"/>
                </a:lnTo>
                <a:lnTo>
                  <a:pt x="26789" y="339328"/>
                </a:lnTo>
                <a:lnTo>
                  <a:pt x="8930" y="383976"/>
                </a:lnTo>
                <a:lnTo>
                  <a:pt x="8930" y="401836"/>
                </a:lnTo>
                <a:lnTo>
                  <a:pt x="0" y="410765"/>
                </a:lnTo>
                <a:lnTo>
                  <a:pt x="0" y="401836"/>
                </a:lnTo>
                <a:lnTo>
                  <a:pt x="8930" y="383976"/>
                </a:lnTo>
                <a:lnTo>
                  <a:pt x="17859" y="348258"/>
                </a:lnTo>
                <a:lnTo>
                  <a:pt x="17859" y="303609"/>
                </a:lnTo>
                <a:lnTo>
                  <a:pt x="26789" y="250031"/>
                </a:lnTo>
                <a:lnTo>
                  <a:pt x="35719" y="196453"/>
                </a:lnTo>
                <a:lnTo>
                  <a:pt x="53578" y="142875"/>
                </a:lnTo>
                <a:lnTo>
                  <a:pt x="62508" y="116086"/>
                </a:lnTo>
                <a:lnTo>
                  <a:pt x="71437" y="89297"/>
                </a:lnTo>
                <a:lnTo>
                  <a:pt x="80367" y="71437"/>
                </a:lnTo>
                <a:lnTo>
                  <a:pt x="89297" y="53578"/>
                </a:lnTo>
                <a:lnTo>
                  <a:pt x="98226" y="35719"/>
                </a:lnTo>
                <a:lnTo>
                  <a:pt x="107156" y="17859"/>
                </a:lnTo>
                <a:lnTo>
                  <a:pt x="116086" y="8930"/>
                </a:lnTo>
                <a:lnTo>
                  <a:pt x="125015" y="8930"/>
                </a:lnTo>
                <a:lnTo>
                  <a:pt x="125015" y="26789"/>
                </a:lnTo>
                <a:lnTo>
                  <a:pt x="125015" y="62508"/>
                </a:lnTo>
                <a:lnTo>
                  <a:pt x="125015" y="107156"/>
                </a:lnTo>
                <a:lnTo>
                  <a:pt x="133945" y="169664"/>
                </a:lnTo>
                <a:lnTo>
                  <a:pt x="142875" y="232172"/>
                </a:lnTo>
                <a:lnTo>
                  <a:pt x="160734" y="294680"/>
                </a:lnTo>
                <a:lnTo>
                  <a:pt x="178594" y="348258"/>
                </a:lnTo>
                <a:lnTo>
                  <a:pt x="196453" y="392906"/>
                </a:lnTo>
                <a:lnTo>
                  <a:pt x="214312" y="428625"/>
                </a:lnTo>
                <a:lnTo>
                  <a:pt x="232172" y="446484"/>
                </a:lnTo>
                <a:lnTo>
                  <a:pt x="241101" y="446484"/>
                </a:lnTo>
                <a:lnTo>
                  <a:pt x="241101" y="446484"/>
                </a:lnTo>
                <a:lnTo>
                  <a:pt x="232172" y="428625"/>
                </a:lnTo>
                <a:lnTo>
                  <a:pt x="214312" y="401836"/>
                </a:lnTo>
                <a:lnTo>
                  <a:pt x="187523" y="366117"/>
                </a:lnTo>
                <a:lnTo>
                  <a:pt x="160734" y="330398"/>
                </a:lnTo>
                <a:lnTo>
                  <a:pt x="125015" y="294680"/>
                </a:lnTo>
                <a:lnTo>
                  <a:pt x="89297" y="267891"/>
                </a:lnTo>
                <a:lnTo>
                  <a:pt x="53578" y="250031"/>
                </a:lnTo>
                <a:lnTo>
                  <a:pt x="35719" y="258961"/>
                </a:lnTo>
                <a:lnTo>
                  <a:pt x="8930" y="276820"/>
                </a:lnTo>
                <a:lnTo>
                  <a:pt x="8930" y="294680"/>
                </a:lnTo>
                <a:lnTo>
                  <a:pt x="8930" y="321469"/>
                </a:lnTo>
                <a:lnTo>
                  <a:pt x="26789" y="339328"/>
                </a:lnTo>
                <a:lnTo>
                  <a:pt x="53578" y="348258"/>
                </a:lnTo>
                <a:lnTo>
                  <a:pt x="89297" y="357187"/>
                </a:lnTo>
                <a:lnTo>
                  <a:pt x="125015" y="348258"/>
                </a:lnTo>
                <a:lnTo>
                  <a:pt x="169664" y="339328"/>
                </a:lnTo>
                <a:lnTo>
                  <a:pt x="214312" y="330398"/>
                </a:lnTo>
                <a:lnTo>
                  <a:pt x="258961" y="312539"/>
                </a:lnTo>
                <a:lnTo>
                  <a:pt x="294680" y="294680"/>
                </a:lnTo>
                <a:lnTo>
                  <a:pt x="294680" y="29468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089797" y="598289"/>
            <a:ext cx="160735" cy="357188"/>
          </a:xfrm>
          <a:custGeom>
            <a:avLst/>
            <a:gdLst/>
            <a:ahLst/>
            <a:cxnLst/>
            <a:rect l="0" t="0" r="0" b="0"/>
            <a:pathLst>
              <a:path w="160735" h="357188">
                <a:moveTo>
                  <a:pt x="71437" y="0"/>
                </a:moveTo>
                <a:lnTo>
                  <a:pt x="71437" y="8930"/>
                </a:lnTo>
                <a:lnTo>
                  <a:pt x="62508" y="8930"/>
                </a:lnTo>
                <a:lnTo>
                  <a:pt x="53578" y="17859"/>
                </a:lnTo>
                <a:lnTo>
                  <a:pt x="44648" y="26789"/>
                </a:lnTo>
                <a:lnTo>
                  <a:pt x="35719" y="44649"/>
                </a:lnTo>
                <a:lnTo>
                  <a:pt x="17859" y="71438"/>
                </a:lnTo>
                <a:lnTo>
                  <a:pt x="17859" y="89297"/>
                </a:lnTo>
                <a:lnTo>
                  <a:pt x="8930" y="116086"/>
                </a:lnTo>
                <a:lnTo>
                  <a:pt x="8930" y="133945"/>
                </a:lnTo>
                <a:lnTo>
                  <a:pt x="8930" y="142875"/>
                </a:lnTo>
                <a:lnTo>
                  <a:pt x="17859" y="151805"/>
                </a:lnTo>
                <a:lnTo>
                  <a:pt x="26789" y="151805"/>
                </a:lnTo>
                <a:lnTo>
                  <a:pt x="35719" y="133945"/>
                </a:lnTo>
                <a:lnTo>
                  <a:pt x="44648" y="116086"/>
                </a:lnTo>
                <a:lnTo>
                  <a:pt x="62508" y="89297"/>
                </a:lnTo>
                <a:lnTo>
                  <a:pt x="71437" y="71438"/>
                </a:lnTo>
                <a:lnTo>
                  <a:pt x="80367" y="44649"/>
                </a:lnTo>
                <a:lnTo>
                  <a:pt x="89297" y="35719"/>
                </a:lnTo>
                <a:lnTo>
                  <a:pt x="98226" y="44649"/>
                </a:lnTo>
                <a:lnTo>
                  <a:pt x="107156" y="53578"/>
                </a:lnTo>
                <a:lnTo>
                  <a:pt x="116086" y="80367"/>
                </a:lnTo>
                <a:lnTo>
                  <a:pt x="125016" y="116086"/>
                </a:lnTo>
                <a:lnTo>
                  <a:pt x="133945" y="160734"/>
                </a:lnTo>
                <a:lnTo>
                  <a:pt x="151805" y="205383"/>
                </a:lnTo>
                <a:lnTo>
                  <a:pt x="160734" y="241102"/>
                </a:lnTo>
                <a:lnTo>
                  <a:pt x="151805" y="285750"/>
                </a:lnTo>
                <a:lnTo>
                  <a:pt x="142875" y="312539"/>
                </a:lnTo>
                <a:lnTo>
                  <a:pt x="133945" y="339328"/>
                </a:lnTo>
                <a:lnTo>
                  <a:pt x="116086" y="357187"/>
                </a:lnTo>
                <a:lnTo>
                  <a:pt x="89297" y="357187"/>
                </a:lnTo>
                <a:lnTo>
                  <a:pt x="71437" y="357187"/>
                </a:lnTo>
                <a:lnTo>
                  <a:pt x="44648" y="339328"/>
                </a:lnTo>
                <a:lnTo>
                  <a:pt x="17859" y="321469"/>
                </a:lnTo>
                <a:lnTo>
                  <a:pt x="8930" y="294680"/>
                </a:lnTo>
                <a:lnTo>
                  <a:pt x="0" y="267891"/>
                </a:lnTo>
                <a:lnTo>
                  <a:pt x="8930" y="241102"/>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295180" y="625078"/>
            <a:ext cx="107157" cy="187524"/>
          </a:xfrm>
          <a:custGeom>
            <a:avLst/>
            <a:gdLst/>
            <a:ahLst/>
            <a:cxnLst/>
            <a:rect l="0" t="0" r="0" b="0"/>
            <a:pathLst>
              <a:path w="107157" h="187524">
                <a:moveTo>
                  <a:pt x="35718" y="0"/>
                </a:moveTo>
                <a:lnTo>
                  <a:pt x="26789" y="8930"/>
                </a:lnTo>
                <a:lnTo>
                  <a:pt x="17859" y="17860"/>
                </a:lnTo>
                <a:lnTo>
                  <a:pt x="8929" y="44649"/>
                </a:lnTo>
                <a:lnTo>
                  <a:pt x="8929" y="62508"/>
                </a:lnTo>
                <a:lnTo>
                  <a:pt x="0" y="89297"/>
                </a:lnTo>
                <a:lnTo>
                  <a:pt x="0" y="116086"/>
                </a:lnTo>
                <a:lnTo>
                  <a:pt x="0" y="133945"/>
                </a:lnTo>
                <a:lnTo>
                  <a:pt x="8929" y="151805"/>
                </a:lnTo>
                <a:lnTo>
                  <a:pt x="26789" y="169664"/>
                </a:lnTo>
                <a:lnTo>
                  <a:pt x="44648" y="178594"/>
                </a:lnTo>
                <a:lnTo>
                  <a:pt x="62508" y="187523"/>
                </a:lnTo>
                <a:lnTo>
                  <a:pt x="80367" y="178594"/>
                </a:lnTo>
                <a:lnTo>
                  <a:pt x="98226" y="160734"/>
                </a:lnTo>
                <a:lnTo>
                  <a:pt x="107156" y="142875"/>
                </a:lnTo>
                <a:lnTo>
                  <a:pt x="107156" y="98227"/>
                </a:lnTo>
                <a:lnTo>
                  <a:pt x="107156"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339828" y="375047"/>
            <a:ext cx="17861" cy="53579"/>
          </a:xfrm>
          <a:custGeom>
            <a:avLst/>
            <a:gdLst/>
            <a:ahLst/>
            <a:cxnLst/>
            <a:rect l="0" t="0" r="0" b="0"/>
            <a:pathLst>
              <a:path w="17861" h="53579">
                <a:moveTo>
                  <a:pt x="8930" y="53578"/>
                </a:moveTo>
                <a:lnTo>
                  <a:pt x="8930" y="44648"/>
                </a:lnTo>
                <a:lnTo>
                  <a:pt x="8930" y="35719"/>
                </a:lnTo>
                <a:lnTo>
                  <a:pt x="8930" y="35719"/>
                </a:lnTo>
                <a:lnTo>
                  <a:pt x="8930" y="26789"/>
                </a:lnTo>
                <a:lnTo>
                  <a:pt x="0" y="26789"/>
                </a:lnTo>
                <a:lnTo>
                  <a:pt x="0" y="17859"/>
                </a:lnTo>
                <a:lnTo>
                  <a:pt x="8930" y="8930"/>
                </a:lnTo>
                <a:lnTo>
                  <a:pt x="8930" y="0"/>
                </a:lnTo>
                <a:lnTo>
                  <a:pt x="8930" y="0"/>
                </a:lnTo>
                <a:lnTo>
                  <a:pt x="17860" y="0"/>
                </a:lnTo>
                <a:lnTo>
                  <a:pt x="17860" y="0"/>
                </a:lnTo>
                <a:lnTo>
                  <a:pt x="1786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482703" y="392906"/>
            <a:ext cx="80368" cy="410767"/>
          </a:xfrm>
          <a:custGeom>
            <a:avLst/>
            <a:gdLst/>
            <a:ahLst/>
            <a:cxnLst/>
            <a:rect l="0" t="0" r="0" b="0"/>
            <a:pathLst>
              <a:path w="80368" h="410767">
                <a:moveTo>
                  <a:pt x="0" y="0"/>
                </a:moveTo>
                <a:lnTo>
                  <a:pt x="0" y="0"/>
                </a:lnTo>
                <a:lnTo>
                  <a:pt x="8930" y="0"/>
                </a:lnTo>
                <a:lnTo>
                  <a:pt x="8930" y="0"/>
                </a:lnTo>
                <a:lnTo>
                  <a:pt x="8930" y="0"/>
                </a:lnTo>
                <a:lnTo>
                  <a:pt x="8930" y="8930"/>
                </a:lnTo>
                <a:lnTo>
                  <a:pt x="8930" y="26789"/>
                </a:lnTo>
                <a:lnTo>
                  <a:pt x="8930" y="53578"/>
                </a:lnTo>
                <a:lnTo>
                  <a:pt x="8930" y="89297"/>
                </a:lnTo>
                <a:lnTo>
                  <a:pt x="8930" y="125016"/>
                </a:lnTo>
                <a:lnTo>
                  <a:pt x="17860" y="169664"/>
                </a:lnTo>
                <a:lnTo>
                  <a:pt x="17860" y="223242"/>
                </a:lnTo>
                <a:lnTo>
                  <a:pt x="17860" y="276821"/>
                </a:lnTo>
                <a:lnTo>
                  <a:pt x="26789" y="321469"/>
                </a:lnTo>
                <a:lnTo>
                  <a:pt x="26789" y="357188"/>
                </a:lnTo>
                <a:lnTo>
                  <a:pt x="35719" y="392906"/>
                </a:lnTo>
                <a:lnTo>
                  <a:pt x="44649" y="410766"/>
                </a:lnTo>
                <a:lnTo>
                  <a:pt x="53578" y="410766"/>
                </a:lnTo>
                <a:lnTo>
                  <a:pt x="71438" y="401836"/>
                </a:lnTo>
                <a:lnTo>
                  <a:pt x="80367" y="383977"/>
                </a:lnTo>
                <a:lnTo>
                  <a:pt x="80367"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589859" y="634008"/>
            <a:ext cx="205384" cy="196454"/>
          </a:xfrm>
          <a:custGeom>
            <a:avLst/>
            <a:gdLst/>
            <a:ahLst/>
            <a:cxnLst/>
            <a:rect l="0" t="0" r="0" b="0"/>
            <a:pathLst>
              <a:path w="205384" h="196454">
                <a:moveTo>
                  <a:pt x="26789" y="89297"/>
                </a:moveTo>
                <a:lnTo>
                  <a:pt x="17860" y="89297"/>
                </a:lnTo>
                <a:lnTo>
                  <a:pt x="8930" y="98226"/>
                </a:lnTo>
                <a:lnTo>
                  <a:pt x="8930" y="107156"/>
                </a:lnTo>
                <a:lnTo>
                  <a:pt x="0" y="116086"/>
                </a:lnTo>
                <a:lnTo>
                  <a:pt x="0" y="116086"/>
                </a:lnTo>
                <a:lnTo>
                  <a:pt x="8930" y="116086"/>
                </a:lnTo>
                <a:lnTo>
                  <a:pt x="17860" y="116086"/>
                </a:lnTo>
                <a:lnTo>
                  <a:pt x="35719" y="107156"/>
                </a:lnTo>
                <a:lnTo>
                  <a:pt x="53579" y="89297"/>
                </a:lnTo>
                <a:lnTo>
                  <a:pt x="71438" y="62508"/>
                </a:lnTo>
                <a:lnTo>
                  <a:pt x="89297" y="44648"/>
                </a:lnTo>
                <a:lnTo>
                  <a:pt x="98227" y="17859"/>
                </a:lnTo>
                <a:lnTo>
                  <a:pt x="98227" y="8930"/>
                </a:lnTo>
                <a:lnTo>
                  <a:pt x="98227" y="0"/>
                </a:lnTo>
                <a:lnTo>
                  <a:pt x="89297" y="0"/>
                </a:lnTo>
                <a:lnTo>
                  <a:pt x="80368" y="17859"/>
                </a:lnTo>
                <a:lnTo>
                  <a:pt x="62508" y="44648"/>
                </a:lnTo>
                <a:lnTo>
                  <a:pt x="53579" y="80367"/>
                </a:lnTo>
                <a:lnTo>
                  <a:pt x="53579" y="116086"/>
                </a:lnTo>
                <a:lnTo>
                  <a:pt x="62508" y="142875"/>
                </a:lnTo>
                <a:lnTo>
                  <a:pt x="71438" y="169664"/>
                </a:lnTo>
                <a:lnTo>
                  <a:pt x="89297" y="187523"/>
                </a:lnTo>
                <a:lnTo>
                  <a:pt x="116086" y="196453"/>
                </a:lnTo>
                <a:lnTo>
                  <a:pt x="160735" y="196453"/>
                </a:lnTo>
                <a:lnTo>
                  <a:pt x="205383" y="178593"/>
                </a:lnTo>
                <a:lnTo>
                  <a:pt x="205383" y="17859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098852" y="401836"/>
            <a:ext cx="53579" cy="312540"/>
          </a:xfrm>
          <a:custGeom>
            <a:avLst/>
            <a:gdLst/>
            <a:ahLst/>
            <a:cxnLst/>
            <a:rect l="0" t="0" r="0" b="0"/>
            <a:pathLst>
              <a:path w="53579" h="312540">
                <a:moveTo>
                  <a:pt x="0" y="0"/>
                </a:moveTo>
                <a:lnTo>
                  <a:pt x="0" y="0"/>
                </a:lnTo>
                <a:lnTo>
                  <a:pt x="0" y="0"/>
                </a:lnTo>
                <a:lnTo>
                  <a:pt x="0" y="8930"/>
                </a:lnTo>
                <a:lnTo>
                  <a:pt x="0" y="26789"/>
                </a:lnTo>
                <a:lnTo>
                  <a:pt x="0" y="53578"/>
                </a:lnTo>
                <a:lnTo>
                  <a:pt x="0" y="80367"/>
                </a:lnTo>
                <a:lnTo>
                  <a:pt x="0" y="116086"/>
                </a:lnTo>
                <a:lnTo>
                  <a:pt x="8929" y="160734"/>
                </a:lnTo>
                <a:lnTo>
                  <a:pt x="17859" y="196453"/>
                </a:lnTo>
                <a:lnTo>
                  <a:pt x="26789" y="232172"/>
                </a:lnTo>
                <a:lnTo>
                  <a:pt x="35718" y="258961"/>
                </a:lnTo>
                <a:lnTo>
                  <a:pt x="35718" y="285750"/>
                </a:lnTo>
                <a:lnTo>
                  <a:pt x="44648" y="303609"/>
                </a:lnTo>
                <a:lnTo>
                  <a:pt x="53578" y="312539"/>
                </a:lnTo>
                <a:lnTo>
                  <a:pt x="53578" y="312539"/>
                </a:lnTo>
                <a:lnTo>
                  <a:pt x="53578" y="303609"/>
                </a:lnTo>
                <a:lnTo>
                  <a:pt x="53578" y="276820"/>
                </a:lnTo>
                <a:lnTo>
                  <a:pt x="44648" y="250031"/>
                </a:lnTo>
                <a:lnTo>
                  <a:pt x="26789" y="205383"/>
                </a:lnTo>
                <a:lnTo>
                  <a:pt x="2678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947047" y="419695"/>
            <a:ext cx="401837" cy="366118"/>
          </a:xfrm>
          <a:custGeom>
            <a:avLst/>
            <a:gdLst/>
            <a:ahLst/>
            <a:cxnLst/>
            <a:rect l="0" t="0" r="0" b="0"/>
            <a:pathLst>
              <a:path w="401837" h="366118">
                <a:moveTo>
                  <a:pt x="8930" y="0"/>
                </a:moveTo>
                <a:lnTo>
                  <a:pt x="0" y="0"/>
                </a:lnTo>
                <a:lnTo>
                  <a:pt x="0" y="0"/>
                </a:lnTo>
                <a:lnTo>
                  <a:pt x="0" y="0"/>
                </a:lnTo>
                <a:lnTo>
                  <a:pt x="0" y="0"/>
                </a:lnTo>
                <a:lnTo>
                  <a:pt x="8930" y="0"/>
                </a:lnTo>
                <a:lnTo>
                  <a:pt x="26789" y="0"/>
                </a:lnTo>
                <a:lnTo>
                  <a:pt x="62508" y="0"/>
                </a:lnTo>
                <a:lnTo>
                  <a:pt x="107156" y="0"/>
                </a:lnTo>
                <a:lnTo>
                  <a:pt x="160734" y="0"/>
                </a:lnTo>
                <a:lnTo>
                  <a:pt x="214312" y="8930"/>
                </a:lnTo>
                <a:lnTo>
                  <a:pt x="276820" y="17860"/>
                </a:lnTo>
                <a:lnTo>
                  <a:pt x="321469" y="35719"/>
                </a:lnTo>
                <a:lnTo>
                  <a:pt x="366117" y="71438"/>
                </a:lnTo>
                <a:lnTo>
                  <a:pt x="392906" y="107157"/>
                </a:lnTo>
                <a:lnTo>
                  <a:pt x="401836" y="142875"/>
                </a:lnTo>
                <a:lnTo>
                  <a:pt x="401836" y="178594"/>
                </a:lnTo>
                <a:lnTo>
                  <a:pt x="383976" y="223243"/>
                </a:lnTo>
                <a:lnTo>
                  <a:pt x="348258" y="258961"/>
                </a:lnTo>
                <a:lnTo>
                  <a:pt x="312539" y="294680"/>
                </a:lnTo>
                <a:lnTo>
                  <a:pt x="267891" y="321469"/>
                </a:lnTo>
                <a:lnTo>
                  <a:pt x="232172" y="348258"/>
                </a:lnTo>
                <a:lnTo>
                  <a:pt x="196453" y="357188"/>
                </a:lnTo>
                <a:lnTo>
                  <a:pt x="178594" y="366117"/>
                </a:lnTo>
                <a:lnTo>
                  <a:pt x="169664" y="357188"/>
                </a:lnTo>
                <a:lnTo>
                  <a:pt x="169664" y="339328"/>
                </a:lnTo>
                <a:lnTo>
                  <a:pt x="169664" y="33932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500688" y="571500"/>
            <a:ext cx="62508" cy="151806"/>
          </a:xfrm>
          <a:custGeom>
            <a:avLst/>
            <a:gdLst/>
            <a:ahLst/>
            <a:cxnLst/>
            <a:rect l="0" t="0" r="0" b="0"/>
            <a:pathLst>
              <a:path w="62508" h="151806">
                <a:moveTo>
                  <a:pt x="44648" y="0"/>
                </a:moveTo>
                <a:lnTo>
                  <a:pt x="44648" y="0"/>
                </a:lnTo>
                <a:lnTo>
                  <a:pt x="35718" y="0"/>
                </a:lnTo>
                <a:lnTo>
                  <a:pt x="26789" y="8930"/>
                </a:lnTo>
                <a:lnTo>
                  <a:pt x="17859" y="17859"/>
                </a:lnTo>
                <a:lnTo>
                  <a:pt x="8929" y="35719"/>
                </a:lnTo>
                <a:lnTo>
                  <a:pt x="0" y="53578"/>
                </a:lnTo>
                <a:lnTo>
                  <a:pt x="0" y="80367"/>
                </a:lnTo>
                <a:lnTo>
                  <a:pt x="0" y="98227"/>
                </a:lnTo>
                <a:lnTo>
                  <a:pt x="0" y="125016"/>
                </a:lnTo>
                <a:lnTo>
                  <a:pt x="8929" y="142875"/>
                </a:lnTo>
                <a:lnTo>
                  <a:pt x="17859" y="151805"/>
                </a:lnTo>
                <a:lnTo>
                  <a:pt x="26789" y="151805"/>
                </a:lnTo>
                <a:lnTo>
                  <a:pt x="35718" y="133945"/>
                </a:lnTo>
                <a:lnTo>
                  <a:pt x="53578" y="116086"/>
                </a:lnTo>
                <a:lnTo>
                  <a:pt x="62507" y="71438"/>
                </a:lnTo>
                <a:lnTo>
                  <a:pt x="62507"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429250" y="375047"/>
            <a:ext cx="26790" cy="26790"/>
          </a:xfrm>
          <a:custGeom>
            <a:avLst/>
            <a:gdLst/>
            <a:ahLst/>
            <a:cxnLst/>
            <a:rect l="0" t="0" r="0" b="0"/>
            <a:pathLst>
              <a:path w="26790" h="26790">
                <a:moveTo>
                  <a:pt x="8930" y="17859"/>
                </a:moveTo>
                <a:lnTo>
                  <a:pt x="8930" y="17859"/>
                </a:lnTo>
                <a:lnTo>
                  <a:pt x="8930" y="17859"/>
                </a:lnTo>
                <a:lnTo>
                  <a:pt x="0" y="26789"/>
                </a:lnTo>
                <a:lnTo>
                  <a:pt x="0" y="26789"/>
                </a:lnTo>
                <a:lnTo>
                  <a:pt x="0" y="17859"/>
                </a:lnTo>
                <a:lnTo>
                  <a:pt x="8930" y="17859"/>
                </a:lnTo>
                <a:lnTo>
                  <a:pt x="17859" y="8930"/>
                </a:lnTo>
                <a:lnTo>
                  <a:pt x="17859" y="8930"/>
                </a:lnTo>
                <a:lnTo>
                  <a:pt x="26789" y="0"/>
                </a:lnTo>
                <a:lnTo>
                  <a:pt x="267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652492" y="312539"/>
            <a:ext cx="53579" cy="491134"/>
          </a:xfrm>
          <a:custGeom>
            <a:avLst/>
            <a:gdLst/>
            <a:ahLst/>
            <a:cxnLst/>
            <a:rect l="0" t="0" r="0" b="0"/>
            <a:pathLst>
              <a:path w="53579" h="491134">
                <a:moveTo>
                  <a:pt x="0" y="8930"/>
                </a:moveTo>
                <a:lnTo>
                  <a:pt x="17860" y="0"/>
                </a:lnTo>
                <a:lnTo>
                  <a:pt x="26789" y="0"/>
                </a:lnTo>
                <a:lnTo>
                  <a:pt x="26789" y="8930"/>
                </a:lnTo>
                <a:lnTo>
                  <a:pt x="44649" y="17859"/>
                </a:lnTo>
                <a:lnTo>
                  <a:pt x="44649" y="44648"/>
                </a:lnTo>
                <a:lnTo>
                  <a:pt x="44649" y="80367"/>
                </a:lnTo>
                <a:lnTo>
                  <a:pt x="35719" y="133945"/>
                </a:lnTo>
                <a:lnTo>
                  <a:pt x="35719" y="196453"/>
                </a:lnTo>
                <a:lnTo>
                  <a:pt x="35719" y="258961"/>
                </a:lnTo>
                <a:lnTo>
                  <a:pt x="35719" y="312539"/>
                </a:lnTo>
                <a:lnTo>
                  <a:pt x="35719" y="366117"/>
                </a:lnTo>
                <a:lnTo>
                  <a:pt x="35719" y="410766"/>
                </a:lnTo>
                <a:lnTo>
                  <a:pt x="44649" y="446484"/>
                </a:lnTo>
                <a:lnTo>
                  <a:pt x="44649" y="473273"/>
                </a:lnTo>
                <a:lnTo>
                  <a:pt x="44649" y="491133"/>
                </a:lnTo>
                <a:lnTo>
                  <a:pt x="53578" y="491133"/>
                </a:lnTo>
                <a:lnTo>
                  <a:pt x="53578" y="482203"/>
                </a:lnTo>
                <a:lnTo>
                  <a:pt x="53578" y="48220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777508" y="517922"/>
            <a:ext cx="196454" cy="267891"/>
          </a:xfrm>
          <a:custGeom>
            <a:avLst/>
            <a:gdLst/>
            <a:ahLst/>
            <a:cxnLst/>
            <a:rect l="0" t="0" r="0" b="0"/>
            <a:pathLst>
              <a:path w="196454" h="267891">
                <a:moveTo>
                  <a:pt x="0" y="169664"/>
                </a:moveTo>
                <a:lnTo>
                  <a:pt x="0" y="178594"/>
                </a:lnTo>
                <a:lnTo>
                  <a:pt x="0" y="187523"/>
                </a:lnTo>
                <a:lnTo>
                  <a:pt x="8930" y="205383"/>
                </a:lnTo>
                <a:lnTo>
                  <a:pt x="8930" y="214312"/>
                </a:lnTo>
                <a:lnTo>
                  <a:pt x="26789" y="214312"/>
                </a:lnTo>
                <a:lnTo>
                  <a:pt x="35719" y="214312"/>
                </a:lnTo>
                <a:lnTo>
                  <a:pt x="53578" y="196453"/>
                </a:lnTo>
                <a:lnTo>
                  <a:pt x="71437" y="169664"/>
                </a:lnTo>
                <a:lnTo>
                  <a:pt x="89297" y="142875"/>
                </a:lnTo>
                <a:lnTo>
                  <a:pt x="98226" y="107156"/>
                </a:lnTo>
                <a:lnTo>
                  <a:pt x="116086" y="71437"/>
                </a:lnTo>
                <a:lnTo>
                  <a:pt x="125015" y="35719"/>
                </a:lnTo>
                <a:lnTo>
                  <a:pt x="133945" y="8930"/>
                </a:lnTo>
                <a:lnTo>
                  <a:pt x="133945" y="0"/>
                </a:lnTo>
                <a:lnTo>
                  <a:pt x="125015" y="8930"/>
                </a:lnTo>
                <a:lnTo>
                  <a:pt x="107156" y="35719"/>
                </a:lnTo>
                <a:lnTo>
                  <a:pt x="89297" y="71437"/>
                </a:lnTo>
                <a:lnTo>
                  <a:pt x="71437" y="116086"/>
                </a:lnTo>
                <a:lnTo>
                  <a:pt x="62508" y="151805"/>
                </a:lnTo>
                <a:lnTo>
                  <a:pt x="53578" y="187523"/>
                </a:lnTo>
                <a:lnTo>
                  <a:pt x="62508" y="223242"/>
                </a:lnTo>
                <a:lnTo>
                  <a:pt x="71437" y="241101"/>
                </a:lnTo>
                <a:lnTo>
                  <a:pt x="89297" y="258961"/>
                </a:lnTo>
                <a:lnTo>
                  <a:pt x="116086" y="267890"/>
                </a:lnTo>
                <a:lnTo>
                  <a:pt x="142875" y="258961"/>
                </a:lnTo>
                <a:lnTo>
                  <a:pt x="169664" y="232172"/>
                </a:lnTo>
                <a:lnTo>
                  <a:pt x="196453" y="205383"/>
                </a:lnTo>
                <a:lnTo>
                  <a:pt x="196453"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027539" y="562570"/>
            <a:ext cx="1410892" cy="178595"/>
          </a:xfrm>
          <a:custGeom>
            <a:avLst/>
            <a:gdLst/>
            <a:ahLst/>
            <a:cxnLst/>
            <a:rect l="0" t="0" r="0" b="0"/>
            <a:pathLst>
              <a:path w="1410892" h="178595">
                <a:moveTo>
                  <a:pt x="0" y="44649"/>
                </a:moveTo>
                <a:lnTo>
                  <a:pt x="0" y="53578"/>
                </a:lnTo>
                <a:lnTo>
                  <a:pt x="0" y="62508"/>
                </a:lnTo>
                <a:lnTo>
                  <a:pt x="0" y="80368"/>
                </a:lnTo>
                <a:lnTo>
                  <a:pt x="0" y="107157"/>
                </a:lnTo>
                <a:lnTo>
                  <a:pt x="0" y="125016"/>
                </a:lnTo>
                <a:lnTo>
                  <a:pt x="8930" y="142875"/>
                </a:lnTo>
                <a:lnTo>
                  <a:pt x="8930" y="160735"/>
                </a:lnTo>
                <a:lnTo>
                  <a:pt x="8930" y="169664"/>
                </a:lnTo>
                <a:lnTo>
                  <a:pt x="17859" y="178594"/>
                </a:lnTo>
                <a:lnTo>
                  <a:pt x="17859" y="178594"/>
                </a:lnTo>
                <a:lnTo>
                  <a:pt x="26789" y="169664"/>
                </a:lnTo>
                <a:lnTo>
                  <a:pt x="35719" y="151805"/>
                </a:lnTo>
                <a:lnTo>
                  <a:pt x="53578" y="125016"/>
                </a:lnTo>
                <a:lnTo>
                  <a:pt x="62508" y="89297"/>
                </a:lnTo>
                <a:lnTo>
                  <a:pt x="80367" y="62508"/>
                </a:lnTo>
                <a:lnTo>
                  <a:pt x="98227" y="26789"/>
                </a:lnTo>
                <a:lnTo>
                  <a:pt x="116086" y="8930"/>
                </a:lnTo>
                <a:lnTo>
                  <a:pt x="133945" y="0"/>
                </a:lnTo>
                <a:lnTo>
                  <a:pt x="151805" y="8930"/>
                </a:lnTo>
                <a:lnTo>
                  <a:pt x="160734" y="26789"/>
                </a:lnTo>
                <a:lnTo>
                  <a:pt x="169664" y="53578"/>
                </a:lnTo>
                <a:lnTo>
                  <a:pt x="178594" y="89297"/>
                </a:lnTo>
                <a:lnTo>
                  <a:pt x="178594" y="116086"/>
                </a:lnTo>
                <a:lnTo>
                  <a:pt x="178594" y="142875"/>
                </a:lnTo>
                <a:lnTo>
                  <a:pt x="178594" y="160735"/>
                </a:lnTo>
                <a:lnTo>
                  <a:pt x="178594" y="178594"/>
                </a:lnTo>
                <a:lnTo>
                  <a:pt x="187524" y="178594"/>
                </a:lnTo>
                <a:lnTo>
                  <a:pt x="187524" y="178594"/>
                </a:lnTo>
                <a:lnTo>
                  <a:pt x="196453" y="160735"/>
                </a:lnTo>
                <a:lnTo>
                  <a:pt x="214313" y="133946"/>
                </a:lnTo>
                <a:lnTo>
                  <a:pt x="232172" y="107157"/>
                </a:lnTo>
                <a:lnTo>
                  <a:pt x="250031" y="80368"/>
                </a:lnTo>
                <a:lnTo>
                  <a:pt x="267891" y="53578"/>
                </a:lnTo>
                <a:lnTo>
                  <a:pt x="285750" y="35719"/>
                </a:lnTo>
                <a:lnTo>
                  <a:pt x="294680" y="26789"/>
                </a:lnTo>
                <a:lnTo>
                  <a:pt x="303609" y="26789"/>
                </a:lnTo>
                <a:lnTo>
                  <a:pt x="303609" y="44649"/>
                </a:lnTo>
                <a:lnTo>
                  <a:pt x="303609" y="62508"/>
                </a:lnTo>
                <a:lnTo>
                  <a:pt x="303609" y="89297"/>
                </a:lnTo>
                <a:lnTo>
                  <a:pt x="294680" y="116086"/>
                </a:lnTo>
                <a:lnTo>
                  <a:pt x="285750" y="142875"/>
                </a:lnTo>
                <a:lnTo>
                  <a:pt x="276820" y="160735"/>
                </a:lnTo>
                <a:lnTo>
                  <a:pt x="276820" y="169664"/>
                </a:lnTo>
                <a:lnTo>
                  <a:pt x="276820" y="178594"/>
                </a:lnTo>
                <a:lnTo>
                  <a:pt x="285750" y="169664"/>
                </a:lnTo>
                <a:lnTo>
                  <a:pt x="294680" y="160735"/>
                </a:lnTo>
                <a:lnTo>
                  <a:pt x="312539" y="133946"/>
                </a:lnTo>
                <a:lnTo>
                  <a:pt x="321469" y="107157"/>
                </a:lnTo>
                <a:lnTo>
                  <a:pt x="339328" y="80368"/>
                </a:lnTo>
                <a:lnTo>
                  <a:pt x="357188" y="53578"/>
                </a:lnTo>
                <a:lnTo>
                  <a:pt x="383977" y="35719"/>
                </a:lnTo>
                <a:lnTo>
                  <a:pt x="392906" y="26789"/>
                </a:lnTo>
                <a:lnTo>
                  <a:pt x="410766" y="26789"/>
                </a:lnTo>
                <a:lnTo>
                  <a:pt x="419695" y="35719"/>
                </a:lnTo>
                <a:lnTo>
                  <a:pt x="419695" y="62508"/>
                </a:lnTo>
                <a:lnTo>
                  <a:pt x="419695" y="80368"/>
                </a:lnTo>
                <a:lnTo>
                  <a:pt x="419695" y="107157"/>
                </a:lnTo>
                <a:lnTo>
                  <a:pt x="419695" y="125016"/>
                </a:lnTo>
                <a:lnTo>
                  <a:pt x="410766" y="142875"/>
                </a:lnTo>
                <a:lnTo>
                  <a:pt x="410766" y="151805"/>
                </a:lnTo>
                <a:lnTo>
                  <a:pt x="419695" y="151805"/>
                </a:lnTo>
                <a:lnTo>
                  <a:pt x="428625" y="151805"/>
                </a:lnTo>
                <a:lnTo>
                  <a:pt x="437555" y="142875"/>
                </a:lnTo>
                <a:lnTo>
                  <a:pt x="455414" y="125016"/>
                </a:lnTo>
                <a:lnTo>
                  <a:pt x="482203" y="98227"/>
                </a:lnTo>
                <a:lnTo>
                  <a:pt x="508992" y="71438"/>
                </a:lnTo>
                <a:lnTo>
                  <a:pt x="526852" y="44649"/>
                </a:lnTo>
                <a:lnTo>
                  <a:pt x="544711" y="26789"/>
                </a:lnTo>
                <a:lnTo>
                  <a:pt x="562570" y="17860"/>
                </a:lnTo>
                <a:lnTo>
                  <a:pt x="571500" y="26789"/>
                </a:lnTo>
                <a:lnTo>
                  <a:pt x="571500" y="44649"/>
                </a:lnTo>
                <a:lnTo>
                  <a:pt x="580430" y="71438"/>
                </a:lnTo>
                <a:lnTo>
                  <a:pt x="580430" y="89297"/>
                </a:lnTo>
                <a:lnTo>
                  <a:pt x="571500" y="116086"/>
                </a:lnTo>
                <a:lnTo>
                  <a:pt x="571500" y="133946"/>
                </a:lnTo>
                <a:lnTo>
                  <a:pt x="571500" y="142875"/>
                </a:lnTo>
                <a:lnTo>
                  <a:pt x="580430" y="151805"/>
                </a:lnTo>
                <a:lnTo>
                  <a:pt x="589359" y="151805"/>
                </a:lnTo>
                <a:lnTo>
                  <a:pt x="598289" y="151805"/>
                </a:lnTo>
                <a:lnTo>
                  <a:pt x="625078" y="133946"/>
                </a:lnTo>
                <a:lnTo>
                  <a:pt x="642938" y="116086"/>
                </a:lnTo>
                <a:lnTo>
                  <a:pt x="669727" y="89297"/>
                </a:lnTo>
                <a:lnTo>
                  <a:pt x="696516" y="71438"/>
                </a:lnTo>
                <a:lnTo>
                  <a:pt x="714375" y="53578"/>
                </a:lnTo>
                <a:lnTo>
                  <a:pt x="732234" y="35719"/>
                </a:lnTo>
                <a:lnTo>
                  <a:pt x="750094" y="35719"/>
                </a:lnTo>
                <a:lnTo>
                  <a:pt x="759024" y="44649"/>
                </a:lnTo>
                <a:lnTo>
                  <a:pt x="759024" y="62508"/>
                </a:lnTo>
                <a:lnTo>
                  <a:pt x="759024" y="80368"/>
                </a:lnTo>
                <a:lnTo>
                  <a:pt x="750094" y="107157"/>
                </a:lnTo>
                <a:lnTo>
                  <a:pt x="750094" y="125016"/>
                </a:lnTo>
                <a:lnTo>
                  <a:pt x="750094" y="133946"/>
                </a:lnTo>
                <a:lnTo>
                  <a:pt x="750094" y="142875"/>
                </a:lnTo>
                <a:lnTo>
                  <a:pt x="750094" y="151805"/>
                </a:lnTo>
                <a:lnTo>
                  <a:pt x="759024" y="142875"/>
                </a:lnTo>
                <a:lnTo>
                  <a:pt x="776883" y="133946"/>
                </a:lnTo>
                <a:lnTo>
                  <a:pt x="794742" y="116086"/>
                </a:lnTo>
                <a:lnTo>
                  <a:pt x="812602" y="89297"/>
                </a:lnTo>
                <a:lnTo>
                  <a:pt x="839391" y="71438"/>
                </a:lnTo>
                <a:lnTo>
                  <a:pt x="857250" y="44649"/>
                </a:lnTo>
                <a:lnTo>
                  <a:pt x="884039" y="26789"/>
                </a:lnTo>
                <a:lnTo>
                  <a:pt x="901899" y="17860"/>
                </a:lnTo>
                <a:lnTo>
                  <a:pt x="910828" y="26789"/>
                </a:lnTo>
                <a:lnTo>
                  <a:pt x="919758" y="53578"/>
                </a:lnTo>
                <a:lnTo>
                  <a:pt x="919758" y="71438"/>
                </a:lnTo>
                <a:lnTo>
                  <a:pt x="928688" y="98227"/>
                </a:lnTo>
                <a:lnTo>
                  <a:pt x="928688" y="125016"/>
                </a:lnTo>
                <a:lnTo>
                  <a:pt x="937617" y="133946"/>
                </a:lnTo>
                <a:lnTo>
                  <a:pt x="946547" y="151805"/>
                </a:lnTo>
                <a:lnTo>
                  <a:pt x="964406" y="151805"/>
                </a:lnTo>
                <a:lnTo>
                  <a:pt x="991195" y="142875"/>
                </a:lnTo>
                <a:lnTo>
                  <a:pt x="1035844" y="133946"/>
                </a:lnTo>
                <a:lnTo>
                  <a:pt x="1089422" y="107157"/>
                </a:lnTo>
                <a:lnTo>
                  <a:pt x="1134070" y="80368"/>
                </a:lnTo>
                <a:lnTo>
                  <a:pt x="1196578" y="53578"/>
                </a:lnTo>
                <a:lnTo>
                  <a:pt x="1241227" y="35719"/>
                </a:lnTo>
                <a:lnTo>
                  <a:pt x="1276945" y="26789"/>
                </a:lnTo>
                <a:lnTo>
                  <a:pt x="1312664" y="35719"/>
                </a:lnTo>
                <a:lnTo>
                  <a:pt x="1330524" y="53578"/>
                </a:lnTo>
                <a:lnTo>
                  <a:pt x="1357313" y="71438"/>
                </a:lnTo>
                <a:lnTo>
                  <a:pt x="1375172" y="80368"/>
                </a:lnTo>
                <a:lnTo>
                  <a:pt x="1393031" y="89297"/>
                </a:lnTo>
                <a:lnTo>
                  <a:pt x="1410891" y="80368"/>
                </a:lnTo>
                <a:lnTo>
                  <a:pt x="1410891"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830461" y="2589609"/>
            <a:ext cx="1785938" cy="750095"/>
          </a:xfrm>
          <a:custGeom>
            <a:avLst/>
            <a:gdLst/>
            <a:ahLst/>
            <a:cxnLst/>
            <a:rect l="0" t="0" r="0" b="0"/>
            <a:pathLst>
              <a:path w="1785938" h="750095">
                <a:moveTo>
                  <a:pt x="1562695" y="160735"/>
                </a:moveTo>
                <a:lnTo>
                  <a:pt x="1562695" y="160735"/>
                </a:lnTo>
                <a:lnTo>
                  <a:pt x="1562695" y="160735"/>
                </a:lnTo>
                <a:lnTo>
                  <a:pt x="1553766" y="160735"/>
                </a:lnTo>
                <a:lnTo>
                  <a:pt x="1553766" y="151805"/>
                </a:lnTo>
                <a:lnTo>
                  <a:pt x="1544836" y="151805"/>
                </a:lnTo>
                <a:lnTo>
                  <a:pt x="1544836" y="142875"/>
                </a:lnTo>
                <a:lnTo>
                  <a:pt x="1535906" y="142875"/>
                </a:lnTo>
                <a:lnTo>
                  <a:pt x="1518047" y="133946"/>
                </a:lnTo>
                <a:lnTo>
                  <a:pt x="1509117" y="125016"/>
                </a:lnTo>
                <a:lnTo>
                  <a:pt x="1491258" y="116086"/>
                </a:lnTo>
                <a:lnTo>
                  <a:pt x="1473398" y="107157"/>
                </a:lnTo>
                <a:lnTo>
                  <a:pt x="1455539" y="107157"/>
                </a:lnTo>
                <a:lnTo>
                  <a:pt x="1428750" y="98227"/>
                </a:lnTo>
                <a:lnTo>
                  <a:pt x="1401961" y="98227"/>
                </a:lnTo>
                <a:lnTo>
                  <a:pt x="1375172" y="89297"/>
                </a:lnTo>
                <a:lnTo>
                  <a:pt x="1339453" y="89297"/>
                </a:lnTo>
                <a:lnTo>
                  <a:pt x="1312664" y="80368"/>
                </a:lnTo>
                <a:lnTo>
                  <a:pt x="1276945" y="71438"/>
                </a:lnTo>
                <a:lnTo>
                  <a:pt x="1241227" y="62508"/>
                </a:lnTo>
                <a:lnTo>
                  <a:pt x="1205508" y="62508"/>
                </a:lnTo>
                <a:lnTo>
                  <a:pt x="1169789" y="44649"/>
                </a:lnTo>
                <a:lnTo>
                  <a:pt x="1125141" y="35719"/>
                </a:lnTo>
                <a:lnTo>
                  <a:pt x="1089422" y="26789"/>
                </a:lnTo>
                <a:lnTo>
                  <a:pt x="1053703" y="26789"/>
                </a:lnTo>
                <a:lnTo>
                  <a:pt x="1017984" y="17860"/>
                </a:lnTo>
                <a:lnTo>
                  <a:pt x="973336" y="8930"/>
                </a:lnTo>
                <a:lnTo>
                  <a:pt x="928687" y="8930"/>
                </a:lnTo>
                <a:lnTo>
                  <a:pt x="884039" y="0"/>
                </a:lnTo>
                <a:lnTo>
                  <a:pt x="839391" y="0"/>
                </a:lnTo>
                <a:lnTo>
                  <a:pt x="794742" y="0"/>
                </a:lnTo>
                <a:lnTo>
                  <a:pt x="750094" y="8930"/>
                </a:lnTo>
                <a:lnTo>
                  <a:pt x="705445" y="8930"/>
                </a:lnTo>
                <a:lnTo>
                  <a:pt x="660797" y="8930"/>
                </a:lnTo>
                <a:lnTo>
                  <a:pt x="616148" y="17860"/>
                </a:lnTo>
                <a:lnTo>
                  <a:pt x="571500" y="17860"/>
                </a:lnTo>
                <a:lnTo>
                  <a:pt x="526852" y="26789"/>
                </a:lnTo>
                <a:lnTo>
                  <a:pt x="482203" y="35719"/>
                </a:lnTo>
                <a:lnTo>
                  <a:pt x="428625" y="44649"/>
                </a:lnTo>
                <a:lnTo>
                  <a:pt x="383977" y="62508"/>
                </a:lnTo>
                <a:lnTo>
                  <a:pt x="330398" y="80368"/>
                </a:lnTo>
                <a:lnTo>
                  <a:pt x="285750" y="98227"/>
                </a:lnTo>
                <a:lnTo>
                  <a:pt x="241102" y="125016"/>
                </a:lnTo>
                <a:lnTo>
                  <a:pt x="196453" y="151805"/>
                </a:lnTo>
                <a:lnTo>
                  <a:pt x="160734" y="178594"/>
                </a:lnTo>
                <a:lnTo>
                  <a:pt x="125016" y="205383"/>
                </a:lnTo>
                <a:lnTo>
                  <a:pt x="98227" y="232172"/>
                </a:lnTo>
                <a:lnTo>
                  <a:pt x="71438" y="258961"/>
                </a:lnTo>
                <a:lnTo>
                  <a:pt x="53578" y="285750"/>
                </a:lnTo>
                <a:lnTo>
                  <a:pt x="35719" y="303609"/>
                </a:lnTo>
                <a:lnTo>
                  <a:pt x="17859" y="330398"/>
                </a:lnTo>
                <a:lnTo>
                  <a:pt x="8930" y="357187"/>
                </a:lnTo>
                <a:lnTo>
                  <a:pt x="8930" y="375047"/>
                </a:lnTo>
                <a:lnTo>
                  <a:pt x="0" y="410766"/>
                </a:lnTo>
                <a:lnTo>
                  <a:pt x="0" y="437555"/>
                </a:lnTo>
                <a:lnTo>
                  <a:pt x="0" y="464344"/>
                </a:lnTo>
                <a:lnTo>
                  <a:pt x="8930" y="491133"/>
                </a:lnTo>
                <a:lnTo>
                  <a:pt x="8930" y="517922"/>
                </a:lnTo>
                <a:lnTo>
                  <a:pt x="26789" y="544711"/>
                </a:lnTo>
                <a:lnTo>
                  <a:pt x="44648" y="562570"/>
                </a:lnTo>
                <a:lnTo>
                  <a:pt x="71438" y="589359"/>
                </a:lnTo>
                <a:lnTo>
                  <a:pt x="98227" y="607219"/>
                </a:lnTo>
                <a:lnTo>
                  <a:pt x="133945" y="625078"/>
                </a:lnTo>
                <a:lnTo>
                  <a:pt x="169664" y="642937"/>
                </a:lnTo>
                <a:lnTo>
                  <a:pt x="205383" y="660797"/>
                </a:lnTo>
                <a:lnTo>
                  <a:pt x="250031" y="678656"/>
                </a:lnTo>
                <a:lnTo>
                  <a:pt x="294680" y="696516"/>
                </a:lnTo>
                <a:lnTo>
                  <a:pt x="348258" y="705445"/>
                </a:lnTo>
                <a:lnTo>
                  <a:pt x="401836" y="723305"/>
                </a:lnTo>
                <a:lnTo>
                  <a:pt x="446484" y="732234"/>
                </a:lnTo>
                <a:lnTo>
                  <a:pt x="508992" y="741164"/>
                </a:lnTo>
                <a:lnTo>
                  <a:pt x="562570" y="750094"/>
                </a:lnTo>
                <a:lnTo>
                  <a:pt x="625078" y="750094"/>
                </a:lnTo>
                <a:lnTo>
                  <a:pt x="678656" y="750094"/>
                </a:lnTo>
                <a:lnTo>
                  <a:pt x="750094" y="741164"/>
                </a:lnTo>
                <a:lnTo>
                  <a:pt x="812602" y="741164"/>
                </a:lnTo>
                <a:lnTo>
                  <a:pt x="884039" y="732234"/>
                </a:lnTo>
                <a:lnTo>
                  <a:pt x="946547" y="723305"/>
                </a:lnTo>
                <a:lnTo>
                  <a:pt x="1009055" y="714375"/>
                </a:lnTo>
                <a:lnTo>
                  <a:pt x="1080492" y="705445"/>
                </a:lnTo>
                <a:lnTo>
                  <a:pt x="1143000" y="696516"/>
                </a:lnTo>
                <a:lnTo>
                  <a:pt x="1205508" y="678656"/>
                </a:lnTo>
                <a:lnTo>
                  <a:pt x="1268016" y="669727"/>
                </a:lnTo>
                <a:lnTo>
                  <a:pt x="1339453" y="651867"/>
                </a:lnTo>
                <a:lnTo>
                  <a:pt x="1393031" y="625078"/>
                </a:lnTo>
                <a:lnTo>
                  <a:pt x="1455539" y="607219"/>
                </a:lnTo>
                <a:lnTo>
                  <a:pt x="1509117" y="580430"/>
                </a:lnTo>
                <a:lnTo>
                  <a:pt x="1553766" y="562570"/>
                </a:lnTo>
                <a:lnTo>
                  <a:pt x="1598414" y="535781"/>
                </a:lnTo>
                <a:lnTo>
                  <a:pt x="1643062" y="508992"/>
                </a:lnTo>
                <a:lnTo>
                  <a:pt x="1678781" y="482203"/>
                </a:lnTo>
                <a:lnTo>
                  <a:pt x="1714500" y="446484"/>
                </a:lnTo>
                <a:lnTo>
                  <a:pt x="1741289" y="419695"/>
                </a:lnTo>
                <a:lnTo>
                  <a:pt x="1759148" y="383977"/>
                </a:lnTo>
                <a:lnTo>
                  <a:pt x="1777008" y="357187"/>
                </a:lnTo>
                <a:lnTo>
                  <a:pt x="1785937" y="330398"/>
                </a:lnTo>
                <a:lnTo>
                  <a:pt x="1777008" y="294680"/>
                </a:lnTo>
                <a:lnTo>
                  <a:pt x="1777008" y="267891"/>
                </a:lnTo>
                <a:lnTo>
                  <a:pt x="1759148" y="241102"/>
                </a:lnTo>
                <a:lnTo>
                  <a:pt x="1741289" y="214312"/>
                </a:lnTo>
                <a:lnTo>
                  <a:pt x="1705570" y="187524"/>
                </a:lnTo>
                <a:lnTo>
                  <a:pt x="1669852" y="160735"/>
                </a:lnTo>
                <a:lnTo>
                  <a:pt x="1616273" y="142875"/>
                </a:lnTo>
                <a:lnTo>
                  <a:pt x="1553766" y="125016"/>
                </a:lnTo>
                <a:lnTo>
                  <a:pt x="1482328" y="116086"/>
                </a:lnTo>
                <a:lnTo>
                  <a:pt x="1401961" y="107157"/>
                </a:lnTo>
                <a:lnTo>
                  <a:pt x="1303734" y="107157"/>
                </a:lnTo>
                <a:lnTo>
                  <a:pt x="1196578" y="116086"/>
                </a:lnTo>
                <a:lnTo>
                  <a:pt x="1089422" y="133946"/>
                </a:lnTo>
                <a:lnTo>
                  <a:pt x="964406" y="160735"/>
                </a:lnTo>
                <a:lnTo>
                  <a:pt x="964406"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932413942"/>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normAutofit/>
          </a:bodyPr>
          <a:lstStyle/>
          <a:p>
            <a:r>
              <a:rPr lang="en-US" dirty="0"/>
              <a:t>What if instead, we treated software more like a valuable, productive plant, to be nurtured, pruned, harvested, fertilized, and watered? </a:t>
            </a:r>
            <a:endParaRPr lang="en-US" dirty="0" smtClean="0"/>
          </a:p>
          <a:p>
            <a:r>
              <a:rPr lang="en-US" dirty="0" smtClean="0"/>
              <a:t>Traditional </a:t>
            </a:r>
            <a:r>
              <a:rPr lang="en-US" dirty="0"/>
              <a:t>farmers know how to keep plants productive for decades or even centuries. </a:t>
            </a:r>
            <a:endParaRPr lang="en-US" dirty="0" smtClean="0"/>
          </a:p>
          <a:p>
            <a:r>
              <a:rPr lang="en-US" dirty="0" smtClean="0"/>
              <a:t>How </a:t>
            </a:r>
            <a:r>
              <a:rPr lang="en-US" dirty="0"/>
              <a:t>would software development be different if we treated our programs the same way?</a:t>
            </a:r>
          </a:p>
          <a:p>
            <a:endParaRPr lang="en-US" dirty="0"/>
          </a:p>
        </p:txBody>
      </p:sp>
      <p:sp>
        <p:nvSpPr>
          <p:cNvPr id="4" name="Footer Placeholder 3"/>
          <p:cNvSpPr>
            <a:spLocks noGrp="1"/>
          </p:cNvSpPr>
          <p:nvPr>
            <p:ph type="ftr" sz="quarter" idx="4294967295"/>
          </p:nvPr>
        </p:nvSpPr>
        <p:spPr>
          <a:xfrm>
            <a:off x="2362200" y="6356350"/>
            <a:ext cx="3962400" cy="365125"/>
          </a:xfrm>
          <a:prstGeom prst="rect">
            <a:avLst/>
          </a:prstGeom>
        </p:spPr>
        <p:txBody>
          <a:bodyPr/>
          <a:lstStyle/>
          <a:p>
            <a:r>
              <a:rPr lang="en-US" b="1" dirty="0"/>
              <a:t>Freeman, Steve; Pryce, Nat (2009-10-12). Growing Object-Oriented Software, Guided by Tests</a:t>
            </a:r>
            <a:endParaRPr lang="en-US" b="1" dirty="0" smtClean="0"/>
          </a:p>
        </p:txBody>
      </p:sp>
      <p:sp>
        <p:nvSpPr>
          <p:cNvPr id="5" name="Freeform 4"/>
          <p:cNvSpPr/>
          <p:nvPr/>
        </p:nvSpPr>
        <p:spPr bwMode="auto">
          <a:xfrm>
            <a:off x="4259461" y="223242"/>
            <a:ext cx="44649" cy="392907"/>
          </a:xfrm>
          <a:custGeom>
            <a:avLst/>
            <a:gdLst/>
            <a:ahLst/>
            <a:cxnLst/>
            <a:rect l="0" t="0" r="0" b="0"/>
            <a:pathLst>
              <a:path w="44649" h="392907">
                <a:moveTo>
                  <a:pt x="0" y="17860"/>
                </a:moveTo>
                <a:lnTo>
                  <a:pt x="0" y="8930"/>
                </a:lnTo>
                <a:lnTo>
                  <a:pt x="0" y="8930"/>
                </a:lnTo>
                <a:lnTo>
                  <a:pt x="0" y="8930"/>
                </a:lnTo>
                <a:lnTo>
                  <a:pt x="0" y="0"/>
                </a:lnTo>
                <a:lnTo>
                  <a:pt x="0" y="0"/>
                </a:lnTo>
                <a:lnTo>
                  <a:pt x="0" y="0"/>
                </a:lnTo>
                <a:lnTo>
                  <a:pt x="0" y="0"/>
                </a:lnTo>
                <a:lnTo>
                  <a:pt x="8930" y="8930"/>
                </a:lnTo>
                <a:lnTo>
                  <a:pt x="8930" y="17860"/>
                </a:lnTo>
                <a:lnTo>
                  <a:pt x="17859" y="62508"/>
                </a:lnTo>
                <a:lnTo>
                  <a:pt x="26789" y="116086"/>
                </a:lnTo>
                <a:lnTo>
                  <a:pt x="17859" y="178594"/>
                </a:lnTo>
                <a:lnTo>
                  <a:pt x="17859" y="250031"/>
                </a:lnTo>
                <a:lnTo>
                  <a:pt x="17859" y="303610"/>
                </a:lnTo>
                <a:lnTo>
                  <a:pt x="17859" y="339328"/>
                </a:lnTo>
                <a:lnTo>
                  <a:pt x="17859" y="366117"/>
                </a:lnTo>
                <a:lnTo>
                  <a:pt x="17859" y="375047"/>
                </a:lnTo>
                <a:lnTo>
                  <a:pt x="17859" y="383977"/>
                </a:lnTo>
                <a:lnTo>
                  <a:pt x="26789" y="392906"/>
                </a:lnTo>
                <a:lnTo>
                  <a:pt x="35719" y="383977"/>
                </a:lnTo>
                <a:lnTo>
                  <a:pt x="44648" y="375047"/>
                </a:lnTo>
                <a:lnTo>
                  <a:pt x="44648" y="37504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348758" y="428625"/>
            <a:ext cx="250032" cy="232173"/>
          </a:xfrm>
          <a:custGeom>
            <a:avLst/>
            <a:gdLst/>
            <a:ahLst/>
            <a:cxnLst/>
            <a:rect l="0" t="0" r="0" b="0"/>
            <a:pathLst>
              <a:path w="250032" h="232173">
                <a:moveTo>
                  <a:pt x="8930" y="98227"/>
                </a:moveTo>
                <a:lnTo>
                  <a:pt x="8930" y="98227"/>
                </a:lnTo>
                <a:lnTo>
                  <a:pt x="0" y="107156"/>
                </a:lnTo>
                <a:lnTo>
                  <a:pt x="8930" y="116086"/>
                </a:lnTo>
                <a:lnTo>
                  <a:pt x="8930" y="133945"/>
                </a:lnTo>
                <a:lnTo>
                  <a:pt x="17859" y="133945"/>
                </a:lnTo>
                <a:lnTo>
                  <a:pt x="35719" y="142875"/>
                </a:lnTo>
                <a:lnTo>
                  <a:pt x="44648" y="133945"/>
                </a:lnTo>
                <a:lnTo>
                  <a:pt x="62508" y="133945"/>
                </a:lnTo>
                <a:lnTo>
                  <a:pt x="89297" y="125016"/>
                </a:lnTo>
                <a:lnTo>
                  <a:pt x="107156" y="107156"/>
                </a:lnTo>
                <a:lnTo>
                  <a:pt x="125015" y="89297"/>
                </a:lnTo>
                <a:lnTo>
                  <a:pt x="142875" y="62508"/>
                </a:lnTo>
                <a:lnTo>
                  <a:pt x="151805" y="44648"/>
                </a:lnTo>
                <a:lnTo>
                  <a:pt x="151805" y="26789"/>
                </a:lnTo>
                <a:lnTo>
                  <a:pt x="142875" y="8930"/>
                </a:lnTo>
                <a:lnTo>
                  <a:pt x="133945" y="0"/>
                </a:lnTo>
                <a:lnTo>
                  <a:pt x="116086" y="0"/>
                </a:lnTo>
                <a:lnTo>
                  <a:pt x="98226" y="26789"/>
                </a:lnTo>
                <a:lnTo>
                  <a:pt x="71437" y="53578"/>
                </a:lnTo>
                <a:lnTo>
                  <a:pt x="53578" y="98227"/>
                </a:lnTo>
                <a:lnTo>
                  <a:pt x="35719" y="133945"/>
                </a:lnTo>
                <a:lnTo>
                  <a:pt x="35719" y="169664"/>
                </a:lnTo>
                <a:lnTo>
                  <a:pt x="44648" y="205383"/>
                </a:lnTo>
                <a:lnTo>
                  <a:pt x="62508" y="223242"/>
                </a:lnTo>
                <a:lnTo>
                  <a:pt x="89297" y="232172"/>
                </a:lnTo>
                <a:lnTo>
                  <a:pt x="125015" y="223242"/>
                </a:lnTo>
                <a:lnTo>
                  <a:pt x="169664" y="214313"/>
                </a:lnTo>
                <a:lnTo>
                  <a:pt x="214312" y="187523"/>
                </a:lnTo>
                <a:lnTo>
                  <a:pt x="250031" y="160734"/>
                </a:lnTo>
                <a:lnTo>
                  <a:pt x="250031" y="16073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589859" y="473273"/>
            <a:ext cx="116087" cy="428626"/>
          </a:xfrm>
          <a:custGeom>
            <a:avLst/>
            <a:gdLst/>
            <a:ahLst/>
            <a:cxnLst/>
            <a:rect l="0" t="0" r="0" b="0"/>
            <a:pathLst>
              <a:path w="116087" h="428626">
                <a:moveTo>
                  <a:pt x="80368" y="8930"/>
                </a:moveTo>
                <a:lnTo>
                  <a:pt x="71438" y="8930"/>
                </a:lnTo>
                <a:lnTo>
                  <a:pt x="62508" y="8930"/>
                </a:lnTo>
                <a:lnTo>
                  <a:pt x="44649" y="17860"/>
                </a:lnTo>
                <a:lnTo>
                  <a:pt x="26789" y="17860"/>
                </a:lnTo>
                <a:lnTo>
                  <a:pt x="17860" y="17860"/>
                </a:lnTo>
                <a:lnTo>
                  <a:pt x="8930" y="17860"/>
                </a:lnTo>
                <a:lnTo>
                  <a:pt x="8930" y="26789"/>
                </a:lnTo>
                <a:lnTo>
                  <a:pt x="0" y="26789"/>
                </a:lnTo>
                <a:lnTo>
                  <a:pt x="0" y="44649"/>
                </a:lnTo>
                <a:lnTo>
                  <a:pt x="0" y="62508"/>
                </a:lnTo>
                <a:lnTo>
                  <a:pt x="0" y="89297"/>
                </a:lnTo>
                <a:lnTo>
                  <a:pt x="8930" y="107157"/>
                </a:lnTo>
                <a:lnTo>
                  <a:pt x="17860" y="116086"/>
                </a:lnTo>
                <a:lnTo>
                  <a:pt x="35719" y="116086"/>
                </a:lnTo>
                <a:lnTo>
                  <a:pt x="44649" y="107157"/>
                </a:lnTo>
                <a:lnTo>
                  <a:pt x="62508" y="89297"/>
                </a:lnTo>
                <a:lnTo>
                  <a:pt x="71438" y="71438"/>
                </a:lnTo>
                <a:lnTo>
                  <a:pt x="80368" y="44649"/>
                </a:lnTo>
                <a:lnTo>
                  <a:pt x="89297" y="26789"/>
                </a:lnTo>
                <a:lnTo>
                  <a:pt x="98227" y="8930"/>
                </a:lnTo>
                <a:lnTo>
                  <a:pt x="107157" y="0"/>
                </a:lnTo>
                <a:lnTo>
                  <a:pt x="107157" y="8930"/>
                </a:lnTo>
                <a:lnTo>
                  <a:pt x="107157" y="17860"/>
                </a:lnTo>
                <a:lnTo>
                  <a:pt x="107157" y="44649"/>
                </a:lnTo>
                <a:lnTo>
                  <a:pt x="107157" y="80368"/>
                </a:lnTo>
                <a:lnTo>
                  <a:pt x="107157" y="116086"/>
                </a:lnTo>
                <a:lnTo>
                  <a:pt x="107157" y="169665"/>
                </a:lnTo>
                <a:lnTo>
                  <a:pt x="116086" y="223243"/>
                </a:lnTo>
                <a:lnTo>
                  <a:pt x="116086" y="276821"/>
                </a:lnTo>
                <a:lnTo>
                  <a:pt x="116086" y="330399"/>
                </a:lnTo>
                <a:lnTo>
                  <a:pt x="116086" y="375047"/>
                </a:lnTo>
                <a:lnTo>
                  <a:pt x="107157" y="410766"/>
                </a:lnTo>
                <a:lnTo>
                  <a:pt x="98227" y="419696"/>
                </a:lnTo>
                <a:lnTo>
                  <a:pt x="80368" y="428625"/>
                </a:lnTo>
                <a:lnTo>
                  <a:pt x="62508" y="410766"/>
                </a:lnTo>
                <a:lnTo>
                  <a:pt x="35719" y="383977"/>
                </a:lnTo>
                <a:lnTo>
                  <a:pt x="8930" y="348258"/>
                </a:lnTo>
                <a:lnTo>
                  <a:pt x="8930" y="34825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786313" y="446484"/>
            <a:ext cx="187524" cy="214314"/>
          </a:xfrm>
          <a:custGeom>
            <a:avLst/>
            <a:gdLst/>
            <a:ahLst/>
            <a:cxnLst/>
            <a:rect l="0" t="0" r="0" b="0"/>
            <a:pathLst>
              <a:path w="187524" h="214314">
                <a:moveTo>
                  <a:pt x="116085" y="0"/>
                </a:moveTo>
                <a:lnTo>
                  <a:pt x="107156" y="0"/>
                </a:lnTo>
                <a:lnTo>
                  <a:pt x="98226" y="0"/>
                </a:lnTo>
                <a:lnTo>
                  <a:pt x="89296" y="0"/>
                </a:lnTo>
                <a:lnTo>
                  <a:pt x="71437" y="8930"/>
                </a:lnTo>
                <a:lnTo>
                  <a:pt x="53578" y="26789"/>
                </a:lnTo>
                <a:lnTo>
                  <a:pt x="44648" y="62508"/>
                </a:lnTo>
                <a:lnTo>
                  <a:pt x="26789" y="89297"/>
                </a:lnTo>
                <a:lnTo>
                  <a:pt x="17859" y="125016"/>
                </a:lnTo>
                <a:lnTo>
                  <a:pt x="8929" y="160735"/>
                </a:lnTo>
                <a:lnTo>
                  <a:pt x="8929" y="178594"/>
                </a:lnTo>
                <a:lnTo>
                  <a:pt x="0" y="205383"/>
                </a:lnTo>
                <a:lnTo>
                  <a:pt x="17859" y="214313"/>
                </a:lnTo>
                <a:lnTo>
                  <a:pt x="26789" y="205383"/>
                </a:lnTo>
                <a:lnTo>
                  <a:pt x="53578" y="196454"/>
                </a:lnTo>
                <a:lnTo>
                  <a:pt x="71437" y="169664"/>
                </a:lnTo>
                <a:lnTo>
                  <a:pt x="98226" y="133946"/>
                </a:lnTo>
                <a:lnTo>
                  <a:pt x="125015" y="98227"/>
                </a:lnTo>
                <a:lnTo>
                  <a:pt x="142875" y="71438"/>
                </a:lnTo>
                <a:lnTo>
                  <a:pt x="151804" y="53578"/>
                </a:lnTo>
                <a:lnTo>
                  <a:pt x="160734" y="53578"/>
                </a:lnTo>
                <a:lnTo>
                  <a:pt x="169664" y="62508"/>
                </a:lnTo>
                <a:lnTo>
                  <a:pt x="160734" y="89297"/>
                </a:lnTo>
                <a:lnTo>
                  <a:pt x="160734" y="116086"/>
                </a:lnTo>
                <a:lnTo>
                  <a:pt x="151804" y="133946"/>
                </a:lnTo>
                <a:lnTo>
                  <a:pt x="151804" y="160735"/>
                </a:lnTo>
                <a:lnTo>
                  <a:pt x="151804" y="178594"/>
                </a:lnTo>
                <a:lnTo>
                  <a:pt x="160734" y="187524"/>
                </a:lnTo>
                <a:lnTo>
                  <a:pt x="169664" y="178594"/>
                </a:lnTo>
                <a:lnTo>
                  <a:pt x="187523" y="169664"/>
                </a:lnTo>
                <a:lnTo>
                  <a:pt x="187523"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054203" y="455414"/>
            <a:ext cx="116087" cy="169665"/>
          </a:xfrm>
          <a:custGeom>
            <a:avLst/>
            <a:gdLst/>
            <a:ahLst/>
            <a:cxnLst/>
            <a:rect l="0" t="0" r="0" b="0"/>
            <a:pathLst>
              <a:path w="116087" h="169665">
                <a:moveTo>
                  <a:pt x="80367" y="8930"/>
                </a:moveTo>
                <a:lnTo>
                  <a:pt x="80367" y="8930"/>
                </a:lnTo>
                <a:lnTo>
                  <a:pt x="71438" y="0"/>
                </a:lnTo>
                <a:lnTo>
                  <a:pt x="62508" y="0"/>
                </a:lnTo>
                <a:lnTo>
                  <a:pt x="53578" y="8930"/>
                </a:lnTo>
                <a:lnTo>
                  <a:pt x="44649" y="17859"/>
                </a:lnTo>
                <a:lnTo>
                  <a:pt x="26789" y="35719"/>
                </a:lnTo>
                <a:lnTo>
                  <a:pt x="8930" y="62508"/>
                </a:lnTo>
                <a:lnTo>
                  <a:pt x="0" y="98227"/>
                </a:lnTo>
                <a:lnTo>
                  <a:pt x="0" y="125016"/>
                </a:lnTo>
                <a:lnTo>
                  <a:pt x="0" y="151805"/>
                </a:lnTo>
                <a:lnTo>
                  <a:pt x="0" y="160734"/>
                </a:lnTo>
                <a:lnTo>
                  <a:pt x="8930" y="169664"/>
                </a:lnTo>
                <a:lnTo>
                  <a:pt x="26789" y="169664"/>
                </a:lnTo>
                <a:lnTo>
                  <a:pt x="44649" y="151805"/>
                </a:lnTo>
                <a:lnTo>
                  <a:pt x="71438" y="133945"/>
                </a:lnTo>
                <a:lnTo>
                  <a:pt x="89297" y="98227"/>
                </a:lnTo>
                <a:lnTo>
                  <a:pt x="116086" y="71438"/>
                </a:lnTo>
                <a:lnTo>
                  <a:pt x="116086"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134570" y="482203"/>
            <a:ext cx="187525" cy="312540"/>
          </a:xfrm>
          <a:custGeom>
            <a:avLst/>
            <a:gdLst/>
            <a:ahLst/>
            <a:cxnLst/>
            <a:rect l="0" t="0" r="0" b="0"/>
            <a:pathLst>
              <a:path w="187525" h="312540">
                <a:moveTo>
                  <a:pt x="62508" y="0"/>
                </a:moveTo>
                <a:lnTo>
                  <a:pt x="53578" y="17859"/>
                </a:lnTo>
                <a:lnTo>
                  <a:pt x="44649" y="35719"/>
                </a:lnTo>
                <a:lnTo>
                  <a:pt x="26789" y="53578"/>
                </a:lnTo>
                <a:lnTo>
                  <a:pt x="8930" y="80367"/>
                </a:lnTo>
                <a:lnTo>
                  <a:pt x="0" y="98227"/>
                </a:lnTo>
                <a:lnTo>
                  <a:pt x="0" y="107156"/>
                </a:lnTo>
                <a:lnTo>
                  <a:pt x="8930" y="107156"/>
                </a:lnTo>
                <a:lnTo>
                  <a:pt x="26789" y="116086"/>
                </a:lnTo>
                <a:lnTo>
                  <a:pt x="53578" y="107156"/>
                </a:lnTo>
                <a:lnTo>
                  <a:pt x="80368" y="98227"/>
                </a:lnTo>
                <a:lnTo>
                  <a:pt x="107157" y="71438"/>
                </a:lnTo>
                <a:lnTo>
                  <a:pt x="142875" y="53578"/>
                </a:lnTo>
                <a:lnTo>
                  <a:pt x="160735" y="26789"/>
                </a:lnTo>
                <a:lnTo>
                  <a:pt x="178594" y="17859"/>
                </a:lnTo>
                <a:lnTo>
                  <a:pt x="187524" y="8930"/>
                </a:lnTo>
                <a:lnTo>
                  <a:pt x="187524" y="8930"/>
                </a:lnTo>
                <a:lnTo>
                  <a:pt x="178594" y="26789"/>
                </a:lnTo>
                <a:lnTo>
                  <a:pt x="169664" y="35719"/>
                </a:lnTo>
                <a:lnTo>
                  <a:pt x="151805" y="53578"/>
                </a:lnTo>
                <a:lnTo>
                  <a:pt x="151805" y="80367"/>
                </a:lnTo>
                <a:lnTo>
                  <a:pt x="142875" y="98227"/>
                </a:lnTo>
                <a:lnTo>
                  <a:pt x="151805" y="116086"/>
                </a:lnTo>
                <a:lnTo>
                  <a:pt x="160735" y="133945"/>
                </a:lnTo>
                <a:lnTo>
                  <a:pt x="169664" y="151805"/>
                </a:lnTo>
                <a:lnTo>
                  <a:pt x="178594" y="178594"/>
                </a:lnTo>
                <a:lnTo>
                  <a:pt x="178594" y="196453"/>
                </a:lnTo>
                <a:lnTo>
                  <a:pt x="178594" y="214313"/>
                </a:lnTo>
                <a:lnTo>
                  <a:pt x="160735" y="241102"/>
                </a:lnTo>
                <a:lnTo>
                  <a:pt x="133946" y="267891"/>
                </a:lnTo>
                <a:lnTo>
                  <a:pt x="107157" y="294680"/>
                </a:lnTo>
                <a:lnTo>
                  <a:pt x="80368" y="312539"/>
                </a:lnTo>
                <a:lnTo>
                  <a:pt x="80368"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643563" y="357187"/>
            <a:ext cx="223243" cy="241103"/>
          </a:xfrm>
          <a:custGeom>
            <a:avLst/>
            <a:gdLst/>
            <a:ahLst/>
            <a:cxnLst/>
            <a:rect l="0" t="0" r="0" b="0"/>
            <a:pathLst>
              <a:path w="223243" h="241103">
                <a:moveTo>
                  <a:pt x="223242" y="8930"/>
                </a:moveTo>
                <a:lnTo>
                  <a:pt x="223242" y="8930"/>
                </a:lnTo>
                <a:lnTo>
                  <a:pt x="214312" y="0"/>
                </a:lnTo>
                <a:lnTo>
                  <a:pt x="187523" y="8930"/>
                </a:lnTo>
                <a:lnTo>
                  <a:pt x="160734" y="8930"/>
                </a:lnTo>
                <a:lnTo>
                  <a:pt x="116085" y="17860"/>
                </a:lnTo>
                <a:lnTo>
                  <a:pt x="71437" y="35719"/>
                </a:lnTo>
                <a:lnTo>
                  <a:pt x="35718" y="44649"/>
                </a:lnTo>
                <a:lnTo>
                  <a:pt x="8929" y="53579"/>
                </a:lnTo>
                <a:lnTo>
                  <a:pt x="0" y="62508"/>
                </a:lnTo>
                <a:lnTo>
                  <a:pt x="8929" y="71438"/>
                </a:lnTo>
                <a:lnTo>
                  <a:pt x="35718" y="80368"/>
                </a:lnTo>
                <a:lnTo>
                  <a:pt x="62507" y="89297"/>
                </a:lnTo>
                <a:lnTo>
                  <a:pt x="98226" y="107157"/>
                </a:lnTo>
                <a:lnTo>
                  <a:pt x="133945" y="125016"/>
                </a:lnTo>
                <a:lnTo>
                  <a:pt x="169664" y="151805"/>
                </a:lnTo>
                <a:lnTo>
                  <a:pt x="178593" y="178594"/>
                </a:lnTo>
                <a:lnTo>
                  <a:pt x="178593" y="196454"/>
                </a:lnTo>
                <a:lnTo>
                  <a:pt x="169664" y="223243"/>
                </a:lnTo>
                <a:lnTo>
                  <a:pt x="142875" y="232172"/>
                </a:lnTo>
                <a:lnTo>
                  <a:pt x="116085" y="241102"/>
                </a:lnTo>
                <a:lnTo>
                  <a:pt x="98226" y="232172"/>
                </a:lnTo>
                <a:lnTo>
                  <a:pt x="80367" y="214313"/>
                </a:lnTo>
                <a:lnTo>
                  <a:pt x="80367" y="187524"/>
                </a:lnTo>
                <a:lnTo>
                  <a:pt x="80367"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848945" y="151805"/>
            <a:ext cx="741165" cy="723305"/>
          </a:xfrm>
          <a:custGeom>
            <a:avLst/>
            <a:gdLst/>
            <a:ahLst/>
            <a:cxnLst/>
            <a:rect l="0" t="0" r="0" b="0"/>
            <a:pathLst>
              <a:path w="741165" h="723305">
                <a:moveTo>
                  <a:pt x="98227" y="276820"/>
                </a:moveTo>
                <a:lnTo>
                  <a:pt x="98227" y="276820"/>
                </a:lnTo>
                <a:lnTo>
                  <a:pt x="80368" y="294679"/>
                </a:lnTo>
                <a:lnTo>
                  <a:pt x="62508" y="312539"/>
                </a:lnTo>
                <a:lnTo>
                  <a:pt x="44649" y="330398"/>
                </a:lnTo>
                <a:lnTo>
                  <a:pt x="17860" y="357187"/>
                </a:lnTo>
                <a:lnTo>
                  <a:pt x="8930" y="375047"/>
                </a:lnTo>
                <a:lnTo>
                  <a:pt x="0" y="392906"/>
                </a:lnTo>
                <a:lnTo>
                  <a:pt x="8930" y="392906"/>
                </a:lnTo>
                <a:lnTo>
                  <a:pt x="26789" y="401836"/>
                </a:lnTo>
                <a:lnTo>
                  <a:pt x="62508" y="392906"/>
                </a:lnTo>
                <a:lnTo>
                  <a:pt x="98227" y="383976"/>
                </a:lnTo>
                <a:lnTo>
                  <a:pt x="133946" y="357187"/>
                </a:lnTo>
                <a:lnTo>
                  <a:pt x="169664" y="339328"/>
                </a:lnTo>
                <a:lnTo>
                  <a:pt x="187524" y="312539"/>
                </a:lnTo>
                <a:lnTo>
                  <a:pt x="205383" y="294679"/>
                </a:lnTo>
                <a:lnTo>
                  <a:pt x="196453" y="267890"/>
                </a:lnTo>
                <a:lnTo>
                  <a:pt x="187524" y="250031"/>
                </a:lnTo>
                <a:lnTo>
                  <a:pt x="160735" y="250031"/>
                </a:lnTo>
                <a:lnTo>
                  <a:pt x="133946" y="258961"/>
                </a:lnTo>
                <a:lnTo>
                  <a:pt x="116086" y="267890"/>
                </a:lnTo>
                <a:lnTo>
                  <a:pt x="89297" y="285750"/>
                </a:lnTo>
                <a:lnTo>
                  <a:pt x="89297" y="303609"/>
                </a:lnTo>
                <a:lnTo>
                  <a:pt x="89297" y="321468"/>
                </a:lnTo>
                <a:lnTo>
                  <a:pt x="107157" y="330398"/>
                </a:lnTo>
                <a:lnTo>
                  <a:pt x="133946" y="330398"/>
                </a:lnTo>
                <a:lnTo>
                  <a:pt x="169664" y="330398"/>
                </a:lnTo>
                <a:lnTo>
                  <a:pt x="214313" y="321468"/>
                </a:lnTo>
                <a:lnTo>
                  <a:pt x="250032" y="303609"/>
                </a:lnTo>
                <a:lnTo>
                  <a:pt x="276821" y="285750"/>
                </a:lnTo>
                <a:lnTo>
                  <a:pt x="294680" y="267890"/>
                </a:lnTo>
                <a:lnTo>
                  <a:pt x="312539" y="250031"/>
                </a:lnTo>
                <a:lnTo>
                  <a:pt x="330399" y="223242"/>
                </a:lnTo>
                <a:lnTo>
                  <a:pt x="348258" y="205382"/>
                </a:lnTo>
                <a:lnTo>
                  <a:pt x="366118" y="178593"/>
                </a:lnTo>
                <a:lnTo>
                  <a:pt x="383977" y="160734"/>
                </a:lnTo>
                <a:lnTo>
                  <a:pt x="392907" y="142875"/>
                </a:lnTo>
                <a:lnTo>
                  <a:pt x="401836" y="142875"/>
                </a:lnTo>
                <a:lnTo>
                  <a:pt x="383977" y="169664"/>
                </a:lnTo>
                <a:lnTo>
                  <a:pt x="375047" y="214312"/>
                </a:lnTo>
                <a:lnTo>
                  <a:pt x="348258" y="285750"/>
                </a:lnTo>
                <a:lnTo>
                  <a:pt x="321469" y="357187"/>
                </a:lnTo>
                <a:lnTo>
                  <a:pt x="303610" y="437554"/>
                </a:lnTo>
                <a:lnTo>
                  <a:pt x="285750" y="508992"/>
                </a:lnTo>
                <a:lnTo>
                  <a:pt x="285750" y="580429"/>
                </a:lnTo>
                <a:lnTo>
                  <a:pt x="294680" y="634007"/>
                </a:lnTo>
                <a:lnTo>
                  <a:pt x="303610" y="678656"/>
                </a:lnTo>
                <a:lnTo>
                  <a:pt x="321469" y="705445"/>
                </a:lnTo>
                <a:lnTo>
                  <a:pt x="348258" y="723304"/>
                </a:lnTo>
                <a:lnTo>
                  <a:pt x="383977" y="723304"/>
                </a:lnTo>
                <a:lnTo>
                  <a:pt x="410766" y="696515"/>
                </a:lnTo>
                <a:lnTo>
                  <a:pt x="437555" y="660796"/>
                </a:lnTo>
                <a:lnTo>
                  <a:pt x="455414" y="598289"/>
                </a:lnTo>
                <a:lnTo>
                  <a:pt x="473274" y="526851"/>
                </a:lnTo>
                <a:lnTo>
                  <a:pt x="482203" y="455414"/>
                </a:lnTo>
                <a:lnTo>
                  <a:pt x="491133" y="375047"/>
                </a:lnTo>
                <a:lnTo>
                  <a:pt x="491133" y="321468"/>
                </a:lnTo>
                <a:lnTo>
                  <a:pt x="482203" y="276820"/>
                </a:lnTo>
                <a:lnTo>
                  <a:pt x="473274" y="258961"/>
                </a:lnTo>
                <a:lnTo>
                  <a:pt x="464344" y="258961"/>
                </a:lnTo>
                <a:lnTo>
                  <a:pt x="464344" y="267890"/>
                </a:lnTo>
                <a:lnTo>
                  <a:pt x="455414" y="285750"/>
                </a:lnTo>
                <a:lnTo>
                  <a:pt x="464344" y="303609"/>
                </a:lnTo>
                <a:lnTo>
                  <a:pt x="473274" y="312539"/>
                </a:lnTo>
                <a:lnTo>
                  <a:pt x="500063" y="312539"/>
                </a:lnTo>
                <a:lnTo>
                  <a:pt x="526852" y="312539"/>
                </a:lnTo>
                <a:lnTo>
                  <a:pt x="562571" y="294679"/>
                </a:lnTo>
                <a:lnTo>
                  <a:pt x="589360" y="267890"/>
                </a:lnTo>
                <a:lnTo>
                  <a:pt x="616149" y="250031"/>
                </a:lnTo>
                <a:lnTo>
                  <a:pt x="634008" y="223242"/>
                </a:lnTo>
                <a:lnTo>
                  <a:pt x="651868" y="196453"/>
                </a:lnTo>
                <a:lnTo>
                  <a:pt x="669727" y="151804"/>
                </a:lnTo>
                <a:lnTo>
                  <a:pt x="696516" y="107156"/>
                </a:lnTo>
                <a:lnTo>
                  <a:pt x="714375" y="62507"/>
                </a:lnTo>
                <a:lnTo>
                  <a:pt x="732235" y="35718"/>
                </a:lnTo>
                <a:lnTo>
                  <a:pt x="741164" y="8929"/>
                </a:lnTo>
                <a:lnTo>
                  <a:pt x="741164" y="0"/>
                </a:lnTo>
                <a:lnTo>
                  <a:pt x="732235" y="17859"/>
                </a:lnTo>
                <a:lnTo>
                  <a:pt x="705446" y="71437"/>
                </a:lnTo>
                <a:lnTo>
                  <a:pt x="678657" y="142875"/>
                </a:lnTo>
                <a:lnTo>
                  <a:pt x="651868" y="223242"/>
                </a:lnTo>
                <a:lnTo>
                  <a:pt x="634008" y="294679"/>
                </a:lnTo>
                <a:lnTo>
                  <a:pt x="625078" y="339328"/>
                </a:lnTo>
                <a:lnTo>
                  <a:pt x="625078" y="375047"/>
                </a:lnTo>
                <a:lnTo>
                  <a:pt x="625078" y="401836"/>
                </a:lnTo>
                <a:lnTo>
                  <a:pt x="634008" y="419695"/>
                </a:lnTo>
                <a:lnTo>
                  <a:pt x="642938" y="419695"/>
                </a:lnTo>
                <a:lnTo>
                  <a:pt x="660797" y="410765"/>
                </a:lnTo>
                <a:lnTo>
                  <a:pt x="660797" y="383976"/>
                </a:lnTo>
                <a:lnTo>
                  <a:pt x="660797" y="348257"/>
                </a:lnTo>
                <a:lnTo>
                  <a:pt x="651868" y="321468"/>
                </a:lnTo>
                <a:lnTo>
                  <a:pt x="651868" y="285750"/>
                </a:lnTo>
                <a:lnTo>
                  <a:pt x="651868" y="28575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340078" y="196453"/>
            <a:ext cx="312540" cy="44650"/>
          </a:xfrm>
          <a:custGeom>
            <a:avLst/>
            <a:gdLst/>
            <a:ahLst/>
            <a:cxnLst/>
            <a:rect l="0" t="0" r="0" b="0"/>
            <a:pathLst>
              <a:path w="312540" h="44650">
                <a:moveTo>
                  <a:pt x="17860" y="44649"/>
                </a:moveTo>
                <a:lnTo>
                  <a:pt x="0" y="26789"/>
                </a:lnTo>
                <a:lnTo>
                  <a:pt x="0" y="17859"/>
                </a:lnTo>
                <a:lnTo>
                  <a:pt x="8930" y="17859"/>
                </a:lnTo>
                <a:lnTo>
                  <a:pt x="26789" y="17859"/>
                </a:lnTo>
                <a:lnTo>
                  <a:pt x="53578" y="17859"/>
                </a:lnTo>
                <a:lnTo>
                  <a:pt x="80367" y="17859"/>
                </a:lnTo>
                <a:lnTo>
                  <a:pt x="116086" y="8930"/>
                </a:lnTo>
                <a:lnTo>
                  <a:pt x="169664" y="8930"/>
                </a:lnTo>
                <a:lnTo>
                  <a:pt x="214313" y="8930"/>
                </a:lnTo>
                <a:lnTo>
                  <a:pt x="267891" y="0"/>
                </a:lnTo>
                <a:lnTo>
                  <a:pt x="312539" y="0"/>
                </a:lnTo>
                <a:lnTo>
                  <a:pt x="31253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670477" y="285750"/>
            <a:ext cx="366118" cy="196454"/>
          </a:xfrm>
          <a:custGeom>
            <a:avLst/>
            <a:gdLst/>
            <a:ahLst/>
            <a:cxnLst/>
            <a:rect l="0" t="0" r="0" b="0"/>
            <a:pathLst>
              <a:path w="366118" h="196454">
                <a:moveTo>
                  <a:pt x="17859" y="44648"/>
                </a:moveTo>
                <a:lnTo>
                  <a:pt x="8929" y="62508"/>
                </a:lnTo>
                <a:lnTo>
                  <a:pt x="0" y="71437"/>
                </a:lnTo>
                <a:lnTo>
                  <a:pt x="0" y="80367"/>
                </a:lnTo>
                <a:lnTo>
                  <a:pt x="0" y="89297"/>
                </a:lnTo>
                <a:lnTo>
                  <a:pt x="8929" y="98227"/>
                </a:lnTo>
                <a:lnTo>
                  <a:pt x="17859" y="116086"/>
                </a:lnTo>
                <a:lnTo>
                  <a:pt x="26789" y="125016"/>
                </a:lnTo>
                <a:lnTo>
                  <a:pt x="44648" y="142875"/>
                </a:lnTo>
                <a:lnTo>
                  <a:pt x="53578" y="160734"/>
                </a:lnTo>
                <a:lnTo>
                  <a:pt x="71437" y="178594"/>
                </a:lnTo>
                <a:lnTo>
                  <a:pt x="80367" y="187523"/>
                </a:lnTo>
                <a:lnTo>
                  <a:pt x="98226" y="196453"/>
                </a:lnTo>
                <a:lnTo>
                  <a:pt x="116086" y="196453"/>
                </a:lnTo>
                <a:lnTo>
                  <a:pt x="133945" y="178594"/>
                </a:lnTo>
                <a:lnTo>
                  <a:pt x="142875" y="160734"/>
                </a:lnTo>
                <a:lnTo>
                  <a:pt x="151804" y="142875"/>
                </a:lnTo>
                <a:lnTo>
                  <a:pt x="160734" y="125016"/>
                </a:lnTo>
                <a:lnTo>
                  <a:pt x="160734" y="116086"/>
                </a:lnTo>
                <a:lnTo>
                  <a:pt x="169664" y="98227"/>
                </a:lnTo>
                <a:lnTo>
                  <a:pt x="178593" y="89297"/>
                </a:lnTo>
                <a:lnTo>
                  <a:pt x="178593" y="89297"/>
                </a:lnTo>
                <a:lnTo>
                  <a:pt x="187523" y="98227"/>
                </a:lnTo>
                <a:lnTo>
                  <a:pt x="187523" y="116086"/>
                </a:lnTo>
                <a:lnTo>
                  <a:pt x="196453" y="125016"/>
                </a:lnTo>
                <a:lnTo>
                  <a:pt x="214312" y="133945"/>
                </a:lnTo>
                <a:lnTo>
                  <a:pt x="241101" y="142875"/>
                </a:lnTo>
                <a:lnTo>
                  <a:pt x="267890" y="142875"/>
                </a:lnTo>
                <a:lnTo>
                  <a:pt x="303609" y="142875"/>
                </a:lnTo>
                <a:lnTo>
                  <a:pt x="330398" y="133945"/>
                </a:lnTo>
                <a:lnTo>
                  <a:pt x="348257" y="116086"/>
                </a:lnTo>
                <a:lnTo>
                  <a:pt x="357187" y="98227"/>
                </a:lnTo>
                <a:lnTo>
                  <a:pt x="366117" y="89297"/>
                </a:lnTo>
                <a:lnTo>
                  <a:pt x="366117" y="71437"/>
                </a:lnTo>
                <a:lnTo>
                  <a:pt x="366117" y="62508"/>
                </a:lnTo>
                <a:lnTo>
                  <a:pt x="357187" y="44648"/>
                </a:lnTo>
                <a:lnTo>
                  <a:pt x="357187" y="26789"/>
                </a:lnTo>
                <a:lnTo>
                  <a:pt x="339328" y="17859"/>
                </a:lnTo>
                <a:lnTo>
                  <a:pt x="330398" y="8930"/>
                </a:lnTo>
                <a:lnTo>
                  <a:pt x="312539" y="0"/>
                </a:lnTo>
                <a:lnTo>
                  <a:pt x="312539" y="0"/>
                </a:lnTo>
                <a:lnTo>
                  <a:pt x="303609" y="0"/>
                </a:lnTo>
                <a:lnTo>
                  <a:pt x="303609" y="8930"/>
                </a:lnTo>
                <a:lnTo>
                  <a:pt x="303609" y="8930"/>
                </a:lnTo>
                <a:lnTo>
                  <a:pt x="303609"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099102" y="294680"/>
            <a:ext cx="482204" cy="142876"/>
          </a:xfrm>
          <a:custGeom>
            <a:avLst/>
            <a:gdLst/>
            <a:ahLst/>
            <a:cxnLst/>
            <a:rect l="0" t="0" r="0" b="0"/>
            <a:pathLst>
              <a:path w="482204" h="142876">
                <a:moveTo>
                  <a:pt x="0" y="8929"/>
                </a:moveTo>
                <a:lnTo>
                  <a:pt x="17859" y="8929"/>
                </a:lnTo>
                <a:lnTo>
                  <a:pt x="44648" y="8929"/>
                </a:lnTo>
                <a:lnTo>
                  <a:pt x="53578" y="17859"/>
                </a:lnTo>
                <a:lnTo>
                  <a:pt x="71437" y="26789"/>
                </a:lnTo>
                <a:lnTo>
                  <a:pt x="71437" y="35718"/>
                </a:lnTo>
                <a:lnTo>
                  <a:pt x="62507" y="53578"/>
                </a:lnTo>
                <a:lnTo>
                  <a:pt x="53578" y="71437"/>
                </a:lnTo>
                <a:lnTo>
                  <a:pt x="35718" y="89297"/>
                </a:lnTo>
                <a:lnTo>
                  <a:pt x="26789" y="107156"/>
                </a:lnTo>
                <a:lnTo>
                  <a:pt x="26789" y="116086"/>
                </a:lnTo>
                <a:lnTo>
                  <a:pt x="26789" y="125015"/>
                </a:lnTo>
                <a:lnTo>
                  <a:pt x="44648" y="125015"/>
                </a:lnTo>
                <a:lnTo>
                  <a:pt x="62507" y="116086"/>
                </a:lnTo>
                <a:lnTo>
                  <a:pt x="80367" y="107156"/>
                </a:lnTo>
                <a:lnTo>
                  <a:pt x="98226" y="98226"/>
                </a:lnTo>
                <a:lnTo>
                  <a:pt x="116086" y="80367"/>
                </a:lnTo>
                <a:lnTo>
                  <a:pt x="125015" y="71437"/>
                </a:lnTo>
                <a:lnTo>
                  <a:pt x="133945" y="62507"/>
                </a:lnTo>
                <a:lnTo>
                  <a:pt x="142875" y="53578"/>
                </a:lnTo>
                <a:lnTo>
                  <a:pt x="151804" y="53578"/>
                </a:lnTo>
                <a:lnTo>
                  <a:pt x="151804" y="44648"/>
                </a:lnTo>
                <a:lnTo>
                  <a:pt x="142875" y="44648"/>
                </a:lnTo>
                <a:lnTo>
                  <a:pt x="133945" y="53578"/>
                </a:lnTo>
                <a:lnTo>
                  <a:pt x="125015" y="80367"/>
                </a:lnTo>
                <a:lnTo>
                  <a:pt x="116086" y="98226"/>
                </a:lnTo>
                <a:lnTo>
                  <a:pt x="125015" y="116086"/>
                </a:lnTo>
                <a:lnTo>
                  <a:pt x="133945" y="133945"/>
                </a:lnTo>
                <a:lnTo>
                  <a:pt x="151804" y="142875"/>
                </a:lnTo>
                <a:lnTo>
                  <a:pt x="169664" y="142875"/>
                </a:lnTo>
                <a:lnTo>
                  <a:pt x="196453" y="142875"/>
                </a:lnTo>
                <a:lnTo>
                  <a:pt x="223242" y="133945"/>
                </a:lnTo>
                <a:lnTo>
                  <a:pt x="250031" y="116086"/>
                </a:lnTo>
                <a:lnTo>
                  <a:pt x="267890" y="98226"/>
                </a:lnTo>
                <a:lnTo>
                  <a:pt x="285750" y="89297"/>
                </a:lnTo>
                <a:lnTo>
                  <a:pt x="294679" y="80367"/>
                </a:lnTo>
                <a:lnTo>
                  <a:pt x="303609" y="71437"/>
                </a:lnTo>
                <a:lnTo>
                  <a:pt x="312539" y="62507"/>
                </a:lnTo>
                <a:lnTo>
                  <a:pt x="321468" y="53578"/>
                </a:lnTo>
                <a:lnTo>
                  <a:pt x="321468" y="53578"/>
                </a:lnTo>
                <a:lnTo>
                  <a:pt x="321468" y="44648"/>
                </a:lnTo>
                <a:lnTo>
                  <a:pt x="321468" y="53578"/>
                </a:lnTo>
                <a:lnTo>
                  <a:pt x="303609" y="62507"/>
                </a:lnTo>
                <a:lnTo>
                  <a:pt x="294679" y="71437"/>
                </a:lnTo>
                <a:lnTo>
                  <a:pt x="294679" y="89297"/>
                </a:lnTo>
                <a:lnTo>
                  <a:pt x="294679" y="98226"/>
                </a:lnTo>
                <a:lnTo>
                  <a:pt x="303609" y="107156"/>
                </a:lnTo>
                <a:lnTo>
                  <a:pt x="303609" y="107156"/>
                </a:lnTo>
                <a:lnTo>
                  <a:pt x="321468" y="116086"/>
                </a:lnTo>
                <a:lnTo>
                  <a:pt x="330398" y="116086"/>
                </a:lnTo>
                <a:lnTo>
                  <a:pt x="339328" y="116086"/>
                </a:lnTo>
                <a:lnTo>
                  <a:pt x="357187" y="116086"/>
                </a:lnTo>
                <a:lnTo>
                  <a:pt x="366117" y="107156"/>
                </a:lnTo>
                <a:lnTo>
                  <a:pt x="366117" y="107156"/>
                </a:lnTo>
                <a:lnTo>
                  <a:pt x="366117" y="98226"/>
                </a:lnTo>
                <a:lnTo>
                  <a:pt x="366117" y="89297"/>
                </a:lnTo>
                <a:lnTo>
                  <a:pt x="366117" y="80367"/>
                </a:lnTo>
                <a:lnTo>
                  <a:pt x="366117" y="71437"/>
                </a:lnTo>
                <a:lnTo>
                  <a:pt x="375046" y="62507"/>
                </a:lnTo>
                <a:lnTo>
                  <a:pt x="375046" y="53578"/>
                </a:lnTo>
                <a:lnTo>
                  <a:pt x="383976" y="44648"/>
                </a:lnTo>
                <a:lnTo>
                  <a:pt x="392906" y="35718"/>
                </a:lnTo>
                <a:lnTo>
                  <a:pt x="401836" y="26789"/>
                </a:lnTo>
                <a:lnTo>
                  <a:pt x="419695" y="17859"/>
                </a:lnTo>
                <a:lnTo>
                  <a:pt x="437554" y="8929"/>
                </a:lnTo>
                <a:lnTo>
                  <a:pt x="455414" y="0"/>
                </a:lnTo>
                <a:lnTo>
                  <a:pt x="473273" y="0"/>
                </a:lnTo>
                <a:lnTo>
                  <a:pt x="482203" y="0"/>
                </a:lnTo>
                <a:lnTo>
                  <a:pt x="482203"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617023" y="339328"/>
            <a:ext cx="160736" cy="142876"/>
          </a:xfrm>
          <a:custGeom>
            <a:avLst/>
            <a:gdLst/>
            <a:ahLst/>
            <a:cxnLst/>
            <a:rect l="0" t="0" r="0" b="0"/>
            <a:pathLst>
              <a:path w="160736" h="142876">
                <a:moveTo>
                  <a:pt x="17860" y="8930"/>
                </a:moveTo>
                <a:lnTo>
                  <a:pt x="8930" y="17859"/>
                </a:lnTo>
                <a:lnTo>
                  <a:pt x="8930" y="17859"/>
                </a:lnTo>
                <a:lnTo>
                  <a:pt x="0" y="26789"/>
                </a:lnTo>
                <a:lnTo>
                  <a:pt x="0" y="35719"/>
                </a:lnTo>
                <a:lnTo>
                  <a:pt x="8930" y="35719"/>
                </a:lnTo>
                <a:lnTo>
                  <a:pt x="17860" y="35719"/>
                </a:lnTo>
                <a:lnTo>
                  <a:pt x="26790" y="44649"/>
                </a:lnTo>
                <a:lnTo>
                  <a:pt x="44649" y="35719"/>
                </a:lnTo>
                <a:lnTo>
                  <a:pt x="71438" y="35719"/>
                </a:lnTo>
                <a:lnTo>
                  <a:pt x="89297" y="35719"/>
                </a:lnTo>
                <a:lnTo>
                  <a:pt x="116086" y="26789"/>
                </a:lnTo>
                <a:lnTo>
                  <a:pt x="142875" y="17859"/>
                </a:lnTo>
                <a:lnTo>
                  <a:pt x="151805" y="8930"/>
                </a:lnTo>
                <a:lnTo>
                  <a:pt x="160735" y="8930"/>
                </a:lnTo>
                <a:lnTo>
                  <a:pt x="160735" y="0"/>
                </a:lnTo>
                <a:lnTo>
                  <a:pt x="160735" y="0"/>
                </a:lnTo>
                <a:lnTo>
                  <a:pt x="151805" y="0"/>
                </a:lnTo>
                <a:lnTo>
                  <a:pt x="125016" y="8930"/>
                </a:lnTo>
                <a:lnTo>
                  <a:pt x="98227" y="26789"/>
                </a:lnTo>
                <a:lnTo>
                  <a:pt x="62508" y="53578"/>
                </a:lnTo>
                <a:lnTo>
                  <a:pt x="35719" y="71438"/>
                </a:lnTo>
                <a:lnTo>
                  <a:pt x="17860" y="98227"/>
                </a:lnTo>
                <a:lnTo>
                  <a:pt x="0" y="116086"/>
                </a:lnTo>
                <a:lnTo>
                  <a:pt x="0" y="125016"/>
                </a:lnTo>
                <a:lnTo>
                  <a:pt x="0" y="133945"/>
                </a:lnTo>
                <a:lnTo>
                  <a:pt x="0" y="142875"/>
                </a:lnTo>
                <a:lnTo>
                  <a:pt x="8930" y="142875"/>
                </a:lnTo>
                <a:lnTo>
                  <a:pt x="893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027289" y="589359"/>
            <a:ext cx="4634508" cy="357189"/>
          </a:xfrm>
          <a:custGeom>
            <a:avLst/>
            <a:gdLst/>
            <a:ahLst/>
            <a:cxnLst/>
            <a:rect l="0" t="0" r="0" b="0"/>
            <a:pathLst>
              <a:path w="4634508" h="357189">
                <a:moveTo>
                  <a:pt x="53578" y="348258"/>
                </a:moveTo>
                <a:lnTo>
                  <a:pt x="44649" y="348258"/>
                </a:lnTo>
                <a:lnTo>
                  <a:pt x="26789" y="348258"/>
                </a:lnTo>
                <a:lnTo>
                  <a:pt x="8930" y="357188"/>
                </a:lnTo>
                <a:lnTo>
                  <a:pt x="0" y="357188"/>
                </a:lnTo>
                <a:lnTo>
                  <a:pt x="0" y="357188"/>
                </a:lnTo>
                <a:lnTo>
                  <a:pt x="17859" y="348258"/>
                </a:lnTo>
                <a:lnTo>
                  <a:pt x="35719" y="348258"/>
                </a:lnTo>
                <a:lnTo>
                  <a:pt x="71438" y="339328"/>
                </a:lnTo>
                <a:lnTo>
                  <a:pt x="107156" y="330399"/>
                </a:lnTo>
                <a:lnTo>
                  <a:pt x="160734" y="321469"/>
                </a:lnTo>
                <a:lnTo>
                  <a:pt x="223242" y="321469"/>
                </a:lnTo>
                <a:lnTo>
                  <a:pt x="294680" y="312539"/>
                </a:lnTo>
                <a:lnTo>
                  <a:pt x="383977" y="312539"/>
                </a:lnTo>
                <a:lnTo>
                  <a:pt x="482203" y="303610"/>
                </a:lnTo>
                <a:lnTo>
                  <a:pt x="589359" y="294680"/>
                </a:lnTo>
                <a:lnTo>
                  <a:pt x="714375" y="276821"/>
                </a:lnTo>
                <a:lnTo>
                  <a:pt x="848320" y="267891"/>
                </a:lnTo>
                <a:lnTo>
                  <a:pt x="1000125" y="250032"/>
                </a:lnTo>
                <a:lnTo>
                  <a:pt x="1160859" y="232172"/>
                </a:lnTo>
                <a:lnTo>
                  <a:pt x="1321594" y="214313"/>
                </a:lnTo>
                <a:lnTo>
                  <a:pt x="1491258" y="196453"/>
                </a:lnTo>
                <a:lnTo>
                  <a:pt x="1678781" y="169664"/>
                </a:lnTo>
                <a:lnTo>
                  <a:pt x="1866305" y="151805"/>
                </a:lnTo>
                <a:lnTo>
                  <a:pt x="2062758" y="133946"/>
                </a:lnTo>
                <a:lnTo>
                  <a:pt x="2268141" y="125016"/>
                </a:lnTo>
                <a:lnTo>
                  <a:pt x="2482453" y="107157"/>
                </a:lnTo>
                <a:lnTo>
                  <a:pt x="2687836" y="98227"/>
                </a:lnTo>
                <a:lnTo>
                  <a:pt x="2911078" y="80368"/>
                </a:lnTo>
                <a:lnTo>
                  <a:pt x="3125391" y="71438"/>
                </a:lnTo>
                <a:lnTo>
                  <a:pt x="3330774" y="62508"/>
                </a:lnTo>
                <a:lnTo>
                  <a:pt x="3545086" y="44649"/>
                </a:lnTo>
                <a:lnTo>
                  <a:pt x="3750469" y="35719"/>
                </a:lnTo>
                <a:lnTo>
                  <a:pt x="3964781" y="17860"/>
                </a:lnTo>
                <a:lnTo>
                  <a:pt x="4143375" y="8930"/>
                </a:lnTo>
                <a:lnTo>
                  <a:pt x="4313038" y="0"/>
                </a:lnTo>
                <a:lnTo>
                  <a:pt x="4438054" y="0"/>
                </a:lnTo>
                <a:lnTo>
                  <a:pt x="4536281" y="0"/>
                </a:lnTo>
                <a:lnTo>
                  <a:pt x="4598788" y="0"/>
                </a:lnTo>
                <a:lnTo>
                  <a:pt x="4634507" y="0"/>
                </a:lnTo>
                <a:lnTo>
                  <a:pt x="463450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920779477"/>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 complex system that works is invariably found to have evolved from a simple system that works</a:t>
            </a:r>
            <a:r>
              <a:rPr lang="en-US" dirty="0" smtClean="0"/>
              <a:t>.”</a:t>
            </a:r>
          </a:p>
          <a:p>
            <a:pPr lvl="1"/>
            <a:r>
              <a:rPr lang="en-US" dirty="0" smtClean="0"/>
              <a:t>John Gall 2003</a:t>
            </a:r>
            <a:endParaRPr lang="en-US" dirty="0"/>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mtClean="0"/>
              <a:t>Freeman, Steve; Pryce, Nat (2009-10-12). Growing Object-Oriented Software, Guided by Tests</a:t>
            </a:r>
            <a:endParaRPr lang="en-US" b="1" dirty="0" smtClean="0"/>
          </a:p>
        </p:txBody>
      </p:sp>
    </p:spTree>
    <p:extLst>
      <p:ext uri="{BB962C8B-B14F-4D97-AF65-F5344CB8AC3E}">
        <p14:creationId xmlns:p14="http://schemas.microsoft.com/office/powerpoint/2010/main" val="2242569600"/>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Objects</a:t>
            </a:r>
            <a:endParaRPr lang="en-US" dirty="0"/>
          </a:p>
        </p:txBody>
      </p:sp>
      <p:sp>
        <p:nvSpPr>
          <p:cNvPr id="3" name="Content Placeholder 2"/>
          <p:cNvSpPr>
            <a:spLocks noGrp="1"/>
          </p:cNvSpPr>
          <p:nvPr>
            <p:ph idx="1"/>
          </p:nvPr>
        </p:nvSpPr>
        <p:spPr/>
        <p:txBody>
          <a:bodyPr>
            <a:normAutofit/>
          </a:bodyPr>
          <a:lstStyle/>
          <a:p>
            <a:r>
              <a:rPr lang="en-US" dirty="0"/>
              <a:t>Alan </a:t>
            </a:r>
            <a:r>
              <a:rPr lang="en-US" dirty="0" smtClean="0"/>
              <a:t>Kay’s </a:t>
            </a:r>
            <a:r>
              <a:rPr lang="en-US" dirty="0"/>
              <a:t>concept of objects being similar to biological cells that send each other messages.</a:t>
            </a:r>
          </a:p>
          <a:p>
            <a:endParaRPr lang="en-US" dirty="0"/>
          </a:p>
          <a:p>
            <a:r>
              <a:rPr lang="en-US" dirty="0" smtClean="0"/>
              <a:t>Alan </a:t>
            </a:r>
            <a:r>
              <a:rPr lang="en-US" dirty="0"/>
              <a:t>Kay was one of the authors of Smalltalk and coined the term “object-oriented.”</a:t>
            </a:r>
          </a:p>
          <a:p>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
        <p:nvSpPr>
          <p:cNvPr id="6" name="Freeform 5"/>
          <p:cNvSpPr/>
          <p:nvPr/>
        </p:nvSpPr>
        <p:spPr bwMode="auto">
          <a:xfrm>
            <a:off x="232172" y="2473523"/>
            <a:ext cx="1500188" cy="696517"/>
          </a:xfrm>
          <a:custGeom>
            <a:avLst/>
            <a:gdLst/>
            <a:ahLst/>
            <a:cxnLst/>
            <a:rect l="0" t="0" r="0" b="0"/>
            <a:pathLst>
              <a:path w="1500188" h="696517">
                <a:moveTo>
                  <a:pt x="1321594" y="187524"/>
                </a:moveTo>
                <a:lnTo>
                  <a:pt x="1321594" y="187524"/>
                </a:lnTo>
                <a:lnTo>
                  <a:pt x="1321594" y="178594"/>
                </a:lnTo>
                <a:lnTo>
                  <a:pt x="1321594" y="178594"/>
                </a:lnTo>
                <a:lnTo>
                  <a:pt x="1312664" y="169665"/>
                </a:lnTo>
                <a:lnTo>
                  <a:pt x="1312664" y="160735"/>
                </a:lnTo>
                <a:lnTo>
                  <a:pt x="1303734" y="151805"/>
                </a:lnTo>
                <a:lnTo>
                  <a:pt x="1294805" y="151805"/>
                </a:lnTo>
                <a:lnTo>
                  <a:pt x="1276945" y="142875"/>
                </a:lnTo>
                <a:lnTo>
                  <a:pt x="1268016" y="133946"/>
                </a:lnTo>
                <a:lnTo>
                  <a:pt x="1250156" y="125016"/>
                </a:lnTo>
                <a:lnTo>
                  <a:pt x="1232297" y="125016"/>
                </a:lnTo>
                <a:lnTo>
                  <a:pt x="1214437" y="116086"/>
                </a:lnTo>
                <a:lnTo>
                  <a:pt x="1187648" y="107157"/>
                </a:lnTo>
                <a:lnTo>
                  <a:pt x="1160859" y="98227"/>
                </a:lnTo>
                <a:lnTo>
                  <a:pt x="1134070" y="89297"/>
                </a:lnTo>
                <a:lnTo>
                  <a:pt x="1107281" y="80368"/>
                </a:lnTo>
                <a:lnTo>
                  <a:pt x="1071562" y="71438"/>
                </a:lnTo>
                <a:lnTo>
                  <a:pt x="1035844" y="62508"/>
                </a:lnTo>
                <a:lnTo>
                  <a:pt x="1000125" y="53579"/>
                </a:lnTo>
                <a:lnTo>
                  <a:pt x="955477" y="44649"/>
                </a:lnTo>
                <a:lnTo>
                  <a:pt x="910828" y="35719"/>
                </a:lnTo>
                <a:lnTo>
                  <a:pt x="866180" y="26790"/>
                </a:lnTo>
                <a:lnTo>
                  <a:pt x="821531" y="17860"/>
                </a:lnTo>
                <a:lnTo>
                  <a:pt x="776883" y="17860"/>
                </a:lnTo>
                <a:lnTo>
                  <a:pt x="732234" y="8930"/>
                </a:lnTo>
                <a:lnTo>
                  <a:pt x="687586" y="8930"/>
                </a:lnTo>
                <a:lnTo>
                  <a:pt x="642937" y="0"/>
                </a:lnTo>
                <a:lnTo>
                  <a:pt x="598289" y="0"/>
                </a:lnTo>
                <a:lnTo>
                  <a:pt x="553641" y="0"/>
                </a:lnTo>
                <a:lnTo>
                  <a:pt x="508992" y="0"/>
                </a:lnTo>
                <a:lnTo>
                  <a:pt x="464344" y="8930"/>
                </a:lnTo>
                <a:lnTo>
                  <a:pt x="419695" y="17860"/>
                </a:lnTo>
                <a:lnTo>
                  <a:pt x="383977" y="17860"/>
                </a:lnTo>
                <a:lnTo>
                  <a:pt x="348258" y="26790"/>
                </a:lnTo>
                <a:lnTo>
                  <a:pt x="312539" y="44649"/>
                </a:lnTo>
                <a:lnTo>
                  <a:pt x="276820" y="62508"/>
                </a:lnTo>
                <a:lnTo>
                  <a:pt x="250031" y="71438"/>
                </a:lnTo>
                <a:lnTo>
                  <a:pt x="223242" y="98227"/>
                </a:lnTo>
                <a:lnTo>
                  <a:pt x="196453" y="116086"/>
                </a:lnTo>
                <a:lnTo>
                  <a:pt x="169664" y="133946"/>
                </a:lnTo>
                <a:lnTo>
                  <a:pt x="133945" y="151805"/>
                </a:lnTo>
                <a:lnTo>
                  <a:pt x="116086" y="169665"/>
                </a:lnTo>
                <a:lnTo>
                  <a:pt x="107156" y="187524"/>
                </a:lnTo>
                <a:lnTo>
                  <a:pt x="89297" y="196454"/>
                </a:lnTo>
                <a:lnTo>
                  <a:pt x="80367" y="214313"/>
                </a:lnTo>
                <a:lnTo>
                  <a:pt x="62508" y="232172"/>
                </a:lnTo>
                <a:lnTo>
                  <a:pt x="53578" y="258961"/>
                </a:lnTo>
                <a:lnTo>
                  <a:pt x="35719" y="285750"/>
                </a:lnTo>
                <a:lnTo>
                  <a:pt x="26789" y="303610"/>
                </a:lnTo>
                <a:lnTo>
                  <a:pt x="8930" y="330398"/>
                </a:lnTo>
                <a:lnTo>
                  <a:pt x="8930" y="357188"/>
                </a:lnTo>
                <a:lnTo>
                  <a:pt x="0" y="366117"/>
                </a:lnTo>
                <a:lnTo>
                  <a:pt x="8930" y="401836"/>
                </a:lnTo>
                <a:lnTo>
                  <a:pt x="17859" y="437555"/>
                </a:lnTo>
                <a:lnTo>
                  <a:pt x="26789" y="464344"/>
                </a:lnTo>
                <a:lnTo>
                  <a:pt x="53578" y="500063"/>
                </a:lnTo>
                <a:lnTo>
                  <a:pt x="71437" y="517922"/>
                </a:lnTo>
                <a:lnTo>
                  <a:pt x="89297" y="544711"/>
                </a:lnTo>
                <a:lnTo>
                  <a:pt x="107156" y="562570"/>
                </a:lnTo>
                <a:lnTo>
                  <a:pt x="133945" y="589359"/>
                </a:lnTo>
                <a:lnTo>
                  <a:pt x="160734" y="607219"/>
                </a:lnTo>
                <a:lnTo>
                  <a:pt x="187523" y="625078"/>
                </a:lnTo>
                <a:lnTo>
                  <a:pt x="214312" y="634008"/>
                </a:lnTo>
                <a:lnTo>
                  <a:pt x="250031" y="651867"/>
                </a:lnTo>
                <a:lnTo>
                  <a:pt x="276820" y="660797"/>
                </a:lnTo>
                <a:lnTo>
                  <a:pt x="312539" y="669727"/>
                </a:lnTo>
                <a:lnTo>
                  <a:pt x="357187" y="678656"/>
                </a:lnTo>
                <a:lnTo>
                  <a:pt x="392906" y="687586"/>
                </a:lnTo>
                <a:lnTo>
                  <a:pt x="437555" y="687586"/>
                </a:lnTo>
                <a:lnTo>
                  <a:pt x="491133" y="687586"/>
                </a:lnTo>
                <a:lnTo>
                  <a:pt x="535781" y="696516"/>
                </a:lnTo>
                <a:lnTo>
                  <a:pt x="589359" y="696516"/>
                </a:lnTo>
                <a:lnTo>
                  <a:pt x="634008" y="696516"/>
                </a:lnTo>
                <a:lnTo>
                  <a:pt x="687586" y="687586"/>
                </a:lnTo>
                <a:lnTo>
                  <a:pt x="741164" y="687586"/>
                </a:lnTo>
                <a:lnTo>
                  <a:pt x="794742" y="687586"/>
                </a:lnTo>
                <a:lnTo>
                  <a:pt x="839391" y="678656"/>
                </a:lnTo>
                <a:lnTo>
                  <a:pt x="892969" y="678656"/>
                </a:lnTo>
                <a:lnTo>
                  <a:pt x="937617" y="669727"/>
                </a:lnTo>
                <a:lnTo>
                  <a:pt x="991195" y="660797"/>
                </a:lnTo>
                <a:lnTo>
                  <a:pt x="1044773" y="651867"/>
                </a:lnTo>
                <a:lnTo>
                  <a:pt x="1089422" y="642938"/>
                </a:lnTo>
                <a:lnTo>
                  <a:pt x="1134070" y="634008"/>
                </a:lnTo>
                <a:lnTo>
                  <a:pt x="1178719" y="616148"/>
                </a:lnTo>
                <a:lnTo>
                  <a:pt x="1223367" y="607219"/>
                </a:lnTo>
                <a:lnTo>
                  <a:pt x="1268016" y="589359"/>
                </a:lnTo>
                <a:lnTo>
                  <a:pt x="1303734" y="571500"/>
                </a:lnTo>
                <a:lnTo>
                  <a:pt x="1339453" y="553641"/>
                </a:lnTo>
                <a:lnTo>
                  <a:pt x="1375172" y="535781"/>
                </a:lnTo>
                <a:lnTo>
                  <a:pt x="1401961" y="508992"/>
                </a:lnTo>
                <a:lnTo>
                  <a:pt x="1428750" y="491133"/>
                </a:lnTo>
                <a:lnTo>
                  <a:pt x="1455539" y="464344"/>
                </a:lnTo>
                <a:lnTo>
                  <a:pt x="1473398" y="446484"/>
                </a:lnTo>
                <a:lnTo>
                  <a:pt x="1482328" y="419695"/>
                </a:lnTo>
                <a:lnTo>
                  <a:pt x="1491258" y="392906"/>
                </a:lnTo>
                <a:lnTo>
                  <a:pt x="1491258" y="366117"/>
                </a:lnTo>
                <a:lnTo>
                  <a:pt x="1500187" y="339328"/>
                </a:lnTo>
                <a:lnTo>
                  <a:pt x="1500187" y="312540"/>
                </a:lnTo>
                <a:lnTo>
                  <a:pt x="1500187" y="285750"/>
                </a:lnTo>
                <a:lnTo>
                  <a:pt x="1500187" y="258961"/>
                </a:lnTo>
                <a:lnTo>
                  <a:pt x="1491258" y="241102"/>
                </a:lnTo>
                <a:lnTo>
                  <a:pt x="1491258" y="24110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241227" y="2571750"/>
            <a:ext cx="455415" cy="107157"/>
          </a:xfrm>
          <a:custGeom>
            <a:avLst/>
            <a:gdLst/>
            <a:ahLst/>
            <a:cxnLst/>
            <a:rect l="0" t="0" r="0" b="0"/>
            <a:pathLst>
              <a:path w="455415" h="107157">
                <a:moveTo>
                  <a:pt x="455414" y="107156"/>
                </a:moveTo>
                <a:lnTo>
                  <a:pt x="428625" y="89297"/>
                </a:lnTo>
                <a:lnTo>
                  <a:pt x="401836" y="71438"/>
                </a:lnTo>
                <a:lnTo>
                  <a:pt x="366117" y="53578"/>
                </a:lnTo>
                <a:lnTo>
                  <a:pt x="321468" y="44648"/>
                </a:lnTo>
                <a:lnTo>
                  <a:pt x="276820" y="35719"/>
                </a:lnTo>
                <a:lnTo>
                  <a:pt x="232171" y="26789"/>
                </a:lnTo>
                <a:lnTo>
                  <a:pt x="178593" y="17859"/>
                </a:lnTo>
                <a:lnTo>
                  <a:pt x="133945" y="8930"/>
                </a:lnTo>
                <a:lnTo>
                  <a:pt x="89296" y="0"/>
                </a:lnTo>
                <a:lnTo>
                  <a:pt x="53578" y="0"/>
                </a:lnTo>
                <a:lnTo>
                  <a:pt x="26789"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491758" y="3018234"/>
            <a:ext cx="241102" cy="17860"/>
          </a:xfrm>
          <a:custGeom>
            <a:avLst/>
            <a:gdLst/>
            <a:ahLst/>
            <a:cxnLst/>
            <a:rect l="0" t="0" r="0" b="0"/>
            <a:pathLst>
              <a:path w="241102" h="17860">
                <a:moveTo>
                  <a:pt x="0" y="8930"/>
                </a:moveTo>
                <a:lnTo>
                  <a:pt x="0" y="8930"/>
                </a:lnTo>
                <a:lnTo>
                  <a:pt x="8930" y="8930"/>
                </a:lnTo>
                <a:lnTo>
                  <a:pt x="8930" y="0"/>
                </a:lnTo>
                <a:lnTo>
                  <a:pt x="17859" y="0"/>
                </a:lnTo>
                <a:lnTo>
                  <a:pt x="26789" y="8930"/>
                </a:lnTo>
                <a:lnTo>
                  <a:pt x="44648" y="8930"/>
                </a:lnTo>
                <a:lnTo>
                  <a:pt x="53578" y="8930"/>
                </a:lnTo>
                <a:lnTo>
                  <a:pt x="71437" y="8930"/>
                </a:lnTo>
                <a:lnTo>
                  <a:pt x="98226" y="8930"/>
                </a:lnTo>
                <a:lnTo>
                  <a:pt x="116086" y="8930"/>
                </a:lnTo>
                <a:lnTo>
                  <a:pt x="142875" y="17859"/>
                </a:lnTo>
                <a:lnTo>
                  <a:pt x="169664" y="17859"/>
                </a:lnTo>
                <a:lnTo>
                  <a:pt x="205383" y="17859"/>
                </a:lnTo>
                <a:lnTo>
                  <a:pt x="241101" y="17859"/>
                </a:lnTo>
                <a:lnTo>
                  <a:pt x="241101"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813227" y="3045023"/>
            <a:ext cx="1035844" cy="44649"/>
          </a:xfrm>
          <a:custGeom>
            <a:avLst/>
            <a:gdLst/>
            <a:ahLst/>
            <a:cxnLst/>
            <a:rect l="0" t="0" r="0" b="0"/>
            <a:pathLst>
              <a:path w="1035844" h="44649">
                <a:moveTo>
                  <a:pt x="0" y="0"/>
                </a:moveTo>
                <a:lnTo>
                  <a:pt x="35718" y="0"/>
                </a:lnTo>
                <a:lnTo>
                  <a:pt x="80367" y="8930"/>
                </a:lnTo>
                <a:lnTo>
                  <a:pt x="133945" y="8930"/>
                </a:lnTo>
                <a:lnTo>
                  <a:pt x="178593" y="8930"/>
                </a:lnTo>
                <a:lnTo>
                  <a:pt x="232171" y="17859"/>
                </a:lnTo>
                <a:lnTo>
                  <a:pt x="285750" y="17859"/>
                </a:lnTo>
                <a:lnTo>
                  <a:pt x="339328" y="17859"/>
                </a:lnTo>
                <a:lnTo>
                  <a:pt x="392906" y="26789"/>
                </a:lnTo>
                <a:lnTo>
                  <a:pt x="446484" y="26789"/>
                </a:lnTo>
                <a:lnTo>
                  <a:pt x="500062" y="26789"/>
                </a:lnTo>
                <a:lnTo>
                  <a:pt x="553640" y="26789"/>
                </a:lnTo>
                <a:lnTo>
                  <a:pt x="598289" y="26789"/>
                </a:lnTo>
                <a:lnTo>
                  <a:pt x="651867" y="26789"/>
                </a:lnTo>
                <a:lnTo>
                  <a:pt x="696515" y="26789"/>
                </a:lnTo>
                <a:lnTo>
                  <a:pt x="741164" y="26789"/>
                </a:lnTo>
                <a:lnTo>
                  <a:pt x="785812" y="26789"/>
                </a:lnTo>
                <a:lnTo>
                  <a:pt x="821531" y="35719"/>
                </a:lnTo>
                <a:lnTo>
                  <a:pt x="857250" y="35719"/>
                </a:lnTo>
                <a:lnTo>
                  <a:pt x="892968" y="35719"/>
                </a:lnTo>
                <a:lnTo>
                  <a:pt x="919757" y="44648"/>
                </a:lnTo>
                <a:lnTo>
                  <a:pt x="955476" y="44648"/>
                </a:lnTo>
                <a:lnTo>
                  <a:pt x="973336" y="44648"/>
                </a:lnTo>
                <a:lnTo>
                  <a:pt x="991195" y="44648"/>
                </a:lnTo>
                <a:lnTo>
                  <a:pt x="1009054" y="44648"/>
                </a:lnTo>
                <a:lnTo>
                  <a:pt x="1026914" y="44648"/>
                </a:lnTo>
                <a:lnTo>
                  <a:pt x="1035843" y="44648"/>
                </a:lnTo>
                <a:lnTo>
                  <a:pt x="1035843" y="44648"/>
                </a:lnTo>
                <a:lnTo>
                  <a:pt x="1035843" y="44648"/>
                </a:lnTo>
                <a:lnTo>
                  <a:pt x="1035843" y="35719"/>
                </a:lnTo>
                <a:lnTo>
                  <a:pt x="1026914" y="35719"/>
                </a:lnTo>
                <a:lnTo>
                  <a:pt x="1009054" y="35719"/>
                </a:lnTo>
                <a:lnTo>
                  <a:pt x="1009054" y="357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321844" y="3420070"/>
            <a:ext cx="160735" cy="17860"/>
          </a:xfrm>
          <a:custGeom>
            <a:avLst/>
            <a:gdLst/>
            <a:ahLst/>
            <a:cxnLst/>
            <a:rect l="0" t="0" r="0" b="0"/>
            <a:pathLst>
              <a:path w="160735" h="17860">
                <a:moveTo>
                  <a:pt x="0" y="17859"/>
                </a:moveTo>
                <a:lnTo>
                  <a:pt x="0" y="8930"/>
                </a:lnTo>
                <a:lnTo>
                  <a:pt x="0" y="8930"/>
                </a:lnTo>
                <a:lnTo>
                  <a:pt x="0" y="8930"/>
                </a:lnTo>
                <a:lnTo>
                  <a:pt x="0" y="8930"/>
                </a:lnTo>
                <a:lnTo>
                  <a:pt x="8929" y="8930"/>
                </a:lnTo>
                <a:lnTo>
                  <a:pt x="8929" y="0"/>
                </a:lnTo>
                <a:lnTo>
                  <a:pt x="17859" y="0"/>
                </a:lnTo>
                <a:lnTo>
                  <a:pt x="17859" y="0"/>
                </a:lnTo>
                <a:lnTo>
                  <a:pt x="26789" y="8930"/>
                </a:lnTo>
                <a:lnTo>
                  <a:pt x="35719" y="8930"/>
                </a:lnTo>
                <a:lnTo>
                  <a:pt x="44648" y="8930"/>
                </a:lnTo>
                <a:lnTo>
                  <a:pt x="53578" y="8930"/>
                </a:lnTo>
                <a:lnTo>
                  <a:pt x="71437" y="17859"/>
                </a:lnTo>
                <a:lnTo>
                  <a:pt x="80367" y="17859"/>
                </a:lnTo>
                <a:lnTo>
                  <a:pt x="98226" y="17859"/>
                </a:lnTo>
                <a:lnTo>
                  <a:pt x="116086" y="17859"/>
                </a:lnTo>
                <a:lnTo>
                  <a:pt x="142875" y="17859"/>
                </a:lnTo>
                <a:lnTo>
                  <a:pt x="160734" y="17859"/>
                </a:lnTo>
                <a:lnTo>
                  <a:pt x="160734"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536156" y="3393281"/>
            <a:ext cx="1937743" cy="35720"/>
          </a:xfrm>
          <a:custGeom>
            <a:avLst/>
            <a:gdLst/>
            <a:ahLst/>
            <a:cxnLst/>
            <a:rect l="0" t="0" r="0" b="0"/>
            <a:pathLst>
              <a:path w="1937743" h="35720">
                <a:moveTo>
                  <a:pt x="0" y="35719"/>
                </a:moveTo>
                <a:lnTo>
                  <a:pt x="26789" y="35719"/>
                </a:lnTo>
                <a:lnTo>
                  <a:pt x="53578" y="35719"/>
                </a:lnTo>
                <a:lnTo>
                  <a:pt x="80367" y="35719"/>
                </a:lnTo>
                <a:lnTo>
                  <a:pt x="107157" y="35719"/>
                </a:lnTo>
                <a:lnTo>
                  <a:pt x="133946" y="35719"/>
                </a:lnTo>
                <a:lnTo>
                  <a:pt x="160735" y="35719"/>
                </a:lnTo>
                <a:lnTo>
                  <a:pt x="187524" y="35719"/>
                </a:lnTo>
                <a:lnTo>
                  <a:pt x="223242" y="35719"/>
                </a:lnTo>
                <a:lnTo>
                  <a:pt x="250032" y="35719"/>
                </a:lnTo>
                <a:lnTo>
                  <a:pt x="276821" y="35719"/>
                </a:lnTo>
                <a:lnTo>
                  <a:pt x="303610" y="26789"/>
                </a:lnTo>
                <a:lnTo>
                  <a:pt x="339328" y="26789"/>
                </a:lnTo>
                <a:lnTo>
                  <a:pt x="366117" y="26789"/>
                </a:lnTo>
                <a:lnTo>
                  <a:pt x="401836" y="17859"/>
                </a:lnTo>
                <a:lnTo>
                  <a:pt x="428625" y="17859"/>
                </a:lnTo>
                <a:lnTo>
                  <a:pt x="464344" y="17859"/>
                </a:lnTo>
                <a:lnTo>
                  <a:pt x="491133" y="17859"/>
                </a:lnTo>
                <a:lnTo>
                  <a:pt x="526852" y="17859"/>
                </a:lnTo>
                <a:lnTo>
                  <a:pt x="553641" y="17859"/>
                </a:lnTo>
                <a:lnTo>
                  <a:pt x="580430" y="17859"/>
                </a:lnTo>
                <a:lnTo>
                  <a:pt x="616149" y="17859"/>
                </a:lnTo>
                <a:lnTo>
                  <a:pt x="642938" y="8930"/>
                </a:lnTo>
                <a:lnTo>
                  <a:pt x="678657" y="8930"/>
                </a:lnTo>
                <a:lnTo>
                  <a:pt x="705446" y="17859"/>
                </a:lnTo>
                <a:lnTo>
                  <a:pt x="741164" y="17859"/>
                </a:lnTo>
                <a:lnTo>
                  <a:pt x="767953" y="17859"/>
                </a:lnTo>
                <a:lnTo>
                  <a:pt x="803672" y="17859"/>
                </a:lnTo>
                <a:lnTo>
                  <a:pt x="830461" y="17859"/>
                </a:lnTo>
                <a:lnTo>
                  <a:pt x="857250" y="17859"/>
                </a:lnTo>
                <a:lnTo>
                  <a:pt x="884039" y="17859"/>
                </a:lnTo>
                <a:lnTo>
                  <a:pt x="910828" y="17859"/>
                </a:lnTo>
                <a:lnTo>
                  <a:pt x="928688" y="17859"/>
                </a:lnTo>
                <a:lnTo>
                  <a:pt x="955477" y="17859"/>
                </a:lnTo>
                <a:lnTo>
                  <a:pt x="991196" y="17859"/>
                </a:lnTo>
                <a:lnTo>
                  <a:pt x="1017985" y="17859"/>
                </a:lnTo>
                <a:lnTo>
                  <a:pt x="1044774" y="8930"/>
                </a:lnTo>
                <a:lnTo>
                  <a:pt x="1071563" y="8930"/>
                </a:lnTo>
                <a:lnTo>
                  <a:pt x="1107282" y="8930"/>
                </a:lnTo>
                <a:lnTo>
                  <a:pt x="1134071" y="8930"/>
                </a:lnTo>
                <a:lnTo>
                  <a:pt x="1169789" y="8930"/>
                </a:lnTo>
                <a:lnTo>
                  <a:pt x="1196578" y="8930"/>
                </a:lnTo>
                <a:lnTo>
                  <a:pt x="1232297" y="8930"/>
                </a:lnTo>
                <a:lnTo>
                  <a:pt x="1259086" y="8930"/>
                </a:lnTo>
                <a:lnTo>
                  <a:pt x="1285875" y="8930"/>
                </a:lnTo>
                <a:lnTo>
                  <a:pt x="1321594" y="8930"/>
                </a:lnTo>
                <a:lnTo>
                  <a:pt x="1348383" y="8930"/>
                </a:lnTo>
                <a:lnTo>
                  <a:pt x="1384102" y="8930"/>
                </a:lnTo>
                <a:lnTo>
                  <a:pt x="1410891" y="8930"/>
                </a:lnTo>
                <a:lnTo>
                  <a:pt x="1446610" y="8930"/>
                </a:lnTo>
                <a:lnTo>
                  <a:pt x="1482328" y="8930"/>
                </a:lnTo>
                <a:lnTo>
                  <a:pt x="1518047" y="8930"/>
                </a:lnTo>
                <a:lnTo>
                  <a:pt x="1544836" y="0"/>
                </a:lnTo>
                <a:lnTo>
                  <a:pt x="1580555" y="0"/>
                </a:lnTo>
                <a:lnTo>
                  <a:pt x="1616274" y="0"/>
                </a:lnTo>
                <a:lnTo>
                  <a:pt x="1651992" y="8930"/>
                </a:lnTo>
                <a:lnTo>
                  <a:pt x="1678782" y="0"/>
                </a:lnTo>
                <a:lnTo>
                  <a:pt x="1705571" y="0"/>
                </a:lnTo>
                <a:lnTo>
                  <a:pt x="1741289" y="0"/>
                </a:lnTo>
                <a:lnTo>
                  <a:pt x="1768078" y="0"/>
                </a:lnTo>
                <a:lnTo>
                  <a:pt x="1794867" y="0"/>
                </a:lnTo>
                <a:lnTo>
                  <a:pt x="1821657" y="8930"/>
                </a:lnTo>
                <a:lnTo>
                  <a:pt x="1839516" y="8930"/>
                </a:lnTo>
                <a:lnTo>
                  <a:pt x="1857375" y="8930"/>
                </a:lnTo>
                <a:lnTo>
                  <a:pt x="1875235" y="17859"/>
                </a:lnTo>
                <a:lnTo>
                  <a:pt x="1893094" y="17859"/>
                </a:lnTo>
                <a:lnTo>
                  <a:pt x="1902024" y="17859"/>
                </a:lnTo>
                <a:lnTo>
                  <a:pt x="1919883" y="17859"/>
                </a:lnTo>
                <a:lnTo>
                  <a:pt x="1928813" y="17859"/>
                </a:lnTo>
                <a:lnTo>
                  <a:pt x="1937742" y="17859"/>
                </a:lnTo>
                <a:lnTo>
                  <a:pt x="1937742" y="17859"/>
                </a:lnTo>
                <a:lnTo>
                  <a:pt x="1937742" y="17859"/>
                </a:lnTo>
                <a:lnTo>
                  <a:pt x="1937742" y="17859"/>
                </a:lnTo>
                <a:lnTo>
                  <a:pt x="1937742" y="17859"/>
                </a:lnTo>
                <a:lnTo>
                  <a:pt x="1928813" y="26789"/>
                </a:lnTo>
                <a:lnTo>
                  <a:pt x="1919883" y="26789"/>
                </a:lnTo>
                <a:lnTo>
                  <a:pt x="1910953" y="26789"/>
                </a:lnTo>
                <a:lnTo>
                  <a:pt x="1910953" y="26789"/>
                </a:lnTo>
                <a:lnTo>
                  <a:pt x="1910953" y="2678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268016" y="3375421"/>
            <a:ext cx="517923" cy="821533"/>
          </a:xfrm>
          <a:custGeom>
            <a:avLst/>
            <a:gdLst/>
            <a:ahLst/>
            <a:cxnLst/>
            <a:rect l="0" t="0" r="0" b="0"/>
            <a:pathLst>
              <a:path w="517923" h="821533">
                <a:moveTo>
                  <a:pt x="8929" y="8930"/>
                </a:moveTo>
                <a:lnTo>
                  <a:pt x="8929" y="0"/>
                </a:lnTo>
                <a:lnTo>
                  <a:pt x="8929" y="0"/>
                </a:lnTo>
                <a:lnTo>
                  <a:pt x="0" y="0"/>
                </a:lnTo>
                <a:lnTo>
                  <a:pt x="0" y="0"/>
                </a:lnTo>
                <a:lnTo>
                  <a:pt x="0" y="0"/>
                </a:lnTo>
                <a:lnTo>
                  <a:pt x="0" y="17860"/>
                </a:lnTo>
                <a:lnTo>
                  <a:pt x="0" y="35719"/>
                </a:lnTo>
                <a:lnTo>
                  <a:pt x="17859" y="71438"/>
                </a:lnTo>
                <a:lnTo>
                  <a:pt x="26789" y="116086"/>
                </a:lnTo>
                <a:lnTo>
                  <a:pt x="53578" y="187524"/>
                </a:lnTo>
                <a:lnTo>
                  <a:pt x="80367" y="267891"/>
                </a:lnTo>
                <a:lnTo>
                  <a:pt x="116086" y="375047"/>
                </a:lnTo>
                <a:lnTo>
                  <a:pt x="169664" y="491133"/>
                </a:lnTo>
                <a:lnTo>
                  <a:pt x="223242" y="607219"/>
                </a:lnTo>
                <a:lnTo>
                  <a:pt x="285750" y="696516"/>
                </a:lnTo>
                <a:lnTo>
                  <a:pt x="339328" y="767954"/>
                </a:lnTo>
                <a:lnTo>
                  <a:pt x="392906" y="803672"/>
                </a:lnTo>
                <a:lnTo>
                  <a:pt x="437554" y="821532"/>
                </a:lnTo>
                <a:lnTo>
                  <a:pt x="473273" y="812602"/>
                </a:lnTo>
                <a:lnTo>
                  <a:pt x="500062" y="776883"/>
                </a:lnTo>
                <a:lnTo>
                  <a:pt x="517922" y="732235"/>
                </a:lnTo>
                <a:lnTo>
                  <a:pt x="517922" y="669727"/>
                </a:lnTo>
                <a:lnTo>
                  <a:pt x="500062" y="589360"/>
                </a:lnTo>
                <a:lnTo>
                  <a:pt x="500062" y="58936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205508" y="3393281"/>
            <a:ext cx="375048" cy="875110"/>
          </a:xfrm>
          <a:custGeom>
            <a:avLst/>
            <a:gdLst/>
            <a:ahLst/>
            <a:cxnLst/>
            <a:rect l="0" t="0" r="0" b="0"/>
            <a:pathLst>
              <a:path w="375048" h="875110">
                <a:moveTo>
                  <a:pt x="375047" y="0"/>
                </a:moveTo>
                <a:lnTo>
                  <a:pt x="357187" y="8930"/>
                </a:lnTo>
                <a:lnTo>
                  <a:pt x="330398" y="44648"/>
                </a:lnTo>
                <a:lnTo>
                  <a:pt x="294680" y="98226"/>
                </a:lnTo>
                <a:lnTo>
                  <a:pt x="258961" y="169664"/>
                </a:lnTo>
                <a:lnTo>
                  <a:pt x="214312" y="267890"/>
                </a:lnTo>
                <a:lnTo>
                  <a:pt x="169664" y="375047"/>
                </a:lnTo>
                <a:lnTo>
                  <a:pt x="133945" y="491133"/>
                </a:lnTo>
                <a:lnTo>
                  <a:pt x="98226" y="607219"/>
                </a:lnTo>
                <a:lnTo>
                  <a:pt x="62508" y="705445"/>
                </a:lnTo>
                <a:lnTo>
                  <a:pt x="35719" y="794742"/>
                </a:lnTo>
                <a:lnTo>
                  <a:pt x="8930" y="848320"/>
                </a:lnTo>
                <a:lnTo>
                  <a:pt x="0" y="875109"/>
                </a:lnTo>
                <a:lnTo>
                  <a:pt x="0" y="866180"/>
                </a:lnTo>
                <a:lnTo>
                  <a:pt x="8930" y="821531"/>
                </a:lnTo>
                <a:lnTo>
                  <a:pt x="17859" y="750094"/>
                </a:lnTo>
                <a:lnTo>
                  <a:pt x="17859" y="7500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625203" y="3750468"/>
            <a:ext cx="267892" cy="455415"/>
          </a:xfrm>
          <a:custGeom>
            <a:avLst/>
            <a:gdLst/>
            <a:ahLst/>
            <a:cxnLst/>
            <a:rect l="0" t="0" r="0" b="0"/>
            <a:pathLst>
              <a:path w="267892" h="455415">
                <a:moveTo>
                  <a:pt x="0" y="178594"/>
                </a:moveTo>
                <a:lnTo>
                  <a:pt x="8930" y="178594"/>
                </a:lnTo>
                <a:lnTo>
                  <a:pt x="35719" y="187524"/>
                </a:lnTo>
                <a:lnTo>
                  <a:pt x="62508" y="196453"/>
                </a:lnTo>
                <a:lnTo>
                  <a:pt x="98227" y="205383"/>
                </a:lnTo>
                <a:lnTo>
                  <a:pt x="133945" y="205383"/>
                </a:lnTo>
                <a:lnTo>
                  <a:pt x="169664" y="196453"/>
                </a:lnTo>
                <a:lnTo>
                  <a:pt x="196453" y="187524"/>
                </a:lnTo>
                <a:lnTo>
                  <a:pt x="214313" y="169664"/>
                </a:lnTo>
                <a:lnTo>
                  <a:pt x="232172" y="142875"/>
                </a:lnTo>
                <a:lnTo>
                  <a:pt x="241102" y="116086"/>
                </a:lnTo>
                <a:lnTo>
                  <a:pt x="250031" y="80368"/>
                </a:lnTo>
                <a:lnTo>
                  <a:pt x="241102" y="44649"/>
                </a:lnTo>
                <a:lnTo>
                  <a:pt x="223242" y="17860"/>
                </a:lnTo>
                <a:lnTo>
                  <a:pt x="205383" y="0"/>
                </a:lnTo>
                <a:lnTo>
                  <a:pt x="169664" y="0"/>
                </a:lnTo>
                <a:lnTo>
                  <a:pt x="142875" y="17860"/>
                </a:lnTo>
                <a:lnTo>
                  <a:pt x="107156" y="80368"/>
                </a:lnTo>
                <a:lnTo>
                  <a:pt x="80367" y="151805"/>
                </a:lnTo>
                <a:lnTo>
                  <a:pt x="62508" y="241102"/>
                </a:lnTo>
                <a:lnTo>
                  <a:pt x="53578" y="321469"/>
                </a:lnTo>
                <a:lnTo>
                  <a:pt x="53578" y="392907"/>
                </a:lnTo>
                <a:lnTo>
                  <a:pt x="80367" y="437555"/>
                </a:lnTo>
                <a:lnTo>
                  <a:pt x="107156" y="455414"/>
                </a:lnTo>
                <a:lnTo>
                  <a:pt x="142875" y="446485"/>
                </a:lnTo>
                <a:lnTo>
                  <a:pt x="187524" y="419696"/>
                </a:lnTo>
                <a:lnTo>
                  <a:pt x="232172" y="375047"/>
                </a:lnTo>
                <a:lnTo>
                  <a:pt x="267891" y="321469"/>
                </a:lnTo>
                <a:lnTo>
                  <a:pt x="267891" y="32146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991320" y="3696890"/>
            <a:ext cx="214314" cy="571501"/>
          </a:xfrm>
          <a:custGeom>
            <a:avLst/>
            <a:gdLst/>
            <a:ahLst/>
            <a:cxnLst/>
            <a:rect l="0" t="0" r="0" b="0"/>
            <a:pathLst>
              <a:path w="214314" h="571501">
                <a:moveTo>
                  <a:pt x="62508" y="0"/>
                </a:moveTo>
                <a:lnTo>
                  <a:pt x="62508" y="17860"/>
                </a:lnTo>
                <a:lnTo>
                  <a:pt x="53578" y="44649"/>
                </a:lnTo>
                <a:lnTo>
                  <a:pt x="44649" y="98227"/>
                </a:lnTo>
                <a:lnTo>
                  <a:pt x="26789" y="160735"/>
                </a:lnTo>
                <a:lnTo>
                  <a:pt x="17860" y="241102"/>
                </a:lnTo>
                <a:lnTo>
                  <a:pt x="8930" y="321469"/>
                </a:lnTo>
                <a:lnTo>
                  <a:pt x="0" y="401836"/>
                </a:lnTo>
                <a:lnTo>
                  <a:pt x="0" y="473274"/>
                </a:lnTo>
                <a:lnTo>
                  <a:pt x="0" y="517922"/>
                </a:lnTo>
                <a:lnTo>
                  <a:pt x="8930" y="553641"/>
                </a:lnTo>
                <a:lnTo>
                  <a:pt x="8930" y="571500"/>
                </a:lnTo>
                <a:lnTo>
                  <a:pt x="8930" y="571500"/>
                </a:lnTo>
                <a:lnTo>
                  <a:pt x="17860" y="553641"/>
                </a:lnTo>
                <a:lnTo>
                  <a:pt x="17860" y="517922"/>
                </a:lnTo>
                <a:lnTo>
                  <a:pt x="26789" y="464344"/>
                </a:lnTo>
                <a:lnTo>
                  <a:pt x="26789" y="401836"/>
                </a:lnTo>
                <a:lnTo>
                  <a:pt x="35719" y="339328"/>
                </a:lnTo>
                <a:lnTo>
                  <a:pt x="53578" y="285750"/>
                </a:lnTo>
                <a:lnTo>
                  <a:pt x="71438" y="241102"/>
                </a:lnTo>
                <a:lnTo>
                  <a:pt x="107157" y="214313"/>
                </a:lnTo>
                <a:lnTo>
                  <a:pt x="133946" y="196453"/>
                </a:lnTo>
                <a:lnTo>
                  <a:pt x="178594" y="178594"/>
                </a:lnTo>
                <a:lnTo>
                  <a:pt x="214313" y="169664"/>
                </a:lnTo>
                <a:lnTo>
                  <a:pt x="214313" y="16966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214563" y="3893343"/>
            <a:ext cx="232172" cy="330400"/>
          </a:xfrm>
          <a:custGeom>
            <a:avLst/>
            <a:gdLst/>
            <a:ahLst/>
            <a:cxnLst/>
            <a:rect l="0" t="0" r="0" b="0"/>
            <a:pathLst>
              <a:path w="232172" h="330400">
                <a:moveTo>
                  <a:pt x="17859" y="44649"/>
                </a:moveTo>
                <a:lnTo>
                  <a:pt x="8929" y="71438"/>
                </a:lnTo>
                <a:lnTo>
                  <a:pt x="8929" y="98227"/>
                </a:lnTo>
                <a:lnTo>
                  <a:pt x="0" y="151805"/>
                </a:lnTo>
                <a:lnTo>
                  <a:pt x="0" y="205383"/>
                </a:lnTo>
                <a:lnTo>
                  <a:pt x="17859" y="258961"/>
                </a:lnTo>
                <a:lnTo>
                  <a:pt x="35718" y="303610"/>
                </a:lnTo>
                <a:lnTo>
                  <a:pt x="71437" y="330399"/>
                </a:lnTo>
                <a:lnTo>
                  <a:pt x="107156" y="330399"/>
                </a:lnTo>
                <a:lnTo>
                  <a:pt x="142875" y="321469"/>
                </a:lnTo>
                <a:lnTo>
                  <a:pt x="169664" y="294680"/>
                </a:lnTo>
                <a:lnTo>
                  <a:pt x="196453" y="258961"/>
                </a:lnTo>
                <a:lnTo>
                  <a:pt x="223242" y="214313"/>
                </a:lnTo>
                <a:lnTo>
                  <a:pt x="232171" y="151805"/>
                </a:lnTo>
                <a:lnTo>
                  <a:pt x="232171" y="98227"/>
                </a:lnTo>
                <a:lnTo>
                  <a:pt x="223242" y="44649"/>
                </a:lnTo>
                <a:lnTo>
                  <a:pt x="205382" y="8930"/>
                </a:lnTo>
                <a:lnTo>
                  <a:pt x="187523" y="0"/>
                </a:lnTo>
                <a:lnTo>
                  <a:pt x="151804" y="17860"/>
                </a:lnTo>
                <a:lnTo>
                  <a:pt x="125015" y="62508"/>
                </a:lnTo>
                <a:lnTo>
                  <a:pt x="98226" y="116086"/>
                </a:lnTo>
                <a:lnTo>
                  <a:pt x="80367" y="169664"/>
                </a:lnTo>
                <a:lnTo>
                  <a:pt x="71437" y="205383"/>
                </a:lnTo>
                <a:lnTo>
                  <a:pt x="71437" y="232172"/>
                </a:lnTo>
                <a:lnTo>
                  <a:pt x="71437"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518172" y="3920132"/>
            <a:ext cx="330399" cy="455415"/>
          </a:xfrm>
          <a:custGeom>
            <a:avLst/>
            <a:gdLst/>
            <a:ahLst/>
            <a:cxnLst/>
            <a:rect l="0" t="0" r="0" b="0"/>
            <a:pathLst>
              <a:path w="330399" h="455415">
                <a:moveTo>
                  <a:pt x="0" y="71438"/>
                </a:moveTo>
                <a:lnTo>
                  <a:pt x="0" y="80368"/>
                </a:lnTo>
                <a:lnTo>
                  <a:pt x="0" y="107157"/>
                </a:lnTo>
                <a:lnTo>
                  <a:pt x="0" y="133946"/>
                </a:lnTo>
                <a:lnTo>
                  <a:pt x="17859" y="169664"/>
                </a:lnTo>
                <a:lnTo>
                  <a:pt x="35719" y="205383"/>
                </a:lnTo>
                <a:lnTo>
                  <a:pt x="71437" y="241102"/>
                </a:lnTo>
                <a:lnTo>
                  <a:pt x="107156" y="267891"/>
                </a:lnTo>
                <a:lnTo>
                  <a:pt x="151805" y="285750"/>
                </a:lnTo>
                <a:lnTo>
                  <a:pt x="187523" y="303610"/>
                </a:lnTo>
                <a:lnTo>
                  <a:pt x="232172" y="303610"/>
                </a:lnTo>
                <a:lnTo>
                  <a:pt x="267891" y="303610"/>
                </a:lnTo>
                <a:lnTo>
                  <a:pt x="294680" y="276821"/>
                </a:lnTo>
                <a:lnTo>
                  <a:pt x="312539" y="241102"/>
                </a:lnTo>
                <a:lnTo>
                  <a:pt x="330398" y="205383"/>
                </a:lnTo>
                <a:lnTo>
                  <a:pt x="321469" y="151805"/>
                </a:lnTo>
                <a:lnTo>
                  <a:pt x="312539" y="89297"/>
                </a:lnTo>
                <a:lnTo>
                  <a:pt x="294680" y="44649"/>
                </a:lnTo>
                <a:lnTo>
                  <a:pt x="267891" y="0"/>
                </a:lnTo>
                <a:lnTo>
                  <a:pt x="241101" y="0"/>
                </a:lnTo>
                <a:lnTo>
                  <a:pt x="205383" y="26789"/>
                </a:lnTo>
                <a:lnTo>
                  <a:pt x="160734" y="89297"/>
                </a:lnTo>
                <a:lnTo>
                  <a:pt x="116086" y="169664"/>
                </a:lnTo>
                <a:lnTo>
                  <a:pt x="80367" y="258961"/>
                </a:lnTo>
                <a:lnTo>
                  <a:pt x="44648" y="348258"/>
                </a:lnTo>
                <a:lnTo>
                  <a:pt x="26789" y="410766"/>
                </a:lnTo>
                <a:lnTo>
                  <a:pt x="8930" y="446485"/>
                </a:lnTo>
                <a:lnTo>
                  <a:pt x="8930" y="455414"/>
                </a:lnTo>
                <a:lnTo>
                  <a:pt x="17859" y="428625"/>
                </a:lnTo>
                <a:lnTo>
                  <a:pt x="44648" y="383977"/>
                </a:lnTo>
                <a:lnTo>
                  <a:pt x="44648" y="38397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205758" y="3679031"/>
            <a:ext cx="71438" cy="642938"/>
          </a:xfrm>
          <a:custGeom>
            <a:avLst/>
            <a:gdLst/>
            <a:ahLst/>
            <a:cxnLst/>
            <a:rect l="0" t="0" r="0" b="0"/>
            <a:pathLst>
              <a:path w="71438" h="642938">
                <a:moveTo>
                  <a:pt x="8930" y="0"/>
                </a:moveTo>
                <a:lnTo>
                  <a:pt x="8930" y="17859"/>
                </a:lnTo>
                <a:lnTo>
                  <a:pt x="8930" y="53578"/>
                </a:lnTo>
                <a:lnTo>
                  <a:pt x="17859" y="116086"/>
                </a:lnTo>
                <a:lnTo>
                  <a:pt x="26789" y="205383"/>
                </a:lnTo>
                <a:lnTo>
                  <a:pt x="35719" y="303609"/>
                </a:lnTo>
                <a:lnTo>
                  <a:pt x="44648" y="410765"/>
                </a:lnTo>
                <a:lnTo>
                  <a:pt x="53578" y="508992"/>
                </a:lnTo>
                <a:lnTo>
                  <a:pt x="62508" y="580430"/>
                </a:lnTo>
                <a:lnTo>
                  <a:pt x="62508" y="625078"/>
                </a:lnTo>
                <a:lnTo>
                  <a:pt x="71437" y="642937"/>
                </a:lnTo>
                <a:lnTo>
                  <a:pt x="71437" y="634008"/>
                </a:lnTo>
                <a:lnTo>
                  <a:pt x="71437" y="598289"/>
                </a:lnTo>
                <a:lnTo>
                  <a:pt x="53578" y="544711"/>
                </a:lnTo>
                <a:lnTo>
                  <a:pt x="26789" y="473273"/>
                </a:lnTo>
                <a:lnTo>
                  <a:pt x="0" y="383976"/>
                </a:lnTo>
                <a:lnTo>
                  <a:pt x="0" y="38397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759273" y="3545086"/>
            <a:ext cx="732236" cy="375047"/>
          </a:xfrm>
          <a:custGeom>
            <a:avLst/>
            <a:gdLst/>
            <a:ahLst/>
            <a:cxnLst/>
            <a:rect l="0" t="0" r="0" b="0"/>
            <a:pathLst>
              <a:path w="732236" h="375047">
                <a:moveTo>
                  <a:pt x="0" y="178593"/>
                </a:moveTo>
                <a:lnTo>
                  <a:pt x="0" y="178593"/>
                </a:lnTo>
                <a:lnTo>
                  <a:pt x="8930" y="169664"/>
                </a:lnTo>
                <a:lnTo>
                  <a:pt x="17860" y="151804"/>
                </a:lnTo>
                <a:lnTo>
                  <a:pt x="53579" y="125015"/>
                </a:lnTo>
                <a:lnTo>
                  <a:pt x="107157" y="98226"/>
                </a:lnTo>
                <a:lnTo>
                  <a:pt x="178594" y="62507"/>
                </a:lnTo>
                <a:lnTo>
                  <a:pt x="258961" y="26789"/>
                </a:lnTo>
                <a:lnTo>
                  <a:pt x="339329" y="8929"/>
                </a:lnTo>
                <a:lnTo>
                  <a:pt x="428625" y="0"/>
                </a:lnTo>
                <a:lnTo>
                  <a:pt x="517922" y="0"/>
                </a:lnTo>
                <a:lnTo>
                  <a:pt x="598290" y="17859"/>
                </a:lnTo>
                <a:lnTo>
                  <a:pt x="660797" y="53578"/>
                </a:lnTo>
                <a:lnTo>
                  <a:pt x="714375" y="107156"/>
                </a:lnTo>
                <a:lnTo>
                  <a:pt x="732235" y="169664"/>
                </a:lnTo>
                <a:lnTo>
                  <a:pt x="732235" y="232171"/>
                </a:lnTo>
                <a:lnTo>
                  <a:pt x="705446" y="285750"/>
                </a:lnTo>
                <a:lnTo>
                  <a:pt x="651868" y="321468"/>
                </a:lnTo>
                <a:lnTo>
                  <a:pt x="571500" y="357187"/>
                </a:lnTo>
                <a:lnTo>
                  <a:pt x="482204" y="366117"/>
                </a:lnTo>
                <a:lnTo>
                  <a:pt x="392907" y="375046"/>
                </a:lnTo>
                <a:lnTo>
                  <a:pt x="303610" y="366117"/>
                </a:lnTo>
                <a:lnTo>
                  <a:pt x="232172" y="357187"/>
                </a:lnTo>
                <a:lnTo>
                  <a:pt x="178594" y="348257"/>
                </a:lnTo>
                <a:lnTo>
                  <a:pt x="160735" y="348257"/>
                </a:lnTo>
                <a:lnTo>
                  <a:pt x="160735" y="339328"/>
                </a:lnTo>
                <a:lnTo>
                  <a:pt x="187524" y="339328"/>
                </a:lnTo>
                <a:lnTo>
                  <a:pt x="223243" y="330398"/>
                </a:lnTo>
                <a:lnTo>
                  <a:pt x="285750" y="321468"/>
                </a:lnTo>
                <a:lnTo>
                  <a:pt x="348258" y="321468"/>
                </a:lnTo>
                <a:lnTo>
                  <a:pt x="348258" y="3214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402211" y="3777257"/>
            <a:ext cx="571501" cy="535783"/>
          </a:xfrm>
          <a:custGeom>
            <a:avLst/>
            <a:gdLst/>
            <a:ahLst/>
            <a:cxnLst/>
            <a:rect l="0" t="0" r="0" b="0"/>
            <a:pathLst>
              <a:path w="571501" h="535783">
                <a:moveTo>
                  <a:pt x="0" y="17860"/>
                </a:moveTo>
                <a:lnTo>
                  <a:pt x="17859" y="8930"/>
                </a:lnTo>
                <a:lnTo>
                  <a:pt x="35719" y="8930"/>
                </a:lnTo>
                <a:lnTo>
                  <a:pt x="62508" y="0"/>
                </a:lnTo>
                <a:lnTo>
                  <a:pt x="89297" y="8930"/>
                </a:lnTo>
                <a:lnTo>
                  <a:pt x="98227" y="26789"/>
                </a:lnTo>
                <a:lnTo>
                  <a:pt x="116086" y="53579"/>
                </a:lnTo>
                <a:lnTo>
                  <a:pt x="125016" y="89297"/>
                </a:lnTo>
                <a:lnTo>
                  <a:pt x="133945" y="133946"/>
                </a:lnTo>
                <a:lnTo>
                  <a:pt x="133945" y="169664"/>
                </a:lnTo>
                <a:lnTo>
                  <a:pt x="133945" y="205383"/>
                </a:lnTo>
                <a:lnTo>
                  <a:pt x="125016" y="223243"/>
                </a:lnTo>
                <a:lnTo>
                  <a:pt x="116086" y="232172"/>
                </a:lnTo>
                <a:lnTo>
                  <a:pt x="107156" y="232172"/>
                </a:lnTo>
                <a:lnTo>
                  <a:pt x="89297" y="232172"/>
                </a:lnTo>
                <a:lnTo>
                  <a:pt x="71437" y="223243"/>
                </a:lnTo>
                <a:lnTo>
                  <a:pt x="53578" y="223243"/>
                </a:lnTo>
                <a:lnTo>
                  <a:pt x="35719" y="223243"/>
                </a:lnTo>
                <a:lnTo>
                  <a:pt x="26789" y="241102"/>
                </a:lnTo>
                <a:lnTo>
                  <a:pt x="17859" y="276821"/>
                </a:lnTo>
                <a:lnTo>
                  <a:pt x="8930" y="330399"/>
                </a:lnTo>
                <a:lnTo>
                  <a:pt x="17859" y="392907"/>
                </a:lnTo>
                <a:lnTo>
                  <a:pt x="26789" y="446485"/>
                </a:lnTo>
                <a:lnTo>
                  <a:pt x="35719" y="491133"/>
                </a:lnTo>
                <a:lnTo>
                  <a:pt x="53578" y="517922"/>
                </a:lnTo>
                <a:lnTo>
                  <a:pt x="71437" y="535782"/>
                </a:lnTo>
                <a:lnTo>
                  <a:pt x="89297" y="526852"/>
                </a:lnTo>
                <a:lnTo>
                  <a:pt x="107156" y="508993"/>
                </a:lnTo>
                <a:lnTo>
                  <a:pt x="125016" y="482204"/>
                </a:lnTo>
                <a:lnTo>
                  <a:pt x="142875" y="437555"/>
                </a:lnTo>
                <a:lnTo>
                  <a:pt x="142875" y="383977"/>
                </a:lnTo>
                <a:lnTo>
                  <a:pt x="151805" y="339329"/>
                </a:lnTo>
                <a:lnTo>
                  <a:pt x="151805" y="303610"/>
                </a:lnTo>
                <a:lnTo>
                  <a:pt x="151805" y="285750"/>
                </a:lnTo>
                <a:lnTo>
                  <a:pt x="151805" y="294680"/>
                </a:lnTo>
                <a:lnTo>
                  <a:pt x="151805" y="321469"/>
                </a:lnTo>
                <a:lnTo>
                  <a:pt x="151805" y="366118"/>
                </a:lnTo>
                <a:lnTo>
                  <a:pt x="151805" y="410766"/>
                </a:lnTo>
                <a:lnTo>
                  <a:pt x="160734" y="446485"/>
                </a:lnTo>
                <a:lnTo>
                  <a:pt x="169664" y="473274"/>
                </a:lnTo>
                <a:lnTo>
                  <a:pt x="187523" y="491133"/>
                </a:lnTo>
                <a:lnTo>
                  <a:pt x="196453" y="500063"/>
                </a:lnTo>
                <a:lnTo>
                  <a:pt x="223242" y="482204"/>
                </a:lnTo>
                <a:lnTo>
                  <a:pt x="241102" y="464344"/>
                </a:lnTo>
                <a:lnTo>
                  <a:pt x="267891" y="428625"/>
                </a:lnTo>
                <a:lnTo>
                  <a:pt x="276820" y="392907"/>
                </a:lnTo>
                <a:lnTo>
                  <a:pt x="294680" y="348258"/>
                </a:lnTo>
                <a:lnTo>
                  <a:pt x="312539" y="321469"/>
                </a:lnTo>
                <a:lnTo>
                  <a:pt x="321469" y="294680"/>
                </a:lnTo>
                <a:lnTo>
                  <a:pt x="330398" y="303610"/>
                </a:lnTo>
                <a:lnTo>
                  <a:pt x="339328" y="321469"/>
                </a:lnTo>
                <a:lnTo>
                  <a:pt x="348258" y="357188"/>
                </a:lnTo>
                <a:lnTo>
                  <a:pt x="366117" y="401836"/>
                </a:lnTo>
                <a:lnTo>
                  <a:pt x="375047" y="446485"/>
                </a:lnTo>
                <a:lnTo>
                  <a:pt x="383977" y="482204"/>
                </a:lnTo>
                <a:lnTo>
                  <a:pt x="392906" y="508993"/>
                </a:lnTo>
                <a:lnTo>
                  <a:pt x="401836" y="526852"/>
                </a:lnTo>
                <a:lnTo>
                  <a:pt x="401836" y="526852"/>
                </a:lnTo>
                <a:lnTo>
                  <a:pt x="401836" y="508993"/>
                </a:lnTo>
                <a:lnTo>
                  <a:pt x="401836" y="482204"/>
                </a:lnTo>
                <a:lnTo>
                  <a:pt x="410766" y="446485"/>
                </a:lnTo>
                <a:lnTo>
                  <a:pt x="410766" y="401836"/>
                </a:lnTo>
                <a:lnTo>
                  <a:pt x="410766" y="357188"/>
                </a:lnTo>
                <a:lnTo>
                  <a:pt x="410766" y="321469"/>
                </a:lnTo>
                <a:lnTo>
                  <a:pt x="419695" y="294680"/>
                </a:lnTo>
                <a:lnTo>
                  <a:pt x="428625" y="285750"/>
                </a:lnTo>
                <a:lnTo>
                  <a:pt x="446484" y="294680"/>
                </a:lnTo>
                <a:lnTo>
                  <a:pt x="464344" y="312539"/>
                </a:lnTo>
                <a:lnTo>
                  <a:pt x="491133" y="330399"/>
                </a:lnTo>
                <a:lnTo>
                  <a:pt x="517922" y="348258"/>
                </a:lnTo>
                <a:lnTo>
                  <a:pt x="544711" y="357188"/>
                </a:lnTo>
                <a:lnTo>
                  <a:pt x="562570" y="357188"/>
                </a:lnTo>
                <a:lnTo>
                  <a:pt x="571500" y="348258"/>
                </a:lnTo>
                <a:lnTo>
                  <a:pt x="571500" y="330399"/>
                </a:lnTo>
                <a:lnTo>
                  <a:pt x="571500" y="33039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071938" y="4009429"/>
            <a:ext cx="232172" cy="303611"/>
          </a:xfrm>
          <a:custGeom>
            <a:avLst/>
            <a:gdLst/>
            <a:ahLst/>
            <a:cxnLst/>
            <a:rect l="0" t="0" r="0" b="0"/>
            <a:pathLst>
              <a:path w="232172" h="303611">
                <a:moveTo>
                  <a:pt x="89296" y="0"/>
                </a:moveTo>
                <a:lnTo>
                  <a:pt x="80367" y="8930"/>
                </a:lnTo>
                <a:lnTo>
                  <a:pt x="71437" y="26789"/>
                </a:lnTo>
                <a:lnTo>
                  <a:pt x="53578" y="53578"/>
                </a:lnTo>
                <a:lnTo>
                  <a:pt x="35718" y="89297"/>
                </a:lnTo>
                <a:lnTo>
                  <a:pt x="17859" y="125016"/>
                </a:lnTo>
                <a:lnTo>
                  <a:pt x="0" y="169664"/>
                </a:lnTo>
                <a:lnTo>
                  <a:pt x="0" y="205383"/>
                </a:lnTo>
                <a:lnTo>
                  <a:pt x="0" y="250032"/>
                </a:lnTo>
                <a:lnTo>
                  <a:pt x="17859" y="276821"/>
                </a:lnTo>
                <a:lnTo>
                  <a:pt x="53578" y="294680"/>
                </a:lnTo>
                <a:lnTo>
                  <a:pt x="89296" y="303610"/>
                </a:lnTo>
                <a:lnTo>
                  <a:pt x="125015" y="303610"/>
                </a:lnTo>
                <a:lnTo>
                  <a:pt x="160734" y="285750"/>
                </a:lnTo>
                <a:lnTo>
                  <a:pt x="187523" y="267891"/>
                </a:lnTo>
                <a:lnTo>
                  <a:pt x="214312" y="250032"/>
                </a:lnTo>
                <a:lnTo>
                  <a:pt x="232171" y="223242"/>
                </a:lnTo>
                <a:lnTo>
                  <a:pt x="232171" y="214313"/>
                </a:lnTo>
                <a:lnTo>
                  <a:pt x="232171" y="21431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044774" y="4321968"/>
            <a:ext cx="3500438" cy="178595"/>
          </a:xfrm>
          <a:custGeom>
            <a:avLst/>
            <a:gdLst/>
            <a:ahLst/>
            <a:cxnLst/>
            <a:rect l="0" t="0" r="0" b="0"/>
            <a:pathLst>
              <a:path w="3500438" h="178595">
                <a:moveTo>
                  <a:pt x="276820" y="71438"/>
                </a:moveTo>
                <a:lnTo>
                  <a:pt x="250031" y="62508"/>
                </a:lnTo>
                <a:lnTo>
                  <a:pt x="214312" y="62508"/>
                </a:lnTo>
                <a:lnTo>
                  <a:pt x="151804" y="62508"/>
                </a:lnTo>
                <a:lnTo>
                  <a:pt x="107156" y="53578"/>
                </a:lnTo>
                <a:lnTo>
                  <a:pt x="62507" y="53578"/>
                </a:lnTo>
                <a:lnTo>
                  <a:pt x="26789" y="44649"/>
                </a:lnTo>
                <a:lnTo>
                  <a:pt x="8929" y="44649"/>
                </a:lnTo>
                <a:lnTo>
                  <a:pt x="0" y="35719"/>
                </a:lnTo>
                <a:lnTo>
                  <a:pt x="0" y="26789"/>
                </a:lnTo>
                <a:lnTo>
                  <a:pt x="8929" y="17860"/>
                </a:lnTo>
                <a:lnTo>
                  <a:pt x="35718" y="8930"/>
                </a:lnTo>
                <a:lnTo>
                  <a:pt x="71437" y="0"/>
                </a:lnTo>
                <a:lnTo>
                  <a:pt x="125015" y="8930"/>
                </a:lnTo>
                <a:lnTo>
                  <a:pt x="205382" y="17860"/>
                </a:lnTo>
                <a:lnTo>
                  <a:pt x="294679" y="44649"/>
                </a:lnTo>
                <a:lnTo>
                  <a:pt x="410765" y="71438"/>
                </a:lnTo>
                <a:lnTo>
                  <a:pt x="544710" y="107157"/>
                </a:lnTo>
                <a:lnTo>
                  <a:pt x="705445" y="142875"/>
                </a:lnTo>
                <a:lnTo>
                  <a:pt x="866179" y="169664"/>
                </a:lnTo>
                <a:lnTo>
                  <a:pt x="1035843" y="178594"/>
                </a:lnTo>
                <a:lnTo>
                  <a:pt x="1205507" y="178594"/>
                </a:lnTo>
                <a:lnTo>
                  <a:pt x="1375171" y="178594"/>
                </a:lnTo>
                <a:lnTo>
                  <a:pt x="1535906" y="160735"/>
                </a:lnTo>
                <a:lnTo>
                  <a:pt x="1696640" y="142875"/>
                </a:lnTo>
                <a:lnTo>
                  <a:pt x="1848445" y="125016"/>
                </a:lnTo>
                <a:lnTo>
                  <a:pt x="2000249" y="116086"/>
                </a:lnTo>
                <a:lnTo>
                  <a:pt x="2152054" y="116086"/>
                </a:lnTo>
                <a:lnTo>
                  <a:pt x="2303859" y="116086"/>
                </a:lnTo>
                <a:lnTo>
                  <a:pt x="2455664" y="125016"/>
                </a:lnTo>
                <a:lnTo>
                  <a:pt x="2607468" y="133946"/>
                </a:lnTo>
                <a:lnTo>
                  <a:pt x="2759273" y="142875"/>
                </a:lnTo>
                <a:lnTo>
                  <a:pt x="2902148" y="151805"/>
                </a:lnTo>
                <a:lnTo>
                  <a:pt x="3045023" y="151805"/>
                </a:lnTo>
                <a:lnTo>
                  <a:pt x="3170039" y="151805"/>
                </a:lnTo>
                <a:lnTo>
                  <a:pt x="3277195" y="142875"/>
                </a:lnTo>
                <a:lnTo>
                  <a:pt x="3375421" y="125016"/>
                </a:lnTo>
                <a:lnTo>
                  <a:pt x="3446859" y="116086"/>
                </a:lnTo>
                <a:lnTo>
                  <a:pt x="3482578" y="98227"/>
                </a:lnTo>
                <a:lnTo>
                  <a:pt x="3500437" y="80368"/>
                </a:lnTo>
                <a:lnTo>
                  <a:pt x="3491507" y="71438"/>
                </a:lnTo>
                <a:lnTo>
                  <a:pt x="3464718" y="80368"/>
                </a:lnTo>
                <a:lnTo>
                  <a:pt x="3464718" y="8036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49370074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a:t>
            </a:r>
            <a:endParaRPr lang="en-US" dirty="0"/>
          </a:p>
        </p:txBody>
      </p:sp>
      <p:sp>
        <p:nvSpPr>
          <p:cNvPr id="3" name="Content Placeholder 2"/>
          <p:cNvSpPr>
            <a:spLocks noGrp="1"/>
          </p:cNvSpPr>
          <p:nvPr>
            <p:ph idx="1"/>
          </p:nvPr>
        </p:nvSpPr>
        <p:spPr/>
        <p:txBody>
          <a:bodyPr>
            <a:normAutofit/>
          </a:bodyPr>
          <a:lstStyle/>
          <a:p>
            <a:r>
              <a:rPr lang="en-US" dirty="0" smtClean="0"/>
              <a:t>Goal of a Unit Test  - “Make sure the class you are working on right now works correctly”</a:t>
            </a:r>
          </a:p>
          <a:p>
            <a:r>
              <a:rPr lang="en-US" dirty="0" smtClean="0"/>
              <a:t>Scope of a Unit Test</a:t>
            </a:r>
          </a:p>
          <a:p>
            <a:endParaRPr lang="en-US" dirty="0"/>
          </a:p>
          <a:p>
            <a:endParaRPr lang="en-US" dirty="0" smtClean="0"/>
          </a:p>
          <a:p>
            <a:endParaRPr lang="en-US" dirty="0"/>
          </a:p>
          <a:p>
            <a:r>
              <a:rPr lang="en-US" dirty="0"/>
              <a:t>T</a:t>
            </a:r>
            <a:r>
              <a:rPr lang="en-US" dirty="0" smtClean="0"/>
              <a:t>est one thing in isolation</a:t>
            </a:r>
          </a:p>
          <a:p>
            <a:r>
              <a:rPr lang="en-US" dirty="0" smtClean="0"/>
              <a:t>SUT (system under test) </a:t>
            </a:r>
          </a:p>
          <a:p>
            <a:r>
              <a:rPr lang="en-US" dirty="0" smtClean="0"/>
              <a:t>Depended On Collaborator DOC</a:t>
            </a:r>
            <a:endParaRPr lang="en-US" dirty="0"/>
          </a:p>
        </p:txBody>
      </p:sp>
      <p:sp>
        <p:nvSpPr>
          <p:cNvPr id="5" name="Footer Placeholder 4"/>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7</a:t>
            </a:fld>
            <a:endParaRPr lang="en-US"/>
          </a:p>
        </p:txBody>
      </p:sp>
      <p:sp>
        <p:nvSpPr>
          <p:cNvPr id="4" name="Freeform 3"/>
          <p:cNvSpPr/>
          <p:nvPr/>
        </p:nvSpPr>
        <p:spPr bwMode="auto">
          <a:xfrm>
            <a:off x="4063008" y="4920258"/>
            <a:ext cx="1446610" cy="1044773"/>
          </a:xfrm>
          <a:custGeom>
            <a:avLst/>
            <a:gdLst/>
            <a:ahLst/>
            <a:cxnLst/>
            <a:rect l="0" t="0" r="0" b="0"/>
            <a:pathLst>
              <a:path w="1446610" h="1044773">
                <a:moveTo>
                  <a:pt x="1017984" y="151805"/>
                </a:moveTo>
                <a:lnTo>
                  <a:pt x="1000125" y="142875"/>
                </a:lnTo>
                <a:lnTo>
                  <a:pt x="973336" y="125015"/>
                </a:lnTo>
                <a:lnTo>
                  <a:pt x="937617" y="98226"/>
                </a:lnTo>
                <a:lnTo>
                  <a:pt x="892969" y="80367"/>
                </a:lnTo>
                <a:lnTo>
                  <a:pt x="848320" y="71437"/>
                </a:lnTo>
                <a:lnTo>
                  <a:pt x="794742" y="71437"/>
                </a:lnTo>
                <a:lnTo>
                  <a:pt x="732234" y="71437"/>
                </a:lnTo>
                <a:lnTo>
                  <a:pt x="660797" y="89297"/>
                </a:lnTo>
                <a:lnTo>
                  <a:pt x="580430" y="116086"/>
                </a:lnTo>
                <a:lnTo>
                  <a:pt x="491133" y="142875"/>
                </a:lnTo>
                <a:lnTo>
                  <a:pt x="392906" y="178594"/>
                </a:lnTo>
                <a:lnTo>
                  <a:pt x="294680" y="223242"/>
                </a:lnTo>
                <a:lnTo>
                  <a:pt x="205383" y="267890"/>
                </a:lnTo>
                <a:lnTo>
                  <a:pt x="133945" y="321469"/>
                </a:lnTo>
                <a:lnTo>
                  <a:pt x="71437" y="375047"/>
                </a:lnTo>
                <a:lnTo>
                  <a:pt x="26789" y="446484"/>
                </a:lnTo>
                <a:lnTo>
                  <a:pt x="0" y="517922"/>
                </a:lnTo>
                <a:lnTo>
                  <a:pt x="0" y="598289"/>
                </a:lnTo>
                <a:lnTo>
                  <a:pt x="17859" y="678655"/>
                </a:lnTo>
                <a:lnTo>
                  <a:pt x="53578" y="759022"/>
                </a:lnTo>
                <a:lnTo>
                  <a:pt x="116086" y="839390"/>
                </a:lnTo>
                <a:lnTo>
                  <a:pt x="187523" y="910827"/>
                </a:lnTo>
                <a:lnTo>
                  <a:pt x="285750" y="973335"/>
                </a:lnTo>
                <a:lnTo>
                  <a:pt x="392906" y="1026913"/>
                </a:lnTo>
                <a:lnTo>
                  <a:pt x="508992" y="1044772"/>
                </a:lnTo>
                <a:lnTo>
                  <a:pt x="625078" y="1044772"/>
                </a:lnTo>
                <a:lnTo>
                  <a:pt x="750094" y="1035843"/>
                </a:lnTo>
                <a:lnTo>
                  <a:pt x="866180" y="1000124"/>
                </a:lnTo>
                <a:lnTo>
                  <a:pt x="982265" y="964405"/>
                </a:lnTo>
                <a:lnTo>
                  <a:pt x="1089422" y="910827"/>
                </a:lnTo>
                <a:lnTo>
                  <a:pt x="1196578" y="857249"/>
                </a:lnTo>
                <a:lnTo>
                  <a:pt x="1276945" y="785812"/>
                </a:lnTo>
                <a:lnTo>
                  <a:pt x="1348383" y="714374"/>
                </a:lnTo>
                <a:lnTo>
                  <a:pt x="1393031" y="625078"/>
                </a:lnTo>
                <a:lnTo>
                  <a:pt x="1437680" y="535781"/>
                </a:lnTo>
                <a:lnTo>
                  <a:pt x="1446609" y="446484"/>
                </a:lnTo>
                <a:lnTo>
                  <a:pt x="1428750" y="348258"/>
                </a:lnTo>
                <a:lnTo>
                  <a:pt x="1384101" y="258961"/>
                </a:lnTo>
                <a:lnTo>
                  <a:pt x="1312664" y="169664"/>
                </a:lnTo>
                <a:lnTo>
                  <a:pt x="1178719" y="89297"/>
                </a:lnTo>
                <a:lnTo>
                  <a:pt x="1017984" y="26789"/>
                </a:lnTo>
                <a:lnTo>
                  <a:pt x="812601" y="0"/>
                </a:lnTo>
                <a:lnTo>
                  <a:pt x="571500" y="17859"/>
                </a:lnTo>
                <a:lnTo>
                  <a:pt x="303609" y="80367"/>
                </a:lnTo>
                <a:lnTo>
                  <a:pt x="17859" y="178594"/>
                </a:lnTo>
                <a:lnTo>
                  <a:pt x="17859" y="17859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190350581"/>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Driven Development (TDD)</a:t>
            </a:r>
            <a:endParaRPr lang="en-US" dirty="0"/>
          </a:p>
        </p:txBody>
      </p:sp>
      <p:sp>
        <p:nvSpPr>
          <p:cNvPr id="3" name="Content Placeholder 2"/>
          <p:cNvSpPr>
            <a:spLocks noGrp="1"/>
          </p:cNvSpPr>
          <p:nvPr>
            <p:ph idx="1"/>
          </p:nvPr>
        </p:nvSpPr>
        <p:spPr/>
        <p:txBody>
          <a:bodyPr>
            <a:normAutofit lnSpcReduction="10000"/>
          </a:bodyPr>
          <a:lstStyle/>
          <a:p>
            <a:r>
              <a:rPr lang="en-US" dirty="0"/>
              <a:t>Test-Driven Development (TDD) is a deceptively simple </a:t>
            </a:r>
            <a:r>
              <a:rPr lang="en-US" dirty="0" smtClean="0"/>
              <a:t>: </a:t>
            </a:r>
          </a:p>
          <a:p>
            <a:pPr lvl="1"/>
            <a:r>
              <a:rPr lang="en-US" dirty="0" smtClean="0"/>
              <a:t>Write </a:t>
            </a:r>
            <a:r>
              <a:rPr lang="en-US" dirty="0"/>
              <a:t>the tests for your code before writing the code itself. </a:t>
            </a:r>
            <a:endParaRPr lang="en-US" dirty="0" smtClean="0"/>
          </a:p>
          <a:p>
            <a:r>
              <a:rPr lang="en-US" dirty="0" smtClean="0"/>
              <a:t>it transforms </a:t>
            </a:r>
            <a:r>
              <a:rPr lang="en-US" dirty="0"/>
              <a:t>the role testing plays in the development process </a:t>
            </a:r>
            <a:endParaRPr lang="en-US" dirty="0" smtClean="0"/>
          </a:p>
          <a:p>
            <a:r>
              <a:rPr lang="en-US" dirty="0" smtClean="0"/>
              <a:t>Testing </a:t>
            </a:r>
            <a:r>
              <a:rPr lang="en-US" dirty="0"/>
              <a:t>is no longer just about keeping defects from the users; </a:t>
            </a:r>
            <a:endParaRPr lang="en-US" dirty="0" smtClean="0"/>
          </a:p>
          <a:p>
            <a:r>
              <a:rPr lang="en-US" dirty="0" smtClean="0"/>
              <a:t>instead</a:t>
            </a:r>
            <a:r>
              <a:rPr lang="en-US" dirty="0"/>
              <a:t>, it’s about helping the team to understand the features that the users need </a:t>
            </a:r>
            <a:endParaRPr lang="en-US" dirty="0" smtClean="0"/>
          </a:p>
          <a:p>
            <a:r>
              <a:rPr lang="en-US" dirty="0" smtClean="0"/>
              <a:t>and </a:t>
            </a:r>
            <a:r>
              <a:rPr lang="en-US" dirty="0"/>
              <a:t>to deliver those features reliably and predictably. </a:t>
            </a:r>
            <a:endParaRPr lang="en-US" dirty="0" smtClean="0"/>
          </a:p>
          <a:p>
            <a:r>
              <a:rPr lang="en-US" dirty="0" smtClean="0"/>
              <a:t>TDD </a:t>
            </a:r>
          </a:p>
          <a:p>
            <a:pPr lvl="1"/>
            <a:r>
              <a:rPr lang="en-US" dirty="0" smtClean="0"/>
              <a:t>radically </a:t>
            </a:r>
            <a:r>
              <a:rPr lang="en-US" dirty="0"/>
              <a:t>changes the way we develop software </a:t>
            </a:r>
            <a:endParaRPr lang="en-US" dirty="0" smtClean="0"/>
          </a:p>
          <a:p>
            <a:pPr lvl="1"/>
            <a:r>
              <a:rPr lang="en-US" dirty="0" smtClean="0"/>
              <a:t>dramatically </a:t>
            </a:r>
            <a:r>
              <a:rPr lang="en-US" dirty="0"/>
              <a:t>improves the quality of the systems</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
        <p:nvSpPr>
          <p:cNvPr id="4" name="Freeform 3"/>
          <p:cNvSpPr/>
          <p:nvPr/>
        </p:nvSpPr>
        <p:spPr bwMode="auto">
          <a:xfrm>
            <a:off x="6679406" y="901898"/>
            <a:ext cx="26790" cy="276822"/>
          </a:xfrm>
          <a:custGeom>
            <a:avLst/>
            <a:gdLst/>
            <a:ahLst/>
            <a:cxnLst/>
            <a:rect l="0" t="0" r="0" b="0"/>
            <a:pathLst>
              <a:path w="26790" h="276822">
                <a:moveTo>
                  <a:pt x="8930" y="8930"/>
                </a:moveTo>
                <a:lnTo>
                  <a:pt x="17860" y="8930"/>
                </a:lnTo>
                <a:lnTo>
                  <a:pt x="17860" y="0"/>
                </a:lnTo>
                <a:lnTo>
                  <a:pt x="17860" y="0"/>
                </a:lnTo>
                <a:lnTo>
                  <a:pt x="17860" y="0"/>
                </a:lnTo>
                <a:lnTo>
                  <a:pt x="17860" y="0"/>
                </a:lnTo>
                <a:lnTo>
                  <a:pt x="17860" y="8930"/>
                </a:lnTo>
                <a:lnTo>
                  <a:pt x="17860" y="17860"/>
                </a:lnTo>
                <a:lnTo>
                  <a:pt x="17860" y="35719"/>
                </a:lnTo>
                <a:lnTo>
                  <a:pt x="26789" y="53578"/>
                </a:lnTo>
                <a:lnTo>
                  <a:pt x="26789" y="89297"/>
                </a:lnTo>
                <a:lnTo>
                  <a:pt x="26789" y="125016"/>
                </a:lnTo>
                <a:lnTo>
                  <a:pt x="17860" y="169664"/>
                </a:lnTo>
                <a:lnTo>
                  <a:pt x="17860" y="205383"/>
                </a:lnTo>
                <a:lnTo>
                  <a:pt x="8930" y="241102"/>
                </a:lnTo>
                <a:lnTo>
                  <a:pt x="8930" y="258961"/>
                </a:lnTo>
                <a:lnTo>
                  <a:pt x="8930" y="276821"/>
                </a:lnTo>
                <a:lnTo>
                  <a:pt x="8930" y="276821"/>
                </a:lnTo>
                <a:lnTo>
                  <a:pt x="8930" y="267891"/>
                </a:lnTo>
                <a:lnTo>
                  <a:pt x="0" y="250032"/>
                </a:lnTo>
                <a:lnTo>
                  <a:pt x="0" y="223243"/>
                </a:lnTo>
                <a:lnTo>
                  <a:pt x="0" y="196453"/>
                </a:lnTo>
                <a:lnTo>
                  <a:pt x="0" y="169664"/>
                </a:lnTo>
                <a:lnTo>
                  <a:pt x="0" y="142875"/>
                </a:lnTo>
                <a:lnTo>
                  <a:pt x="0" y="14287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429375" y="892969"/>
            <a:ext cx="473274" cy="80368"/>
          </a:xfrm>
          <a:custGeom>
            <a:avLst/>
            <a:gdLst/>
            <a:ahLst/>
            <a:cxnLst/>
            <a:rect l="0" t="0" r="0" b="0"/>
            <a:pathLst>
              <a:path w="473274" h="80368">
                <a:moveTo>
                  <a:pt x="116086" y="80367"/>
                </a:moveTo>
                <a:lnTo>
                  <a:pt x="107156" y="80367"/>
                </a:lnTo>
                <a:lnTo>
                  <a:pt x="80367" y="80367"/>
                </a:lnTo>
                <a:lnTo>
                  <a:pt x="62508" y="71437"/>
                </a:lnTo>
                <a:lnTo>
                  <a:pt x="35719" y="71437"/>
                </a:lnTo>
                <a:lnTo>
                  <a:pt x="17859" y="71437"/>
                </a:lnTo>
                <a:lnTo>
                  <a:pt x="8930" y="62507"/>
                </a:lnTo>
                <a:lnTo>
                  <a:pt x="0" y="62507"/>
                </a:lnTo>
                <a:lnTo>
                  <a:pt x="8930" y="53578"/>
                </a:lnTo>
                <a:lnTo>
                  <a:pt x="17859" y="53578"/>
                </a:lnTo>
                <a:lnTo>
                  <a:pt x="44648" y="53578"/>
                </a:lnTo>
                <a:lnTo>
                  <a:pt x="80367" y="44648"/>
                </a:lnTo>
                <a:lnTo>
                  <a:pt x="125016" y="44648"/>
                </a:lnTo>
                <a:lnTo>
                  <a:pt x="187523" y="35718"/>
                </a:lnTo>
                <a:lnTo>
                  <a:pt x="250031" y="26789"/>
                </a:lnTo>
                <a:lnTo>
                  <a:pt x="312539" y="17859"/>
                </a:lnTo>
                <a:lnTo>
                  <a:pt x="366117" y="8929"/>
                </a:lnTo>
                <a:lnTo>
                  <a:pt x="419695" y="0"/>
                </a:lnTo>
                <a:lnTo>
                  <a:pt x="455414" y="0"/>
                </a:lnTo>
                <a:lnTo>
                  <a:pt x="473273" y="0"/>
                </a:lnTo>
                <a:lnTo>
                  <a:pt x="473273" y="0"/>
                </a:lnTo>
                <a:lnTo>
                  <a:pt x="473273" y="8929"/>
                </a:lnTo>
                <a:lnTo>
                  <a:pt x="473273"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849070" y="892969"/>
            <a:ext cx="294681" cy="285751"/>
          </a:xfrm>
          <a:custGeom>
            <a:avLst/>
            <a:gdLst/>
            <a:ahLst/>
            <a:cxnLst/>
            <a:rect l="0" t="0" r="0" b="0"/>
            <a:pathLst>
              <a:path w="294681" h="285751">
                <a:moveTo>
                  <a:pt x="53578" y="53578"/>
                </a:moveTo>
                <a:lnTo>
                  <a:pt x="53578" y="53578"/>
                </a:lnTo>
                <a:lnTo>
                  <a:pt x="53578" y="53578"/>
                </a:lnTo>
                <a:lnTo>
                  <a:pt x="53578" y="53578"/>
                </a:lnTo>
                <a:lnTo>
                  <a:pt x="53578" y="62507"/>
                </a:lnTo>
                <a:lnTo>
                  <a:pt x="44649" y="71437"/>
                </a:lnTo>
                <a:lnTo>
                  <a:pt x="44649" y="80367"/>
                </a:lnTo>
                <a:lnTo>
                  <a:pt x="44649" y="107156"/>
                </a:lnTo>
                <a:lnTo>
                  <a:pt x="44649" y="142875"/>
                </a:lnTo>
                <a:lnTo>
                  <a:pt x="44649" y="178593"/>
                </a:lnTo>
                <a:lnTo>
                  <a:pt x="44649" y="214312"/>
                </a:lnTo>
                <a:lnTo>
                  <a:pt x="44649" y="250031"/>
                </a:lnTo>
                <a:lnTo>
                  <a:pt x="44649" y="267890"/>
                </a:lnTo>
                <a:lnTo>
                  <a:pt x="44649" y="285750"/>
                </a:lnTo>
                <a:lnTo>
                  <a:pt x="44649" y="285750"/>
                </a:lnTo>
                <a:lnTo>
                  <a:pt x="53578" y="285750"/>
                </a:lnTo>
                <a:lnTo>
                  <a:pt x="53578" y="267890"/>
                </a:lnTo>
                <a:lnTo>
                  <a:pt x="53578" y="250031"/>
                </a:lnTo>
                <a:lnTo>
                  <a:pt x="53578" y="223242"/>
                </a:lnTo>
                <a:lnTo>
                  <a:pt x="53578" y="187523"/>
                </a:lnTo>
                <a:lnTo>
                  <a:pt x="44649" y="151804"/>
                </a:lnTo>
                <a:lnTo>
                  <a:pt x="35719" y="125015"/>
                </a:lnTo>
                <a:lnTo>
                  <a:pt x="26789" y="98226"/>
                </a:lnTo>
                <a:lnTo>
                  <a:pt x="17860" y="71437"/>
                </a:lnTo>
                <a:lnTo>
                  <a:pt x="8930" y="62507"/>
                </a:lnTo>
                <a:lnTo>
                  <a:pt x="0" y="53578"/>
                </a:lnTo>
                <a:lnTo>
                  <a:pt x="0" y="53578"/>
                </a:lnTo>
                <a:lnTo>
                  <a:pt x="0" y="53578"/>
                </a:lnTo>
                <a:lnTo>
                  <a:pt x="17860" y="44648"/>
                </a:lnTo>
                <a:lnTo>
                  <a:pt x="44649" y="44648"/>
                </a:lnTo>
                <a:lnTo>
                  <a:pt x="80368" y="35718"/>
                </a:lnTo>
                <a:lnTo>
                  <a:pt x="125016" y="26789"/>
                </a:lnTo>
                <a:lnTo>
                  <a:pt x="169664" y="17859"/>
                </a:lnTo>
                <a:lnTo>
                  <a:pt x="214313" y="8929"/>
                </a:lnTo>
                <a:lnTo>
                  <a:pt x="250032" y="0"/>
                </a:lnTo>
                <a:lnTo>
                  <a:pt x="276821" y="0"/>
                </a:lnTo>
                <a:lnTo>
                  <a:pt x="294680" y="0"/>
                </a:lnTo>
                <a:lnTo>
                  <a:pt x="294680" y="0"/>
                </a:lnTo>
                <a:lnTo>
                  <a:pt x="29468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893719" y="991195"/>
            <a:ext cx="285751" cy="8931"/>
          </a:xfrm>
          <a:custGeom>
            <a:avLst/>
            <a:gdLst/>
            <a:ahLst/>
            <a:cxnLst/>
            <a:rect l="0" t="0" r="0" b="0"/>
            <a:pathLst>
              <a:path w="285751" h="8931">
                <a:moveTo>
                  <a:pt x="0" y="8930"/>
                </a:moveTo>
                <a:lnTo>
                  <a:pt x="0" y="8930"/>
                </a:lnTo>
                <a:lnTo>
                  <a:pt x="17859" y="8930"/>
                </a:lnTo>
                <a:lnTo>
                  <a:pt x="35719" y="8930"/>
                </a:lnTo>
                <a:lnTo>
                  <a:pt x="62508" y="8930"/>
                </a:lnTo>
                <a:lnTo>
                  <a:pt x="98226" y="8930"/>
                </a:lnTo>
                <a:lnTo>
                  <a:pt x="133945" y="8930"/>
                </a:lnTo>
                <a:lnTo>
                  <a:pt x="169664" y="8930"/>
                </a:lnTo>
                <a:lnTo>
                  <a:pt x="205383" y="8930"/>
                </a:lnTo>
                <a:lnTo>
                  <a:pt x="241101" y="8930"/>
                </a:lnTo>
                <a:lnTo>
                  <a:pt x="267890" y="8930"/>
                </a:lnTo>
                <a:lnTo>
                  <a:pt x="285750" y="0"/>
                </a:lnTo>
                <a:lnTo>
                  <a:pt x="28575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277695" y="928687"/>
            <a:ext cx="44650" cy="214314"/>
          </a:xfrm>
          <a:custGeom>
            <a:avLst/>
            <a:gdLst/>
            <a:ahLst/>
            <a:cxnLst/>
            <a:rect l="0" t="0" r="0" b="0"/>
            <a:pathLst>
              <a:path w="44650" h="214314">
                <a:moveTo>
                  <a:pt x="0" y="0"/>
                </a:moveTo>
                <a:lnTo>
                  <a:pt x="0" y="0"/>
                </a:lnTo>
                <a:lnTo>
                  <a:pt x="0" y="8930"/>
                </a:lnTo>
                <a:lnTo>
                  <a:pt x="0" y="17860"/>
                </a:lnTo>
                <a:lnTo>
                  <a:pt x="0" y="35719"/>
                </a:lnTo>
                <a:lnTo>
                  <a:pt x="0" y="62508"/>
                </a:lnTo>
                <a:lnTo>
                  <a:pt x="0" y="89297"/>
                </a:lnTo>
                <a:lnTo>
                  <a:pt x="8930" y="116086"/>
                </a:lnTo>
                <a:lnTo>
                  <a:pt x="17860" y="142875"/>
                </a:lnTo>
                <a:lnTo>
                  <a:pt x="26789" y="169664"/>
                </a:lnTo>
                <a:lnTo>
                  <a:pt x="26789" y="187524"/>
                </a:lnTo>
                <a:lnTo>
                  <a:pt x="35719" y="205383"/>
                </a:lnTo>
                <a:lnTo>
                  <a:pt x="44649" y="214313"/>
                </a:lnTo>
                <a:lnTo>
                  <a:pt x="44649" y="205383"/>
                </a:lnTo>
                <a:lnTo>
                  <a:pt x="44649" y="205383"/>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197328" y="866180"/>
            <a:ext cx="383978" cy="312540"/>
          </a:xfrm>
          <a:custGeom>
            <a:avLst/>
            <a:gdLst/>
            <a:ahLst/>
            <a:cxnLst/>
            <a:rect l="0" t="0" r="0" b="0"/>
            <a:pathLst>
              <a:path w="383978" h="312540">
                <a:moveTo>
                  <a:pt x="0" y="8929"/>
                </a:moveTo>
                <a:lnTo>
                  <a:pt x="8930" y="8929"/>
                </a:lnTo>
                <a:lnTo>
                  <a:pt x="17860" y="8929"/>
                </a:lnTo>
                <a:lnTo>
                  <a:pt x="44649" y="0"/>
                </a:lnTo>
                <a:lnTo>
                  <a:pt x="71438" y="8929"/>
                </a:lnTo>
                <a:lnTo>
                  <a:pt x="116086" y="8929"/>
                </a:lnTo>
                <a:lnTo>
                  <a:pt x="169664" y="17859"/>
                </a:lnTo>
                <a:lnTo>
                  <a:pt x="223242" y="26789"/>
                </a:lnTo>
                <a:lnTo>
                  <a:pt x="276820" y="44648"/>
                </a:lnTo>
                <a:lnTo>
                  <a:pt x="330399" y="71437"/>
                </a:lnTo>
                <a:lnTo>
                  <a:pt x="366117" y="98226"/>
                </a:lnTo>
                <a:lnTo>
                  <a:pt x="383977" y="125015"/>
                </a:lnTo>
                <a:lnTo>
                  <a:pt x="375047" y="160734"/>
                </a:lnTo>
                <a:lnTo>
                  <a:pt x="357188" y="196453"/>
                </a:lnTo>
                <a:lnTo>
                  <a:pt x="321469" y="232171"/>
                </a:lnTo>
                <a:lnTo>
                  <a:pt x="267891" y="267890"/>
                </a:lnTo>
                <a:lnTo>
                  <a:pt x="214313" y="285750"/>
                </a:lnTo>
                <a:lnTo>
                  <a:pt x="160735" y="303609"/>
                </a:lnTo>
                <a:lnTo>
                  <a:pt x="125016" y="312539"/>
                </a:lnTo>
                <a:lnTo>
                  <a:pt x="107156" y="312539"/>
                </a:lnTo>
                <a:lnTo>
                  <a:pt x="107156" y="312539"/>
                </a:lnTo>
                <a:lnTo>
                  <a:pt x="125016" y="294679"/>
                </a:lnTo>
                <a:lnTo>
                  <a:pt x="125016"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215063" y="6286499"/>
            <a:ext cx="598290" cy="196454"/>
          </a:xfrm>
          <a:custGeom>
            <a:avLst/>
            <a:gdLst/>
            <a:ahLst/>
            <a:cxnLst/>
            <a:rect l="0" t="0" r="0" b="0"/>
            <a:pathLst>
              <a:path w="598290" h="196454">
                <a:moveTo>
                  <a:pt x="26789" y="196453"/>
                </a:moveTo>
                <a:lnTo>
                  <a:pt x="26789" y="196453"/>
                </a:lnTo>
                <a:lnTo>
                  <a:pt x="17859" y="196453"/>
                </a:lnTo>
                <a:lnTo>
                  <a:pt x="17859" y="196453"/>
                </a:lnTo>
                <a:lnTo>
                  <a:pt x="8929" y="196453"/>
                </a:lnTo>
                <a:lnTo>
                  <a:pt x="0" y="196453"/>
                </a:lnTo>
                <a:lnTo>
                  <a:pt x="0" y="187524"/>
                </a:lnTo>
                <a:lnTo>
                  <a:pt x="0" y="178594"/>
                </a:lnTo>
                <a:lnTo>
                  <a:pt x="17859" y="169664"/>
                </a:lnTo>
                <a:lnTo>
                  <a:pt x="35718" y="151805"/>
                </a:lnTo>
                <a:lnTo>
                  <a:pt x="62507" y="142875"/>
                </a:lnTo>
                <a:lnTo>
                  <a:pt x="98226" y="133946"/>
                </a:lnTo>
                <a:lnTo>
                  <a:pt x="125015" y="125016"/>
                </a:lnTo>
                <a:lnTo>
                  <a:pt x="169664" y="116086"/>
                </a:lnTo>
                <a:lnTo>
                  <a:pt x="214312" y="116086"/>
                </a:lnTo>
                <a:lnTo>
                  <a:pt x="267890" y="116086"/>
                </a:lnTo>
                <a:lnTo>
                  <a:pt x="330398" y="116086"/>
                </a:lnTo>
                <a:lnTo>
                  <a:pt x="392906" y="98227"/>
                </a:lnTo>
                <a:lnTo>
                  <a:pt x="455414" y="80367"/>
                </a:lnTo>
                <a:lnTo>
                  <a:pt x="508992" y="53578"/>
                </a:lnTo>
                <a:lnTo>
                  <a:pt x="562570" y="26789"/>
                </a:lnTo>
                <a:lnTo>
                  <a:pt x="598289" y="0"/>
                </a:lnTo>
                <a:lnTo>
                  <a:pt x="59828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072188" y="6295429"/>
            <a:ext cx="428626" cy="312540"/>
          </a:xfrm>
          <a:custGeom>
            <a:avLst/>
            <a:gdLst/>
            <a:ahLst/>
            <a:cxnLst/>
            <a:rect l="0" t="0" r="0" b="0"/>
            <a:pathLst>
              <a:path w="428626" h="312540">
                <a:moveTo>
                  <a:pt x="232171" y="0"/>
                </a:moveTo>
                <a:lnTo>
                  <a:pt x="232171" y="0"/>
                </a:lnTo>
                <a:lnTo>
                  <a:pt x="214312" y="8930"/>
                </a:lnTo>
                <a:lnTo>
                  <a:pt x="205382" y="8930"/>
                </a:lnTo>
                <a:lnTo>
                  <a:pt x="178593" y="26789"/>
                </a:lnTo>
                <a:lnTo>
                  <a:pt x="151804" y="53578"/>
                </a:lnTo>
                <a:lnTo>
                  <a:pt x="125015" y="89297"/>
                </a:lnTo>
                <a:lnTo>
                  <a:pt x="89296" y="142875"/>
                </a:lnTo>
                <a:lnTo>
                  <a:pt x="53578" y="196453"/>
                </a:lnTo>
                <a:lnTo>
                  <a:pt x="26789" y="232172"/>
                </a:lnTo>
                <a:lnTo>
                  <a:pt x="8929" y="276820"/>
                </a:lnTo>
                <a:lnTo>
                  <a:pt x="0" y="303609"/>
                </a:lnTo>
                <a:lnTo>
                  <a:pt x="35718" y="312539"/>
                </a:lnTo>
                <a:lnTo>
                  <a:pt x="89296" y="294680"/>
                </a:lnTo>
                <a:lnTo>
                  <a:pt x="169664" y="276820"/>
                </a:lnTo>
                <a:lnTo>
                  <a:pt x="267890" y="250031"/>
                </a:lnTo>
                <a:lnTo>
                  <a:pt x="348257" y="241101"/>
                </a:lnTo>
                <a:lnTo>
                  <a:pt x="428625" y="232172"/>
                </a:lnTo>
                <a:lnTo>
                  <a:pt x="428625" y="232172"/>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498372156"/>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Point of Test-Driven Development?</a:t>
            </a:r>
          </a:p>
        </p:txBody>
      </p:sp>
      <p:sp>
        <p:nvSpPr>
          <p:cNvPr id="3" name="Content Placeholder 2"/>
          <p:cNvSpPr>
            <a:spLocks noGrp="1"/>
          </p:cNvSpPr>
          <p:nvPr>
            <p:ph idx="1"/>
          </p:nvPr>
        </p:nvSpPr>
        <p:spPr/>
        <p:txBody>
          <a:bodyPr>
            <a:normAutofit/>
          </a:bodyPr>
          <a:lstStyle/>
          <a:p>
            <a:r>
              <a:rPr lang="en-US" dirty="0" smtClean="0"/>
              <a:t>One </a:t>
            </a:r>
            <a:r>
              <a:rPr lang="en-US" dirty="0"/>
              <a:t>must learn by doing the thing; for though you think you know it, you have no certainty, until you try. —</a:t>
            </a:r>
            <a:r>
              <a:rPr lang="en-US" dirty="0" smtClean="0"/>
              <a:t>Sophocles</a:t>
            </a:r>
          </a:p>
          <a:p>
            <a:r>
              <a:rPr lang="en-US" dirty="0"/>
              <a:t>Software Development as a Learning Process</a:t>
            </a:r>
          </a:p>
          <a:p>
            <a:pPr lvl="1"/>
            <a:r>
              <a:rPr lang="en-US" dirty="0" smtClean="0"/>
              <a:t>developers learn</a:t>
            </a:r>
          </a:p>
          <a:p>
            <a:pPr lvl="1"/>
            <a:r>
              <a:rPr lang="en-US" dirty="0" smtClean="0"/>
              <a:t>customers learn - codify business rules/goals</a:t>
            </a:r>
          </a:p>
          <a:p>
            <a:r>
              <a:rPr lang="en-US" dirty="0"/>
              <a:t>Feedback Is the Fundamental </a:t>
            </a:r>
            <a:r>
              <a:rPr lang="en-US" dirty="0" smtClean="0"/>
              <a:t>Tool</a:t>
            </a: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592956794"/>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a:t>Test-Driven Development in a </a:t>
            </a:r>
            <a:r>
              <a:rPr lang="en-US" dirty="0" smtClean="0"/>
              <a:t>Nutshell</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498012"/>
            <a:ext cx="7698982" cy="406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bwMode="auto">
          <a:xfrm>
            <a:off x="1160859" y="3223617"/>
            <a:ext cx="17861" cy="241102"/>
          </a:xfrm>
          <a:custGeom>
            <a:avLst/>
            <a:gdLst/>
            <a:ahLst/>
            <a:cxnLst/>
            <a:rect l="0" t="0" r="0" b="0"/>
            <a:pathLst>
              <a:path w="17861" h="241102">
                <a:moveTo>
                  <a:pt x="17860" y="0"/>
                </a:moveTo>
                <a:lnTo>
                  <a:pt x="17860" y="8929"/>
                </a:lnTo>
                <a:lnTo>
                  <a:pt x="17860" y="17859"/>
                </a:lnTo>
                <a:lnTo>
                  <a:pt x="17860" y="26789"/>
                </a:lnTo>
                <a:lnTo>
                  <a:pt x="17860" y="53578"/>
                </a:lnTo>
                <a:lnTo>
                  <a:pt x="8930" y="80367"/>
                </a:lnTo>
                <a:lnTo>
                  <a:pt x="0" y="107156"/>
                </a:lnTo>
                <a:lnTo>
                  <a:pt x="0" y="133945"/>
                </a:lnTo>
                <a:lnTo>
                  <a:pt x="0" y="160734"/>
                </a:lnTo>
                <a:lnTo>
                  <a:pt x="0" y="187523"/>
                </a:lnTo>
                <a:lnTo>
                  <a:pt x="0" y="205383"/>
                </a:lnTo>
                <a:lnTo>
                  <a:pt x="8930" y="223242"/>
                </a:lnTo>
                <a:lnTo>
                  <a:pt x="8930" y="232172"/>
                </a:lnTo>
                <a:lnTo>
                  <a:pt x="8930" y="241101"/>
                </a:lnTo>
                <a:lnTo>
                  <a:pt x="8930" y="241101"/>
                </a:lnTo>
                <a:lnTo>
                  <a:pt x="8930" y="241101"/>
                </a:lnTo>
                <a:lnTo>
                  <a:pt x="8930" y="24110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78656" y="3062882"/>
            <a:ext cx="473275" cy="607220"/>
          </a:xfrm>
          <a:custGeom>
            <a:avLst/>
            <a:gdLst/>
            <a:ahLst/>
            <a:cxnLst/>
            <a:rect l="0" t="0" r="0" b="0"/>
            <a:pathLst>
              <a:path w="473275" h="607220">
                <a:moveTo>
                  <a:pt x="473274" y="26789"/>
                </a:moveTo>
                <a:lnTo>
                  <a:pt x="473274" y="17860"/>
                </a:lnTo>
                <a:lnTo>
                  <a:pt x="455414" y="17860"/>
                </a:lnTo>
                <a:lnTo>
                  <a:pt x="446485" y="8930"/>
                </a:lnTo>
                <a:lnTo>
                  <a:pt x="428625" y="8930"/>
                </a:lnTo>
                <a:lnTo>
                  <a:pt x="401836" y="0"/>
                </a:lnTo>
                <a:lnTo>
                  <a:pt x="383977" y="8930"/>
                </a:lnTo>
                <a:lnTo>
                  <a:pt x="348258" y="17860"/>
                </a:lnTo>
                <a:lnTo>
                  <a:pt x="321469" y="26789"/>
                </a:lnTo>
                <a:lnTo>
                  <a:pt x="276821" y="44649"/>
                </a:lnTo>
                <a:lnTo>
                  <a:pt x="241102" y="62508"/>
                </a:lnTo>
                <a:lnTo>
                  <a:pt x="196453" y="80368"/>
                </a:lnTo>
                <a:lnTo>
                  <a:pt x="160735" y="107157"/>
                </a:lnTo>
                <a:lnTo>
                  <a:pt x="125016" y="142875"/>
                </a:lnTo>
                <a:lnTo>
                  <a:pt x="89297" y="178594"/>
                </a:lnTo>
                <a:lnTo>
                  <a:pt x="62508" y="214313"/>
                </a:lnTo>
                <a:lnTo>
                  <a:pt x="35719" y="250032"/>
                </a:lnTo>
                <a:lnTo>
                  <a:pt x="17860" y="285750"/>
                </a:lnTo>
                <a:lnTo>
                  <a:pt x="0" y="330399"/>
                </a:lnTo>
                <a:lnTo>
                  <a:pt x="0" y="366118"/>
                </a:lnTo>
                <a:lnTo>
                  <a:pt x="8930" y="401836"/>
                </a:lnTo>
                <a:lnTo>
                  <a:pt x="17860" y="428625"/>
                </a:lnTo>
                <a:lnTo>
                  <a:pt x="35719" y="455414"/>
                </a:lnTo>
                <a:lnTo>
                  <a:pt x="53578" y="482204"/>
                </a:lnTo>
                <a:lnTo>
                  <a:pt x="80368" y="508993"/>
                </a:lnTo>
                <a:lnTo>
                  <a:pt x="98227" y="535782"/>
                </a:lnTo>
                <a:lnTo>
                  <a:pt x="116086" y="553641"/>
                </a:lnTo>
                <a:lnTo>
                  <a:pt x="133946" y="571500"/>
                </a:lnTo>
                <a:lnTo>
                  <a:pt x="160735" y="589360"/>
                </a:lnTo>
                <a:lnTo>
                  <a:pt x="178594" y="598289"/>
                </a:lnTo>
                <a:lnTo>
                  <a:pt x="187524" y="607219"/>
                </a:lnTo>
                <a:lnTo>
                  <a:pt x="205383" y="607219"/>
                </a:lnTo>
                <a:lnTo>
                  <a:pt x="205383" y="60721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53641" y="3009304"/>
            <a:ext cx="2419946" cy="1348384"/>
          </a:xfrm>
          <a:custGeom>
            <a:avLst/>
            <a:gdLst/>
            <a:ahLst/>
            <a:cxnLst/>
            <a:rect l="0" t="0" r="0" b="0"/>
            <a:pathLst>
              <a:path w="2419946" h="1348384">
                <a:moveTo>
                  <a:pt x="446484" y="44649"/>
                </a:moveTo>
                <a:lnTo>
                  <a:pt x="437554" y="44649"/>
                </a:lnTo>
                <a:lnTo>
                  <a:pt x="419695" y="44649"/>
                </a:lnTo>
                <a:lnTo>
                  <a:pt x="401836" y="44649"/>
                </a:lnTo>
                <a:lnTo>
                  <a:pt x="366117" y="44649"/>
                </a:lnTo>
                <a:lnTo>
                  <a:pt x="339328" y="62508"/>
                </a:lnTo>
                <a:lnTo>
                  <a:pt x="303609" y="71438"/>
                </a:lnTo>
                <a:lnTo>
                  <a:pt x="267890" y="98227"/>
                </a:lnTo>
                <a:lnTo>
                  <a:pt x="232172" y="133946"/>
                </a:lnTo>
                <a:lnTo>
                  <a:pt x="187523" y="169664"/>
                </a:lnTo>
                <a:lnTo>
                  <a:pt x="151804" y="214313"/>
                </a:lnTo>
                <a:lnTo>
                  <a:pt x="107156" y="267891"/>
                </a:lnTo>
                <a:lnTo>
                  <a:pt x="71437" y="330399"/>
                </a:lnTo>
                <a:lnTo>
                  <a:pt x="44648" y="383977"/>
                </a:lnTo>
                <a:lnTo>
                  <a:pt x="26789" y="446485"/>
                </a:lnTo>
                <a:lnTo>
                  <a:pt x="17859" y="508992"/>
                </a:lnTo>
                <a:lnTo>
                  <a:pt x="8929" y="571500"/>
                </a:lnTo>
                <a:lnTo>
                  <a:pt x="0" y="634008"/>
                </a:lnTo>
                <a:lnTo>
                  <a:pt x="8929" y="696516"/>
                </a:lnTo>
                <a:lnTo>
                  <a:pt x="17859" y="767953"/>
                </a:lnTo>
                <a:lnTo>
                  <a:pt x="35718" y="830461"/>
                </a:lnTo>
                <a:lnTo>
                  <a:pt x="62508" y="884039"/>
                </a:lnTo>
                <a:lnTo>
                  <a:pt x="107156" y="946547"/>
                </a:lnTo>
                <a:lnTo>
                  <a:pt x="151804" y="1000125"/>
                </a:lnTo>
                <a:lnTo>
                  <a:pt x="214312" y="1053703"/>
                </a:lnTo>
                <a:lnTo>
                  <a:pt x="276820" y="1098352"/>
                </a:lnTo>
                <a:lnTo>
                  <a:pt x="348258" y="1143000"/>
                </a:lnTo>
                <a:lnTo>
                  <a:pt x="428625" y="1187649"/>
                </a:lnTo>
                <a:lnTo>
                  <a:pt x="508992" y="1223367"/>
                </a:lnTo>
                <a:lnTo>
                  <a:pt x="598289" y="1259086"/>
                </a:lnTo>
                <a:lnTo>
                  <a:pt x="696515" y="1294805"/>
                </a:lnTo>
                <a:lnTo>
                  <a:pt x="785812" y="1312664"/>
                </a:lnTo>
                <a:lnTo>
                  <a:pt x="892968" y="1330524"/>
                </a:lnTo>
                <a:lnTo>
                  <a:pt x="1000125" y="1348383"/>
                </a:lnTo>
                <a:lnTo>
                  <a:pt x="1107281" y="1348383"/>
                </a:lnTo>
                <a:lnTo>
                  <a:pt x="1223367" y="1348383"/>
                </a:lnTo>
                <a:lnTo>
                  <a:pt x="1339453" y="1348383"/>
                </a:lnTo>
                <a:lnTo>
                  <a:pt x="1455539" y="1330524"/>
                </a:lnTo>
                <a:lnTo>
                  <a:pt x="1562695" y="1303735"/>
                </a:lnTo>
                <a:lnTo>
                  <a:pt x="1678781" y="1276946"/>
                </a:lnTo>
                <a:lnTo>
                  <a:pt x="1785937" y="1241227"/>
                </a:lnTo>
                <a:lnTo>
                  <a:pt x="1884164" y="1196578"/>
                </a:lnTo>
                <a:lnTo>
                  <a:pt x="1982390" y="1151930"/>
                </a:lnTo>
                <a:lnTo>
                  <a:pt x="2071687" y="1107282"/>
                </a:lnTo>
                <a:lnTo>
                  <a:pt x="2143125" y="1053703"/>
                </a:lnTo>
                <a:lnTo>
                  <a:pt x="2214562" y="1000125"/>
                </a:lnTo>
                <a:lnTo>
                  <a:pt x="2277070" y="946547"/>
                </a:lnTo>
                <a:lnTo>
                  <a:pt x="2321718" y="884039"/>
                </a:lnTo>
                <a:lnTo>
                  <a:pt x="2366367" y="830461"/>
                </a:lnTo>
                <a:lnTo>
                  <a:pt x="2393156" y="767953"/>
                </a:lnTo>
                <a:lnTo>
                  <a:pt x="2411015" y="696516"/>
                </a:lnTo>
                <a:lnTo>
                  <a:pt x="2419945" y="634008"/>
                </a:lnTo>
                <a:lnTo>
                  <a:pt x="2411015" y="571500"/>
                </a:lnTo>
                <a:lnTo>
                  <a:pt x="2393156" y="508992"/>
                </a:lnTo>
                <a:lnTo>
                  <a:pt x="2357437" y="446485"/>
                </a:lnTo>
                <a:lnTo>
                  <a:pt x="2312789" y="392907"/>
                </a:lnTo>
                <a:lnTo>
                  <a:pt x="2250281" y="330399"/>
                </a:lnTo>
                <a:lnTo>
                  <a:pt x="2178843" y="276821"/>
                </a:lnTo>
                <a:lnTo>
                  <a:pt x="2089547" y="223242"/>
                </a:lnTo>
                <a:lnTo>
                  <a:pt x="1982390" y="169664"/>
                </a:lnTo>
                <a:lnTo>
                  <a:pt x="1866304" y="125016"/>
                </a:lnTo>
                <a:lnTo>
                  <a:pt x="1723429" y="89297"/>
                </a:lnTo>
                <a:lnTo>
                  <a:pt x="1571625" y="53578"/>
                </a:lnTo>
                <a:lnTo>
                  <a:pt x="1410890" y="26789"/>
                </a:lnTo>
                <a:lnTo>
                  <a:pt x="1241226" y="8930"/>
                </a:lnTo>
                <a:lnTo>
                  <a:pt x="1053703" y="0"/>
                </a:lnTo>
                <a:lnTo>
                  <a:pt x="857250" y="0"/>
                </a:lnTo>
                <a:lnTo>
                  <a:pt x="651867" y="17860"/>
                </a:lnTo>
                <a:lnTo>
                  <a:pt x="437554" y="62508"/>
                </a:lnTo>
                <a:lnTo>
                  <a:pt x="267890" y="107157"/>
                </a:lnTo>
                <a:lnTo>
                  <a:pt x="125015" y="160735"/>
                </a:lnTo>
                <a:lnTo>
                  <a:pt x="125015"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393281" y="3062882"/>
            <a:ext cx="2053829" cy="1276947"/>
          </a:xfrm>
          <a:custGeom>
            <a:avLst/>
            <a:gdLst/>
            <a:ahLst/>
            <a:cxnLst/>
            <a:rect l="0" t="0" r="0" b="0"/>
            <a:pathLst>
              <a:path w="2053829" h="1276947">
                <a:moveTo>
                  <a:pt x="1634133" y="178594"/>
                </a:moveTo>
                <a:lnTo>
                  <a:pt x="1634133" y="178594"/>
                </a:lnTo>
                <a:lnTo>
                  <a:pt x="1634133" y="169664"/>
                </a:lnTo>
                <a:lnTo>
                  <a:pt x="1625203" y="169664"/>
                </a:lnTo>
                <a:lnTo>
                  <a:pt x="1625203" y="160735"/>
                </a:lnTo>
                <a:lnTo>
                  <a:pt x="1616274" y="151805"/>
                </a:lnTo>
                <a:lnTo>
                  <a:pt x="1607344" y="151805"/>
                </a:lnTo>
                <a:lnTo>
                  <a:pt x="1589485" y="133946"/>
                </a:lnTo>
                <a:lnTo>
                  <a:pt x="1580555" y="125016"/>
                </a:lnTo>
                <a:lnTo>
                  <a:pt x="1562696" y="116086"/>
                </a:lnTo>
                <a:lnTo>
                  <a:pt x="1544836" y="107157"/>
                </a:lnTo>
                <a:lnTo>
                  <a:pt x="1518047" y="89297"/>
                </a:lnTo>
                <a:lnTo>
                  <a:pt x="1491258" y="71438"/>
                </a:lnTo>
                <a:lnTo>
                  <a:pt x="1464469" y="62508"/>
                </a:lnTo>
                <a:lnTo>
                  <a:pt x="1428750" y="44649"/>
                </a:lnTo>
                <a:lnTo>
                  <a:pt x="1393032" y="35719"/>
                </a:lnTo>
                <a:lnTo>
                  <a:pt x="1348383" y="26789"/>
                </a:lnTo>
                <a:lnTo>
                  <a:pt x="1294805" y="17860"/>
                </a:lnTo>
                <a:lnTo>
                  <a:pt x="1241227" y="8930"/>
                </a:lnTo>
                <a:lnTo>
                  <a:pt x="1178719" y="8930"/>
                </a:lnTo>
                <a:lnTo>
                  <a:pt x="1107282" y="0"/>
                </a:lnTo>
                <a:lnTo>
                  <a:pt x="1035844" y="0"/>
                </a:lnTo>
                <a:lnTo>
                  <a:pt x="964407" y="0"/>
                </a:lnTo>
                <a:lnTo>
                  <a:pt x="884039" y="8930"/>
                </a:lnTo>
                <a:lnTo>
                  <a:pt x="803672" y="8930"/>
                </a:lnTo>
                <a:lnTo>
                  <a:pt x="723305" y="17860"/>
                </a:lnTo>
                <a:lnTo>
                  <a:pt x="642938" y="26789"/>
                </a:lnTo>
                <a:lnTo>
                  <a:pt x="571500" y="44649"/>
                </a:lnTo>
                <a:lnTo>
                  <a:pt x="500063" y="62508"/>
                </a:lnTo>
                <a:lnTo>
                  <a:pt x="437555" y="89297"/>
                </a:lnTo>
                <a:lnTo>
                  <a:pt x="366117" y="116086"/>
                </a:lnTo>
                <a:lnTo>
                  <a:pt x="312539" y="151805"/>
                </a:lnTo>
                <a:lnTo>
                  <a:pt x="258961" y="187524"/>
                </a:lnTo>
                <a:lnTo>
                  <a:pt x="205383" y="232172"/>
                </a:lnTo>
                <a:lnTo>
                  <a:pt x="160735" y="276821"/>
                </a:lnTo>
                <a:lnTo>
                  <a:pt x="116086" y="330399"/>
                </a:lnTo>
                <a:lnTo>
                  <a:pt x="80367" y="383977"/>
                </a:lnTo>
                <a:lnTo>
                  <a:pt x="53578" y="437555"/>
                </a:lnTo>
                <a:lnTo>
                  <a:pt x="35719" y="500063"/>
                </a:lnTo>
                <a:lnTo>
                  <a:pt x="17860" y="553641"/>
                </a:lnTo>
                <a:lnTo>
                  <a:pt x="8930" y="616149"/>
                </a:lnTo>
                <a:lnTo>
                  <a:pt x="0" y="678657"/>
                </a:lnTo>
                <a:lnTo>
                  <a:pt x="8930" y="741164"/>
                </a:lnTo>
                <a:lnTo>
                  <a:pt x="17860" y="803672"/>
                </a:lnTo>
                <a:lnTo>
                  <a:pt x="26789" y="866180"/>
                </a:lnTo>
                <a:lnTo>
                  <a:pt x="53578" y="919758"/>
                </a:lnTo>
                <a:lnTo>
                  <a:pt x="89297" y="973336"/>
                </a:lnTo>
                <a:lnTo>
                  <a:pt x="133946" y="1017985"/>
                </a:lnTo>
                <a:lnTo>
                  <a:pt x="187524" y="1071563"/>
                </a:lnTo>
                <a:lnTo>
                  <a:pt x="241102" y="1107282"/>
                </a:lnTo>
                <a:lnTo>
                  <a:pt x="303610" y="1143000"/>
                </a:lnTo>
                <a:lnTo>
                  <a:pt x="383977" y="1178719"/>
                </a:lnTo>
                <a:lnTo>
                  <a:pt x="464344" y="1214438"/>
                </a:lnTo>
                <a:lnTo>
                  <a:pt x="544711" y="1232297"/>
                </a:lnTo>
                <a:lnTo>
                  <a:pt x="642938" y="1259086"/>
                </a:lnTo>
                <a:lnTo>
                  <a:pt x="741164" y="1268016"/>
                </a:lnTo>
                <a:lnTo>
                  <a:pt x="839391" y="1276946"/>
                </a:lnTo>
                <a:lnTo>
                  <a:pt x="937617" y="1276946"/>
                </a:lnTo>
                <a:lnTo>
                  <a:pt x="1044774" y="1276946"/>
                </a:lnTo>
                <a:lnTo>
                  <a:pt x="1160860" y="1268016"/>
                </a:lnTo>
                <a:lnTo>
                  <a:pt x="1259086" y="1250157"/>
                </a:lnTo>
                <a:lnTo>
                  <a:pt x="1357313" y="1223368"/>
                </a:lnTo>
                <a:lnTo>
                  <a:pt x="1455539" y="1187649"/>
                </a:lnTo>
                <a:lnTo>
                  <a:pt x="1544836" y="1143000"/>
                </a:lnTo>
                <a:lnTo>
                  <a:pt x="1643063" y="1089422"/>
                </a:lnTo>
                <a:lnTo>
                  <a:pt x="1732360" y="1035844"/>
                </a:lnTo>
                <a:lnTo>
                  <a:pt x="1812727" y="982266"/>
                </a:lnTo>
                <a:lnTo>
                  <a:pt x="1884164" y="910829"/>
                </a:lnTo>
                <a:lnTo>
                  <a:pt x="1946672" y="848321"/>
                </a:lnTo>
                <a:lnTo>
                  <a:pt x="2000250" y="767954"/>
                </a:lnTo>
                <a:lnTo>
                  <a:pt x="2035969" y="696516"/>
                </a:lnTo>
                <a:lnTo>
                  <a:pt x="2053828" y="616149"/>
                </a:lnTo>
                <a:lnTo>
                  <a:pt x="2053828" y="535782"/>
                </a:lnTo>
                <a:lnTo>
                  <a:pt x="2027039" y="455414"/>
                </a:lnTo>
                <a:lnTo>
                  <a:pt x="1973461" y="375047"/>
                </a:lnTo>
                <a:lnTo>
                  <a:pt x="1902024" y="303610"/>
                </a:lnTo>
                <a:lnTo>
                  <a:pt x="1794867" y="232172"/>
                </a:lnTo>
                <a:lnTo>
                  <a:pt x="1678782" y="169664"/>
                </a:lnTo>
                <a:lnTo>
                  <a:pt x="1518047" y="116086"/>
                </a:lnTo>
                <a:lnTo>
                  <a:pt x="1330524" y="71438"/>
                </a:lnTo>
                <a:lnTo>
                  <a:pt x="1330524"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839891" y="2803921"/>
            <a:ext cx="357188" cy="142876"/>
          </a:xfrm>
          <a:custGeom>
            <a:avLst/>
            <a:gdLst/>
            <a:ahLst/>
            <a:cxnLst/>
            <a:rect l="0" t="0" r="0" b="0"/>
            <a:pathLst>
              <a:path w="357188" h="142876">
                <a:moveTo>
                  <a:pt x="8929" y="35719"/>
                </a:moveTo>
                <a:lnTo>
                  <a:pt x="8929" y="35719"/>
                </a:lnTo>
                <a:lnTo>
                  <a:pt x="0" y="35719"/>
                </a:lnTo>
                <a:lnTo>
                  <a:pt x="8929" y="26790"/>
                </a:lnTo>
                <a:lnTo>
                  <a:pt x="8929" y="26790"/>
                </a:lnTo>
                <a:lnTo>
                  <a:pt x="17859" y="17860"/>
                </a:lnTo>
                <a:lnTo>
                  <a:pt x="35718" y="8930"/>
                </a:lnTo>
                <a:lnTo>
                  <a:pt x="53578" y="8930"/>
                </a:lnTo>
                <a:lnTo>
                  <a:pt x="80367" y="0"/>
                </a:lnTo>
                <a:lnTo>
                  <a:pt x="107156" y="0"/>
                </a:lnTo>
                <a:lnTo>
                  <a:pt x="133945" y="0"/>
                </a:lnTo>
                <a:lnTo>
                  <a:pt x="160734" y="0"/>
                </a:lnTo>
                <a:lnTo>
                  <a:pt x="187523" y="8930"/>
                </a:lnTo>
                <a:lnTo>
                  <a:pt x="214312" y="17860"/>
                </a:lnTo>
                <a:lnTo>
                  <a:pt x="223242" y="26790"/>
                </a:lnTo>
                <a:lnTo>
                  <a:pt x="214312" y="44649"/>
                </a:lnTo>
                <a:lnTo>
                  <a:pt x="196453" y="62508"/>
                </a:lnTo>
                <a:lnTo>
                  <a:pt x="169664" y="89297"/>
                </a:lnTo>
                <a:lnTo>
                  <a:pt x="142875" y="107157"/>
                </a:lnTo>
                <a:lnTo>
                  <a:pt x="116086" y="125016"/>
                </a:lnTo>
                <a:lnTo>
                  <a:pt x="107156" y="142875"/>
                </a:lnTo>
                <a:lnTo>
                  <a:pt x="107156" y="142875"/>
                </a:lnTo>
                <a:lnTo>
                  <a:pt x="125015" y="142875"/>
                </a:lnTo>
                <a:lnTo>
                  <a:pt x="169664" y="142875"/>
                </a:lnTo>
                <a:lnTo>
                  <a:pt x="223242" y="142875"/>
                </a:lnTo>
                <a:lnTo>
                  <a:pt x="276820" y="142875"/>
                </a:lnTo>
                <a:lnTo>
                  <a:pt x="330398" y="125016"/>
                </a:lnTo>
                <a:lnTo>
                  <a:pt x="357187" y="89297"/>
                </a:lnTo>
                <a:lnTo>
                  <a:pt x="357187"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848695" y="4973836"/>
            <a:ext cx="116087" cy="125017"/>
          </a:xfrm>
          <a:custGeom>
            <a:avLst/>
            <a:gdLst/>
            <a:ahLst/>
            <a:cxnLst/>
            <a:rect l="0" t="0" r="0" b="0"/>
            <a:pathLst>
              <a:path w="116087" h="125017">
                <a:moveTo>
                  <a:pt x="116086" y="125016"/>
                </a:moveTo>
                <a:lnTo>
                  <a:pt x="116086" y="116086"/>
                </a:lnTo>
                <a:lnTo>
                  <a:pt x="116086" y="116086"/>
                </a:lnTo>
                <a:lnTo>
                  <a:pt x="116086" y="107156"/>
                </a:lnTo>
                <a:lnTo>
                  <a:pt x="116086" y="107156"/>
                </a:lnTo>
                <a:lnTo>
                  <a:pt x="116086" y="98227"/>
                </a:lnTo>
                <a:lnTo>
                  <a:pt x="116086" y="98227"/>
                </a:lnTo>
                <a:lnTo>
                  <a:pt x="107157" y="89297"/>
                </a:lnTo>
                <a:lnTo>
                  <a:pt x="107157" y="89297"/>
                </a:lnTo>
                <a:lnTo>
                  <a:pt x="107157" y="89297"/>
                </a:lnTo>
                <a:lnTo>
                  <a:pt x="107157" y="80367"/>
                </a:lnTo>
                <a:lnTo>
                  <a:pt x="107157" y="71437"/>
                </a:lnTo>
                <a:lnTo>
                  <a:pt x="98227" y="62508"/>
                </a:lnTo>
                <a:lnTo>
                  <a:pt x="98227" y="53578"/>
                </a:lnTo>
                <a:lnTo>
                  <a:pt x="80368" y="44648"/>
                </a:lnTo>
                <a:lnTo>
                  <a:pt x="62508" y="35719"/>
                </a:lnTo>
                <a:lnTo>
                  <a:pt x="35719" y="17859"/>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071688" y="4759523"/>
            <a:ext cx="2214563" cy="991196"/>
          </a:xfrm>
          <a:custGeom>
            <a:avLst/>
            <a:gdLst/>
            <a:ahLst/>
            <a:cxnLst/>
            <a:rect l="0" t="0" r="0" b="0"/>
            <a:pathLst>
              <a:path w="2214563" h="991196">
                <a:moveTo>
                  <a:pt x="1687710" y="178594"/>
                </a:moveTo>
                <a:lnTo>
                  <a:pt x="1643062" y="160735"/>
                </a:lnTo>
                <a:lnTo>
                  <a:pt x="1589484" y="133946"/>
                </a:lnTo>
                <a:lnTo>
                  <a:pt x="1526976" y="107156"/>
                </a:lnTo>
                <a:lnTo>
                  <a:pt x="1464468" y="89297"/>
                </a:lnTo>
                <a:lnTo>
                  <a:pt x="1401960" y="62508"/>
                </a:lnTo>
                <a:lnTo>
                  <a:pt x="1330523" y="44648"/>
                </a:lnTo>
                <a:lnTo>
                  <a:pt x="1259085" y="26789"/>
                </a:lnTo>
                <a:lnTo>
                  <a:pt x="1178718" y="17859"/>
                </a:lnTo>
                <a:lnTo>
                  <a:pt x="1107281" y="8930"/>
                </a:lnTo>
                <a:lnTo>
                  <a:pt x="1026914" y="0"/>
                </a:lnTo>
                <a:lnTo>
                  <a:pt x="946546" y="0"/>
                </a:lnTo>
                <a:lnTo>
                  <a:pt x="866179" y="8930"/>
                </a:lnTo>
                <a:lnTo>
                  <a:pt x="785812" y="17859"/>
                </a:lnTo>
                <a:lnTo>
                  <a:pt x="696515" y="26789"/>
                </a:lnTo>
                <a:lnTo>
                  <a:pt x="616148" y="35719"/>
                </a:lnTo>
                <a:lnTo>
                  <a:pt x="535781" y="62508"/>
                </a:lnTo>
                <a:lnTo>
                  <a:pt x="455414" y="80367"/>
                </a:lnTo>
                <a:lnTo>
                  <a:pt x="375046" y="107156"/>
                </a:lnTo>
                <a:lnTo>
                  <a:pt x="303609" y="142875"/>
                </a:lnTo>
                <a:lnTo>
                  <a:pt x="232171" y="187524"/>
                </a:lnTo>
                <a:lnTo>
                  <a:pt x="178593" y="232172"/>
                </a:lnTo>
                <a:lnTo>
                  <a:pt x="125015" y="285750"/>
                </a:lnTo>
                <a:lnTo>
                  <a:pt x="80367" y="339329"/>
                </a:lnTo>
                <a:lnTo>
                  <a:pt x="44648" y="392907"/>
                </a:lnTo>
                <a:lnTo>
                  <a:pt x="26789" y="446485"/>
                </a:lnTo>
                <a:lnTo>
                  <a:pt x="8929" y="500063"/>
                </a:lnTo>
                <a:lnTo>
                  <a:pt x="0" y="544711"/>
                </a:lnTo>
                <a:lnTo>
                  <a:pt x="8929" y="598290"/>
                </a:lnTo>
                <a:lnTo>
                  <a:pt x="17859" y="651868"/>
                </a:lnTo>
                <a:lnTo>
                  <a:pt x="35718" y="705446"/>
                </a:lnTo>
                <a:lnTo>
                  <a:pt x="62507" y="750094"/>
                </a:lnTo>
                <a:lnTo>
                  <a:pt x="98226" y="803672"/>
                </a:lnTo>
                <a:lnTo>
                  <a:pt x="142875" y="848320"/>
                </a:lnTo>
                <a:lnTo>
                  <a:pt x="196453" y="884039"/>
                </a:lnTo>
                <a:lnTo>
                  <a:pt x="267890" y="919757"/>
                </a:lnTo>
                <a:lnTo>
                  <a:pt x="339328" y="946547"/>
                </a:lnTo>
                <a:lnTo>
                  <a:pt x="419695" y="973336"/>
                </a:lnTo>
                <a:lnTo>
                  <a:pt x="508992" y="982265"/>
                </a:lnTo>
                <a:lnTo>
                  <a:pt x="607218" y="991195"/>
                </a:lnTo>
                <a:lnTo>
                  <a:pt x="714375" y="991195"/>
                </a:lnTo>
                <a:lnTo>
                  <a:pt x="830460" y="991195"/>
                </a:lnTo>
                <a:lnTo>
                  <a:pt x="946546" y="973336"/>
                </a:lnTo>
                <a:lnTo>
                  <a:pt x="1080492" y="964406"/>
                </a:lnTo>
                <a:lnTo>
                  <a:pt x="1205507" y="946547"/>
                </a:lnTo>
                <a:lnTo>
                  <a:pt x="1339453" y="928687"/>
                </a:lnTo>
                <a:lnTo>
                  <a:pt x="1473398" y="910828"/>
                </a:lnTo>
                <a:lnTo>
                  <a:pt x="1589484" y="892968"/>
                </a:lnTo>
                <a:lnTo>
                  <a:pt x="1705570" y="875109"/>
                </a:lnTo>
                <a:lnTo>
                  <a:pt x="1803796" y="857250"/>
                </a:lnTo>
                <a:lnTo>
                  <a:pt x="1893093" y="830461"/>
                </a:lnTo>
                <a:lnTo>
                  <a:pt x="1973460" y="794743"/>
                </a:lnTo>
                <a:lnTo>
                  <a:pt x="2044898" y="759024"/>
                </a:lnTo>
                <a:lnTo>
                  <a:pt x="2098476" y="705446"/>
                </a:lnTo>
                <a:lnTo>
                  <a:pt x="2143125" y="651868"/>
                </a:lnTo>
                <a:lnTo>
                  <a:pt x="2178843" y="598290"/>
                </a:lnTo>
                <a:lnTo>
                  <a:pt x="2205632" y="535782"/>
                </a:lnTo>
                <a:lnTo>
                  <a:pt x="2214562" y="482204"/>
                </a:lnTo>
                <a:lnTo>
                  <a:pt x="2214562" y="419696"/>
                </a:lnTo>
                <a:lnTo>
                  <a:pt x="2196703" y="357188"/>
                </a:lnTo>
                <a:lnTo>
                  <a:pt x="2169914" y="312540"/>
                </a:lnTo>
                <a:lnTo>
                  <a:pt x="2125265" y="258961"/>
                </a:lnTo>
                <a:lnTo>
                  <a:pt x="2062757" y="223243"/>
                </a:lnTo>
                <a:lnTo>
                  <a:pt x="1982390" y="187524"/>
                </a:lnTo>
                <a:lnTo>
                  <a:pt x="1884164" y="160735"/>
                </a:lnTo>
                <a:lnTo>
                  <a:pt x="1768078" y="142875"/>
                </a:lnTo>
                <a:lnTo>
                  <a:pt x="1643062" y="133946"/>
                </a:lnTo>
                <a:lnTo>
                  <a:pt x="1518046" y="133946"/>
                </a:lnTo>
                <a:lnTo>
                  <a:pt x="1384101" y="142875"/>
                </a:lnTo>
                <a:lnTo>
                  <a:pt x="1276945" y="160735"/>
                </a:lnTo>
                <a:lnTo>
                  <a:pt x="1187648" y="169665"/>
                </a:lnTo>
                <a:lnTo>
                  <a:pt x="1125140" y="169665"/>
                </a:lnTo>
                <a:lnTo>
                  <a:pt x="1089421" y="178594"/>
                </a:lnTo>
                <a:lnTo>
                  <a:pt x="1071562" y="187524"/>
                </a:lnTo>
                <a:lnTo>
                  <a:pt x="1080492" y="187524"/>
                </a:lnTo>
                <a:lnTo>
                  <a:pt x="1080492" y="18752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973586" y="5545336"/>
            <a:ext cx="71438" cy="98227"/>
          </a:xfrm>
          <a:custGeom>
            <a:avLst/>
            <a:gdLst/>
            <a:ahLst/>
            <a:cxnLst/>
            <a:rect l="0" t="0" r="0" b="0"/>
            <a:pathLst>
              <a:path w="71438" h="98227">
                <a:moveTo>
                  <a:pt x="35719" y="17859"/>
                </a:moveTo>
                <a:lnTo>
                  <a:pt x="35719" y="8930"/>
                </a:lnTo>
                <a:lnTo>
                  <a:pt x="26789" y="8930"/>
                </a:lnTo>
                <a:lnTo>
                  <a:pt x="26789" y="8930"/>
                </a:lnTo>
                <a:lnTo>
                  <a:pt x="17859" y="0"/>
                </a:lnTo>
                <a:lnTo>
                  <a:pt x="8930" y="0"/>
                </a:lnTo>
                <a:lnTo>
                  <a:pt x="8930" y="8930"/>
                </a:lnTo>
                <a:lnTo>
                  <a:pt x="0" y="17859"/>
                </a:lnTo>
                <a:lnTo>
                  <a:pt x="8930" y="26789"/>
                </a:lnTo>
                <a:lnTo>
                  <a:pt x="8930" y="44648"/>
                </a:lnTo>
                <a:lnTo>
                  <a:pt x="8930" y="62507"/>
                </a:lnTo>
                <a:lnTo>
                  <a:pt x="26789" y="80366"/>
                </a:lnTo>
                <a:lnTo>
                  <a:pt x="35719" y="89296"/>
                </a:lnTo>
                <a:lnTo>
                  <a:pt x="53578" y="98226"/>
                </a:lnTo>
                <a:lnTo>
                  <a:pt x="62508" y="98226"/>
                </a:lnTo>
                <a:lnTo>
                  <a:pt x="71437" y="89296"/>
                </a:lnTo>
                <a:lnTo>
                  <a:pt x="71437" y="8929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928938" y="5447109"/>
            <a:ext cx="35719" cy="17861"/>
          </a:xfrm>
          <a:custGeom>
            <a:avLst/>
            <a:gdLst/>
            <a:ahLst/>
            <a:cxnLst/>
            <a:rect l="0" t="0" r="0" b="0"/>
            <a:pathLst>
              <a:path w="35719" h="17861">
                <a:moveTo>
                  <a:pt x="26789" y="8930"/>
                </a:moveTo>
                <a:lnTo>
                  <a:pt x="26789" y="0"/>
                </a:lnTo>
                <a:lnTo>
                  <a:pt x="17859" y="0"/>
                </a:lnTo>
                <a:lnTo>
                  <a:pt x="8929" y="0"/>
                </a:lnTo>
                <a:lnTo>
                  <a:pt x="0" y="8930"/>
                </a:lnTo>
                <a:lnTo>
                  <a:pt x="0" y="8930"/>
                </a:lnTo>
                <a:lnTo>
                  <a:pt x="0" y="17860"/>
                </a:lnTo>
                <a:lnTo>
                  <a:pt x="17859" y="17860"/>
                </a:lnTo>
                <a:lnTo>
                  <a:pt x="26789" y="17860"/>
                </a:lnTo>
                <a:lnTo>
                  <a:pt x="35718" y="8930"/>
                </a:lnTo>
                <a:lnTo>
                  <a:pt x="35718"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178969" y="5348883"/>
            <a:ext cx="53579" cy="294680"/>
          </a:xfrm>
          <a:custGeom>
            <a:avLst/>
            <a:gdLst/>
            <a:ahLst/>
            <a:cxnLst/>
            <a:rect l="0" t="0" r="0" b="0"/>
            <a:pathLst>
              <a:path w="53579" h="294680">
                <a:moveTo>
                  <a:pt x="35719" y="26789"/>
                </a:moveTo>
                <a:lnTo>
                  <a:pt x="35719" y="17859"/>
                </a:lnTo>
                <a:lnTo>
                  <a:pt x="44648" y="8930"/>
                </a:lnTo>
                <a:lnTo>
                  <a:pt x="44648" y="8930"/>
                </a:lnTo>
                <a:lnTo>
                  <a:pt x="44648" y="8930"/>
                </a:lnTo>
                <a:lnTo>
                  <a:pt x="53578" y="0"/>
                </a:lnTo>
                <a:lnTo>
                  <a:pt x="53578" y="8930"/>
                </a:lnTo>
                <a:lnTo>
                  <a:pt x="53578" y="8930"/>
                </a:lnTo>
                <a:lnTo>
                  <a:pt x="44648" y="26789"/>
                </a:lnTo>
                <a:lnTo>
                  <a:pt x="35719" y="44648"/>
                </a:lnTo>
                <a:lnTo>
                  <a:pt x="26789" y="71437"/>
                </a:lnTo>
                <a:lnTo>
                  <a:pt x="17859" y="89297"/>
                </a:lnTo>
                <a:lnTo>
                  <a:pt x="8929" y="116086"/>
                </a:lnTo>
                <a:lnTo>
                  <a:pt x="0" y="142875"/>
                </a:lnTo>
                <a:lnTo>
                  <a:pt x="0" y="160734"/>
                </a:lnTo>
                <a:lnTo>
                  <a:pt x="0" y="187523"/>
                </a:lnTo>
                <a:lnTo>
                  <a:pt x="8929" y="205383"/>
                </a:lnTo>
                <a:lnTo>
                  <a:pt x="17859" y="232171"/>
                </a:lnTo>
                <a:lnTo>
                  <a:pt x="26789" y="250030"/>
                </a:lnTo>
                <a:lnTo>
                  <a:pt x="44648" y="276819"/>
                </a:lnTo>
                <a:lnTo>
                  <a:pt x="53578" y="285749"/>
                </a:lnTo>
                <a:lnTo>
                  <a:pt x="53578" y="294679"/>
                </a:lnTo>
                <a:lnTo>
                  <a:pt x="53578" y="2946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045023" y="5536406"/>
            <a:ext cx="258962" cy="89297"/>
          </a:xfrm>
          <a:custGeom>
            <a:avLst/>
            <a:gdLst/>
            <a:ahLst/>
            <a:cxnLst/>
            <a:rect l="0" t="0" r="0" b="0"/>
            <a:pathLst>
              <a:path w="258962" h="89297">
                <a:moveTo>
                  <a:pt x="0" y="89296"/>
                </a:moveTo>
                <a:lnTo>
                  <a:pt x="0" y="89296"/>
                </a:lnTo>
                <a:lnTo>
                  <a:pt x="0" y="80367"/>
                </a:lnTo>
                <a:lnTo>
                  <a:pt x="0" y="71437"/>
                </a:lnTo>
                <a:lnTo>
                  <a:pt x="17860" y="62507"/>
                </a:lnTo>
                <a:lnTo>
                  <a:pt x="35719" y="44648"/>
                </a:lnTo>
                <a:lnTo>
                  <a:pt x="71438" y="35719"/>
                </a:lnTo>
                <a:lnTo>
                  <a:pt x="107157" y="26789"/>
                </a:lnTo>
                <a:lnTo>
                  <a:pt x="142875" y="17860"/>
                </a:lnTo>
                <a:lnTo>
                  <a:pt x="187524" y="8930"/>
                </a:lnTo>
                <a:lnTo>
                  <a:pt x="223243" y="8930"/>
                </a:lnTo>
                <a:lnTo>
                  <a:pt x="258961" y="0"/>
                </a:lnTo>
                <a:lnTo>
                  <a:pt x="258961"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545086" y="5491758"/>
            <a:ext cx="26790" cy="98227"/>
          </a:xfrm>
          <a:custGeom>
            <a:avLst/>
            <a:gdLst/>
            <a:ahLst/>
            <a:cxnLst/>
            <a:rect l="0" t="0" r="0" b="0"/>
            <a:pathLst>
              <a:path w="26790" h="98227">
                <a:moveTo>
                  <a:pt x="8930" y="0"/>
                </a:moveTo>
                <a:lnTo>
                  <a:pt x="8930" y="8930"/>
                </a:lnTo>
                <a:lnTo>
                  <a:pt x="8930" y="17859"/>
                </a:lnTo>
                <a:lnTo>
                  <a:pt x="0" y="26789"/>
                </a:lnTo>
                <a:lnTo>
                  <a:pt x="8930" y="44648"/>
                </a:lnTo>
                <a:lnTo>
                  <a:pt x="8930" y="62508"/>
                </a:lnTo>
                <a:lnTo>
                  <a:pt x="8930" y="80367"/>
                </a:lnTo>
                <a:lnTo>
                  <a:pt x="17859" y="89296"/>
                </a:lnTo>
                <a:lnTo>
                  <a:pt x="17859" y="98226"/>
                </a:lnTo>
                <a:lnTo>
                  <a:pt x="26789" y="98226"/>
                </a:lnTo>
                <a:lnTo>
                  <a:pt x="26789"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545086" y="5438180"/>
            <a:ext cx="214313" cy="151805"/>
          </a:xfrm>
          <a:custGeom>
            <a:avLst/>
            <a:gdLst/>
            <a:ahLst/>
            <a:cxnLst/>
            <a:rect l="0" t="0" r="0" b="0"/>
            <a:pathLst>
              <a:path w="214313" h="151805">
                <a:moveTo>
                  <a:pt x="26789" y="116086"/>
                </a:moveTo>
                <a:lnTo>
                  <a:pt x="26789" y="116086"/>
                </a:lnTo>
                <a:lnTo>
                  <a:pt x="17859" y="107156"/>
                </a:lnTo>
                <a:lnTo>
                  <a:pt x="8930" y="107156"/>
                </a:lnTo>
                <a:lnTo>
                  <a:pt x="0" y="107156"/>
                </a:lnTo>
                <a:lnTo>
                  <a:pt x="0" y="98226"/>
                </a:lnTo>
                <a:lnTo>
                  <a:pt x="8930" y="89297"/>
                </a:lnTo>
                <a:lnTo>
                  <a:pt x="17859" y="71437"/>
                </a:lnTo>
                <a:lnTo>
                  <a:pt x="35719" y="53578"/>
                </a:lnTo>
                <a:lnTo>
                  <a:pt x="53578" y="26789"/>
                </a:lnTo>
                <a:lnTo>
                  <a:pt x="80367" y="17859"/>
                </a:lnTo>
                <a:lnTo>
                  <a:pt x="98227" y="0"/>
                </a:lnTo>
                <a:lnTo>
                  <a:pt x="116086" y="0"/>
                </a:lnTo>
                <a:lnTo>
                  <a:pt x="125016" y="0"/>
                </a:lnTo>
                <a:lnTo>
                  <a:pt x="133945" y="0"/>
                </a:lnTo>
                <a:lnTo>
                  <a:pt x="133945" y="8929"/>
                </a:lnTo>
                <a:lnTo>
                  <a:pt x="142875" y="35718"/>
                </a:lnTo>
                <a:lnTo>
                  <a:pt x="151805" y="53578"/>
                </a:lnTo>
                <a:lnTo>
                  <a:pt x="151805" y="80367"/>
                </a:lnTo>
                <a:lnTo>
                  <a:pt x="160734" y="107156"/>
                </a:lnTo>
                <a:lnTo>
                  <a:pt x="160734" y="125015"/>
                </a:lnTo>
                <a:lnTo>
                  <a:pt x="169664" y="133945"/>
                </a:lnTo>
                <a:lnTo>
                  <a:pt x="178594" y="142874"/>
                </a:lnTo>
                <a:lnTo>
                  <a:pt x="187523" y="151804"/>
                </a:lnTo>
                <a:lnTo>
                  <a:pt x="196453" y="151804"/>
                </a:lnTo>
                <a:lnTo>
                  <a:pt x="196453" y="151804"/>
                </a:lnTo>
                <a:lnTo>
                  <a:pt x="205383" y="151804"/>
                </a:lnTo>
                <a:lnTo>
                  <a:pt x="214312" y="133945"/>
                </a:lnTo>
                <a:lnTo>
                  <a:pt x="214312"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786188" y="5384602"/>
            <a:ext cx="125016" cy="160735"/>
          </a:xfrm>
          <a:custGeom>
            <a:avLst/>
            <a:gdLst/>
            <a:ahLst/>
            <a:cxnLst/>
            <a:rect l="0" t="0" r="0" b="0"/>
            <a:pathLst>
              <a:path w="125016" h="160735">
                <a:moveTo>
                  <a:pt x="8929" y="107156"/>
                </a:moveTo>
                <a:lnTo>
                  <a:pt x="0" y="107156"/>
                </a:lnTo>
                <a:lnTo>
                  <a:pt x="0" y="116086"/>
                </a:lnTo>
                <a:lnTo>
                  <a:pt x="0" y="116086"/>
                </a:lnTo>
                <a:lnTo>
                  <a:pt x="8929" y="116086"/>
                </a:lnTo>
                <a:lnTo>
                  <a:pt x="8929" y="116086"/>
                </a:lnTo>
                <a:lnTo>
                  <a:pt x="26789" y="116086"/>
                </a:lnTo>
                <a:lnTo>
                  <a:pt x="35718" y="107156"/>
                </a:lnTo>
                <a:lnTo>
                  <a:pt x="53578" y="98226"/>
                </a:lnTo>
                <a:lnTo>
                  <a:pt x="71437" y="80367"/>
                </a:lnTo>
                <a:lnTo>
                  <a:pt x="89296" y="62507"/>
                </a:lnTo>
                <a:lnTo>
                  <a:pt x="98226" y="44648"/>
                </a:lnTo>
                <a:lnTo>
                  <a:pt x="107156" y="26789"/>
                </a:lnTo>
                <a:lnTo>
                  <a:pt x="107156" y="8929"/>
                </a:lnTo>
                <a:lnTo>
                  <a:pt x="107156" y="0"/>
                </a:lnTo>
                <a:lnTo>
                  <a:pt x="107156" y="0"/>
                </a:lnTo>
                <a:lnTo>
                  <a:pt x="98226" y="0"/>
                </a:lnTo>
                <a:lnTo>
                  <a:pt x="89296" y="17859"/>
                </a:lnTo>
                <a:lnTo>
                  <a:pt x="71437" y="44648"/>
                </a:lnTo>
                <a:lnTo>
                  <a:pt x="62507" y="71437"/>
                </a:lnTo>
                <a:lnTo>
                  <a:pt x="53578" y="98226"/>
                </a:lnTo>
                <a:lnTo>
                  <a:pt x="53578" y="116086"/>
                </a:lnTo>
                <a:lnTo>
                  <a:pt x="53578" y="133945"/>
                </a:lnTo>
                <a:lnTo>
                  <a:pt x="62507" y="151804"/>
                </a:lnTo>
                <a:lnTo>
                  <a:pt x="71437" y="160734"/>
                </a:lnTo>
                <a:lnTo>
                  <a:pt x="80367" y="160734"/>
                </a:lnTo>
                <a:lnTo>
                  <a:pt x="107156" y="160734"/>
                </a:lnTo>
                <a:lnTo>
                  <a:pt x="125015" y="151804"/>
                </a:lnTo>
                <a:lnTo>
                  <a:pt x="125015" y="151804"/>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018359" y="5375672"/>
            <a:ext cx="89298" cy="142876"/>
          </a:xfrm>
          <a:custGeom>
            <a:avLst/>
            <a:gdLst/>
            <a:ahLst/>
            <a:cxnLst/>
            <a:rect l="0" t="0" r="0" b="0"/>
            <a:pathLst>
              <a:path w="89298" h="142876">
                <a:moveTo>
                  <a:pt x="80368" y="0"/>
                </a:moveTo>
                <a:lnTo>
                  <a:pt x="71438" y="8930"/>
                </a:lnTo>
                <a:lnTo>
                  <a:pt x="62508" y="17859"/>
                </a:lnTo>
                <a:lnTo>
                  <a:pt x="44649" y="35719"/>
                </a:lnTo>
                <a:lnTo>
                  <a:pt x="26789" y="53578"/>
                </a:lnTo>
                <a:lnTo>
                  <a:pt x="17860" y="80367"/>
                </a:lnTo>
                <a:lnTo>
                  <a:pt x="8930" y="98226"/>
                </a:lnTo>
                <a:lnTo>
                  <a:pt x="0" y="116086"/>
                </a:lnTo>
                <a:lnTo>
                  <a:pt x="8930" y="125016"/>
                </a:lnTo>
                <a:lnTo>
                  <a:pt x="17860" y="133945"/>
                </a:lnTo>
                <a:lnTo>
                  <a:pt x="26789" y="142875"/>
                </a:lnTo>
                <a:lnTo>
                  <a:pt x="44649" y="142875"/>
                </a:lnTo>
                <a:lnTo>
                  <a:pt x="62508" y="142875"/>
                </a:lnTo>
                <a:lnTo>
                  <a:pt x="89297" y="133945"/>
                </a:lnTo>
                <a:lnTo>
                  <a:pt x="89297" y="13394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170164" y="5348883"/>
            <a:ext cx="223243" cy="133946"/>
          </a:xfrm>
          <a:custGeom>
            <a:avLst/>
            <a:gdLst/>
            <a:ahLst/>
            <a:cxnLst/>
            <a:rect l="0" t="0" r="0" b="0"/>
            <a:pathLst>
              <a:path w="223243" h="133946">
                <a:moveTo>
                  <a:pt x="8930" y="89297"/>
                </a:moveTo>
                <a:lnTo>
                  <a:pt x="8930" y="98226"/>
                </a:lnTo>
                <a:lnTo>
                  <a:pt x="0" y="98226"/>
                </a:lnTo>
                <a:lnTo>
                  <a:pt x="0" y="107156"/>
                </a:lnTo>
                <a:lnTo>
                  <a:pt x="0" y="116086"/>
                </a:lnTo>
                <a:lnTo>
                  <a:pt x="0" y="125015"/>
                </a:lnTo>
                <a:lnTo>
                  <a:pt x="8930" y="125015"/>
                </a:lnTo>
                <a:lnTo>
                  <a:pt x="17859" y="125015"/>
                </a:lnTo>
                <a:lnTo>
                  <a:pt x="26789" y="125015"/>
                </a:lnTo>
                <a:lnTo>
                  <a:pt x="44649" y="116086"/>
                </a:lnTo>
                <a:lnTo>
                  <a:pt x="53578" y="116086"/>
                </a:lnTo>
                <a:lnTo>
                  <a:pt x="71438" y="107156"/>
                </a:lnTo>
                <a:lnTo>
                  <a:pt x="89297" y="89297"/>
                </a:lnTo>
                <a:lnTo>
                  <a:pt x="98227" y="71437"/>
                </a:lnTo>
                <a:lnTo>
                  <a:pt x="107156" y="53578"/>
                </a:lnTo>
                <a:lnTo>
                  <a:pt x="116086" y="35719"/>
                </a:lnTo>
                <a:lnTo>
                  <a:pt x="125016" y="17859"/>
                </a:lnTo>
                <a:lnTo>
                  <a:pt x="125016" y="8930"/>
                </a:lnTo>
                <a:lnTo>
                  <a:pt x="125016" y="0"/>
                </a:lnTo>
                <a:lnTo>
                  <a:pt x="125016" y="8930"/>
                </a:lnTo>
                <a:lnTo>
                  <a:pt x="116086" y="8930"/>
                </a:lnTo>
                <a:lnTo>
                  <a:pt x="107156" y="26789"/>
                </a:lnTo>
                <a:lnTo>
                  <a:pt x="98227" y="44648"/>
                </a:lnTo>
                <a:lnTo>
                  <a:pt x="89297" y="62508"/>
                </a:lnTo>
                <a:lnTo>
                  <a:pt x="80367" y="89297"/>
                </a:lnTo>
                <a:lnTo>
                  <a:pt x="71438" y="107156"/>
                </a:lnTo>
                <a:lnTo>
                  <a:pt x="80367" y="116086"/>
                </a:lnTo>
                <a:lnTo>
                  <a:pt x="80367" y="125015"/>
                </a:lnTo>
                <a:lnTo>
                  <a:pt x="98227" y="133945"/>
                </a:lnTo>
                <a:lnTo>
                  <a:pt x="116086" y="133945"/>
                </a:lnTo>
                <a:lnTo>
                  <a:pt x="142875" y="133945"/>
                </a:lnTo>
                <a:lnTo>
                  <a:pt x="178594" y="125015"/>
                </a:lnTo>
                <a:lnTo>
                  <a:pt x="205383" y="125015"/>
                </a:lnTo>
                <a:lnTo>
                  <a:pt x="223242" y="107156"/>
                </a:lnTo>
                <a:lnTo>
                  <a:pt x="223242"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455914" y="5304234"/>
            <a:ext cx="142876" cy="133947"/>
          </a:xfrm>
          <a:custGeom>
            <a:avLst/>
            <a:gdLst/>
            <a:ahLst/>
            <a:cxnLst/>
            <a:rect l="0" t="0" r="0" b="0"/>
            <a:pathLst>
              <a:path w="142876" h="133947">
                <a:moveTo>
                  <a:pt x="44649" y="0"/>
                </a:moveTo>
                <a:lnTo>
                  <a:pt x="35719" y="0"/>
                </a:lnTo>
                <a:lnTo>
                  <a:pt x="35719" y="0"/>
                </a:lnTo>
                <a:lnTo>
                  <a:pt x="26789" y="0"/>
                </a:lnTo>
                <a:lnTo>
                  <a:pt x="17859" y="8930"/>
                </a:lnTo>
                <a:lnTo>
                  <a:pt x="17859" y="8930"/>
                </a:lnTo>
                <a:lnTo>
                  <a:pt x="17859" y="17860"/>
                </a:lnTo>
                <a:lnTo>
                  <a:pt x="17859" y="26789"/>
                </a:lnTo>
                <a:lnTo>
                  <a:pt x="26789" y="26789"/>
                </a:lnTo>
                <a:lnTo>
                  <a:pt x="44649" y="35719"/>
                </a:lnTo>
                <a:lnTo>
                  <a:pt x="71438" y="44649"/>
                </a:lnTo>
                <a:lnTo>
                  <a:pt x="98227" y="44649"/>
                </a:lnTo>
                <a:lnTo>
                  <a:pt x="116086" y="53579"/>
                </a:lnTo>
                <a:lnTo>
                  <a:pt x="133945" y="62508"/>
                </a:lnTo>
                <a:lnTo>
                  <a:pt x="142875" y="71438"/>
                </a:lnTo>
                <a:lnTo>
                  <a:pt x="142875" y="80368"/>
                </a:lnTo>
                <a:lnTo>
                  <a:pt x="133945" y="89297"/>
                </a:lnTo>
                <a:lnTo>
                  <a:pt x="116086" y="98227"/>
                </a:lnTo>
                <a:lnTo>
                  <a:pt x="89297" y="107157"/>
                </a:lnTo>
                <a:lnTo>
                  <a:pt x="53578" y="116086"/>
                </a:lnTo>
                <a:lnTo>
                  <a:pt x="35719" y="125016"/>
                </a:lnTo>
                <a:lnTo>
                  <a:pt x="8930" y="125016"/>
                </a:lnTo>
                <a:lnTo>
                  <a:pt x="0" y="133946"/>
                </a:lnTo>
                <a:lnTo>
                  <a:pt x="0" y="125016"/>
                </a:lnTo>
                <a:lnTo>
                  <a:pt x="0" y="116086"/>
                </a:lnTo>
                <a:lnTo>
                  <a:pt x="8930" y="98227"/>
                </a:lnTo>
                <a:lnTo>
                  <a:pt x="8930" y="9822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688086" y="5241727"/>
            <a:ext cx="53579" cy="62508"/>
          </a:xfrm>
          <a:custGeom>
            <a:avLst/>
            <a:gdLst/>
            <a:ahLst/>
            <a:cxnLst/>
            <a:rect l="0" t="0" r="0" b="0"/>
            <a:pathLst>
              <a:path w="53579" h="62508">
                <a:moveTo>
                  <a:pt x="53578" y="0"/>
                </a:moveTo>
                <a:lnTo>
                  <a:pt x="44648" y="0"/>
                </a:lnTo>
                <a:lnTo>
                  <a:pt x="44648" y="0"/>
                </a:lnTo>
                <a:lnTo>
                  <a:pt x="35719" y="8929"/>
                </a:lnTo>
                <a:lnTo>
                  <a:pt x="26789" y="17859"/>
                </a:lnTo>
                <a:lnTo>
                  <a:pt x="17859" y="26789"/>
                </a:lnTo>
                <a:lnTo>
                  <a:pt x="8930" y="35718"/>
                </a:lnTo>
                <a:lnTo>
                  <a:pt x="0" y="35718"/>
                </a:lnTo>
                <a:lnTo>
                  <a:pt x="8930" y="44648"/>
                </a:lnTo>
                <a:lnTo>
                  <a:pt x="17859" y="53578"/>
                </a:lnTo>
                <a:lnTo>
                  <a:pt x="26789" y="62507"/>
                </a:lnTo>
                <a:lnTo>
                  <a:pt x="44648" y="62507"/>
                </a:lnTo>
                <a:lnTo>
                  <a:pt x="44648" y="6250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679156" y="5331023"/>
            <a:ext cx="107158" cy="98228"/>
          </a:xfrm>
          <a:custGeom>
            <a:avLst/>
            <a:gdLst/>
            <a:ahLst/>
            <a:cxnLst/>
            <a:rect l="0" t="0" r="0" b="0"/>
            <a:pathLst>
              <a:path w="107158" h="98228">
                <a:moveTo>
                  <a:pt x="98227" y="0"/>
                </a:moveTo>
                <a:lnTo>
                  <a:pt x="107157" y="17860"/>
                </a:lnTo>
                <a:lnTo>
                  <a:pt x="107157" y="35719"/>
                </a:lnTo>
                <a:lnTo>
                  <a:pt x="89297" y="53579"/>
                </a:lnTo>
                <a:lnTo>
                  <a:pt x="71438" y="71438"/>
                </a:lnTo>
                <a:lnTo>
                  <a:pt x="53578" y="89297"/>
                </a:lnTo>
                <a:lnTo>
                  <a:pt x="26789" y="98227"/>
                </a:lnTo>
                <a:lnTo>
                  <a:pt x="8930" y="89297"/>
                </a:lnTo>
                <a:lnTo>
                  <a:pt x="0" y="89297"/>
                </a:lnTo>
                <a:lnTo>
                  <a:pt x="0" y="71438"/>
                </a:lnTo>
                <a:lnTo>
                  <a:pt x="0" y="53579"/>
                </a:lnTo>
                <a:lnTo>
                  <a:pt x="0" y="5357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866680" y="5206008"/>
            <a:ext cx="348259" cy="187524"/>
          </a:xfrm>
          <a:custGeom>
            <a:avLst/>
            <a:gdLst/>
            <a:ahLst/>
            <a:cxnLst/>
            <a:rect l="0" t="0" r="0" b="0"/>
            <a:pathLst>
              <a:path w="348259" h="187524">
                <a:moveTo>
                  <a:pt x="151804" y="0"/>
                </a:moveTo>
                <a:lnTo>
                  <a:pt x="142875" y="0"/>
                </a:lnTo>
                <a:lnTo>
                  <a:pt x="133945" y="0"/>
                </a:lnTo>
                <a:lnTo>
                  <a:pt x="125015" y="8930"/>
                </a:lnTo>
                <a:lnTo>
                  <a:pt x="107156" y="17859"/>
                </a:lnTo>
                <a:lnTo>
                  <a:pt x="89297" y="35719"/>
                </a:lnTo>
                <a:lnTo>
                  <a:pt x="62508" y="62508"/>
                </a:lnTo>
                <a:lnTo>
                  <a:pt x="35718" y="89297"/>
                </a:lnTo>
                <a:lnTo>
                  <a:pt x="17859" y="116086"/>
                </a:lnTo>
                <a:lnTo>
                  <a:pt x="0" y="142875"/>
                </a:lnTo>
                <a:lnTo>
                  <a:pt x="0" y="160734"/>
                </a:lnTo>
                <a:lnTo>
                  <a:pt x="0" y="178594"/>
                </a:lnTo>
                <a:lnTo>
                  <a:pt x="8929" y="178594"/>
                </a:lnTo>
                <a:lnTo>
                  <a:pt x="17859" y="178594"/>
                </a:lnTo>
                <a:lnTo>
                  <a:pt x="35718" y="160734"/>
                </a:lnTo>
                <a:lnTo>
                  <a:pt x="62508" y="142875"/>
                </a:lnTo>
                <a:lnTo>
                  <a:pt x="80367" y="116086"/>
                </a:lnTo>
                <a:lnTo>
                  <a:pt x="98226" y="89297"/>
                </a:lnTo>
                <a:lnTo>
                  <a:pt x="116086" y="62508"/>
                </a:lnTo>
                <a:lnTo>
                  <a:pt x="125015" y="44648"/>
                </a:lnTo>
                <a:lnTo>
                  <a:pt x="133945" y="26789"/>
                </a:lnTo>
                <a:lnTo>
                  <a:pt x="133945" y="17859"/>
                </a:lnTo>
                <a:lnTo>
                  <a:pt x="125015" y="26789"/>
                </a:lnTo>
                <a:lnTo>
                  <a:pt x="107156" y="44648"/>
                </a:lnTo>
                <a:lnTo>
                  <a:pt x="98226" y="62508"/>
                </a:lnTo>
                <a:lnTo>
                  <a:pt x="80367" y="98226"/>
                </a:lnTo>
                <a:lnTo>
                  <a:pt x="71437" y="125015"/>
                </a:lnTo>
                <a:lnTo>
                  <a:pt x="71437" y="142875"/>
                </a:lnTo>
                <a:lnTo>
                  <a:pt x="71437" y="160734"/>
                </a:lnTo>
                <a:lnTo>
                  <a:pt x="80367" y="178594"/>
                </a:lnTo>
                <a:lnTo>
                  <a:pt x="89297" y="187523"/>
                </a:lnTo>
                <a:lnTo>
                  <a:pt x="107156" y="187523"/>
                </a:lnTo>
                <a:lnTo>
                  <a:pt x="125015" y="187523"/>
                </a:lnTo>
                <a:lnTo>
                  <a:pt x="142875" y="178594"/>
                </a:lnTo>
                <a:lnTo>
                  <a:pt x="160734" y="151805"/>
                </a:lnTo>
                <a:lnTo>
                  <a:pt x="187523" y="133945"/>
                </a:lnTo>
                <a:lnTo>
                  <a:pt x="205383" y="107156"/>
                </a:lnTo>
                <a:lnTo>
                  <a:pt x="223242" y="80367"/>
                </a:lnTo>
                <a:lnTo>
                  <a:pt x="241101" y="62508"/>
                </a:lnTo>
                <a:lnTo>
                  <a:pt x="241101" y="44648"/>
                </a:lnTo>
                <a:lnTo>
                  <a:pt x="250031" y="44648"/>
                </a:lnTo>
                <a:lnTo>
                  <a:pt x="241101" y="53578"/>
                </a:lnTo>
                <a:lnTo>
                  <a:pt x="232172" y="71437"/>
                </a:lnTo>
                <a:lnTo>
                  <a:pt x="223242" y="98226"/>
                </a:lnTo>
                <a:lnTo>
                  <a:pt x="214312" y="133945"/>
                </a:lnTo>
                <a:lnTo>
                  <a:pt x="205383" y="160734"/>
                </a:lnTo>
                <a:lnTo>
                  <a:pt x="196453" y="178594"/>
                </a:lnTo>
                <a:lnTo>
                  <a:pt x="196453" y="187523"/>
                </a:lnTo>
                <a:lnTo>
                  <a:pt x="205383" y="187523"/>
                </a:lnTo>
                <a:lnTo>
                  <a:pt x="214312" y="178594"/>
                </a:lnTo>
                <a:lnTo>
                  <a:pt x="223242" y="160734"/>
                </a:lnTo>
                <a:lnTo>
                  <a:pt x="241101" y="142875"/>
                </a:lnTo>
                <a:lnTo>
                  <a:pt x="258961" y="116086"/>
                </a:lnTo>
                <a:lnTo>
                  <a:pt x="267890" y="80367"/>
                </a:lnTo>
                <a:lnTo>
                  <a:pt x="285750" y="44648"/>
                </a:lnTo>
                <a:lnTo>
                  <a:pt x="294679" y="17859"/>
                </a:lnTo>
                <a:lnTo>
                  <a:pt x="303609" y="8930"/>
                </a:lnTo>
                <a:lnTo>
                  <a:pt x="312539" y="0"/>
                </a:lnTo>
                <a:lnTo>
                  <a:pt x="321468" y="0"/>
                </a:lnTo>
                <a:lnTo>
                  <a:pt x="321468" y="17859"/>
                </a:lnTo>
                <a:lnTo>
                  <a:pt x="312539" y="35719"/>
                </a:lnTo>
                <a:lnTo>
                  <a:pt x="312539" y="62508"/>
                </a:lnTo>
                <a:lnTo>
                  <a:pt x="312539" y="80367"/>
                </a:lnTo>
                <a:lnTo>
                  <a:pt x="321468" y="98226"/>
                </a:lnTo>
                <a:lnTo>
                  <a:pt x="330398" y="98226"/>
                </a:lnTo>
                <a:lnTo>
                  <a:pt x="348258" y="80367"/>
                </a:lnTo>
                <a:lnTo>
                  <a:pt x="348258" y="8036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277445" y="5197078"/>
            <a:ext cx="142876" cy="348259"/>
          </a:xfrm>
          <a:custGeom>
            <a:avLst/>
            <a:gdLst/>
            <a:ahLst/>
            <a:cxnLst/>
            <a:rect l="0" t="0" r="0" b="0"/>
            <a:pathLst>
              <a:path w="142876" h="348259">
                <a:moveTo>
                  <a:pt x="26789" y="26789"/>
                </a:moveTo>
                <a:lnTo>
                  <a:pt x="26789" y="35719"/>
                </a:lnTo>
                <a:lnTo>
                  <a:pt x="17860" y="44649"/>
                </a:lnTo>
                <a:lnTo>
                  <a:pt x="8930" y="62508"/>
                </a:lnTo>
                <a:lnTo>
                  <a:pt x="0" y="80367"/>
                </a:lnTo>
                <a:lnTo>
                  <a:pt x="0" y="98227"/>
                </a:lnTo>
                <a:lnTo>
                  <a:pt x="8930" y="107156"/>
                </a:lnTo>
                <a:lnTo>
                  <a:pt x="26789" y="107156"/>
                </a:lnTo>
                <a:lnTo>
                  <a:pt x="53578" y="98227"/>
                </a:lnTo>
                <a:lnTo>
                  <a:pt x="80368" y="80367"/>
                </a:lnTo>
                <a:lnTo>
                  <a:pt x="98227" y="62508"/>
                </a:lnTo>
                <a:lnTo>
                  <a:pt x="116086" y="44649"/>
                </a:lnTo>
                <a:lnTo>
                  <a:pt x="133946" y="26789"/>
                </a:lnTo>
                <a:lnTo>
                  <a:pt x="133946" y="8930"/>
                </a:lnTo>
                <a:lnTo>
                  <a:pt x="142875" y="0"/>
                </a:lnTo>
                <a:lnTo>
                  <a:pt x="133946" y="8930"/>
                </a:lnTo>
                <a:lnTo>
                  <a:pt x="125016" y="35719"/>
                </a:lnTo>
                <a:lnTo>
                  <a:pt x="98227" y="80367"/>
                </a:lnTo>
                <a:lnTo>
                  <a:pt x="71438" y="133945"/>
                </a:lnTo>
                <a:lnTo>
                  <a:pt x="44649" y="187524"/>
                </a:lnTo>
                <a:lnTo>
                  <a:pt x="35719" y="241102"/>
                </a:lnTo>
                <a:lnTo>
                  <a:pt x="35719" y="285750"/>
                </a:lnTo>
                <a:lnTo>
                  <a:pt x="35719" y="321469"/>
                </a:lnTo>
                <a:lnTo>
                  <a:pt x="44649" y="339328"/>
                </a:lnTo>
                <a:lnTo>
                  <a:pt x="44649" y="348258"/>
                </a:lnTo>
                <a:lnTo>
                  <a:pt x="44649" y="348258"/>
                </a:lnTo>
                <a:lnTo>
                  <a:pt x="35719" y="330399"/>
                </a:lnTo>
                <a:lnTo>
                  <a:pt x="8930" y="312539"/>
                </a:lnTo>
                <a:lnTo>
                  <a:pt x="8930" y="31253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891069755"/>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Writing tests: </a:t>
            </a:r>
          </a:p>
          <a:p>
            <a:pPr lvl="1"/>
            <a:r>
              <a:rPr lang="en-US" dirty="0" smtClean="0"/>
              <a:t>makes </a:t>
            </a:r>
            <a:r>
              <a:rPr lang="en-US" dirty="0"/>
              <a:t>us clarify the acceptance criteria for the </a:t>
            </a:r>
            <a:r>
              <a:rPr lang="en-US" dirty="0" smtClean="0"/>
              <a:t>system</a:t>
            </a:r>
          </a:p>
          <a:p>
            <a:pPr lvl="1"/>
            <a:r>
              <a:rPr lang="en-US" dirty="0"/>
              <a:t>encourages us to write loosely coupled components, so they can easily be tested in isolation and, at higher levels, combined together </a:t>
            </a:r>
          </a:p>
          <a:p>
            <a:pPr lvl="1"/>
            <a:r>
              <a:rPr lang="en-US" dirty="0" smtClean="0"/>
              <a:t>adds </a:t>
            </a:r>
            <a:r>
              <a:rPr lang="en-US" dirty="0"/>
              <a:t>an executable description of what the code </a:t>
            </a:r>
            <a:r>
              <a:rPr lang="en-US" dirty="0" smtClean="0"/>
              <a:t>does </a:t>
            </a:r>
            <a:endParaRPr lang="en-US" dirty="0"/>
          </a:p>
          <a:p>
            <a:pPr lvl="1"/>
            <a:r>
              <a:rPr lang="en-US" dirty="0" smtClean="0"/>
              <a:t>adds </a:t>
            </a:r>
            <a:r>
              <a:rPr lang="en-US" dirty="0"/>
              <a:t>to a complete regression suite </a:t>
            </a:r>
            <a:endParaRPr lang="en-US" dirty="0" smtClean="0"/>
          </a:p>
          <a:p>
            <a:r>
              <a:rPr lang="en-US" dirty="0" smtClean="0"/>
              <a:t>whereas </a:t>
            </a:r>
            <a:r>
              <a:rPr lang="en-US" dirty="0"/>
              <a:t>running tests: </a:t>
            </a:r>
          </a:p>
          <a:p>
            <a:pPr lvl="1"/>
            <a:r>
              <a:rPr lang="en-US" dirty="0" smtClean="0"/>
              <a:t>detects </a:t>
            </a:r>
            <a:r>
              <a:rPr lang="en-US" dirty="0"/>
              <a:t>errors while the context is fresh in our </a:t>
            </a:r>
            <a:r>
              <a:rPr lang="en-US" dirty="0" smtClean="0"/>
              <a:t>mind</a:t>
            </a:r>
            <a:endParaRPr lang="en-US" dirty="0"/>
          </a:p>
          <a:p>
            <a:pPr lvl="1"/>
            <a:r>
              <a:rPr lang="en-US" dirty="0" smtClean="0"/>
              <a:t>lets </a:t>
            </a:r>
            <a:r>
              <a:rPr lang="en-US" dirty="0"/>
              <a:t>us know when we’ve done enough, discouraging “gold plating” and unnecessary features (design).</a:t>
            </a:r>
          </a:p>
          <a:p>
            <a:endParaRPr lang="en-US" dirty="0"/>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
        <p:nvSpPr>
          <p:cNvPr id="4" name="Freeform 3"/>
          <p:cNvSpPr/>
          <p:nvPr/>
        </p:nvSpPr>
        <p:spPr bwMode="auto">
          <a:xfrm>
            <a:off x="80367" y="98227"/>
            <a:ext cx="2294931" cy="1294805"/>
          </a:xfrm>
          <a:custGeom>
            <a:avLst/>
            <a:gdLst/>
            <a:ahLst/>
            <a:cxnLst/>
            <a:rect l="0" t="0" r="0" b="0"/>
            <a:pathLst>
              <a:path w="2294931" h="1294805">
                <a:moveTo>
                  <a:pt x="0" y="1294804"/>
                </a:moveTo>
                <a:lnTo>
                  <a:pt x="8930" y="1294804"/>
                </a:lnTo>
                <a:lnTo>
                  <a:pt x="8930" y="1294804"/>
                </a:lnTo>
                <a:lnTo>
                  <a:pt x="17860" y="1294804"/>
                </a:lnTo>
                <a:lnTo>
                  <a:pt x="17860" y="1294804"/>
                </a:lnTo>
                <a:lnTo>
                  <a:pt x="26789" y="1294804"/>
                </a:lnTo>
                <a:lnTo>
                  <a:pt x="26789" y="1294804"/>
                </a:lnTo>
                <a:lnTo>
                  <a:pt x="35719" y="1285875"/>
                </a:lnTo>
                <a:lnTo>
                  <a:pt x="35719" y="1285875"/>
                </a:lnTo>
                <a:lnTo>
                  <a:pt x="44649" y="1285875"/>
                </a:lnTo>
                <a:lnTo>
                  <a:pt x="44649" y="1285875"/>
                </a:lnTo>
                <a:lnTo>
                  <a:pt x="53578" y="1285875"/>
                </a:lnTo>
                <a:lnTo>
                  <a:pt x="62508" y="1285875"/>
                </a:lnTo>
                <a:lnTo>
                  <a:pt x="71438" y="1285875"/>
                </a:lnTo>
                <a:lnTo>
                  <a:pt x="71438" y="1276945"/>
                </a:lnTo>
                <a:lnTo>
                  <a:pt x="80367" y="1276945"/>
                </a:lnTo>
                <a:lnTo>
                  <a:pt x="89297" y="1268015"/>
                </a:lnTo>
                <a:lnTo>
                  <a:pt x="98227" y="1268015"/>
                </a:lnTo>
                <a:lnTo>
                  <a:pt x="116086" y="1259086"/>
                </a:lnTo>
                <a:lnTo>
                  <a:pt x="125016" y="1259086"/>
                </a:lnTo>
                <a:lnTo>
                  <a:pt x="133946" y="1250156"/>
                </a:lnTo>
                <a:lnTo>
                  <a:pt x="151805" y="1241226"/>
                </a:lnTo>
                <a:lnTo>
                  <a:pt x="187524" y="1214437"/>
                </a:lnTo>
                <a:lnTo>
                  <a:pt x="223242" y="1196578"/>
                </a:lnTo>
                <a:lnTo>
                  <a:pt x="258961" y="1178718"/>
                </a:lnTo>
                <a:lnTo>
                  <a:pt x="294680" y="1160859"/>
                </a:lnTo>
                <a:lnTo>
                  <a:pt x="330399" y="1143000"/>
                </a:lnTo>
                <a:lnTo>
                  <a:pt x="357188" y="1125140"/>
                </a:lnTo>
                <a:lnTo>
                  <a:pt x="392907" y="1098351"/>
                </a:lnTo>
                <a:lnTo>
                  <a:pt x="428625" y="1080492"/>
                </a:lnTo>
                <a:lnTo>
                  <a:pt x="464344" y="1053703"/>
                </a:lnTo>
                <a:lnTo>
                  <a:pt x="500063" y="1035843"/>
                </a:lnTo>
                <a:lnTo>
                  <a:pt x="526852" y="1017984"/>
                </a:lnTo>
                <a:lnTo>
                  <a:pt x="553641" y="1000124"/>
                </a:lnTo>
                <a:lnTo>
                  <a:pt x="589360" y="973335"/>
                </a:lnTo>
                <a:lnTo>
                  <a:pt x="616149" y="955476"/>
                </a:lnTo>
                <a:lnTo>
                  <a:pt x="651867" y="937617"/>
                </a:lnTo>
                <a:lnTo>
                  <a:pt x="687586" y="919757"/>
                </a:lnTo>
                <a:lnTo>
                  <a:pt x="732235" y="901898"/>
                </a:lnTo>
                <a:lnTo>
                  <a:pt x="767953" y="875109"/>
                </a:lnTo>
                <a:lnTo>
                  <a:pt x="803672" y="857249"/>
                </a:lnTo>
                <a:lnTo>
                  <a:pt x="848321" y="830460"/>
                </a:lnTo>
                <a:lnTo>
                  <a:pt x="884039" y="803671"/>
                </a:lnTo>
                <a:lnTo>
                  <a:pt x="919758" y="776882"/>
                </a:lnTo>
                <a:lnTo>
                  <a:pt x="955477" y="759023"/>
                </a:lnTo>
                <a:lnTo>
                  <a:pt x="1000125" y="732234"/>
                </a:lnTo>
                <a:lnTo>
                  <a:pt x="1035844" y="705445"/>
                </a:lnTo>
                <a:lnTo>
                  <a:pt x="1071563" y="687585"/>
                </a:lnTo>
                <a:lnTo>
                  <a:pt x="1107282" y="660796"/>
                </a:lnTo>
                <a:lnTo>
                  <a:pt x="1143000" y="642937"/>
                </a:lnTo>
                <a:lnTo>
                  <a:pt x="1187649" y="616148"/>
                </a:lnTo>
                <a:lnTo>
                  <a:pt x="1223367" y="598289"/>
                </a:lnTo>
                <a:lnTo>
                  <a:pt x="1259086" y="571500"/>
                </a:lnTo>
                <a:lnTo>
                  <a:pt x="1303735" y="553640"/>
                </a:lnTo>
                <a:lnTo>
                  <a:pt x="1348383" y="526851"/>
                </a:lnTo>
                <a:lnTo>
                  <a:pt x="1393031" y="508992"/>
                </a:lnTo>
                <a:lnTo>
                  <a:pt x="1428750" y="491132"/>
                </a:lnTo>
                <a:lnTo>
                  <a:pt x="1473399" y="464343"/>
                </a:lnTo>
                <a:lnTo>
                  <a:pt x="1518047" y="446484"/>
                </a:lnTo>
                <a:lnTo>
                  <a:pt x="1562696" y="428625"/>
                </a:lnTo>
                <a:lnTo>
                  <a:pt x="1598414" y="410765"/>
                </a:lnTo>
                <a:lnTo>
                  <a:pt x="1634133" y="383976"/>
                </a:lnTo>
                <a:lnTo>
                  <a:pt x="1678781" y="375046"/>
                </a:lnTo>
                <a:lnTo>
                  <a:pt x="1705571" y="357187"/>
                </a:lnTo>
                <a:lnTo>
                  <a:pt x="1732360" y="348257"/>
                </a:lnTo>
                <a:lnTo>
                  <a:pt x="1750219" y="339328"/>
                </a:lnTo>
                <a:lnTo>
                  <a:pt x="1777008" y="330398"/>
                </a:lnTo>
                <a:lnTo>
                  <a:pt x="1803797" y="321468"/>
                </a:lnTo>
                <a:lnTo>
                  <a:pt x="1839516" y="303609"/>
                </a:lnTo>
                <a:lnTo>
                  <a:pt x="1875235" y="285750"/>
                </a:lnTo>
                <a:lnTo>
                  <a:pt x="1910953" y="267890"/>
                </a:lnTo>
                <a:lnTo>
                  <a:pt x="1946672" y="250031"/>
                </a:lnTo>
                <a:lnTo>
                  <a:pt x="1973461" y="232171"/>
                </a:lnTo>
                <a:lnTo>
                  <a:pt x="1991321" y="223242"/>
                </a:lnTo>
                <a:lnTo>
                  <a:pt x="2009180" y="205382"/>
                </a:lnTo>
                <a:lnTo>
                  <a:pt x="2035969" y="196453"/>
                </a:lnTo>
                <a:lnTo>
                  <a:pt x="2053828" y="178593"/>
                </a:lnTo>
                <a:lnTo>
                  <a:pt x="2080617" y="160734"/>
                </a:lnTo>
                <a:lnTo>
                  <a:pt x="2107406" y="142875"/>
                </a:lnTo>
                <a:lnTo>
                  <a:pt x="2125266" y="125015"/>
                </a:lnTo>
                <a:lnTo>
                  <a:pt x="2152055" y="107156"/>
                </a:lnTo>
                <a:lnTo>
                  <a:pt x="2169914" y="89296"/>
                </a:lnTo>
                <a:lnTo>
                  <a:pt x="2196703" y="71437"/>
                </a:lnTo>
                <a:lnTo>
                  <a:pt x="2214563" y="62507"/>
                </a:lnTo>
                <a:lnTo>
                  <a:pt x="2223492" y="44648"/>
                </a:lnTo>
                <a:lnTo>
                  <a:pt x="2241352" y="35718"/>
                </a:lnTo>
                <a:lnTo>
                  <a:pt x="2250281" y="26789"/>
                </a:lnTo>
                <a:lnTo>
                  <a:pt x="2268141" y="17859"/>
                </a:lnTo>
                <a:lnTo>
                  <a:pt x="2277071" y="8929"/>
                </a:lnTo>
                <a:lnTo>
                  <a:pt x="2277071" y="8929"/>
                </a:lnTo>
                <a:lnTo>
                  <a:pt x="2286000" y="8929"/>
                </a:lnTo>
                <a:lnTo>
                  <a:pt x="2286000" y="0"/>
                </a:lnTo>
                <a:lnTo>
                  <a:pt x="2294930" y="0"/>
                </a:lnTo>
                <a:lnTo>
                  <a:pt x="2294930" y="0"/>
                </a:lnTo>
                <a:lnTo>
                  <a:pt x="2294930" y="0"/>
                </a:lnTo>
                <a:lnTo>
                  <a:pt x="2294930" y="0"/>
                </a:lnTo>
                <a:lnTo>
                  <a:pt x="2294930" y="0"/>
                </a:lnTo>
                <a:lnTo>
                  <a:pt x="2294930" y="0"/>
                </a:lnTo>
                <a:lnTo>
                  <a:pt x="2294930" y="0"/>
                </a:lnTo>
                <a:lnTo>
                  <a:pt x="2294930" y="8929"/>
                </a:lnTo>
                <a:lnTo>
                  <a:pt x="2294930" y="892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58961" y="526852"/>
            <a:ext cx="330399" cy="250032"/>
          </a:xfrm>
          <a:custGeom>
            <a:avLst/>
            <a:gdLst/>
            <a:ahLst/>
            <a:cxnLst/>
            <a:rect l="0" t="0" r="0" b="0"/>
            <a:pathLst>
              <a:path w="330399" h="250032">
                <a:moveTo>
                  <a:pt x="0" y="0"/>
                </a:moveTo>
                <a:lnTo>
                  <a:pt x="0" y="0"/>
                </a:lnTo>
                <a:lnTo>
                  <a:pt x="0" y="0"/>
                </a:lnTo>
                <a:lnTo>
                  <a:pt x="0" y="0"/>
                </a:lnTo>
                <a:lnTo>
                  <a:pt x="0" y="0"/>
                </a:lnTo>
                <a:lnTo>
                  <a:pt x="0" y="0"/>
                </a:lnTo>
                <a:lnTo>
                  <a:pt x="0" y="8929"/>
                </a:lnTo>
                <a:lnTo>
                  <a:pt x="0" y="8929"/>
                </a:lnTo>
                <a:lnTo>
                  <a:pt x="8930" y="17859"/>
                </a:lnTo>
                <a:lnTo>
                  <a:pt x="8930" y="26789"/>
                </a:lnTo>
                <a:lnTo>
                  <a:pt x="8930" y="44648"/>
                </a:lnTo>
                <a:lnTo>
                  <a:pt x="17859" y="53578"/>
                </a:lnTo>
                <a:lnTo>
                  <a:pt x="17859" y="71437"/>
                </a:lnTo>
                <a:lnTo>
                  <a:pt x="26789" y="89296"/>
                </a:lnTo>
                <a:lnTo>
                  <a:pt x="26789" y="116086"/>
                </a:lnTo>
                <a:lnTo>
                  <a:pt x="35719" y="133945"/>
                </a:lnTo>
                <a:lnTo>
                  <a:pt x="44648" y="160734"/>
                </a:lnTo>
                <a:lnTo>
                  <a:pt x="44648" y="178593"/>
                </a:lnTo>
                <a:lnTo>
                  <a:pt x="53578" y="196453"/>
                </a:lnTo>
                <a:lnTo>
                  <a:pt x="53578" y="214312"/>
                </a:lnTo>
                <a:lnTo>
                  <a:pt x="80367" y="241101"/>
                </a:lnTo>
                <a:lnTo>
                  <a:pt x="89297" y="250031"/>
                </a:lnTo>
                <a:lnTo>
                  <a:pt x="116086" y="250031"/>
                </a:lnTo>
                <a:lnTo>
                  <a:pt x="133945" y="241101"/>
                </a:lnTo>
                <a:lnTo>
                  <a:pt x="160734" y="232171"/>
                </a:lnTo>
                <a:lnTo>
                  <a:pt x="187523" y="223242"/>
                </a:lnTo>
                <a:lnTo>
                  <a:pt x="214313" y="205382"/>
                </a:lnTo>
                <a:lnTo>
                  <a:pt x="232172" y="187523"/>
                </a:lnTo>
                <a:lnTo>
                  <a:pt x="258961" y="169664"/>
                </a:lnTo>
                <a:lnTo>
                  <a:pt x="276820" y="160734"/>
                </a:lnTo>
                <a:lnTo>
                  <a:pt x="285750" y="142875"/>
                </a:lnTo>
                <a:lnTo>
                  <a:pt x="303609" y="133945"/>
                </a:lnTo>
                <a:lnTo>
                  <a:pt x="312539" y="125015"/>
                </a:lnTo>
                <a:lnTo>
                  <a:pt x="321469" y="116086"/>
                </a:lnTo>
                <a:lnTo>
                  <a:pt x="330398" y="107156"/>
                </a:lnTo>
                <a:lnTo>
                  <a:pt x="330398" y="98226"/>
                </a:lnTo>
                <a:lnTo>
                  <a:pt x="330398" y="9822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94680" y="562570"/>
            <a:ext cx="17860" cy="17861"/>
          </a:xfrm>
          <a:custGeom>
            <a:avLst/>
            <a:gdLst/>
            <a:ahLst/>
            <a:cxnLst/>
            <a:rect l="0" t="0" r="0" b="0"/>
            <a:pathLst>
              <a:path w="17860" h="17861">
                <a:moveTo>
                  <a:pt x="8929" y="0"/>
                </a:moveTo>
                <a:lnTo>
                  <a:pt x="8929" y="0"/>
                </a:lnTo>
                <a:lnTo>
                  <a:pt x="8929" y="8930"/>
                </a:lnTo>
                <a:lnTo>
                  <a:pt x="0" y="8930"/>
                </a:lnTo>
                <a:lnTo>
                  <a:pt x="0" y="17860"/>
                </a:lnTo>
                <a:lnTo>
                  <a:pt x="0" y="17860"/>
                </a:lnTo>
                <a:lnTo>
                  <a:pt x="0" y="17860"/>
                </a:lnTo>
                <a:lnTo>
                  <a:pt x="0" y="17860"/>
                </a:lnTo>
                <a:lnTo>
                  <a:pt x="0" y="1786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75047" y="482203"/>
            <a:ext cx="80368" cy="44650"/>
          </a:xfrm>
          <a:custGeom>
            <a:avLst/>
            <a:gdLst/>
            <a:ahLst/>
            <a:cxnLst/>
            <a:rect l="0" t="0" r="0" b="0"/>
            <a:pathLst>
              <a:path w="80368" h="44650">
                <a:moveTo>
                  <a:pt x="0" y="44649"/>
                </a:moveTo>
                <a:lnTo>
                  <a:pt x="44648" y="26789"/>
                </a:lnTo>
                <a:lnTo>
                  <a:pt x="80367" y="0"/>
                </a:lnTo>
                <a:lnTo>
                  <a:pt x="80367"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08992" y="437555"/>
            <a:ext cx="17861" cy="17860"/>
          </a:xfrm>
          <a:custGeom>
            <a:avLst/>
            <a:gdLst/>
            <a:ahLst/>
            <a:cxnLst/>
            <a:rect l="0" t="0" r="0" b="0"/>
            <a:pathLst>
              <a:path w="17861" h="17860">
                <a:moveTo>
                  <a:pt x="0" y="17859"/>
                </a:moveTo>
                <a:lnTo>
                  <a:pt x="8930" y="8929"/>
                </a:lnTo>
                <a:lnTo>
                  <a:pt x="17860" y="8929"/>
                </a:lnTo>
                <a:lnTo>
                  <a:pt x="17860" y="0"/>
                </a:lnTo>
                <a:lnTo>
                  <a:pt x="8930" y="0"/>
                </a:lnTo>
                <a:lnTo>
                  <a:pt x="893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69664" y="410766"/>
            <a:ext cx="160736" cy="53579"/>
          </a:xfrm>
          <a:custGeom>
            <a:avLst/>
            <a:gdLst/>
            <a:ahLst/>
            <a:cxnLst/>
            <a:rect l="0" t="0" r="0" b="0"/>
            <a:pathLst>
              <a:path w="160736" h="53579">
                <a:moveTo>
                  <a:pt x="35719" y="26789"/>
                </a:moveTo>
                <a:lnTo>
                  <a:pt x="17860" y="35718"/>
                </a:lnTo>
                <a:lnTo>
                  <a:pt x="8930" y="44648"/>
                </a:lnTo>
                <a:lnTo>
                  <a:pt x="0" y="53578"/>
                </a:lnTo>
                <a:lnTo>
                  <a:pt x="0" y="53578"/>
                </a:lnTo>
                <a:lnTo>
                  <a:pt x="0" y="53578"/>
                </a:lnTo>
                <a:lnTo>
                  <a:pt x="0" y="53578"/>
                </a:lnTo>
                <a:lnTo>
                  <a:pt x="8930" y="53578"/>
                </a:lnTo>
                <a:lnTo>
                  <a:pt x="17860" y="44648"/>
                </a:lnTo>
                <a:lnTo>
                  <a:pt x="44649" y="35718"/>
                </a:lnTo>
                <a:lnTo>
                  <a:pt x="71438" y="26789"/>
                </a:lnTo>
                <a:lnTo>
                  <a:pt x="98227" y="17859"/>
                </a:lnTo>
                <a:lnTo>
                  <a:pt x="125016" y="8929"/>
                </a:lnTo>
                <a:lnTo>
                  <a:pt x="160735" y="0"/>
                </a:lnTo>
                <a:lnTo>
                  <a:pt x="160735"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53641" y="357187"/>
            <a:ext cx="258962" cy="250033"/>
          </a:xfrm>
          <a:custGeom>
            <a:avLst/>
            <a:gdLst/>
            <a:ahLst/>
            <a:cxnLst/>
            <a:rect l="0" t="0" r="0" b="0"/>
            <a:pathLst>
              <a:path w="258962" h="250033">
                <a:moveTo>
                  <a:pt x="26789" y="0"/>
                </a:moveTo>
                <a:lnTo>
                  <a:pt x="26789" y="26790"/>
                </a:lnTo>
                <a:lnTo>
                  <a:pt x="17859" y="53579"/>
                </a:lnTo>
                <a:lnTo>
                  <a:pt x="8929" y="71438"/>
                </a:lnTo>
                <a:lnTo>
                  <a:pt x="8929" y="80368"/>
                </a:lnTo>
                <a:lnTo>
                  <a:pt x="0" y="98227"/>
                </a:lnTo>
                <a:lnTo>
                  <a:pt x="0" y="107157"/>
                </a:lnTo>
                <a:lnTo>
                  <a:pt x="0" y="125016"/>
                </a:lnTo>
                <a:lnTo>
                  <a:pt x="8929" y="125016"/>
                </a:lnTo>
                <a:lnTo>
                  <a:pt x="8929" y="142875"/>
                </a:lnTo>
                <a:lnTo>
                  <a:pt x="17859" y="151805"/>
                </a:lnTo>
                <a:lnTo>
                  <a:pt x="17859" y="160735"/>
                </a:lnTo>
                <a:lnTo>
                  <a:pt x="17859" y="178594"/>
                </a:lnTo>
                <a:lnTo>
                  <a:pt x="17859" y="196454"/>
                </a:lnTo>
                <a:lnTo>
                  <a:pt x="17859" y="205383"/>
                </a:lnTo>
                <a:lnTo>
                  <a:pt x="17859" y="223243"/>
                </a:lnTo>
                <a:lnTo>
                  <a:pt x="17859" y="232172"/>
                </a:lnTo>
                <a:lnTo>
                  <a:pt x="17859" y="241102"/>
                </a:lnTo>
                <a:lnTo>
                  <a:pt x="26789" y="241102"/>
                </a:lnTo>
                <a:lnTo>
                  <a:pt x="26789" y="250032"/>
                </a:lnTo>
                <a:lnTo>
                  <a:pt x="26789" y="250032"/>
                </a:lnTo>
                <a:lnTo>
                  <a:pt x="26789" y="250032"/>
                </a:lnTo>
                <a:lnTo>
                  <a:pt x="26789" y="250032"/>
                </a:lnTo>
                <a:lnTo>
                  <a:pt x="26789" y="250032"/>
                </a:lnTo>
                <a:lnTo>
                  <a:pt x="26789" y="250032"/>
                </a:lnTo>
                <a:lnTo>
                  <a:pt x="26789" y="241102"/>
                </a:lnTo>
                <a:lnTo>
                  <a:pt x="26789" y="232172"/>
                </a:lnTo>
                <a:lnTo>
                  <a:pt x="26789" y="223243"/>
                </a:lnTo>
                <a:lnTo>
                  <a:pt x="26789" y="214313"/>
                </a:lnTo>
                <a:lnTo>
                  <a:pt x="26789" y="196454"/>
                </a:lnTo>
                <a:lnTo>
                  <a:pt x="26789" y="178594"/>
                </a:lnTo>
                <a:lnTo>
                  <a:pt x="35718" y="160735"/>
                </a:lnTo>
                <a:lnTo>
                  <a:pt x="35718" y="151805"/>
                </a:lnTo>
                <a:lnTo>
                  <a:pt x="35718" y="133946"/>
                </a:lnTo>
                <a:lnTo>
                  <a:pt x="35718" y="125016"/>
                </a:lnTo>
                <a:lnTo>
                  <a:pt x="44648" y="116086"/>
                </a:lnTo>
                <a:lnTo>
                  <a:pt x="44648" y="98227"/>
                </a:lnTo>
                <a:lnTo>
                  <a:pt x="53578" y="98227"/>
                </a:lnTo>
                <a:lnTo>
                  <a:pt x="62508" y="89297"/>
                </a:lnTo>
                <a:lnTo>
                  <a:pt x="62508" y="89297"/>
                </a:lnTo>
                <a:lnTo>
                  <a:pt x="71437" y="89297"/>
                </a:lnTo>
                <a:lnTo>
                  <a:pt x="80367" y="98227"/>
                </a:lnTo>
                <a:lnTo>
                  <a:pt x="80367" y="98227"/>
                </a:lnTo>
                <a:lnTo>
                  <a:pt x="89297" y="116086"/>
                </a:lnTo>
                <a:lnTo>
                  <a:pt x="89297" y="125016"/>
                </a:lnTo>
                <a:lnTo>
                  <a:pt x="98226" y="142875"/>
                </a:lnTo>
                <a:lnTo>
                  <a:pt x="98226" y="160735"/>
                </a:lnTo>
                <a:lnTo>
                  <a:pt x="98226" y="178594"/>
                </a:lnTo>
                <a:lnTo>
                  <a:pt x="98226" y="196454"/>
                </a:lnTo>
                <a:lnTo>
                  <a:pt x="107156" y="205383"/>
                </a:lnTo>
                <a:lnTo>
                  <a:pt x="107156" y="214313"/>
                </a:lnTo>
                <a:lnTo>
                  <a:pt x="107156" y="223243"/>
                </a:lnTo>
                <a:lnTo>
                  <a:pt x="107156" y="232172"/>
                </a:lnTo>
                <a:lnTo>
                  <a:pt x="107156" y="232172"/>
                </a:lnTo>
                <a:lnTo>
                  <a:pt x="107156" y="232172"/>
                </a:lnTo>
                <a:lnTo>
                  <a:pt x="107156" y="232172"/>
                </a:lnTo>
                <a:lnTo>
                  <a:pt x="107156" y="223243"/>
                </a:lnTo>
                <a:lnTo>
                  <a:pt x="107156" y="205383"/>
                </a:lnTo>
                <a:lnTo>
                  <a:pt x="107156" y="187524"/>
                </a:lnTo>
                <a:lnTo>
                  <a:pt x="116086" y="169665"/>
                </a:lnTo>
                <a:lnTo>
                  <a:pt x="116086" y="142875"/>
                </a:lnTo>
                <a:lnTo>
                  <a:pt x="125015" y="125016"/>
                </a:lnTo>
                <a:lnTo>
                  <a:pt x="125015" y="116086"/>
                </a:lnTo>
                <a:lnTo>
                  <a:pt x="133945" y="98227"/>
                </a:lnTo>
                <a:lnTo>
                  <a:pt x="133945" y="89297"/>
                </a:lnTo>
                <a:lnTo>
                  <a:pt x="133945" y="80368"/>
                </a:lnTo>
                <a:lnTo>
                  <a:pt x="142875" y="62508"/>
                </a:lnTo>
                <a:lnTo>
                  <a:pt x="142875" y="44649"/>
                </a:lnTo>
                <a:lnTo>
                  <a:pt x="151804" y="35719"/>
                </a:lnTo>
                <a:lnTo>
                  <a:pt x="151804" y="17860"/>
                </a:lnTo>
                <a:lnTo>
                  <a:pt x="160734" y="17860"/>
                </a:lnTo>
                <a:lnTo>
                  <a:pt x="160734" y="8930"/>
                </a:lnTo>
                <a:lnTo>
                  <a:pt x="169664" y="8930"/>
                </a:lnTo>
                <a:lnTo>
                  <a:pt x="178593" y="8930"/>
                </a:lnTo>
                <a:lnTo>
                  <a:pt x="187523" y="17860"/>
                </a:lnTo>
                <a:lnTo>
                  <a:pt x="196453" y="35719"/>
                </a:lnTo>
                <a:lnTo>
                  <a:pt x="214312" y="53579"/>
                </a:lnTo>
                <a:lnTo>
                  <a:pt x="223242" y="80368"/>
                </a:lnTo>
                <a:lnTo>
                  <a:pt x="232172" y="98227"/>
                </a:lnTo>
                <a:lnTo>
                  <a:pt x="241101" y="116086"/>
                </a:lnTo>
                <a:lnTo>
                  <a:pt x="241101" y="133946"/>
                </a:lnTo>
                <a:lnTo>
                  <a:pt x="241101" y="151805"/>
                </a:lnTo>
                <a:lnTo>
                  <a:pt x="241101" y="169665"/>
                </a:lnTo>
                <a:lnTo>
                  <a:pt x="241101" y="178594"/>
                </a:lnTo>
                <a:lnTo>
                  <a:pt x="241101" y="178594"/>
                </a:lnTo>
                <a:lnTo>
                  <a:pt x="241101" y="178594"/>
                </a:lnTo>
                <a:lnTo>
                  <a:pt x="250031" y="178594"/>
                </a:lnTo>
                <a:lnTo>
                  <a:pt x="258961" y="160735"/>
                </a:lnTo>
                <a:lnTo>
                  <a:pt x="258961" y="160735"/>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75109" y="53578"/>
            <a:ext cx="446486" cy="419696"/>
          </a:xfrm>
          <a:custGeom>
            <a:avLst/>
            <a:gdLst/>
            <a:ahLst/>
            <a:cxnLst/>
            <a:rect l="0" t="0" r="0" b="0"/>
            <a:pathLst>
              <a:path w="446486" h="419696">
                <a:moveTo>
                  <a:pt x="35719" y="267891"/>
                </a:moveTo>
                <a:lnTo>
                  <a:pt x="44649" y="276820"/>
                </a:lnTo>
                <a:lnTo>
                  <a:pt x="44649" y="276820"/>
                </a:lnTo>
                <a:lnTo>
                  <a:pt x="44649" y="285750"/>
                </a:lnTo>
                <a:lnTo>
                  <a:pt x="35719" y="312539"/>
                </a:lnTo>
                <a:lnTo>
                  <a:pt x="26790" y="330399"/>
                </a:lnTo>
                <a:lnTo>
                  <a:pt x="17860" y="357188"/>
                </a:lnTo>
                <a:lnTo>
                  <a:pt x="8930" y="383977"/>
                </a:lnTo>
                <a:lnTo>
                  <a:pt x="0" y="401836"/>
                </a:lnTo>
                <a:lnTo>
                  <a:pt x="0" y="410766"/>
                </a:lnTo>
                <a:lnTo>
                  <a:pt x="0" y="419695"/>
                </a:lnTo>
                <a:lnTo>
                  <a:pt x="8930" y="419695"/>
                </a:lnTo>
                <a:lnTo>
                  <a:pt x="8930" y="419695"/>
                </a:lnTo>
                <a:lnTo>
                  <a:pt x="17860" y="410766"/>
                </a:lnTo>
                <a:lnTo>
                  <a:pt x="26790" y="401836"/>
                </a:lnTo>
                <a:lnTo>
                  <a:pt x="35719" y="401836"/>
                </a:lnTo>
                <a:lnTo>
                  <a:pt x="35719" y="392906"/>
                </a:lnTo>
                <a:lnTo>
                  <a:pt x="44649" y="383977"/>
                </a:lnTo>
                <a:lnTo>
                  <a:pt x="44649" y="375047"/>
                </a:lnTo>
                <a:lnTo>
                  <a:pt x="53579" y="366117"/>
                </a:lnTo>
                <a:lnTo>
                  <a:pt x="53579" y="348258"/>
                </a:lnTo>
                <a:lnTo>
                  <a:pt x="62508" y="339328"/>
                </a:lnTo>
                <a:lnTo>
                  <a:pt x="71438" y="330399"/>
                </a:lnTo>
                <a:lnTo>
                  <a:pt x="71438" y="321469"/>
                </a:lnTo>
                <a:lnTo>
                  <a:pt x="71438" y="312539"/>
                </a:lnTo>
                <a:lnTo>
                  <a:pt x="71438" y="312539"/>
                </a:lnTo>
                <a:lnTo>
                  <a:pt x="80368" y="321469"/>
                </a:lnTo>
                <a:lnTo>
                  <a:pt x="80368" y="330399"/>
                </a:lnTo>
                <a:lnTo>
                  <a:pt x="80368" y="348258"/>
                </a:lnTo>
                <a:lnTo>
                  <a:pt x="89297" y="375047"/>
                </a:lnTo>
                <a:lnTo>
                  <a:pt x="89297" y="383977"/>
                </a:lnTo>
                <a:lnTo>
                  <a:pt x="98227" y="401836"/>
                </a:lnTo>
                <a:lnTo>
                  <a:pt x="107157" y="401836"/>
                </a:lnTo>
                <a:lnTo>
                  <a:pt x="116086" y="401836"/>
                </a:lnTo>
                <a:lnTo>
                  <a:pt x="125016" y="401836"/>
                </a:lnTo>
                <a:lnTo>
                  <a:pt x="142875" y="392906"/>
                </a:lnTo>
                <a:lnTo>
                  <a:pt x="151805" y="375047"/>
                </a:lnTo>
                <a:lnTo>
                  <a:pt x="169665" y="375047"/>
                </a:lnTo>
                <a:lnTo>
                  <a:pt x="178594" y="366117"/>
                </a:lnTo>
                <a:lnTo>
                  <a:pt x="187524" y="357188"/>
                </a:lnTo>
                <a:lnTo>
                  <a:pt x="196454" y="348258"/>
                </a:lnTo>
                <a:lnTo>
                  <a:pt x="214313" y="330399"/>
                </a:lnTo>
                <a:lnTo>
                  <a:pt x="223243" y="321469"/>
                </a:lnTo>
                <a:lnTo>
                  <a:pt x="232172" y="321469"/>
                </a:lnTo>
                <a:lnTo>
                  <a:pt x="241102" y="321469"/>
                </a:lnTo>
                <a:lnTo>
                  <a:pt x="241102" y="321469"/>
                </a:lnTo>
                <a:lnTo>
                  <a:pt x="250032" y="339328"/>
                </a:lnTo>
                <a:lnTo>
                  <a:pt x="258961" y="348258"/>
                </a:lnTo>
                <a:lnTo>
                  <a:pt x="258961" y="348258"/>
                </a:lnTo>
                <a:lnTo>
                  <a:pt x="267891" y="348258"/>
                </a:lnTo>
                <a:lnTo>
                  <a:pt x="285750" y="348258"/>
                </a:lnTo>
                <a:lnTo>
                  <a:pt x="303610" y="348258"/>
                </a:lnTo>
                <a:lnTo>
                  <a:pt x="321469" y="339328"/>
                </a:lnTo>
                <a:lnTo>
                  <a:pt x="339329" y="321469"/>
                </a:lnTo>
                <a:lnTo>
                  <a:pt x="366118" y="294680"/>
                </a:lnTo>
                <a:lnTo>
                  <a:pt x="375047" y="276820"/>
                </a:lnTo>
                <a:lnTo>
                  <a:pt x="392907" y="250031"/>
                </a:lnTo>
                <a:lnTo>
                  <a:pt x="401836" y="223242"/>
                </a:lnTo>
                <a:lnTo>
                  <a:pt x="419696" y="187524"/>
                </a:lnTo>
                <a:lnTo>
                  <a:pt x="428625" y="151805"/>
                </a:lnTo>
                <a:lnTo>
                  <a:pt x="437555" y="116086"/>
                </a:lnTo>
                <a:lnTo>
                  <a:pt x="446485" y="80367"/>
                </a:lnTo>
                <a:lnTo>
                  <a:pt x="446485" y="62508"/>
                </a:lnTo>
                <a:lnTo>
                  <a:pt x="446485" y="44649"/>
                </a:lnTo>
                <a:lnTo>
                  <a:pt x="437555" y="26789"/>
                </a:lnTo>
                <a:lnTo>
                  <a:pt x="428625" y="17859"/>
                </a:lnTo>
                <a:lnTo>
                  <a:pt x="419696" y="8930"/>
                </a:lnTo>
                <a:lnTo>
                  <a:pt x="401836" y="8930"/>
                </a:lnTo>
                <a:lnTo>
                  <a:pt x="392907" y="0"/>
                </a:lnTo>
                <a:lnTo>
                  <a:pt x="375047" y="0"/>
                </a:lnTo>
                <a:lnTo>
                  <a:pt x="357188" y="0"/>
                </a:lnTo>
                <a:lnTo>
                  <a:pt x="348258" y="0"/>
                </a:lnTo>
                <a:lnTo>
                  <a:pt x="330399" y="17859"/>
                </a:lnTo>
                <a:lnTo>
                  <a:pt x="321469" y="35719"/>
                </a:lnTo>
                <a:lnTo>
                  <a:pt x="312540" y="62508"/>
                </a:lnTo>
                <a:lnTo>
                  <a:pt x="303610" y="98227"/>
                </a:lnTo>
                <a:lnTo>
                  <a:pt x="303610" y="125016"/>
                </a:lnTo>
                <a:lnTo>
                  <a:pt x="312540" y="160734"/>
                </a:lnTo>
                <a:lnTo>
                  <a:pt x="312540" y="187524"/>
                </a:lnTo>
                <a:lnTo>
                  <a:pt x="321469" y="205383"/>
                </a:lnTo>
                <a:lnTo>
                  <a:pt x="339329" y="223242"/>
                </a:lnTo>
                <a:lnTo>
                  <a:pt x="348258" y="241102"/>
                </a:lnTo>
                <a:lnTo>
                  <a:pt x="366118" y="258961"/>
                </a:lnTo>
                <a:lnTo>
                  <a:pt x="383977" y="267891"/>
                </a:lnTo>
                <a:lnTo>
                  <a:pt x="392907" y="267891"/>
                </a:lnTo>
                <a:lnTo>
                  <a:pt x="410766" y="267891"/>
                </a:lnTo>
                <a:lnTo>
                  <a:pt x="410766" y="26789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964406" y="71437"/>
            <a:ext cx="44650" cy="1"/>
          </a:xfrm>
          <a:custGeom>
            <a:avLst/>
            <a:gdLst/>
            <a:ahLst/>
            <a:cxnLst/>
            <a:rect l="0" t="0" r="0" b="0"/>
            <a:pathLst>
              <a:path w="44650" h="1">
                <a:moveTo>
                  <a:pt x="44649" y="0"/>
                </a:moveTo>
                <a:lnTo>
                  <a:pt x="26789" y="0"/>
                </a:lnTo>
                <a:lnTo>
                  <a:pt x="17860" y="0"/>
                </a:lnTo>
                <a:lnTo>
                  <a:pt x="8930" y="0"/>
                </a:lnTo>
                <a:lnTo>
                  <a:pt x="8930" y="0"/>
                </a:lnTo>
                <a:lnTo>
                  <a:pt x="0" y="0"/>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971913808"/>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Golden Rule of Test-Driven Development</a:t>
            </a:r>
          </a:p>
        </p:txBody>
      </p:sp>
      <p:sp>
        <p:nvSpPr>
          <p:cNvPr id="3" name="Content Placeholder 2"/>
          <p:cNvSpPr>
            <a:spLocks noGrp="1"/>
          </p:cNvSpPr>
          <p:nvPr>
            <p:ph idx="1"/>
          </p:nvPr>
        </p:nvSpPr>
        <p:spPr/>
        <p:txBody>
          <a:bodyPr>
            <a:normAutofit/>
          </a:bodyPr>
          <a:lstStyle/>
          <a:p>
            <a:r>
              <a:rPr lang="en-US" dirty="0" smtClean="0"/>
              <a:t>Never </a:t>
            </a:r>
            <a:r>
              <a:rPr lang="en-US" dirty="0"/>
              <a:t>write new functionality without a failing test.</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50647281"/>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Think Local, Act Local</a:t>
            </a:r>
          </a:p>
        </p:txBody>
      </p:sp>
      <p:sp>
        <p:nvSpPr>
          <p:cNvPr id="3" name="Content Placeholder 2"/>
          <p:cNvSpPr>
            <a:spLocks noGrp="1"/>
          </p:cNvSpPr>
          <p:nvPr>
            <p:ph idx="1"/>
          </p:nvPr>
        </p:nvSpPr>
        <p:spPr/>
        <p:txBody>
          <a:bodyPr>
            <a:normAutofit/>
          </a:bodyPr>
          <a:lstStyle/>
          <a:p>
            <a:r>
              <a:rPr lang="en-US" dirty="0" smtClean="0"/>
              <a:t>“Refactoring </a:t>
            </a:r>
            <a:r>
              <a:rPr lang="en-US" dirty="0"/>
              <a:t>means changing the internal structure of an existing body of code without changing its behavior. </a:t>
            </a:r>
            <a:endParaRPr lang="en-US" dirty="0" smtClean="0"/>
          </a:p>
          <a:p>
            <a:r>
              <a:rPr lang="en-US" dirty="0" smtClean="0"/>
              <a:t>The </a:t>
            </a:r>
            <a:r>
              <a:rPr lang="en-US" dirty="0"/>
              <a:t>point is to improve the code so that it’s a better representation of the features it implements, making it more maintainable.</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4260767570"/>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28" y="2105024"/>
            <a:ext cx="8512472" cy="336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253770"/>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Coupling and Cohesion</a:t>
            </a:r>
          </a:p>
        </p:txBody>
      </p:sp>
      <p:sp>
        <p:nvSpPr>
          <p:cNvPr id="3" name="Content Placeholder 2"/>
          <p:cNvSpPr>
            <a:spLocks noGrp="1"/>
          </p:cNvSpPr>
          <p:nvPr>
            <p:ph idx="1"/>
          </p:nvPr>
        </p:nvSpPr>
        <p:spPr/>
        <p:txBody>
          <a:bodyPr>
            <a:normAutofit/>
          </a:bodyPr>
          <a:lstStyle/>
          <a:p>
            <a:r>
              <a:rPr lang="en-US" dirty="0" smtClean="0"/>
              <a:t>Coupling </a:t>
            </a:r>
            <a:r>
              <a:rPr lang="en-US" dirty="0"/>
              <a:t>and cohesion are metrics that (roughly) describe how easy it will be to change the behavior of some code. </a:t>
            </a:r>
            <a:endParaRPr lang="en-US" dirty="0" smtClean="0"/>
          </a:p>
          <a:p>
            <a:r>
              <a:rPr lang="en-US" dirty="0" smtClean="0"/>
              <a:t>They </a:t>
            </a:r>
            <a:r>
              <a:rPr lang="en-US" dirty="0"/>
              <a:t>were described by Larry Constantine in [Yourdon79]. </a:t>
            </a:r>
            <a:endParaRPr lang="en-US" dirty="0" smtClean="0"/>
          </a:p>
          <a:p>
            <a:r>
              <a:rPr lang="en-US" dirty="0" smtClean="0"/>
              <a:t>Elements </a:t>
            </a:r>
            <a:r>
              <a:rPr lang="en-US" dirty="0"/>
              <a:t>are coupled if a change in one forces a change in</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837973473"/>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oupling</a:t>
            </a:r>
            <a:endParaRPr lang="en-US" dirty="0"/>
          </a:p>
        </p:txBody>
      </p:sp>
      <p:sp>
        <p:nvSpPr>
          <p:cNvPr id="3" name="Content Placeholder 2"/>
          <p:cNvSpPr>
            <a:spLocks noGrp="1"/>
          </p:cNvSpPr>
          <p:nvPr>
            <p:ph idx="1"/>
          </p:nvPr>
        </p:nvSpPr>
        <p:spPr/>
        <p:txBody>
          <a:bodyPr>
            <a:normAutofit/>
          </a:bodyPr>
          <a:lstStyle/>
          <a:p>
            <a:r>
              <a:rPr lang="en-US" dirty="0"/>
              <a:t>Elements are coupled if a change in one forces a change </a:t>
            </a:r>
            <a:r>
              <a:rPr lang="en-US" dirty="0" smtClean="0"/>
              <a:t>in the other</a:t>
            </a:r>
            <a:endParaRPr lang="en-US" dirty="0"/>
          </a:p>
          <a:p>
            <a:r>
              <a:rPr lang="en-US" dirty="0"/>
              <a:t>For example, if two classes inherit from a common parent, then a change in one class might require a change in the other.</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678540521"/>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a:t>
            </a:r>
            <a:endParaRPr lang="en-US" dirty="0"/>
          </a:p>
        </p:txBody>
      </p:sp>
      <p:sp>
        <p:nvSpPr>
          <p:cNvPr id="3" name="Content Placeholder 2"/>
          <p:cNvSpPr>
            <a:spLocks noGrp="1"/>
          </p:cNvSpPr>
          <p:nvPr>
            <p:ph idx="1"/>
          </p:nvPr>
        </p:nvSpPr>
        <p:spPr/>
        <p:txBody>
          <a:bodyPr>
            <a:normAutofit/>
          </a:bodyPr>
          <a:lstStyle/>
          <a:p>
            <a:r>
              <a:rPr lang="en-US" dirty="0" smtClean="0"/>
              <a:t>Cohesion </a:t>
            </a:r>
            <a:r>
              <a:rPr lang="en-US" dirty="0"/>
              <a:t>is a measure of whether its responsibilities form a meaningful unit. </a:t>
            </a:r>
            <a:endParaRPr lang="en-US" dirty="0" smtClean="0"/>
          </a:p>
          <a:p>
            <a:r>
              <a:rPr lang="en-US" dirty="0" smtClean="0"/>
              <a:t>For </a:t>
            </a:r>
            <a:r>
              <a:rPr lang="en-US" dirty="0"/>
              <a:t>example, a class that parses both dates and URLs is not coherent, because they’re unrelated concepts.</a:t>
            </a:r>
          </a:p>
          <a:p>
            <a:pPr marL="0" indent="0">
              <a:buNone/>
            </a:pP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5646513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sz="3600" dirty="0" smtClean="0"/>
              <a:t>What isn’t a Unit Test (Michael Feathers) </a:t>
            </a:r>
            <a:endParaRPr lang="en-US" sz="3600" dirty="0"/>
          </a:p>
        </p:txBody>
      </p:sp>
      <p:sp>
        <p:nvSpPr>
          <p:cNvPr id="3" name="Content Placeholder 2"/>
          <p:cNvSpPr>
            <a:spLocks noGrp="1"/>
          </p:cNvSpPr>
          <p:nvPr>
            <p:ph idx="1"/>
          </p:nvPr>
        </p:nvSpPr>
        <p:spPr/>
        <p:txBody>
          <a:bodyPr>
            <a:normAutofit/>
          </a:bodyPr>
          <a:lstStyle/>
          <a:p>
            <a:r>
              <a:rPr lang="en-US" dirty="0"/>
              <a:t>A test is not a unit test if</a:t>
            </a:r>
            <a:r>
              <a:rPr lang="en-US" dirty="0" smtClean="0"/>
              <a:t>:</a:t>
            </a:r>
          </a:p>
          <a:p>
            <a:pPr lvl="1"/>
            <a:r>
              <a:rPr lang="en-US" dirty="0" smtClean="0"/>
              <a:t>It </a:t>
            </a:r>
            <a:r>
              <a:rPr lang="en-US" dirty="0"/>
              <a:t>talks to the database</a:t>
            </a:r>
          </a:p>
          <a:p>
            <a:pPr lvl="1"/>
            <a:r>
              <a:rPr lang="en-US" dirty="0"/>
              <a:t>It communicates across the network</a:t>
            </a:r>
          </a:p>
          <a:p>
            <a:pPr lvl="1"/>
            <a:r>
              <a:rPr lang="en-US" dirty="0"/>
              <a:t>It touches the file system</a:t>
            </a:r>
          </a:p>
          <a:p>
            <a:pPr lvl="1"/>
            <a:r>
              <a:rPr lang="en-US" dirty="0"/>
              <a:t>It can't run at the same time as any of your other unit tests</a:t>
            </a:r>
          </a:p>
          <a:p>
            <a:pPr lvl="1"/>
            <a:r>
              <a:rPr lang="en-US" dirty="0"/>
              <a:t>You have to do special things to your environment (such as editing </a:t>
            </a:r>
            <a:r>
              <a:rPr lang="en-US" dirty="0" err="1"/>
              <a:t>config</a:t>
            </a:r>
            <a:r>
              <a:rPr lang="en-US" dirty="0"/>
              <a:t> files) to run it.</a:t>
            </a:r>
          </a:p>
          <a:p>
            <a:endParaRPr lang="en-US" dirty="0"/>
          </a:p>
        </p:txBody>
      </p:sp>
      <p:sp>
        <p:nvSpPr>
          <p:cNvPr id="4" name="Footer Placeholder 3"/>
          <p:cNvSpPr>
            <a:spLocks noGrp="1"/>
          </p:cNvSpPr>
          <p:nvPr>
            <p:ph type="ftr" sz="quarter" idx="4294967295"/>
          </p:nvPr>
        </p:nvSpPr>
        <p:spPr>
          <a:xfrm>
            <a:off x="1828800" y="6324600"/>
            <a:ext cx="4648200" cy="365125"/>
          </a:xfrm>
          <a:prstGeom prst="rect">
            <a:avLst/>
          </a:prstGeom>
        </p:spPr>
        <p:txBody>
          <a:bodyPr/>
          <a:lstStyle/>
          <a:p>
            <a:r>
              <a:rPr lang="en-US" sz="1600" b="1" dirty="0"/>
              <a:t>http://www.theserverside.com/news/thread.tss?thread_id=36502</a:t>
            </a:r>
            <a:endParaRPr lang="en-US" sz="1600" b="1"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8</a:t>
            </a:fld>
            <a:endParaRPr lang="en-US"/>
          </a:p>
        </p:txBody>
      </p:sp>
    </p:spTree>
    <p:extLst>
      <p:ext uri="{BB962C8B-B14F-4D97-AF65-F5344CB8AC3E}">
        <p14:creationId xmlns:p14="http://schemas.microsoft.com/office/powerpoint/2010/main" val="737374103"/>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 </a:t>
            </a:r>
            <a:endParaRPr lang="en-US" dirty="0"/>
          </a:p>
        </p:txBody>
      </p:sp>
      <p:sp>
        <p:nvSpPr>
          <p:cNvPr id="3" name="Content Placeholder 2"/>
          <p:cNvSpPr>
            <a:spLocks noGrp="1"/>
          </p:cNvSpPr>
          <p:nvPr>
            <p:ph idx="1"/>
          </p:nvPr>
        </p:nvSpPr>
        <p:spPr/>
        <p:txBody>
          <a:bodyPr>
            <a:normAutofit/>
          </a:bodyPr>
          <a:lstStyle/>
          <a:p>
            <a:r>
              <a:rPr lang="en-US" dirty="0"/>
              <a:t>Music is the space between the notes. —Claude Debussy</a:t>
            </a:r>
          </a:p>
          <a:p>
            <a:r>
              <a:rPr lang="en-US" dirty="0" smtClean="0"/>
              <a:t>The </a:t>
            </a:r>
            <a:r>
              <a:rPr lang="en-US" dirty="0"/>
              <a:t>big idea is “messaging” [...] The key in making </a:t>
            </a:r>
            <a:r>
              <a:rPr lang="en-US" dirty="0" smtClean="0"/>
              <a:t>great and </a:t>
            </a:r>
            <a:r>
              <a:rPr lang="en-US" dirty="0" err="1"/>
              <a:t>growable</a:t>
            </a:r>
            <a:r>
              <a:rPr lang="en-US" dirty="0"/>
              <a:t> systems is much more to design how its modules communicate rather than what their internal properties and behaviors should be</a:t>
            </a:r>
            <a:r>
              <a:rPr lang="en-US" dirty="0" smtClean="0"/>
              <a:t>. - </a:t>
            </a:r>
            <a:r>
              <a:rPr lang="en-US" dirty="0"/>
              <a:t>Alan Kay </a:t>
            </a:r>
            <a:r>
              <a:rPr lang="en-US" dirty="0" smtClean="0"/>
              <a:t>[1998] </a:t>
            </a:r>
            <a:endParaRPr lang="en-US" dirty="0"/>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867666272"/>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An object communicates by messages:</a:t>
            </a:r>
          </a:p>
          <a:p>
            <a:endParaRPr lang="en-US" dirty="0"/>
          </a:p>
          <a:p>
            <a:r>
              <a:rPr lang="en-US" dirty="0"/>
              <a:t>An object-oriented system is a web of collaborating objects. </a:t>
            </a:r>
            <a:endParaRPr lang="en-US" dirty="0" smtClean="0"/>
          </a:p>
          <a:p>
            <a:endParaRPr lang="en-US" dirty="0"/>
          </a:p>
          <a:p>
            <a:r>
              <a:rPr lang="en-US" dirty="0" smtClean="0"/>
              <a:t>A </a:t>
            </a:r>
            <a:r>
              <a:rPr lang="en-US" dirty="0"/>
              <a:t>system is built by creating objects and plugging them together so that they can send messages to one another.</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83517685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Man is a tool-using animal. Without tools he is nothing, with tools he is all. —Thomas Carlyle</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150530184"/>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NUnit</a:t>
            </a:r>
            <a:r>
              <a:rPr lang="en-US" dirty="0"/>
              <a:t> Behaves Differently from </a:t>
            </a:r>
            <a:r>
              <a:rPr lang="en-US" dirty="0" err="1" smtClean="0"/>
              <a:t>JUnit</a:t>
            </a:r>
            <a:endParaRPr lang="en-US" dirty="0"/>
          </a:p>
        </p:txBody>
      </p:sp>
      <p:sp>
        <p:nvSpPr>
          <p:cNvPr id="3" name="Content Placeholder 2"/>
          <p:cNvSpPr>
            <a:spLocks noGrp="1"/>
          </p:cNvSpPr>
          <p:nvPr>
            <p:ph idx="1"/>
          </p:nvPr>
        </p:nvSpPr>
        <p:spPr/>
        <p:txBody>
          <a:bodyPr>
            <a:normAutofit/>
          </a:bodyPr>
          <a:lstStyle/>
          <a:p>
            <a:endParaRPr lang="en-US" dirty="0"/>
          </a:p>
          <a:p>
            <a:r>
              <a:rPr lang="en-US" dirty="0" err="1"/>
              <a:t>.Net</a:t>
            </a:r>
            <a:r>
              <a:rPr lang="en-US" dirty="0"/>
              <a:t> should note that </a:t>
            </a:r>
            <a:r>
              <a:rPr lang="en-US" dirty="0" err="1"/>
              <a:t>NUnit</a:t>
            </a:r>
            <a:r>
              <a:rPr lang="en-US" dirty="0"/>
              <a:t> reuses the same instance of the test object for all the test methods, </a:t>
            </a:r>
            <a:endParaRPr lang="en-US" dirty="0" smtClean="0"/>
          </a:p>
          <a:p>
            <a:r>
              <a:rPr lang="en-US" dirty="0" smtClean="0"/>
              <a:t>so </a:t>
            </a:r>
            <a:r>
              <a:rPr lang="en-US" dirty="0"/>
              <a:t>any values that might change must either be reset in [Setup] and [</a:t>
            </a:r>
            <a:r>
              <a:rPr lang="en-US" dirty="0" err="1"/>
              <a:t>TearDown</a:t>
            </a:r>
            <a:r>
              <a:rPr lang="en-US" dirty="0"/>
              <a:t>] methods (if they’re fields) or made local to the test method.</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4287294368"/>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n-US" dirty="0"/>
              <a:t>F</a:t>
            </a:r>
            <a:r>
              <a:rPr lang="en-US" dirty="0" smtClean="0"/>
              <a:t>ixtures</a:t>
            </a:r>
            <a:endParaRPr lang="en-US" dirty="0"/>
          </a:p>
        </p:txBody>
      </p:sp>
      <p:sp>
        <p:nvSpPr>
          <p:cNvPr id="3" name="Content Placeholder 2"/>
          <p:cNvSpPr>
            <a:spLocks noGrp="1"/>
          </p:cNvSpPr>
          <p:nvPr>
            <p:ph idx="1"/>
          </p:nvPr>
        </p:nvSpPr>
        <p:spPr/>
        <p:txBody>
          <a:bodyPr>
            <a:normAutofit/>
          </a:bodyPr>
          <a:lstStyle/>
          <a:p>
            <a:r>
              <a:rPr lang="en-US" dirty="0" smtClean="0"/>
              <a:t>A test </a:t>
            </a:r>
            <a:r>
              <a:rPr lang="en-US" dirty="0"/>
              <a:t>fixture is the fixed state that exists at the start of a test. </a:t>
            </a:r>
            <a:endParaRPr lang="en-US" dirty="0" smtClean="0"/>
          </a:p>
          <a:p>
            <a:r>
              <a:rPr lang="en-US" dirty="0" smtClean="0"/>
              <a:t>A </a:t>
            </a:r>
            <a:r>
              <a:rPr lang="en-US" dirty="0"/>
              <a:t>test fixture ensures that a test is repeatable— </a:t>
            </a:r>
            <a:endParaRPr lang="en-US" dirty="0" smtClean="0"/>
          </a:p>
          <a:p>
            <a:pPr lvl="1"/>
            <a:r>
              <a:rPr lang="en-US" dirty="0" smtClean="0"/>
              <a:t>every </a:t>
            </a:r>
            <a:r>
              <a:rPr lang="en-US" dirty="0"/>
              <a:t>time a test is run it starts in the same state so it should produce the same results.</a:t>
            </a:r>
          </a:p>
          <a:p>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2740015126"/>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Test Fixture Example</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0" indent="0">
              <a:buNone/>
            </a:pPr>
            <a:r>
              <a:rPr lang="en-US" dirty="0"/>
              <a:t>public class </a:t>
            </a:r>
            <a:r>
              <a:rPr lang="en-US" dirty="0" err="1"/>
              <a:t>CatalogTest</a:t>
            </a:r>
            <a:r>
              <a:rPr lang="en-US" dirty="0"/>
              <a:t> {     </a:t>
            </a:r>
            <a:endParaRPr lang="en-US" dirty="0" smtClean="0"/>
          </a:p>
          <a:p>
            <a:pPr marL="0" indent="0">
              <a:buNone/>
            </a:pPr>
            <a:r>
              <a:rPr lang="en-US" dirty="0" smtClean="0"/>
              <a:t>final </a:t>
            </a:r>
            <a:r>
              <a:rPr lang="en-US" dirty="0"/>
              <a:t>Catalog </a:t>
            </a:r>
            <a:r>
              <a:rPr lang="en-US" dirty="0" err="1"/>
              <a:t>catalog</a:t>
            </a:r>
            <a:r>
              <a:rPr lang="en-US" dirty="0"/>
              <a:t> = new Catalog();     </a:t>
            </a:r>
            <a:endParaRPr lang="en-US" dirty="0" smtClean="0"/>
          </a:p>
          <a:p>
            <a:pPr marL="0" indent="0">
              <a:buNone/>
            </a:pPr>
            <a:r>
              <a:rPr lang="en-US" dirty="0" smtClean="0"/>
              <a:t>final </a:t>
            </a:r>
            <a:r>
              <a:rPr lang="en-US" dirty="0"/>
              <a:t>Entry </a:t>
            </a:r>
            <a:r>
              <a:rPr lang="en-US" dirty="0" err="1"/>
              <a:t>entry</a:t>
            </a:r>
            <a:r>
              <a:rPr lang="en-US" dirty="0"/>
              <a:t> = new Entry(" fish", "chips");    </a:t>
            </a:r>
            <a:endParaRPr lang="en-US" dirty="0" smtClean="0"/>
          </a:p>
          <a:p>
            <a:pPr marL="0" indent="0">
              <a:buNone/>
            </a:pPr>
            <a:r>
              <a:rPr lang="en-US" dirty="0" smtClean="0"/>
              <a:t>@ </a:t>
            </a:r>
            <a:r>
              <a:rPr lang="en-US" dirty="0"/>
              <a:t>Before public void </a:t>
            </a:r>
            <a:r>
              <a:rPr lang="en-US" dirty="0" err="1"/>
              <a:t>fillTheCatalog</a:t>
            </a:r>
            <a:r>
              <a:rPr lang="en-US" dirty="0" smtClean="0"/>
              <a:t>(){ </a:t>
            </a:r>
            <a:r>
              <a:rPr lang="en-US" dirty="0"/>
              <a:t>        </a:t>
            </a:r>
            <a:endParaRPr lang="en-US" dirty="0" smtClean="0"/>
          </a:p>
          <a:p>
            <a:pPr marL="0" indent="0">
              <a:buNone/>
            </a:pPr>
            <a:r>
              <a:rPr lang="en-US" dirty="0"/>
              <a:t>	</a:t>
            </a:r>
            <a:r>
              <a:rPr lang="en-US" dirty="0" err="1" smtClean="0"/>
              <a:t>catalog.add</a:t>
            </a:r>
            <a:r>
              <a:rPr lang="en-US" dirty="0"/>
              <a:t>( entry);    </a:t>
            </a:r>
            <a:endParaRPr lang="en-US" dirty="0" smtClean="0"/>
          </a:p>
          <a:p>
            <a:pPr marL="0" indent="0">
              <a:buNone/>
            </a:pPr>
            <a:r>
              <a:rPr lang="en-US" dirty="0" smtClean="0"/>
              <a:t>} </a:t>
            </a:r>
            <a:r>
              <a:rPr lang="en-US" dirty="0"/>
              <a:t>   </a:t>
            </a:r>
            <a:endParaRPr lang="en-US" dirty="0" smtClean="0"/>
          </a:p>
          <a:p>
            <a:pPr marL="0" indent="0">
              <a:buNone/>
            </a:pPr>
            <a:r>
              <a:rPr lang="en-US" dirty="0" smtClean="0"/>
              <a:t>@ </a:t>
            </a:r>
            <a:r>
              <a:rPr lang="en-US" dirty="0"/>
              <a:t>Test public void </a:t>
            </a:r>
            <a:r>
              <a:rPr lang="en-US" dirty="0" err="1"/>
              <a:t>containsAnAddedEntry</a:t>
            </a:r>
            <a:r>
              <a:rPr lang="en-US" dirty="0"/>
              <a:t>() {         </a:t>
            </a:r>
            <a:endParaRPr lang="en-US" dirty="0" smtClean="0"/>
          </a:p>
          <a:p>
            <a:pPr marL="0" indent="0">
              <a:buNone/>
            </a:pPr>
            <a:r>
              <a:rPr lang="en-US" dirty="0"/>
              <a:t>	</a:t>
            </a:r>
            <a:r>
              <a:rPr lang="en-US" dirty="0" err="1" smtClean="0"/>
              <a:t>assertTrue</a:t>
            </a:r>
            <a:r>
              <a:rPr lang="en-US" dirty="0"/>
              <a:t>( </a:t>
            </a:r>
            <a:r>
              <a:rPr lang="en-US" dirty="0" err="1"/>
              <a:t>catalog.contains</a:t>
            </a:r>
            <a:r>
              <a:rPr lang="en-US" dirty="0"/>
              <a:t>( entry));    </a:t>
            </a:r>
            <a:endParaRPr lang="en-US" dirty="0" smtClean="0"/>
          </a:p>
          <a:p>
            <a:pPr marL="0" indent="0">
              <a:buNone/>
            </a:pPr>
            <a:r>
              <a:rPr lang="en-US" dirty="0" smtClean="0"/>
              <a:t>} </a:t>
            </a:r>
            <a:r>
              <a:rPr lang="en-US" dirty="0"/>
              <a:t>   </a:t>
            </a:r>
            <a:endParaRPr lang="en-US" dirty="0" smtClean="0"/>
          </a:p>
          <a:p>
            <a:pPr marL="0" indent="0">
              <a:buNone/>
            </a:pPr>
            <a:r>
              <a:rPr lang="en-US" dirty="0" smtClean="0"/>
              <a:t>@ </a:t>
            </a:r>
            <a:r>
              <a:rPr lang="en-US" dirty="0"/>
              <a:t>Test public void </a:t>
            </a:r>
            <a:r>
              <a:rPr lang="en-US" dirty="0" err="1"/>
              <a:t>indexesEntriesByName</a:t>
            </a:r>
            <a:r>
              <a:rPr lang="en-US" dirty="0"/>
              <a:t>() {         </a:t>
            </a:r>
          </a:p>
          <a:p>
            <a:pPr marL="0" indent="0">
              <a:buNone/>
            </a:pPr>
            <a:r>
              <a:rPr lang="en-US" dirty="0" smtClean="0"/>
              <a:t>	</a:t>
            </a:r>
            <a:r>
              <a:rPr lang="en-US" dirty="0" err="1" smtClean="0"/>
              <a:t>assertEquals</a:t>
            </a:r>
            <a:r>
              <a:rPr lang="en-US" dirty="0"/>
              <a:t>( </a:t>
            </a:r>
            <a:r>
              <a:rPr lang="en-US" dirty="0" err="1"/>
              <a:t>equalTo</a:t>
            </a:r>
            <a:r>
              <a:rPr lang="en-US" dirty="0"/>
              <a:t>( entry</a:t>
            </a:r>
            <a:r>
              <a:rPr lang="en-US" dirty="0" smtClean="0"/>
              <a:t>),</a:t>
            </a:r>
            <a:r>
              <a:rPr lang="en-US" dirty="0"/>
              <a:t> </a:t>
            </a:r>
            <a:r>
              <a:rPr lang="en-US" dirty="0" err="1"/>
              <a:t>catalog.entryFor</a:t>
            </a:r>
            <a:r>
              <a:rPr lang="en-US" dirty="0"/>
              <a:t>(" fish")); </a:t>
            </a:r>
          </a:p>
          <a:p>
            <a:pPr marL="0" indent="0">
              <a:buNone/>
            </a:pP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1457994027"/>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447800"/>
            <a:ext cx="8763000" cy="5091112"/>
          </a:xfrm>
        </p:spPr>
        <p:txBody>
          <a:bodyPr>
            <a:normAutofit fontScale="92500" lnSpcReduction="20000"/>
          </a:bodyPr>
          <a:lstStyle/>
          <a:p>
            <a:pPr marL="0" indent="0">
              <a:buNone/>
            </a:pPr>
            <a:r>
              <a:rPr lang="en-US" sz="3000" dirty="0"/>
              <a:t>        </a:t>
            </a:r>
            <a:endParaRPr lang="en-US" sz="3000" dirty="0" smtClean="0"/>
          </a:p>
          <a:p>
            <a:pPr marL="0" indent="0">
              <a:buNone/>
            </a:pPr>
            <a:r>
              <a:rPr lang="en-US" sz="3000" dirty="0" err="1" smtClean="0"/>
              <a:t>assertNull</a:t>
            </a:r>
            <a:r>
              <a:rPr lang="en-US" sz="3000" dirty="0"/>
              <a:t>( </a:t>
            </a:r>
            <a:r>
              <a:rPr lang="en-US" sz="3000" dirty="0" err="1"/>
              <a:t>catalog.entryFor</a:t>
            </a:r>
            <a:r>
              <a:rPr lang="en-US" sz="3000" dirty="0"/>
              <a:t>(" missing name"));    </a:t>
            </a:r>
            <a:endParaRPr lang="en-US" sz="3000" dirty="0" smtClean="0"/>
          </a:p>
          <a:p>
            <a:pPr marL="0" indent="0">
              <a:buNone/>
            </a:pPr>
            <a:r>
              <a:rPr lang="en-US" sz="3000" dirty="0" smtClean="0"/>
              <a:t>} </a:t>
            </a:r>
            <a:r>
              <a:rPr lang="en-US" sz="3000" dirty="0"/>
              <a:t>   </a:t>
            </a:r>
            <a:endParaRPr lang="en-US" sz="3000" dirty="0" smtClean="0"/>
          </a:p>
          <a:p>
            <a:pPr marL="0" indent="0">
              <a:buNone/>
            </a:pPr>
            <a:r>
              <a:rPr lang="en-US" sz="3000" dirty="0" smtClean="0"/>
              <a:t>@ </a:t>
            </a:r>
            <a:r>
              <a:rPr lang="en-US" sz="3000" dirty="0"/>
              <a:t>Test( expected </a:t>
            </a:r>
            <a:r>
              <a:rPr lang="en-US" sz="3000" dirty="0" smtClean="0"/>
              <a:t>= </a:t>
            </a:r>
            <a:r>
              <a:rPr lang="en-US" sz="3000" dirty="0" err="1" smtClean="0"/>
              <a:t>IllegalArgumentException.class</a:t>
            </a:r>
            <a:r>
              <a:rPr lang="en-US" sz="3000" dirty="0"/>
              <a:t>)     </a:t>
            </a:r>
            <a:endParaRPr lang="en-US" sz="3000" dirty="0" smtClean="0"/>
          </a:p>
          <a:p>
            <a:pPr marL="0" indent="0">
              <a:buNone/>
            </a:pPr>
            <a:r>
              <a:rPr lang="en-US" sz="3000" dirty="0" smtClean="0"/>
              <a:t>public </a:t>
            </a:r>
            <a:r>
              <a:rPr lang="en-US" sz="3000" dirty="0"/>
              <a:t>void </a:t>
            </a:r>
            <a:r>
              <a:rPr lang="en-US" sz="3000" dirty="0" err="1"/>
              <a:t>cannotAddTwoEntriesWithTheSameName</a:t>
            </a:r>
            <a:r>
              <a:rPr lang="en-US" sz="3000" dirty="0"/>
              <a:t>() {         </a:t>
            </a:r>
            <a:endParaRPr lang="en-US" sz="3000" dirty="0" smtClean="0"/>
          </a:p>
          <a:p>
            <a:pPr marL="0" indent="0">
              <a:buNone/>
            </a:pPr>
            <a:r>
              <a:rPr lang="en-US" sz="3000" dirty="0" smtClean="0"/>
              <a:t>	</a:t>
            </a:r>
            <a:r>
              <a:rPr lang="en-US" sz="3000" dirty="0" err="1" smtClean="0"/>
              <a:t>catalog.add</a:t>
            </a:r>
            <a:r>
              <a:rPr lang="en-US" sz="3000" dirty="0"/>
              <a:t>( new Entry(" fish", "peas");    </a:t>
            </a:r>
            <a:endParaRPr lang="en-US" sz="3000" dirty="0" smtClean="0"/>
          </a:p>
          <a:p>
            <a:pPr marL="0" indent="0">
              <a:buNone/>
            </a:pPr>
            <a:r>
              <a:rPr lang="en-US" sz="3000" dirty="0" smtClean="0"/>
              <a:t>} </a:t>
            </a:r>
          </a:p>
          <a:p>
            <a:pPr marL="0" indent="0">
              <a:buNone/>
            </a:pPr>
            <a:r>
              <a:rPr lang="en-US" sz="3000" dirty="0" smtClean="0"/>
              <a:t>}</a:t>
            </a:r>
            <a:endParaRPr lang="en-US" sz="3000" dirty="0"/>
          </a:p>
          <a:p>
            <a:pPr marL="0" indent="0">
              <a:buNone/>
            </a:pPr>
            <a:endParaRPr lang="en-US" dirty="0"/>
          </a:p>
        </p:txBody>
      </p:sp>
      <p:sp>
        <p:nvSpPr>
          <p:cNvPr id="5" name="Footer Placeholder 3"/>
          <p:cNvSpPr txBox="1">
            <a:spLocks/>
          </p:cNvSpPr>
          <p:nvPr/>
        </p:nvSpPr>
        <p:spPr>
          <a:xfrm>
            <a:off x="2362200" y="6356350"/>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Freeman, Steve; Pryce, Nat (2009-10-12). Growing Object-Oriented Software, Guided by Tests</a:t>
            </a:r>
          </a:p>
        </p:txBody>
      </p:sp>
    </p:spTree>
    <p:extLst>
      <p:ext uri="{BB962C8B-B14F-4D97-AF65-F5344CB8AC3E}">
        <p14:creationId xmlns:p14="http://schemas.microsoft.com/office/powerpoint/2010/main" val="41107827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 with no Collaborators</a:t>
            </a:r>
            <a:endParaRPr lang="en-US" dirty="0"/>
          </a:p>
        </p:txBody>
      </p:sp>
      <p:sp>
        <p:nvSpPr>
          <p:cNvPr id="3" name="Content Placeholder 2"/>
          <p:cNvSpPr>
            <a:spLocks noGrp="1"/>
          </p:cNvSpPr>
          <p:nvPr>
            <p:ph idx="1"/>
          </p:nvPr>
        </p:nvSpPr>
        <p:spPr/>
        <p:txBody>
          <a:bodyPr/>
          <a:lstStyle/>
          <a:p>
            <a:r>
              <a:rPr lang="en-US" dirty="0" smtClean="0"/>
              <a:t>Actually Unit tests for which the SUT (system under test) has no collaborators</a:t>
            </a:r>
          </a:p>
          <a:p>
            <a:r>
              <a:rPr lang="en-US" dirty="0" smtClean="0"/>
              <a:t>Ridiculous!, of course in most cases</a:t>
            </a:r>
          </a:p>
          <a:p>
            <a:pPr lvl="1"/>
            <a:r>
              <a:rPr lang="en-US" dirty="0" smtClean="0"/>
              <a:t>We will eventually use stubs to ensure testing insolation</a:t>
            </a:r>
          </a:p>
          <a:p>
            <a:pPr lvl="1"/>
            <a:r>
              <a:rPr lang="en-US" dirty="0" smtClean="0"/>
              <a:t>But for now let’s us focus the discussion</a:t>
            </a:r>
            <a:endParaRPr lang="en-US" dirty="0"/>
          </a:p>
        </p:txBody>
      </p:sp>
      <p:sp>
        <p:nvSpPr>
          <p:cNvPr id="4" name="Footer Placeholder 3"/>
          <p:cNvSpPr>
            <a:spLocks noGrp="1"/>
          </p:cNvSpPr>
          <p:nvPr>
            <p:ph type="ftr" sz="quarter" idx="4294967295"/>
          </p:nvPr>
        </p:nvSpPr>
        <p:spPr>
          <a:xfrm>
            <a:off x="3429000" y="6356350"/>
            <a:ext cx="2895600" cy="365125"/>
          </a:xfrm>
          <a:prstGeom prst="rect">
            <a:avLst/>
          </a:prstGeom>
        </p:spPr>
        <p:txBody>
          <a:bodyPr/>
          <a:lstStyle/>
          <a:p>
            <a:endParaRPr lang="en-US"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EA4A088-014F-4063-A783-67FAA4BA51CC}" type="slidenum">
              <a:rPr lang="en-US" smtClean="0"/>
              <a:t>9</a:t>
            </a:fld>
            <a:endParaRPr lang="en-US"/>
          </a:p>
        </p:txBody>
      </p:sp>
      <p:sp>
        <p:nvSpPr>
          <p:cNvPr id="6" name="Freeform 5"/>
          <p:cNvSpPr/>
          <p:nvPr/>
        </p:nvSpPr>
        <p:spPr bwMode="auto">
          <a:xfrm>
            <a:off x="6813352" y="2411015"/>
            <a:ext cx="116087" cy="714376"/>
          </a:xfrm>
          <a:custGeom>
            <a:avLst/>
            <a:gdLst/>
            <a:ahLst/>
            <a:cxnLst/>
            <a:rect l="0" t="0" r="0" b="0"/>
            <a:pathLst>
              <a:path w="116087" h="714376">
                <a:moveTo>
                  <a:pt x="107156" y="17860"/>
                </a:moveTo>
                <a:lnTo>
                  <a:pt x="107156" y="8930"/>
                </a:lnTo>
                <a:lnTo>
                  <a:pt x="107156" y="8930"/>
                </a:lnTo>
                <a:lnTo>
                  <a:pt x="107156" y="8930"/>
                </a:lnTo>
                <a:lnTo>
                  <a:pt x="107156" y="8930"/>
                </a:lnTo>
                <a:lnTo>
                  <a:pt x="107156" y="8930"/>
                </a:lnTo>
                <a:lnTo>
                  <a:pt x="116086" y="0"/>
                </a:lnTo>
                <a:lnTo>
                  <a:pt x="116086" y="0"/>
                </a:lnTo>
                <a:lnTo>
                  <a:pt x="116086" y="0"/>
                </a:lnTo>
                <a:lnTo>
                  <a:pt x="116086" y="0"/>
                </a:lnTo>
                <a:lnTo>
                  <a:pt x="107156" y="0"/>
                </a:lnTo>
                <a:lnTo>
                  <a:pt x="107156" y="8930"/>
                </a:lnTo>
                <a:lnTo>
                  <a:pt x="107156" y="17860"/>
                </a:lnTo>
                <a:lnTo>
                  <a:pt x="98226" y="44649"/>
                </a:lnTo>
                <a:lnTo>
                  <a:pt x="89296" y="89298"/>
                </a:lnTo>
                <a:lnTo>
                  <a:pt x="71437" y="160735"/>
                </a:lnTo>
                <a:lnTo>
                  <a:pt x="53578" y="241102"/>
                </a:lnTo>
                <a:lnTo>
                  <a:pt x="44648" y="339329"/>
                </a:lnTo>
                <a:lnTo>
                  <a:pt x="26789" y="437555"/>
                </a:lnTo>
                <a:lnTo>
                  <a:pt x="8929" y="526852"/>
                </a:lnTo>
                <a:lnTo>
                  <a:pt x="0" y="607219"/>
                </a:lnTo>
                <a:lnTo>
                  <a:pt x="0" y="660797"/>
                </a:lnTo>
                <a:lnTo>
                  <a:pt x="0" y="696516"/>
                </a:lnTo>
                <a:lnTo>
                  <a:pt x="0" y="714375"/>
                </a:lnTo>
                <a:lnTo>
                  <a:pt x="0" y="714375"/>
                </a:lnTo>
                <a:lnTo>
                  <a:pt x="0" y="687586"/>
                </a:lnTo>
                <a:lnTo>
                  <a:pt x="0" y="68758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634758" y="2214562"/>
            <a:ext cx="26790" cy="133947"/>
          </a:xfrm>
          <a:custGeom>
            <a:avLst/>
            <a:gdLst/>
            <a:ahLst/>
            <a:cxnLst/>
            <a:rect l="0" t="0" r="0" b="0"/>
            <a:pathLst>
              <a:path w="26790" h="133947">
                <a:moveTo>
                  <a:pt x="17859" y="0"/>
                </a:moveTo>
                <a:lnTo>
                  <a:pt x="17859" y="0"/>
                </a:lnTo>
                <a:lnTo>
                  <a:pt x="17859" y="0"/>
                </a:lnTo>
                <a:lnTo>
                  <a:pt x="17859" y="0"/>
                </a:lnTo>
                <a:lnTo>
                  <a:pt x="26789" y="0"/>
                </a:lnTo>
                <a:lnTo>
                  <a:pt x="26789" y="8930"/>
                </a:lnTo>
                <a:lnTo>
                  <a:pt x="26789" y="8930"/>
                </a:lnTo>
                <a:lnTo>
                  <a:pt x="26789" y="17860"/>
                </a:lnTo>
                <a:lnTo>
                  <a:pt x="26789" y="35719"/>
                </a:lnTo>
                <a:lnTo>
                  <a:pt x="17859" y="53578"/>
                </a:lnTo>
                <a:lnTo>
                  <a:pt x="8930" y="71438"/>
                </a:lnTo>
                <a:lnTo>
                  <a:pt x="8930" y="98227"/>
                </a:lnTo>
                <a:lnTo>
                  <a:pt x="0" y="116086"/>
                </a:lnTo>
                <a:lnTo>
                  <a:pt x="0" y="133946"/>
                </a:lnTo>
                <a:lnTo>
                  <a:pt x="0" y="133946"/>
                </a:lnTo>
                <a:lnTo>
                  <a:pt x="0" y="125016"/>
                </a:lnTo>
                <a:lnTo>
                  <a:pt x="0" y="107157"/>
                </a:lnTo>
                <a:lnTo>
                  <a:pt x="8930" y="89297"/>
                </a:lnTo>
                <a:lnTo>
                  <a:pt x="8930" y="8929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43688" y="2080617"/>
            <a:ext cx="26790" cy="26790"/>
          </a:xfrm>
          <a:custGeom>
            <a:avLst/>
            <a:gdLst/>
            <a:ahLst/>
            <a:cxnLst/>
            <a:rect l="0" t="0" r="0" b="0"/>
            <a:pathLst>
              <a:path w="26790" h="26790">
                <a:moveTo>
                  <a:pt x="26789" y="26789"/>
                </a:moveTo>
                <a:lnTo>
                  <a:pt x="17859" y="26789"/>
                </a:lnTo>
                <a:lnTo>
                  <a:pt x="8929" y="17859"/>
                </a:lnTo>
                <a:lnTo>
                  <a:pt x="8929" y="17859"/>
                </a:lnTo>
                <a:lnTo>
                  <a:pt x="0" y="17859"/>
                </a:lnTo>
                <a:lnTo>
                  <a:pt x="0" y="8930"/>
                </a:lnTo>
                <a:lnTo>
                  <a:pt x="0" y="8930"/>
                </a:lnTo>
                <a:lnTo>
                  <a:pt x="0" y="0"/>
                </a:lnTo>
                <a:lnTo>
                  <a:pt x="8929" y="0"/>
                </a:lnTo>
                <a:lnTo>
                  <a:pt x="17859" y="0"/>
                </a:lnTo>
                <a:lnTo>
                  <a:pt x="17859"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706195" y="2152054"/>
            <a:ext cx="133947" cy="133947"/>
          </a:xfrm>
          <a:custGeom>
            <a:avLst/>
            <a:gdLst/>
            <a:ahLst/>
            <a:cxnLst/>
            <a:rect l="0" t="0" r="0" b="0"/>
            <a:pathLst>
              <a:path w="133947" h="133947">
                <a:moveTo>
                  <a:pt x="17860" y="53579"/>
                </a:moveTo>
                <a:lnTo>
                  <a:pt x="17860" y="53579"/>
                </a:lnTo>
                <a:lnTo>
                  <a:pt x="17860" y="62508"/>
                </a:lnTo>
                <a:lnTo>
                  <a:pt x="8930" y="62508"/>
                </a:lnTo>
                <a:lnTo>
                  <a:pt x="8930" y="71438"/>
                </a:lnTo>
                <a:lnTo>
                  <a:pt x="0" y="80368"/>
                </a:lnTo>
                <a:lnTo>
                  <a:pt x="0" y="98227"/>
                </a:lnTo>
                <a:lnTo>
                  <a:pt x="0" y="107157"/>
                </a:lnTo>
                <a:lnTo>
                  <a:pt x="0" y="116086"/>
                </a:lnTo>
                <a:lnTo>
                  <a:pt x="0" y="125016"/>
                </a:lnTo>
                <a:lnTo>
                  <a:pt x="8930" y="133946"/>
                </a:lnTo>
                <a:lnTo>
                  <a:pt x="8930" y="133946"/>
                </a:lnTo>
                <a:lnTo>
                  <a:pt x="8930" y="133946"/>
                </a:lnTo>
                <a:lnTo>
                  <a:pt x="17860" y="125016"/>
                </a:lnTo>
                <a:lnTo>
                  <a:pt x="17860" y="116086"/>
                </a:lnTo>
                <a:lnTo>
                  <a:pt x="26789" y="98227"/>
                </a:lnTo>
                <a:lnTo>
                  <a:pt x="35719" y="71438"/>
                </a:lnTo>
                <a:lnTo>
                  <a:pt x="53578" y="44649"/>
                </a:lnTo>
                <a:lnTo>
                  <a:pt x="71438" y="17860"/>
                </a:lnTo>
                <a:lnTo>
                  <a:pt x="80368" y="0"/>
                </a:lnTo>
                <a:lnTo>
                  <a:pt x="98227" y="0"/>
                </a:lnTo>
                <a:lnTo>
                  <a:pt x="107157" y="0"/>
                </a:lnTo>
                <a:lnTo>
                  <a:pt x="107157" y="17860"/>
                </a:lnTo>
                <a:lnTo>
                  <a:pt x="107157" y="35719"/>
                </a:lnTo>
                <a:lnTo>
                  <a:pt x="107157" y="62508"/>
                </a:lnTo>
                <a:lnTo>
                  <a:pt x="107157" y="89297"/>
                </a:lnTo>
                <a:lnTo>
                  <a:pt x="107157" y="107157"/>
                </a:lnTo>
                <a:lnTo>
                  <a:pt x="107157" y="116086"/>
                </a:lnTo>
                <a:lnTo>
                  <a:pt x="107157" y="116086"/>
                </a:lnTo>
                <a:lnTo>
                  <a:pt x="116086" y="107157"/>
                </a:lnTo>
                <a:lnTo>
                  <a:pt x="125016" y="89297"/>
                </a:lnTo>
                <a:lnTo>
                  <a:pt x="133946" y="62508"/>
                </a:lnTo>
                <a:lnTo>
                  <a:pt x="133946" y="6250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161609" y="2062758"/>
            <a:ext cx="17861" cy="125016"/>
          </a:xfrm>
          <a:custGeom>
            <a:avLst/>
            <a:gdLst/>
            <a:ahLst/>
            <a:cxnLst/>
            <a:rect l="0" t="0" r="0" b="0"/>
            <a:pathLst>
              <a:path w="17861" h="125016">
                <a:moveTo>
                  <a:pt x="8930" y="0"/>
                </a:moveTo>
                <a:lnTo>
                  <a:pt x="17860" y="0"/>
                </a:lnTo>
                <a:lnTo>
                  <a:pt x="17860" y="0"/>
                </a:lnTo>
                <a:lnTo>
                  <a:pt x="17860" y="8929"/>
                </a:lnTo>
                <a:lnTo>
                  <a:pt x="17860" y="26789"/>
                </a:lnTo>
                <a:lnTo>
                  <a:pt x="17860" y="35718"/>
                </a:lnTo>
                <a:lnTo>
                  <a:pt x="8930" y="62507"/>
                </a:lnTo>
                <a:lnTo>
                  <a:pt x="8930" y="80367"/>
                </a:lnTo>
                <a:lnTo>
                  <a:pt x="0" y="98226"/>
                </a:lnTo>
                <a:lnTo>
                  <a:pt x="0" y="116086"/>
                </a:lnTo>
                <a:lnTo>
                  <a:pt x="0" y="125015"/>
                </a:lnTo>
                <a:lnTo>
                  <a:pt x="0" y="125015"/>
                </a:lnTo>
                <a:lnTo>
                  <a:pt x="0" y="125015"/>
                </a:lnTo>
                <a:lnTo>
                  <a:pt x="8930" y="107156"/>
                </a:lnTo>
                <a:lnTo>
                  <a:pt x="8930"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233047" y="1893094"/>
            <a:ext cx="8931" cy="26790"/>
          </a:xfrm>
          <a:custGeom>
            <a:avLst/>
            <a:gdLst/>
            <a:ahLst/>
            <a:cxnLst/>
            <a:rect l="0" t="0" r="0" b="0"/>
            <a:pathLst>
              <a:path w="8931" h="26790">
                <a:moveTo>
                  <a:pt x="0" y="26789"/>
                </a:moveTo>
                <a:lnTo>
                  <a:pt x="0" y="26789"/>
                </a:lnTo>
                <a:lnTo>
                  <a:pt x="0" y="26789"/>
                </a:lnTo>
                <a:lnTo>
                  <a:pt x="0" y="17859"/>
                </a:lnTo>
                <a:lnTo>
                  <a:pt x="0" y="17859"/>
                </a:lnTo>
                <a:lnTo>
                  <a:pt x="0" y="8929"/>
                </a:lnTo>
                <a:lnTo>
                  <a:pt x="0" y="8929"/>
                </a:lnTo>
                <a:lnTo>
                  <a:pt x="0" y="0"/>
                </a:lnTo>
                <a:lnTo>
                  <a:pt x="0" y="8929"/>
                </a:lnTo>
                <a:lnTo>
                  <a:pt x="8930" y="8929"/>
                </a:lnTo>
                <a:lnTo>
                  <a:pt x="8930" y="8929"/>
                </a:lnTo>
                <a:lnTo>
                  <a:pt x="8930" y="17859"/>
                </a:lnTo>
                <a:lnTo>
                  <a:pt x="8930" y="17859"/>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259836" y="2027039"/>
            <a:ext cx="151806" cy="133946"/>
          </a:xfrm>
          <a:custGeom>
            <a:avLst/>
            <a:gdLst/>
            <a:ahLst/>
            <a:cxnLst/>
            <a:rect l="0" t="0" r="0" b="0"/>
            <a:pathLst>
              <a:path w="151806" h="133946">
                <a:moveTo>
                  <a:pt x="44648" y="0"/>
                </a:moveTo>
                <a:lnTo>
                  <a:pt x="44648" y="0"/>
                </a:lnTo>
                <a:lnTo>
                  <a:pt x="35719" y="0"/>
                </a:lnTo>
                <a:lnTo>
                  <a:pt x="26789" y="8930"/>
                </a:lnTo>
                <a:lnTo>
                  <a:pt x="17859" y="17859"/>
                </a:lnTo>
                <a:lnTo>
                  <a:pt x="8930" y="26789"/>
                </a:lnTo>
                <a:lnTo>
                  <a:pt x="0" y="26789"/>
                </a:lnTo>
                <a:lnTo>
                  <a:pt x="8930" y="35719"/>
                </a:lnTo>
                <a:lnTo>
                  <a:pt x="8930" y="35719"/>
                </a:lnTo>
                <a:lnTo>
                  <a:pt x="35719" y="44648"/>
                </a:lnTo>
                <a:lnTo>
                  <a:pt x="53578" y="44648"/>
                </a:lnTo>
                <a:lnTo>
                  <a:pt x="80367" y="53578"/>
                </a:lnTo>
                <a:lnTo>
                  <a:pt x="107156" y="62508"/>
                </a:lnTo>
                <a:lnTo>
                  <a:pt x="133945" y="62508"/>
                </a:lnTo>
                <a:lnTo>
                  <a:pt x="142875" y="71437"/>
                </a:lnTo>
                <a:lnTo>
                  <a:pt x="151805" y="89297"/>
                </a:lnTo>
                <a:lnTo>
                  <a:pt x="142875" y="98226"/>
                </a:lnTo>
                <a:lnTo>
                  <a:pt x="133945" y="116086"/>
                </a:lnTo>
                <a:lnTo>
                  <a:pt x="116086" y="125015"/>
                </a:lnTo>
                <a:lnTo>
                  <a:pt x="98227" y="133945"/>
                </a:lnTo>
                <a:lnTo>
                  <a:pt x="80367" y="133945"/>
                </a:lnTo>
                <a:lnTo>
                  <a:pt x="62508" y="125015"/>
                </a:lnTo>
                <a:lnTo>
                  <a:pt x="62508" y="116086"/>
                </a:lnTo>
                <a:lnTo>
                  <a:pt x="71437" y="107156"/>
                </a:lnTo>
                <a:lnTo>
                  <a:pt x="71437" y="107156"/>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456289" y="2027039"/>
            <a:ext cx="107157" cy="89298"/>
          </a:xfrm>
          <a:custGeom>
            <a:avLst/>
            <a:gdLst/>
            <a:ahLst/>
            <a:cxnLst/>
            <a:rect l="0" t="0" r="0" b="0"/>
            <a:pathLst>
              <a:path w="107157" h="89298">
                <a:moveTo>
                  <a:pt x="53578" y="17859"/>
                </a:moveTo>
                <a:lnTo>
                  <a:pt x="44649" y="17859"/>
                </a:lnTo>
                <a:lnTo>
                  <a:pt x="44649" y="26789"/>
                </a:lnTo>
                <a:lnTo>
                  <a:pt x="26789" y="35719"/>
                </a:lnTo>
                <a:lnTo>
                  <a:pt x="8930" y="53578"/>
                </a:lnTo>
                <a:lnTo>
                  <a:pt x="0" y="71437"/>
                </a:lnTo>
                <a:lnTo>
                  <a:pt x="8930" y="80367"/>
                </a:lnTo>
                <a:lnTo>
                  <a:pt x="8930" y="89297"/>
                </a:lnTo>
                <a:lnTo>
                  <a:pt x="26789" y="89297"/>
                </a:lnTo>
                <a:lnTo>
                  <a:pt x="35719" y="89297"/>
                </a:lnTo>
                <a:lnTo>
                  <a:pt x="53578" y="80367"/>
                </a:lnTo>
                <a:lnTo>
                  <a:pt x="80367" y="71437"/>
                </a:lnTo>
                <a:lnTo>
                  <a:pt x="89297" y="53578"/>
                </a:lnTo>
                <a:lnTo>
                  <a:pt x="107156" y="35719"/>
                </a:lnTo>
                <a:lnTo>
                  <a:pt x="107156" y="17859"/>
                </a:lnTo>
                <a:lnTo>
                  <a:pt x="98227" y="8930"/>
                </a:lnTo>
                <a:lnTo>
                  <a:pt x="89297" y="0"/>
                </a:lnTo>
                <a:lnTo>
                  <a:pt x="71438" y="0"/>
                </a:lnTo>
                <a:lnTo>
                  <a:pt x="53578" y="8930"/>
                </a:lnTo>
                <a:lnTo>
                  <a:pt x="35719" y="26789"/>
                </a:lnTo>
                <a:lnTo>
                  <a:pt x="26789" y="35719"/>
                </a:lnTo>
                <a:lnTo>
                  <a:pt x="17859" y="53578"/>
                </a:lnTo>
                <a:lnTo>
                  <a:pt x="17859" y="5357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625953" y="1803797"/>
            <a:ext cx="62509" cy="294680"/>
          </a:xfrm>
          <a:custGeom>
            <a:avLst/>
            <a:gdLst/>
            <a:ahLst/>
            <a:cxnLst/>
            <a:rect l="0" t="0" r="0" b="0"/>
            <a:pathLst>
              <a:path w="62509" h="294680">
                <a:moveTo>
                  <a:pt x="62508" y="0"/>
                </a:moveTo>
                <a:lnTo>
                  <a:pt x="53578" y="0"/>
                </a:lnTo>
                <a:lnTo>
                  <a:pt x="44649" y="17859"/>
                </a:lnTo>
                <a:lnTo>
                  <a:pt x="44649" y="35718"/>
                </a:lnTo>
                <a:lnTo>
                  <a:pt x="35719" y="71437"/>
                </a:lnTo>
                <a:lnTo>
                  <a:pt x="17860" y="107156"/>
                </a:lnTo>
                <a:lnTo>
                  <a:pt x="17860" y="151804"/>
                </a:lnTo>
                <a:lnTo>
                  <a:pt x="8930" y="196453"/>
                </a:lnTo>
                <a:lnTo>
                  <a:pt x="0" y="232172"/>
                </a:lnTo>
                <a:lnTo>
                  <a:pt x="0" y="267890"/>
                </a:lnTo>
                <a:lnTo>
                  <a:pt x="0" y="285750"/>
                </a:lnTo>
                <a:lnTo>
                  <a:pt x="8930" y="294679"/>
                </a:lnTo>
                <a:lnTo>
                  <a:pt x="17860" y="294679"/>
                </a:lnTo>
                <a:lnTo>
                  <a:pt x="26789" y="285750"/>
                </a:lnTo>
                <a:lnTo>
                  <a:pt x="35719" y="267890"/>
                </a:lnTo>
                <a:lnTo>
                  <a:pt x="44649" y="250031"/>
                </a:lnTo>
                <a:lnTo>
                  <a:pt x="44649" y="25003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679531" y="1768078"/>
            <a:ext cx="232173" cy="312540"/>
          </a:xfrm>
          <a:custGeom>
            <a:avLst/>
            <a:gdLst/>
            <a:ahLst/>
            <a:cxnLst/>
            <a:rect l="0" t="0" r="0" b="0"/>
            <a:pathLst>
              <a:path w="232173" h="312540">
                <a:moveTo>
                  <a:pt x="35719" y="214312"/>
                </a:moveTo>
                <a:lnTo>
                  <a:pt x="35719" y="214312"/>
                </a:lnTo>
                <a:lnTo>
                  <a:pt x="26789" y="223242"/>
                </a:lnTo>
                <a:lnTo>
                  <a:pt x="17860" y="241101"/>
                </a:lnTo>
                <a:lnTo>
                  <a:pt x="8930" y="258961"/>
                </a:lnTo>
                <a:lnTo>
                  <a:pt x="8930" y="276820"/>
                </a:lnTo>
                <a:lnTo>
                  <a:pt x="0" y="294680"/>
                </a:lnTo>
                <a:lnTo>
                  <a:pt x="0" y="303609"/>
                </a:lnTo>
                <a:lnTo>
                  <a:pt x="0" y="312539"/>
                </a:lnTo>
                <a:lnTo>
                  <a:pt x="0" y="312539"/>
                </a:lnTo>
                <a:lnTo>
                  <a:pt x="8930" y="312539"/>
                </a:lnTo>
                <a:lnTo>
                  <a:pt x="17860" y="303609"/>
                </a:lnTo>
                <a:lnTo>
                  <a:pt x="26789" y="294680"/>
                </a:lnTo>
                <a:lnTo>
                  <a:pt x="35719" y="285750"/>
                </a:lnTo>
                <a:lnTo>
                  <a:pt x="44649" y="276820"/>
                </a:lnTo>
                <a:lnTo>
                  <a:pt x="62508" y="267891"/>
                </a:lnTo>
                <a:lnTo>
                  <a:pt x="71438" y="276820"/>
                </a:lnTo>
                <a:lnTo>
                  <a:pt x="80367" y="285750"/>
                </a:lnTo>
                <a:lnTo>
                  <a:pt x="89297" y="294680"/>
                </a:lnTo>
                <a:lnTo>
                  <a:pt x="98227" y="303609"/>
                </a:lnTo>
                <a:lnTo>
                  <a:pt x="107157" y="312539"/>
                </a:lnTo>
                <a:lnTo>
                  <a:pt x="116086" y="312539"/>
                </a:lnTo>
                <a:lnTo>
                  <a:pt x="133946" y="303609"/>
                </a:lnTo>
                <a:lnTo>
                  <a:pt x="142875" y="285750"/>
                </a:lnTo>
                <a:lnTo>
                  <a:pt x="160735" y="258961"/>
                </a:lnTo>
                <a:lnTo>
                  <a:pt x="178594" y="232172"/>
                </a:lnTo>
                <a:lnTo>
                  <a:pt x="187524" y="187523"/>
                </a:lnTo>
                <a:lnTo>
                  <a:pt x="196453" y="151805"/>
                </a:lnTo>
                <a:lnTo>
                  <a:pt x="214313" y="107156"/>
                </a:lnTo>
                <a:lnTo>
                  <a:pt x="223242" y="62508"/>
                </a:lnTo>
                <a:lnTo>
                  <a:pt x="232172" y="35719"/>
                </a:lnTo>
                <a:lnTo>
                  <a:pt x="232172" y="17859"/>
                </a:lnTo>
                <a:lnTo>
                  <a:pt x="232172" y="0"/>
                </a:lnTo>
                <a:lnTo>
                  <a:pt x="232172" y="0"/>
                </a:lnTo>
                <a:lnTo>
                  <a:pt x="223242" y="0"/>
                </a:lnTo>
                <a:lnTo>
                  <a:pt x="214313" y="17859"/>
                </a:lnTo>
                <a:lnTo>
                  <a:pt x="214313" y="35719"/>
                </a:lnTo>
                <a:lnTo>
                  <a:pt x="196453" y="62508"/>
                </a:lnTo>
                <a:lnTo>
                  <a:pt x="187524" y="89297"/>
                </a:lnTo>
                <a:lnTo>
                  <a:pt x="178594" y="133945"/>
                </a:lnTo>
                <a:lnTo>
                  <a:pt x="169664" y="178594"/>
                </a:lnTo>
                <a:lnTo>
                  <a:pt x="169664" y="214312"/>
                </a:lnTo>
                <a:lnTo>
                  <a:pt x="169664" y="258961"/>
                </a:lnTo>
                <a:lnTo>
                  <a:pt x="178594" y="285750"/>
                </a:lnTo>
                <a:lnTo>
                  <a:pt x="178594" y="303609"/>
                </a:lnTo>
                <a:lnTo>
                  <a:pt x="178594" y="312539"/>
                </a:lnTo>
                <a:lnTo>
                  <a:pt x="178594" y="312539"/>
                </a:lnTo>
                <a:lnTo>
                  <a:pt x="178594" y="303609"/>
                </a:lnTo>
                <a:lnTo>
                  <a:pt x="169664" y="285750"/>
                </a:lnTo>
                <a:lnTo>
                  <a:pt x="151805" y="258961"/>
                </a:lnTo>
                <a:lnTo>
                  <a:pt x="151805" y="258961"/>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688461" y="1884164"/>
            <a:ext cx="250032" cy="62509"/>
          </a:xfrm>
          <a:custGeom>
            <a:avLst/>
            <a:gdLst/>
            <a:ahLst/>
            <a:cxnLst/>
            <a:rect l="0" t="0" r="0" b="0"/>
            <a:pathLst>
              <a:path w="250032" h="62509">
                <a:moveTo>
                  <a:pt x="0" y="62508"/>
                </a:moveTo>
                <a:lnTo>
                  <a:pt x="8930" y="62508"/>
                </a:lnTo>
                <a:lnTo>
                  <a:pt x="26789" y="62508"/>
                </a:lnTo>
                <a:lnTo>
                  <a:pt x="53578" y="53578"/>
                </a:lnTo>
                <a:lnTo>
                  <a:pt x="89297" y="44648"/>
                </a:lnTo>
                <a:lnTo>
                  <a:pt x="125016" y="35719"/>
                </a:lnTo>
                <a:lnTo>
                  <a:pt x="160734" y="17859"/>
                </a:lnTo>
                <a:lnTo>
                  <a:pt x="196453" y="8930"/>
                </a:lnTo>
                <a:lnTo>
                  <a:pt x="223242" y="0"/>
                </a:lnTo>
                <a:lnTo>
                  <a:pt x="250031" y="8930"/>
                </a:lnTo>
                <a:lnTo>
                  <a:pt x="250031" y="893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902773" y="1973461"/>
            <a:ext cx="44650" cy="142876"/>
          </a:xfrm>
          <a:custGeom>
            <a:avLst/>
            <a:gdLst/>
            <a:ahLst/>
            <a:cxnLst/>
            <a:rect l="0" t="0" r="0" b="0"/>
            <a:pathLst>
              <a:path w="44650" h="142876">
                <a:moveTo>
                  <a:pt x="26790" y="0"/>
                </a:moveTo>
                <a:lnTo>
                  <a:pt x="17860" y="8929"/>
                </a:lnTo>
                <a:lnTo>
                  <a:pt x="8930" y="26789"/>
                </a:lnTo>
                <a:lnTo>
                  <a:pt x="8930" y="53578"/>
                </a:lnTo>
                <a:lnTo>
                  <a:pt x="0" y="89297"/>
                </a:lnTo>
                <a:lnTo>
                  <a:pt x="8930" y="116086"/>
                </a:lnTo>
                <a:lnTo>
                  <a:pt x="8930" y="133945"/>
                </a:lnTo>
                <a:lnTo>
                  <a:pt x="17860" y="142875"/>
                </a:lnTo>
                <a:lnTo>
                  <a:pt x="26790" y="142875"/>
                </a:lnTo>
                <a:lnTo>
                  <a:pt x="44649" y="125015"/>
                </a:lnTo>
                <a:lnTo>
                  <a:pt x="44649" y="107156"/>
                </a:lnTo>
                <a:lnTo>
                  <a:pt x="44649" y="71437"/>
                </a:lnTo>
                <a:lnTo>
                  <a:pt x="44649" y="71437"/>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983141" y="1750219"/>
            <a:ext cx="8930" cy="17860"/>
          </a:xfrm>
          <a:custGeom>
            <a:avLst/>
            <a:gdLst/>
            <a:ahLst/>
            <a:cxnLst/>
            <a:rect l="0" t="0" r="0" b="0"/>
            <a:pathLst>
              <a:path w="8930" h="17860">
                <a:moveTo>
                  <a:pt x="8929" y="17859"/>
                </a:moveTo>
                <a:lnTo>
                  <a:pt x="8929" y="17859"/>
                </a:lnTo>
                <a:lnTo>
                  <a:pt x="8929" y="8929"/>
                </a:lnTo>
                <a:lnTo>
                  <a:pt x="8929" y="8929"/>
                </a:lnTo>
                <a:lnTo>
                  <a:pt x="0" y="8929"/>
                </a:lnTo>
                <a:lnTo>
                  <a:pt x="0" y="8929"/>
                </a:lnTo>
                <a:lnTo>
                  <a:pt x="0" y="0"/>
                </a:lnTo>
                <a:lnTo>
                  <a:pt x="0" y="0"/>
                </a:lnTo>
                <a:lnTo>
                  <a:pt x="0" y="0"/>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8036719" y="1928812"/>
            <a:ext cx="312539" cy="107158"/>
          </a:xfrm>
          <a:custGeom>
            <a:avLst/>
            <a:gdLst/>
            <a:ahLst/>
            <a:cxnLst/>
            <a:rect l="0" t="0" r="0" b="0"/>
            <a:pathLst>
              <a:path w="312539" h="107158">
                <a:moveTo>
                  <a:pt x="17859" y="80367"/>
                </a:moveTo>
                <a:lnTo>
                  <a:pt x="8929" y="80367"/>
                </a:lnTo>
                <a:lnTo>
                  <a:pt x="8929" y="89297"/>
                </a:lnTo>
                <a:lnTo>
                  <a:pt x="0" y="98227"/>
                </a:lnTo>
                <a:lnTo>
                  <a:pt x="0" y="107157"/>
                </a:lnTo>
                <a:lnTo>
                  <a:pt x="0" y="107157"/>
                </a:lnTo>
                <a:lnTo>
                  <a:pt x="8929" y="98227"/>
                </a:lnTo>
                <a:lnTo>
                  <a:pt x="17859" y="89297"/>
                </a:lnTo>
                <a:lnTo>
                  <a:pt x="35719" y="71438"/>
                </a:lnTo>
                <a:lnTo>
                  <a:pt x="62508" y="53578"/>
                </a:lnTo>
                <a:lnTo>
                  <a:pt x="80367" y="26789"/>
                </a:lnTo>
                <a:lnTo>
                  <a:pt x="89297" y="8930"/>
                </a:lnTo>
                <a:lnTo>
                  <a:pt x="107156" y="0"/>
                </a:lnTo>
                <a:lnTo>
                  <a:pt x="107156" y="8930"/>
                </a:lnTo>
                <a:lnTo>
                  <a:pt x="107156" y="17860"/>
                </a:lnTo>
                <a:lnTo>
                  <a:pt x="107156" y="26789"/>
                </a:lnTo>
                <a:lnTo>
                  <a:pt x="107156" y="44649"/>
                </a:lnTo>
                <a:lnTo>
                  <a:pt x="98226" y="53578"/>
                </a:lnTo>
                <a:lnTo>
                  <a:pt x="107156" y="71438"/>
                </a:lnTo>
                <a:lnTo>
                  <a:pt x="116086" y="80367"/>
                </a:lnTo>
                <a:lnTo>
                  <a:pt x="125015" y="80367"/>
                </a:lnTo>
                <a:lnTo>
                  <a:pt x="142875" y="71438"/>
                </a:lnTo>
                <a:lnTo>
                  <a:pt x="160733" y="62508"/>
                </a:lnTo>
                <a:lnTo>
                  <a:pt x="169663" y="53578"/>
                </a:lnTo>
                <a:lnTo>
                  <a:pt x="178593" y="35719"/>
                </a:lnTo>
                <a:lnTo>
                  <a:pt x="196452" y="26789"/>
                </a:lnTo>
                <a:lnTo>
                  <a:pt x="205382" y="35719"/>
                </a:lnTo>
                <a:lnTo>
                  <a:pt x="223241" y="44649"/>
                </a:lnTo>
                <a:lnTo>
                  <a:pt x="241101" y="62508"/>
                </a:lnTo>
                <a:lnTo>
                  <a:pt x="250030" y="80367"/>
                </a:lnTo>
                <a:lnTo>
                  <a:pt x="267890" y="98227"/>
                </a:lnTo>
                <a:lnTo>
                  <a:pt x="276819" y="98227"/>
                </a:lnTo>
                <a:lnTo>
                  <a:pt x="285749" y="89297"/>
                </a:lnTo>
                <a:lnTo>
                  <a:pt x="312538" y="71438"/>
                </a:lnTo>
                <a:lnTo>
                  <a:pt x="312538" y="71438"/>
                </a:lnTo>
              </a:path>
            </a:pathLst>
          </a:custGeom>
          <a:noFill/>
          <a:ln w="38100" cap="flat" cmpd="sng" algn="ctr">
            <a:solidFill>
              <a:srgbClr val="C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6438405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25796</TotalTime>
  <Pages>35</Pages>
  <Words>3962</Words>
  <Application>Microsoft Office PowerPoint</Application>
  <PresentationFormat>Letter Paper (8.5x11 in)</PresentationFormat>
  <Paragraphs>558</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white212</vt:lpstr>
      <vt:lpstr>Lecture 04 Availability</vt:lpstr>
      <vt:lpstr>PowerPoint Presentation</vt:lpstr>
      <vt:lpstr>Validation and Verification V&amp;V</vt:lpstr>
      <vt:lpstr>J2EE App</vt:lpstr>
      <vt:lpstr>Junit4 References</vt:lpstr>
      <vt:lpstr>Testing Levels</vt:lpstr>
      <vt:lpstr>Unit Tests</vt:lpstr>
      <vt:lpstr>What isn’t a Unit Test (Michael Feathers) </vt:lpstr>
      <vt:lpstr>Unit Tests with no Collaborators</vt:lpstr>
      <vt:lpstr>JUnit - Tutorial - Lars Vogel</vt:lpstr>
      <vt:lpstr> Unit testing with JUnit4</vt:lpstr>
      <vt:lpstr>General approach JUnit4 within Eclipse</vt:lpstr>
      <vt:lpstr>JUnit annotations</vt:lpstr>
      <vt:lpstr>PowerPoint Presentation</vt:lpstr>
      <vt:lpstr>Assert statements </vt:lpstr>
      <vt:lpstr>Assert statements </vt:lpstr>
      <vt:lpstr>Creating a JUnit test suite  </vt:lpstr>
      <vt:lpstr>Run your test outside Eclipse </vt:lpstr>
      <vt:lpstr>In your test folder create a new class MyTestRunner </vt:lpstr>
      <vt:lpstr>Eclipse support for JUnit</vt:lpstr>
      <vt:lpstr>Auto-Configuration</vt:lpstr>
      <vt:lpstr>Auto-Configuration example</vt:lpstr>
      <vt:lpstr>Code generated??? In memory</vt:lpstr>
      <vt:lpstr>Debug parameter</vt:lpstr>
      <vt:lpstr>Disabling a specific AutoConfiguration </vt:lpstr>
      <vt:lpstr>PowerPoint Presentation</vt:lpstr>
      <vt:lpstr>Tree generated</vt:lpstr>
      <vt:lpstr>Running with maven wrapper</vt:lpstr>
      <vt:lpstr>New Banner</vt:lpstr>
      <vt:lpstr>Text to ASCII Art Generator</vt:lpstr>
      <vt:lpstr>Beautiful Soup – python url reading/parsing</vt:lpstr>
      <vt:lpstr>https://jsoup.org</vt:lpstr>
      <vt:lpstr>Jsoup Example</vt:lpstr>
      <vt:lpstr>PowerPoint Presentation</vt:lpstr>
      <vt:lpstr>Schedule project</vt:lpstr>
      <vt:lpstr>Pivotal Tracker Project</vt:lpstr>
      <vt:lpstr>Changes in version JUnit 4.4 (Summary)</vt:lpstr>
      <vt:lpstr>Readability</vt:lpstr>
      <vt:lpstr>Readabilty Examples</vt:lpstr>
      <vt:lpstr>What is Hamcrest?</vt:lpstr>
      <vt:lpstr>PowerPoint Presentation</vt:lpstr>
      <vt:lpstr>https://github.com/junit-team/junit/wiki/Download-and-Install</vt:lpstr>
      <vt:lpstr>PowerPoint Presentation</vt:lpstr>
      <vt:lpstr>My first Hamcrest test</vt:lpstr>
      <vt:lpstr>PowerPoint Presentation</vt:lpstr>
      <vt:lpstr>Hamcrest Common Matchers</vt:lpstr>
      <vt:lpstr>PowerPoint Presentation</vt:lpstr>
      <vt:lpstr>PowerPoint Presentation</vt:lpstr>
      <vt:lpstr>PowerPoint Presentation</vt:lpstr>
      <vt:lpstr>Syntactic Sugar</vt:lpstr>
      <vt:lpstr>Writing custom matchers</vt:lpstr>
      <vt:lpstr>isNotANumber Implementation</vt:lpstr>
      <vt:lpstr>PowerPoint Presentation</vt:lpstr>
      <vt:lpstr>PowerPoint Presentation</vt:lpstr>
      <vt:lpstr>Sugar generation</vt:lpstr>
      <vt:lpstr>PowerPoint Presentation</vt:lpstr>
      <vt:lpstr>// Generated source</vt:lpstr>
      <vt:lpstr>update our test to use the new Matchers class</vt:lpstr>
      <vt:lpstr>PowerPoint Presentation</vt:lpstr>
      <vt:lpstr>PowerPoint Presentation</vt:lpstr>
      <vt:lpstr>PowerPoint Presentation</vt:lpstr>
      <vt:lpstr>PowerPoint Presentation</vt:lpstr>
      <vt:lpstr>Hamcrest API</vt:lpstr>
      <vt:lpstr>http://hamcrest.org/JavaHamcrest/javadoc/1.3/</vt:lpstr>
      <vt:lpstr>PowerPoint Presentation</vt:lpstr>
      <vt:lpstr>The Dilemma</vt:lpstr>
      <vt:lpstr>What if?</vt:lpstr>
      <vt:lpstr>PowerPoint Presentation</vt:lpstr>
      <vt:lpstr>Growing Objects</vt:lpstr>
      <vt:lpstr>Test Driven Development (TDD)</vt:lpstr>
      <vt:lpstr>What Is the Point of Test-Driven Development?</vt:lpstr>
      <vt:lpstr>Test-Driven Development in a Nutshell</vt:lpstr>
      <vt:lpstr>PowerPoint Presentation</vt:lpstr>
      <vt:lpstr>Golden Rule of Test-Driven Development</vt:lpstr>
      <vt:lpstr>Refactoring. Think Local, Act Local</vt:lpstr>
      <vt:lpstr>PowerPoint Presentation</vt:lpstr>
      <vt:lpstr>Coupling and Cohesion</vt:lpstr>
      <vt:lpstr>Coupling</vt:lpstr>
      <vt:lpstr>Cohesion</vt:lpstr>
      <vt:lpstr>Object Oriented </vt:lpstr>
      <vt:lpstr>PowerPoint Presentation</vt:lpstr>
      <vt:lpstr>PowerPoint Presentation</vt:lpstr>
      <vt:lpstr>NUnit Behaves Differently from JUnit</vt:lpstr>
      <vt:lpstr>Test Fixtures</vt:lpstr>
      <vt:lpstr>Test Fixture Example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251</cp:revision>
  <cp:lastPrinted>2017-09-25T15:56:44Z</cp:lastPrinted>
  <dcterms:created xsi:type="dcterms:W3CDTF">1998-08-11T09:19:24Z</dcterms:created>
  <dcterms:modified xsi:type="dcterms:W3CDTF">2017-09-25T19:40:09Z</dcterms:modified>
</cp:coreProperties>
</file>