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2"/>
  </p:notesMasterIdLst>
  <p:handoutMasterIdLst>
    <p:handoutMasterId r:id="rId23"/>
  </p:handoutMasterIdLst>
  <p:sldIdLst>
    <p:sldId id="453" r:id="rId2"/>
    <p:sldId id="560" r:id="rId3"/>
    <p:sldId id="612" r:id="rId4"/>
    <p:sldId id="661" r:id="rId5"/>
    <p:sldId id="662" r:id="rId6"/>
    <p:sldId id="663" r:id="rId7"/>
    <p:sldId id="664" r:id="rId8"/>
    <p:sldId id="678" r:id="rId9"/>
    <p:sldId id="679" r:id="rId10"/>
    <p:sldId id="680" r:id="rId11"/>
    <p:sldId id="665" r:id="rId12"/>
    <p:sldId id="666" r:id="rId13"/>
    <p:sldId id="667" r:id="rId14"/>
    <p:sldId id="668" r:id="rId15"/>
    <p:sldId id="669" r:id="rId16"/>
    <p:sldId id="670" r:id="rId17"/>
    <p:sldId id="681" r:id="rId18"/>
    <p:sldId id="682" r:id="rId19"/>
    <p:sldId id="671" r:id="rId20"/>
    <p:sldId id="672" r:id="rId21"/>
  </p:sldIdLst>
  <p:sldSz cx="9144000" cy="6858000" type="letter"/>
  <p:notesSz cx="9296400" cy="7010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6">
          <p15:clr>
            <a:srgbClr val="A4A3A4"/>
          </p15:clr>
        </p15:guide>
        <p15:guide id="2" pos="55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FF0000"/>
    <a:srgbClr val="FFCCCC"/>
    <a:srgbClr val="CCCCFF"/>
    <a:srgbClr val="CCECFF"/>
    <a:srgbClr val="9999FF"/>
    <a:srgbClr val="FFFF99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767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96"/>
        <p:guide pos="55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38"/>
    </p:cViewPr>
  </p:sorterViewPr>
  <p:notesViewPr>
    <p:cSldViewPr>
      <p:cViewPr varScale="1">
        <p:scale>
          <a:sx n="77" d="100"/>
          <a:sy n="77" d="100"/>
        </p:scale>
        <p:origin x="-1584" y="-104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267201" y="6677026"/>
            <a:ext cx="765175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03" tIns="44446" rIns="87303" bIns="44446">
            <a:spAutoFit/>
          </a:bodyPr>
          <a:lstStyle>
            <a:lvl1pPr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/>
              <a:t>Page </a:t>
            </a:r>
            <a:fld id="{D43C1CE5-713A-46E7-BE6E-1BE3E2423F0D}" type="slidenum">
              <a:rPr lang="en-US" altLang="en-US" sz="1200" b="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2553537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7-09-20T19:12:13.18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17438 7069,'-50'0,"50"0,-25 0,25 0,-49 0,49 0,-25 0,25 0,-75 25,26-25,-26 0,-73 0,-26-25,-74-74,99 74,0-24,-49-26,24 50,-24-49,99 49,-50 0,0-24,50-1,24 50,-24 0,25-74,24 74,0 0,1-25,-1 25,25 0,-49 0,0 0,-1 0,1-25,24 25,0-49,1 49,-26 0,26 0,-1 0,25 0,-24 0,-1 0,-24 0,74 0,-50 0,25 0,1 0,-26 0,50 0,-25 0,-24 0,24 0,-50 0,-24 0,25 0,-25 0,24 0,1 0,-26 0,26 0,24 0,26 0,-1 0,25 0,-25 0,0 24,-24-24,-1 0,0 100,-24-100,24 49,26-49,-1 25,-25-25,50 25,-25-25,1 25,-1-1,25 1,-50 0,50 25,-49-26,24 1,25 50,-50-26,25 26,0-1,-24 25,24-74,25 25,0-1,-25-49,-24 75,49-50,0-1,-25 1,25 0,-25 25,25-26,0-24,0 25,0 0,0 0,50 0,49 24,-74-49,24 0,26 25,-26-25,-49 25,50-25,0 0,-26 0,1 25,0-25,0 0,0 24,-1-24,26 25,0-25,24 0,-24 0,-26 0,26 50,0-25,-50-25,49 0,-24 0,25 0,-26 0,-24 24,25-24,0 0,25 0,-1 0,1 0,0 0,-26 0,1 0,0 0,0 0,-25 0,25 0,-1 0,1 0,-25 0,25 0,0 0,0 0,-25 0,24 0,1 0,0 0,-25 0,50 0,-26 0,26 0,0 0,-26 0,1 0,50 0,-51 0,26 0,0 0,24 0,0 0,-24 0,24 0,-24 0,-25 0,0 0,0 0,-1 0,-24 0,25 0,25 0,24 0,-24 0,49 0,-25 0,1 0,-26 0,26 0,-26 0,-49 0,50 0,-25 0,0 0,-25 0,49 0,-24 0,-25 0,25 0,24 0,-24 0,0 0,25 0,-50 0,49 0,-49 0,25 0,-25 0,50 0,-25 0,-1 0,1 0,0-24,0 24,24 0,-24 0,0 0,25 0,-1 0,-49 0,50 0,-1 0,-24 0,25 0,24 0,-49 0,0 0,-25 0,25 0,-1 0,1 0,-25 0,25 0,0 0,0 0,-25 0,49 0,-24 0,-25 0,50 0,-50 0,25 0,-25 0,24 0,-24 0,25 0,0 0,-25-25,25 25,0 0,-1 0,-24 0,50-25,-25 25,-25 0,49 0,-49 0,50-50,-25 50,-25 0,25 0,-1 0,1 0,-25-24,25 24,0 0,0 0,-25-25,24 0,1 0,25 25,-25-49,24 24,-24 25,-25-25,25 25,0-25,-25 0,0 25,0-24,0 24,-25-50,25 50,0-50,-25 26,25 24,-25-50,25 25,0 0,0 1,-25 24,25-25,0 0,-24 25,24-25,-25 0,25 1,-25 24,25-25,0 25,-25-25,25 25,-25 0,1 0,-1 0,25 0,-25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839" y="3330576"/>
            <a:ext cx="6816725" cy="3154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78" tIns="44446" rIns="90478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1" name="Rectangle 1027"/>
          <p:cNvSpPr>
            <a:spLocks noChangeArrowheads="1"/>
          </p:cNvSpPr>
          <p:nvPr/>
        </p:nvSpPr>
        <p:spPr bwMode="auto">
          <a:xfrm>
            <a:off x="4244975" y="6677026"/>
            <a:ext cx="806450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03" tIns="44446" rIns="87303" bIns="44446">
            <a:spAutoFit/>
          </a:bodyPr>
          <a:lstStyle>
            <a:lvl1pPr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 smtClean="0">
                <a:latin typeface="Century Gothic" panose="020B0502020202020204" pitchFamily="34" charset="0"/>
              </a:rPr>
              <a:t>Page </a:t>
            </a:r>
            <a:fld id="{1B83E563-C414-42EF-A7E1-B597D7585EF3}" type="slidenum">
              <a:rPr lang="en-US" altLang="en-US" sz="1200" b="0" smtClean="0">
                <a:latin typeface="Century Gothic" panose="020B0502020202020204" pitchFamily="34" charset="0"/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 smtClean="0">
              <a:latin typeface="Century Gothic" panose="020B0502020202020204" pitchFamily="34" charset="0"/>
            </a:endParaRPr>
          </a:p>
        </p:txBody>
      </p:sp>
      <p:sp>
        <p:nvSpPr>
          <p:cNvPr id="410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1950" y="530225"/>
            <a:ext cx="3492500" cy="2619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934317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4008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algn="ctr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Click to edit Master subtitle style</a:t>
            </a:r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5019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65125"/>
            <a:ext cx="7772400" cy="1143000"/>
          </a:xfrm>
          <a:effectLst>
            <a:outerShdw dist="71842" dir="2700000" algn="ctr" rotWithShape="0">
              <a:schemeClr val="bg2"/>
            </a:outerShdw>
          </a:effectLst>
        </p:spPr>
        <p:txBody>
          <a:bodyPr lIns="92066" tIns="46033" rIns="92066" bIns="46033"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88508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7497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247650"/>
            <a:ext cx="2206625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513" y="247650"/>
            <a:ext cx="6472237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5796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533400" y="6500813"/>
            <a:ext cx="6705600" cy="2809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lnSpc>
                <a:spcPct val="90000"/>
              </a:lnSpc>
              <a:defRPr sz="1100" b="1" dirty="0" smtClean="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defRPr/>
            </a:pPr>
            <a:r>
              <a:rPr lang="en-AU" altLang="en-US"/>
              <a:t>© Len Bass, Paul Clements, Rick </a:t>
            </a:r>
            <a:r>
              <a:rPr lang="en-AU" altLang="en-US" err="1"/>
              <a:t>Kazman</a:t>
            </a:r>
            <a:r>
              <a:rPr lang="en-AU" altLang="en-US"/>
              <a:t>, under Creative Commons Attribution License</a:t>
            </a:r>
          </a:p>
        </p:txBody>
      </p:sp>
    </p:spTree>
    <p:extLst>
      <p:ext uri="{BB962C8B-B14F-4D97-AF65-F5344CB8AC3E}">
        <p14:creationId xmlns:p14="http://schemas.microsoft.com/office/powerpoint/2010/main" val="157683802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39109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513" y="1220788"/>
            <a:ext cx="4076700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9613" y="1220788"/>
            <a:ext cx="4078287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4579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5768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7439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78821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84784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578160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9" tIns="44446" rIns="90479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96969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47140" name="Text Box 4"/>
          <p:cNvSpPr txBox="1">
            <a:spLocks noChangeArrowheads="1"/>
          </p:cNvSpPr>
          <p:nvPr/>
        </p:nvSpPr>
        <p:spPr bwMode="auto">
          <a:xfrm>
            <a:off x="219075" y="6400800"/>
            <a:ext cx="604838" cy="2857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15" tIns="45715" rIns="45715" bIns="45715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400" b="0" smtClean="0">
                <a:solidFill>
                  <a:schemeClr val="hlink"/>
                </a:solidFill>
              </a:rPr>
              <a:t>– </a:t>
            </a:r>
            <a:fld id="{96B6B617-29EC-4E17-B993-3ED5E37EDB45}" type="slidenum">
              <a:rPr lang="en-US" altLang="en-US" sz="1400" b="0" smtClean="0">
                <a:solidFill>
                  <a:schemeClr val="hlink"/>
                </a:solidFill>
              </a:rPr>
              <a:pPr algn="ctr">
                <a:lnSpc>
                  <a:spcPct val="90000"/>
                </a:lnSpc>
                <a:defRPr/>
              </a:pPr>
              <a:t>‹#›</a:t>
            </a:fld>
            <a:r>
              <a:rPr lang="en-US" altLang="en-US" sz="1400" b="0" smtClean="0">
                <a:solidFill>
                  <a:schemeClr val="hlink"/>
                </a:solidFill>
              </a:rPr>
              <a:t> –</a:t>
            </a:r>
            <a:endParaRPr lang="en-US" altLang="en-US" sz="1400" b="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201608" y="6391039"/>
            <a:ext cx="1725783" cy="28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15" tIns="45715" rIns="45715" bIns="45715" anchor="ctr">
            <a:spAutoFit/>
          </a:bodyPr>
          <a:lstStyle>
            <a:lvl1pPr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400" b="0" dirty="0" smtClean="0">
                <a:solidFill>
                  <a:schemeClr val="hlink"/>
                </a:solidFill>
              </a:rPr>
              <a:t>CSCE 741 Fall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 spd="med"/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5pPr>
      <a:lvl6pPr marL="4572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6pPr>
      <a:lvl7pPr marL="9144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7pPr>
      <a:lvl8pPr marL="13716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8pPr>
      <a:lvl9pPr marL="18288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9pPr>
    </p:titleStyle>
    <p:bodyStyle>
      <a:lvl1pPr marL="385763" indent="-385763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4538" indent="-246063" algn="l" rtl="0" eaLnBrk="0" fontAlgn="base" hangingPunct="0">
        <a:spcBef>
          <a:spcPct val="25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146175" indent="-238125" algn="l" rtl="0" eaLnBrk="0" fontAlgn="base" hangingPunct="0">
        <a:lnSpc>
          <a:spcPct val="107000"/>
        </a:lnSpc>
        <a:spcBef>
          <a:spcPct val="10000"/>
        </a:spcBef>
        <a:spcAft>
          <a:spcPct val="0"/>
        </a:spcAft>
        <a:buClr>
          <a:srgbClr val="005400"/>
        </a:buClr>
        <a:buSzPct val="90000"/>
        <a:buFont typeface="Wingdings" pitchFamily="2" charset="2"/>
        <a:buChar char="l"/>
        <a:defRPr b="1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4pPr>
      <a:lvl5pPr marL="24511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9083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33655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8227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42799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836738"/>
            <a:ext cx="7772400" cy="1565275"/>
          </a:xfrm>
        </p:spPr>
        <p:txBody>
          <a:bodyPr/>
          <a:lstStyle/>
          <a:p>
            <a:pPr marL="342900" indent="-342900" algn="ctr" eaLnBrk="1" hangingPunct="1"/>
            <a:r>
              <a:rPr lang="en-US" altLang="en-US" dirty="0" smtClean="0"/>
              <a:t>Lecture 04</a:t>
            </a:r>
            <a:br>
              <a:rPr lang="en-US" altLang="en-US" dirty="0" smtClean="0"/>
            </a:br>
            <a:r>
              <a:rPr lang="en-US" altLang="en-US" dirty="0" smtClean="0"/>
              <a:t>Availability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3402013"/>
            <a:ext cx="6629400" cy="2905125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 smtClean="0"/>
              <a:t>Topics</a:t>
            </a:r>
          </a:p>
          <a:p>
            <a:pPr lvl="1" eaLnBrk="1" hangingPunct="1">
              <a:defRPr/>
            </a:pPr>
            <a:r>
              <a:rPr lang="en-US" dirty="0" smtClean="0"/>
              <a:t>Chapter 5 – Availability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28600" y="6487541"/>
            <a:ext cx="2971799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1400" dirty="0" smtClean="0">
                <a:latin typeface="Courier New" panose="02070309020205020404" pitchFamily="49" charset="0"/>
              </a:rPr>
              <a:t>September 20, 2017</a:t>
            </a:r>
            <a:endParaRPr lang="en-US" altLang="en-US" sz="1400" dirty="0">
              <a:latin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95869"/>
            <a:ext cx="5486400" cy="36397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95869"/>
            <a:ext cx="7010400" cy="4650802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10875" y="914400"/>
            <a:ext cx="6654066" cy="56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lnSpc>
                <a:spcPct val="87000"/>
              </a:lnSpc>
            </a:pPr>
            <a:r>
              <a:rPr lang="en-US" altLang="en-US" sz="3800" dirty="0"/>
              <a:t>CSCE </a:t>
            </a:r>
            <a:r>
              <a:rPr lang="en-US" altLang="en-US" sz="3800" dirty="0" smtClean="0"/>
              <a:t>741 </a:t>
            </a:r>
            <a:r>
              <a:rPr lang="en-US" altLang="en-US" sz="3800" dirty="0"/>
              <a:t>Software </a:t>
            </a:r>
            <a:r>
              <a:rPr lang="en-US" altLang="en-US" sz="3800" dirty="0" smtClean="0"/>
              <a:t>Process</a:t>
            </a:r>
            <a:endParaRPr lang="en-US" altLang="en-US" sz="38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778125" y="4243388"/>
            <a:ext cx="5386816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85763" indent="-385763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4538" indent="-2460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146175" indent="-238125" algn="l" rtl="0" eaLnBrk="0" fontAlgn="base" hangingPunct="0">
              <a:lnSpc>
                <a:spcPct val="107000"/>
              </a:lnSpc>
              <a:spcBef>
                <a:spcPct val="10000"/>
              </a:spcBef>
              <a:spcAft>
                <a:spcPct val="0"/>
              </a:spcAft>
              <a:buClr>
                <a:srgbClr val="005400"/>
              </a:buClr>
              <a:buSzPct val="90000"/>
              <a:buFont typeface="Wingdings" pitchFamily="2" charset="2"/>
              <a:buChar char="l"/>
              <a:defRPr b="1">
                <a:solidFill>
                  <a:schemeClr val="folHlink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</a:defRPr>
            </a:lvl4pPr>
            <a:lvl5pPr marL="245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9083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3655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8227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2799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kern="0" dirty="0" smtClean="0"/>
              <a:t>Lecture 6  -- Spring Boot, points</a:t>
            </a:r>
          </a:p>
          <a:p>
            <a:pPr lvl="1" eaLnBrk="1" hangingPunct="1">
              <a:defRPr/>
            </a:pPr>
            <a:r>
              <a:rPr lang="en-US" kern="0" dirty="0" smtClean="0"/>
              <a:t>Spring Boot example from PSP</a:t>
            </a:r>
          </a:p>
          <a:p>
            <a:pPr lvl="1" eaLnBrk="1" hangingPunct="1">
              <a:defRPr/>
            </a:pPr>
            <a:r>
              <a:rPr lang="en-US" kern="0" dirty="0" smtClean="0"/>
              <a:t>Point evaluation of User Stories</a:t>
            </a:r>
          </a:p>
          <a:p>
            <a:pPr lvl="1" eaLnBrk="1" hangingPunct="1">
              <a:defRPr/>
            </a:pPr>
            <a:r>
              <a:rPr lang="en-US" kern="0" dirty="0" smtClean="0"/>
              <a:t>Velocity</a:t>
            </a:r>
          </a:p>
          <a:p>
            <a:pPr eaLnBrk="1" hangingPunct="1">
              <a:defRPr/>
            </a:pPr>
            <a:r>
              <a:rPr lang="en-US" kern="0" dirty="0" err="1" smtClean="0"/>
              <a:t>Readings:PSB</a:t>
            </a:r>
            <a:r>
              <a:rPr lang="en-US" kern="0" dirty="0" smtClean="0"/>
              <a:t> </a:t>
            </a:r>
            <a:r>
              <a:rPr lang="en-US" kern="0" dirty="0" err="1" smtClean="0"/>
              <a:t>Ch</a:t>
            </a:r>
            <a:r>
              <a:rPr lang="en-US" kern="0" dirty="0" smtClean="0"/>
              <a:t> 2-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6491883" y="4357687"/>
            <a:ext cx="884040" cy="232173"/>
          </a:xfrm>
          <a:custGeom>
            <a:avLst/>
            <a:gdLst/>
            <a:ahLst/>
            <a:cxnLst/>
            <a:rect l="0" t="0" r="0" b="0"/>
            <a:pathLst>
              <a:path w="884040" h="232173">
                <a:moveTo>
                  <a:pt x="26789" y="223242"/>
                </a:moveTo>
                <a:lnTo>
                  <a:pt x="26789" y="223242"/>
                </a:lnTo>
                <a:lnTo>
                  <a:pt x="17859" y="223242"/>
                </a:lnTo>
                <a:lnTo>
                  <a:pt x="17859" y="223242"/>
                </a:lnTo>
                <a:lnTo>
                  <a:pt x="8930" y="223242"/>
                </a:lnTo>
                <a:lnTo>
                  <a:pt x="893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8930" y="223242"/>
                </a:lnTo>
                <a:lnTo>
                  <a:pt x="8930" y="223242"/>
                </a:lnTo>
                <a:lnTo>
                  <a:pt x="8930" y="223242"/>
                </a:lnTo>
                <a:lnTo>
                  <a:pt x="8930" y="232172"/>
                </a:lnTo>
                <a:lnTo>
                  <a:pt x="8930" y="232172"/>
                </a:ln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  <a:lnTo>
                  <a:pt x="8930" y="232172"/>
                </a:lnTo>
                <a:lnTo>
                  <a:pt x="17859" y="232172"/>
                </a:lnTo>
                <a:lnTo>
                  <a:pt x="26789" y="232172"/>
                </a:lnTo>
                <a:lnTo>
                  <a:pt x="44648" y="232172"/>
                </a:lnTo>
                <a:lnTo>
                  <a:pt x="62508" y="223242"/>
                </a:lnTo>
                <a:lnTo>
                  <a:pt x="89297" y="214313"/>
                </a:lnTo>
                <a:lnTo>
                  <a:pt x="107156" y="214313"/>
                </a:lnTo>
                <a:lnTo>
                  <a:pt x="142875" y="205383"/>
                </a:lnTo>
                <a:lnTo>
                  <a:pt x="178594" y="196453"/>
                </a:lnTo>
                <a:lnTo>
                  <a:pt x="214312" y="187524"/>
                </a:lnTo>
                <a:lnTo>
                  <a:pt x="250031" y="178594"/>
                </a:lnTo>
                <a:lnTo>
                  <a:pt x="294680" y="169664"/>
                </a:lnTo>
                <a:lnTo>
                  <a:pt x="339328" y="169664"/>
                </a:lnTo>
                <a:lnTo>
                  <a:pt x="383976" y="160734"/>
                </a:lnTo>
                <a:lnTo>
                  <a:pt x="428625" y="151805"/>
                </a:lnTo>
                <a:lnTo>
                  <a:pt x="473273" y="133945"/>
                </a:lnTo>
                <a:lnTo>
                  <a:pt x="517922" y="116086"/>
                </a:lnTo>
                <a:lnTo>
                  <a:pt x="553640" y="107156"/>
                </a:lnTo>
                <a:lnTo>
                  <a:pt x="589359" y="89297"/>
                </a:lnTo>
                <a:lnTo>
                  <a:pt x="634008" y="80367"/>
                </a:lnTo>
                <a:lnTo>
                  <a:pt x="669726" y="71438"/>
                </a:lnTo>
                <a:lnTo>
                  <a:pt x="705445" y="62508"/>
                </a:lnTo>
                <a:lnTo>
                  <a:pt x="741164" y="53578"/>
                </a:lnTo>
                <a:lnTo>
                  <a:pt x="767953" y="44649"/>
                </a:lnTo>
                <a:lnTo>
                  <a:pt x="803672" y="44649"/>
                </a:lnTo>
                <a:lnTo>
                  <a:pt x="821531" y="35719"/>
                </a:lnTo>
                <a:lnTo>
                  <a:pt x="839390" y="35719"/>
                </a:lnTo>
                <a:lnTo>
                  <a:pt x="857250" y="35719"/>
                </a:lnTo>
                <a:lnTo>
                  <a:pt x="866180" y="35719"/>
                </a:lnTo>
                <a:lnTo>
                  <a:pt x="875109" y="35719"/>
                </a:lnTo>
                <a:lnTo>
                  <a:pt x="884039" y="35719"/>
                </a:lnTo>
                <a:lnTo>
                  <a:pt x="884039" y="35719"/>
                </a:lnTo>
                <a:lnTo>
                  <a:pt x="884039" y="35719"/>
                </a:lnTo>
                <a:lnTo>
                  <a:pt x="884039" y="35719"/>
                </a:lnTo>
                <a:lnTo>
                  <a:pt x="884039" y="35719"/>
                </a:lnTo>
                <a:lnTo>
                  <a:pt x="884039" y="26789"/>
                </a:lnTo>
                <a:lnTo>
                  <a:pt x="875109" y="26789"/>
                </a:lnTo>
                <a:lnTo>
                  <a:pt x="866180" y="26789"/>
                </a:lnTo>
                <a:lnTo>
                  <a:pt x="857250" y="17859"/>
                </a:lnTo>
                <a:lnTo>
                  <a:pt x="848320" y="8930"/>
                </a:lnTo>
                <a:lnTo>
                  <a:pt x="839390" y="0"/>
                </a:lnTo>
                <a:lnTo>
                  <a:pt x="83939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7375922" y="4384476"/>
            <a:ext cx="562571" cy="464345"/>
          </a:xfrm>
          <a:custGeom>
            <a:avLst/>
            <a:gdLst/>
            <a:ahLst/>
            <a:cxnLst/>
            <a:rect l="0" t="0" r="0" b="0"/>
            <a:pathLst>
              <a:path w="562571" h="464345">
                <a:moveTo>
                  <a:pt x="17859" y="357188"/>
                </a:moveTo>
                <a:lnTo>
                  <a:pt x="17859" y="357188"/>
                </a:lnTo>
                <a:lnTo>
                  <a:pt x="17859" y="357188"/>
                </a:lnTo>
                <a:lnTo>
                  <a:pt x="8930" y="357188"/>
                </a:lnTo>
                <a:lnTo>
                  <a:pt x="8930" y="357188"/>
                </a:lnTo>
                <a:lnTo>
                  <a:pt x="0" y="357188"/>
                </a:lnTo>
                <a:lnTo>
                  <a:pt x="0" y="357188"/>
                </a:lnTo>
                <a:lnTo>
                  <a:pt x="0" y="357188"/>
                </a:lnTo>
                <a:lnTo>
                  <a:pt x="0" y="357188"/>
                </a:lnTo>
                <a:lnTo>
                  <a:pt x="0" y="375047"/>
                </a:lnTo>
                <a:lnTo>
                  <a:pt x="8930" y="383977"/>
                </a:lnTo>
                <a:lnTo>
                  <a:pt x="8930" y="410766"/>
                </a:lnTo>
                <a:lnTo>
                  <a:pt x="17859" y="437555"/>
                </a:lnTo>
                <a:lnTo>
                  <a:pt x="26789" y="455414"/>
                </a:lnTo>
                <a:lnTo>
                  <a:pt x="44648" y="464344"/>
                </a:lnTo>
                <a:lnTo>
                  <a:pt x="62508" y="455414"/>
                </a:lnTo>
                <a:lnTo>
                  <a:pt x="107156" y="428625"/>
                </a:lnTo>
                <a:lnTo>
                  <a:pt x="178594" y="375047"/>
                </a:lnTo>
                <a:lnTo>
                  <a:pt x="267891" y="303610"/>
                </a:lnTo>
                <a:lnTo>
                  <a:pt x="383976" y="214313"/>
                </a:lnTo>
                <a:lnTo>
                  <a:pt x="482203" y="116086"/>
                </a:lnTo>
                <a:lnTo>
                  <a:pt x="562570" y="0"/>
                </a:lnTo>
                <a:lnTo>
                  <a:pt x="56257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7375922" y="5036344"/>
            <a:ext cx="401837" cy="205384"/>
          </a:xfrm>
          <a:custGeom>
            <a:avLst/>
            <a:gdLst/>
            <a:ahLst/>
            <a:cxnLst/>
            <a:rect l="0" t="0" r="0" b="0"/>
            <a:pathLst>
              <a:path w="401837" h="205384">
                <a:moveTo>
                  <a:pt x="0" y="205383"/>
                </a:moveTo>
                <a:lnTo>
                  <a:pt x="0" y="205383"/>
                </a:lnTo>
                <a:lnTo>
                  <a:pt x="0" y="196453"/>
                </a:lnTo>
                <a:lnTo>
                  <a:pt x="0" y="187523"/>
                </a:lnTo>
                <a:lnTo>
                  <a:pt x="0" y="178594"/>
                </a:lnTo>
                <a:lnTo>
                  <a:pt x="0" y="178594"/>
                </a:lnTo>
                <a:lnTo>
                  <a:pt x="0" y="169664"/>
                </a:lnTo>
                <a:lnTo>
                  <a:pt x="0" y="169664"/>
                </a:lnTo>
                <a:lnTo>
                  <a:pt x="8930" y="169664"/>
                </a:lnTo>
                <a:lnTo>
                  <a:pt x="8930" y="178594"/>
                </a:lnTo>
                <a:lnTo>
                  <a:pt x="17859" y="187523"/>
                </a:lnTo>
                <a:lnTo>
                  <a:pt x="26789" y="205383"/>
                </a:lnTo>
                <a:lnTo>
                  <a:pt x="44648" y="205383"/>
                </a:lnTo>
                <a:lnTo>
                  <a:pt x="71437" y="205383"/>
                </a:lnTo>
                <a:lnTo>
                  <a:pt x="125016" y="178594"/>
                </a:lnTo>
                <a:lnTo>
                  <a:pt x="205383" y="133945"/>
                </a:lnTo>
                <a:lnTo>
                  <a:pt x="303609" y="80367"/>
                </a:lnTo>
                <a:lnTo>
                  <a:pt x="401836" y="0"/>
                </a:lnTo>
                <a:lnTo>
                  <a:pt x="401836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429000" y="5616773"/>
            <a:ext cx="1169790" cy="107157"/>
          </a:xfrm>
          <a:custGeom>
            <a:avLst/>
            <a:gdLst/>
            <a:ahLst/>
            <a:cxnLst/>
            <a:rect l="0" t="0" r="0" b="0"/>
            <a:pathLst>
              <a:path w="1169790" h="107157">
                <a:moveTo>
                  <a:pt x="62508" y="62507"/>
                </a:moveTo>
                <a:lnTo>
                  <a:pt x="62508" y="62507"/>
                </a:lnTo>
                <a:lnTo>
                  <a:pt x="53578" y="62507"/>
                </a:lnTo>
                <a:lnTo>
                  <a:pt x="44648" y="62507"/>
                </a:lnTo>
                <a:lnTo>
                  <a:pt x="35719" y="53578"/>
                </a:lnTo>
                <a:lnTo>
                  <a:pt x="26789" y="53578"/>
                </a:lnTo>
                <a:lnTo>
                  <a:pt x="26789" y="53578"/>
                </a:lnTo>
                <a:lnTo>
                  <a:pt x="17859" y="53578"/>
                </a:lnTo>
                <a:lnTo>
                  <a:pt x="8930" y="5357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8930" y="44648"/>
                </a:lnTo>
                <a:lnTo>
                  <a:pt x="26789" y="44648"/>
                </a:lnTo>
                <a:lnTo>
                  <a:pt x="44648" y="44648"/>
                </a:lnTo>
                <a:lnTo>
                  <a:pt x="62508" y="44648"/>
                </a:lnTo>
                <a:lnTo>
                  <a:pt x="89297" y="44648"/>
                </a:lnTo>
                <a:lnTo>
                  <a:pt x="107156" y="35718"/>
                </a:lnTo>
                <a:lnTo>
                  <a:pt x="133945" y="35718"/>
                </a:lnTo>
                <a:lnTo>
                  <a:pt x="142875" y="35718"/>
                </a:lnTo>
                <a:lnTo>
                  <a:pt x="160734" y="35718"/>
                </a:lnTo>
                <a:lnTo>
                  <a:pt x="178594" y="35718"/>
                </a:lnTo>
                <a:lnTo>
                  <a:pt x="187523" y="35718"/>
                </a:lnTo>
                <a:lnTo>
                  <a:pt x="205383" y="35718"/>
                </a:lnTo>
                <a:lnTo>
                  <a:pt x="223242" y="35718"/>
                </a:lnTo>
                <a:lnTo>
                  <a:pt x="241102" y="26789"/>
                </a:lnTo>
                <a:lnTo>
                  <a:pt x="258961" y="26789"/>
                </a:lnTo>
                <a:lnTo>
                  <a:pt x="285750" y="17859"/>
                </a:lnTo>
                <a:lnTo>
                  <a:pt x="303609" y="17859"/>
                </a:lnTo>
                <a:lnTo>
                  <a:pt x="321469" y="17859"/>
                </a:lnTo>
                <a:lnTo>
                  <a:pt x="339328" y="26789"/>
                </a:lnTo>
                <a:lnTo>
                  <a:pt x="357188" y="35718"/>
                </a:lnTo>
                <a:lnTo>
                  <a:pt x="375047" y="44648"/>
                </a:lnTo>
                <a:lnTo>
                  <a:pt x="392906" y="62507"/>
                </a:lnTo>
                <a:lnTo>
                  <a:pt x="401836" y="71437"/>
                </a:lnTo>
                <a:lnTo>
                  <a:pt x="419695" y="89297"/>
                </a:lnTo>
                <a:lnTo>
                  <a:pt x="428625" y="98226"/>
                </a:lnTo>
                <a:lnTo>
                  <a:pt x="446484" y="107156"/>
                </a:lnTo>
                <a:lnTo>
                  <a:pt x="464344" y="107156"/>
                </a:lnTo>
                <a:lnTo>
                  <a:pt x="482203" y="98226"/>
                </a:lnTo>
                <a:lnTo>
                  <a:pt x="500063" y="98226"/>
                </a:lnTo>
                <a:lnTo>
                  <a:pt x="517922" y="89297"/>
                </a:lnTo>
                <a:lnTo>
                  <a:pt x="535781" y="89297"/>
                </a:lnTo>
                <a:lnTo>
                  <a:pt x="544711" y="80367"/>
                </a:lnTo>
                <a:lnTo>
                  <a:pt x="562570" y="80367"/>
                </a:lnTo>
                <a:lnTo>
                  <a:pt x="580430" y="80367"/>
                </a:lnTo>
                <a:lnTo>
                  <a:pt x="598289" y="89297"/>
                </a:lnTo>
                <a:lnTo>
                  <a:pt x="616148" y="89297"/>
                </a:lnTo>
                <a:lnTo>
                  <a:pt x="642938" y="89297"/>
                </a:lnTo>
                <a:lnTo>
                  <a:pt x="669727" y="89297"/>
                </a:lnTo>
                <a:lnTo>
                  <a:pt x="696516" y="80367"/>
                </a:lnTo>
                <a:lnTo>
                  <a:pt x="723305" y="71437"/>
                </a:lnTo>
                <a:lnTo>
                  <a:pt x="750094" y="62507"/>
                </a:lnTo>
                <a:lnTo>
                  <a:pt x="776883" y="53578"/>
                </a:lnTo>
                <a:lnTo>
                  <a:pt x="803672" y="44648"/>
                </a:lnTo>
                <a:lnTo>
                  <a:pt x="830461" y="35718"/>
                </a:lnTo>
                <a:lnTo>
                  <a:pt x="848320" y="35718"/>
                </a:lnTo>
                <a:lnTo>
                  <a:pt x="866180" y="44648"/>
                </a:lnTo>
                <a:lnTo>
                  <a:pt x="884039" y="53578"/>
                </a:lnTo>
                <a:lnTo>
                  <a:pt x="901898" y="62507"/>
                </a:lnTo>
                <a:lnTo>
                  <a:pt x="928688" y="71437"/>
                </a:lnTo>
                <a:lnTo>
                  <a:pt x="946547" y="80367"/>
                </a:lnTo>
                <a:lnTo>
                  <a:pt x="964406" y="89297"/>
                </a:lnTo>
                <a:lnTo>
                  <a:pt x="991195" y="80367"/>
                </a:lnTo>
                <a:lnTo>
                  <a:pt x="1009055" y="71437"/>
                </a:lnTo>
                <a:lnTo>
                  <a:pt x="1035844" y="62507"/>
                </a:lnTo>
                <a:lnTo>
                  <a:pt x="1053703" y="44648"/>
                </a:lnTo>
                <a:lnTo>
                  <a:pt x="1071563" y="26789"/>
                </a:lnTo>
                <a:lnTo>
                  <a:pt x="1089422" y="8929"/>
                </a:lnTo>
                <a:lnTo>
                  <a:pt x="1107281" y="0"/>
                </a:lnTo>
                <a:lnTo>
                  <a:pt x="1125141" y="0"/>
                </a:lnTo>
                <a:lnTo>
                  <a:pt x="1134070" y="8929"/>
                </a:lnTo>
                <a:lnTo>
                  <a:pt x="1151930" y="26789"/>
                </a:lnTo>
                <a:lnTo>
                  <a:pt x="1169789" y="35718"/>
                </a:lnTo>
                <a:lnTo>
                  <a:pt x="1169789" y="3571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322094" y="6036468"/>
            <a:ext cx="294680" cy="553642"/>
          </a:xfrm>
          <a:custGeom>
            <a:avLst/>
            <a:gdLst/>
            <a:ahLst/>
            <a:cxnLst/>
            <a:rect l="0" t="0" r="0" b="0"/>
            <a:pathLst>
              <a:path w="294680" h="553642">
                <a:moveTo>
                  <a:pt x="8929" y="160734"/>
                </a:moveTo>
                <a:lnTo>
                  <a:pt x="8929" y="151805"/>
                </a:lnTo>
                <a:lnTo>
                  <a:pt x="8929" y="151805"/>
                </a:lnTo>
                <a:lnTo>
                  <a:pt x="0" y="142875"/>
                </a:lnTo>
                <a:lnTo>
                  <a:pt x="0" y="14287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25016"/>
                </a:lnTo>
                <a:lnTo>
                  <a:pt x="0" y="125016"/>
                </a:lnTo>
                <a:lnTo>
                  <a:pt x="8929" y="116086"/>
                </a:lnTo>
                <a:lnTo>
                  <a:pt x="8929" y="107156"/>
                </a:lnTo>
                <a:lnTo>
                  <a:pt x="17859" y="107156"/>
                </a:lnTo>
                <a:lnTo>
                  <a:pt x="35719" y="89297"/>
                </a:lnTo>
                <a:lnTo>
                  <a:pt x="35719" y="80367"/>
                </a:lnTo>
                <a:lnTo>
                  <a:pt x="53578" y="62508"/>
                </a:lnTo>
                <a:lnTo>
                  <a:pt x="62508" y="44648"/>
                </a:lnTo>
                <a:lnTo>
                  <a:pt x="80367" y="26789"/>
                </a:lnTo>
                <a:lnTo>
                  <a:pt x="98226" y="17859"/>
                </a:lnTo>
                <a:lnTo>
                  <a:pt x="107156" y="8930"/>
                </a:lnTo>
                <a:lnTo>
                  <a:pt x="125015" y="0"/>
                </a:lnTo>
                <a:lnTo>
                  <a:pt x="133945" y="0"/>
                </a:lnTo>
                <a:lnTo>
                  <a:pt x="142875" y="8930"/>
                </a:lnTo>
                <a:lnTo>
                  <a:pt x="151804" y="17859"/>
                </a:lnTo>
                <a:lnTo>
                  <a:pt x="160734" y="35719"/>
                </a:lnTo>
                <a:lnTo>
                  <a:pt x="169664" y="53578"/>
                </a:lnTo>
                <a:lnTo>
                  <a:pt x="169664" y="71437"/>
                </a:lnTo>
                <a:lnTo>
                  <a:pt x="178594" y="89297"/>
                </a:lnTo>
                <a:lnTo>
                  <a:pt x="178594" y="107156"/>
                </a:lnTo>
                <a:lnTo>
                  <a:pt x="187523" y="125016"/>
                </a:lnTo>
                <a:lnTo>
                  <a:pt x="187523" y="142875"/>
                </a:lnTo>
                <a:lnTo>
                  <a:pt x="178594" y="160734"/>
                </a:lnTo>
                <a:lnTo>
                  <a:pt x="169664" y="187523"/>
                </a:lnTo>
                <a:lnTo>
                  <a:pt x="151804" y="205383"/>
                </a:lnTo>
                <a:lnTo>
                  <a:pt x="125015" y="232172"/>
                </a:lnTo>
                <a:lnTo>
                  <a:pt x="89297" y="258961"/>
                </a:lnTo>
                <a:lnTo>
                  <a:pt x="62508" y="276820"/>
                </a:lnTo>
                <a:lnTo>
                  <a:pt x="44648" y="285750"/>
                </a:lnTo>
                <a:lnTo>
                  <a:pt x="26789" y="294680"/>
                </a:lnTo>
                <a:lnTo>
                  <a:pt x="17859" y="294680"/>
                </a:lnTo>
                <a:lnTo>
                  <a:pt x="17859" y="294680"/>
                </a:lnTo>
                <a:lnTo>
                  <a:pt x="26789" y="294680"/>
                </a:lnTo>
                <a:lnTo>
                  <a:pt x="44648" y="276820"/>
                </a:lnTo>
                <a:lnTo>
                  <a:pt x="62508" y="267891"/>
                </a:lnTo>
                <a:lnTo>
                  <a:pt x="89297" y="250031"/>
                </a:lnTo>
                <a:lnTo>
                  <a:pt x="125015" y="241102"/>
                </a:lnTo>
                <a:lnTo>
                  <a:pt x="151804" y="223242"/>
                </a:lnTo>
                <a:lnTo>
                  <a:pt x="187523" y="214312"/>
                </a:lnTo>
                <a:lnTo>
                  <a:pt x="214312" y="214312"/>
                </a:lnTo>
                <a:lnTo>
                  <a:pt x="232172" y="214312"/>
                </a:lnTo>
                <a:lnTo>
                  <a:pt x="250031" y="214312"/>
                </a:lnTo>
                <a:lnTo>
                  <a:pt x="267890" y="232172"/>
                </a:lnTo>
                <a:lnTo>
                  <a:pt x="276820" y="250031"/>
                </a:lnTo>
                <a:lnTo>
                  <a:pt x="285750" y="276820"/>
                </a:lnTo>
                <a:lnTo>
                  <a:pt x="294679" y="312539"/>
                </a:lnTo>
                <a:lnTo>
                  <a:pt x="285750" y="339328"/>
                </a:lnTo>
                <a:lnTo>
                  <a:pt x="267890" y="383977"/>
                </a:lnTo>
                <a:lnTo>
                  <a:pt x="232172" y="428625"/>
                </a:lnTo>
                <a:lnTo>
                  <a:pt x="196453" y="464344"/>
                </a:lnTo>
                <a:lnTo>
                  <a:pt x="160734" y="508992"/>
                </a:lnTo>
                <a:lnTo>
                  <a:pt x="125015" y="535781"/>
                </a:lnTo>
                <a:lnTo>
                  <a:pt x="89297" y="544711"/>
                </a:lnTo>
                <a:lnTo>
                  <a:pt x="53578" y="553641"/>
                </a:lnTo>
                <a:lnTo>
                  <a:pt x="26789" y="544711"/>
                </a:lnTo>
                <a:lnTo>
                  <a:pt x="8929" y="535781"/>
                </a:lnTo>
                <a:lnTo>
                  <a:pt x="0" y="517922"/>
                </a:lnTo>
                <a:lnTo>
                  <a:pt x="0" y="51792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with maven wrapper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./</a:t>
            </a:r>
            <a:r>
              <a:rPr lang="en-US" dirty="0" err="1" smtClean="0"/>
              <a:t>mvnw</a:t>
            </a:r>
            <a:r>
              <a:rPr lang="en-US" dirty="0" smtClean="0"/>
              <a:t>   </a:t>
            </a:r>
            <a:r>
              <a:rPr lang="en-US" dirty="0" err="1" smtClean="0"/>
              <a:t>spring-boot:run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6443538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 </a:t>
            </a:r>
            <a:r>
              <a:rPr lang="en-US" dirty="0"/>
              <a:t>Spring Boot </a:t>
            </a:r>
            <a:r>
              <a:rPr lang="en-US" dirty="0" smtClean="0"/>
              <a:t>by </a:t>
            </a:r>
            <a:r>
              <a:rPr lang="en-US" dirty="0"/>
              <a:t>Gutierrez, </a:t>
            </a:r>
            <a:r>
              <a:rPr lang="en-US" dirty="0" smtClean="0"/>
              <a:t>Felipe, </a:t>
            </a:r>
            <a:r>
              <a:rPr lang="en-US" dirty="0" err="1" smtClean="0"/>
              <a:t>Ch</a:t>
            </a:r>
            <a:r>
              <a:rPr lang="en-US" dirty="0" smtClean="0"/>
              <a:t> 03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" y="4391025"/>
            <a:ext cx="9077325" cy="1400175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1321594" y="1660922"/>
            <a:ext cx="89298" cy="71438"/>
          </a:xfrm>
          <a:custGeom>
            <a:avLst/>
            <a:gdLst/>
            <a:ahLst/>
            <a:cxnLst/>
            <a:rect l="0" t="0" r="0" b="0"/>
            <a:pathLst>
              <a:path w="89298" h="71438">
                <a:moveTo>
                  <a:pt x="0" y="71437"/>
                </a:moveTo>
                <a:lnTo>
                  <a:pt x="0" y="71437"/>
                </a:lnTo>
                <a:lnTo>
                  <a:pt x="8929" y="71437"/>
                </a:lnTo>
                <a:lnTo>
                  <a:pt x="8929" y="71437"/>
                </a:lnTo>
                <a:lnTo>
                  <a:pt x="8929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62507"/>
                </a:lnTo>
                <a:lnTo>
                  <a:pt x="8929" y="62507"/>
                </a:lnTo>
                <a:lnTo>
                  <a:pt x="17859" y="53578"/>
                </a:lnTo>
                <a:lnTo>
                  <a:pt x="17859" y="44648"/>
                </a:lnTo>
                <a:lnTo>
                  <a:pt x="26789" y="44648"/>
                </a:lnTo>
                <a:lnTo>
                  <a:pt x="35719" y="35718"/>
                </a:lnTo>
                <a:lnTo>
                  <a:pt x="44648" y="26789"/>
                </a:lnTo>
                <a:lnTo>
                  <a:pt x="62508" y="26789"/>
                </a:lnTo>
                <a:lnTo>
                  <a:pt x="71437" y="17859"/>
                </a:lnTo>
                <a:lnTo>
                  <a:pt x="80367" y="8929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96453" y="2911078"/>
            <a:ext cx="8429625" cy="214313"/>
          </a:xfrm>
          <a:custGeom>
            <a:avLst/>
            <a:gdLst/>
            <a:ahLst/>
            <a:cxnLst/>
            <a:rect l="0" t="0" r="0" b="0"/>
            <a:pathLst>
              <a:path w="8429625" h="214313">
                <a:moveTo>
                  <a:pt x="98227" y="44648"/>
                </a:moveTo>
                <a:lnTo>
                  <a:pt x="80367" y="44648"/>
                </a:lnTo>
                <a:lnTo>
                  <a:pt x="62508" y="44648"/>
                </a:lnTo>
                <a:lnTo>
                  <a:pt x="53578" y="44648"/>
                </a:lnTo>
                <a:lnTo>
                  <a:pt x="44649" y="44648"/>
                </a:lnTo>
                <a:lnTo>
                  <a:pt x="35719" y="44648"/>
                </a:lnTo>
                <a:lnTo>
                  <a:pt x="17860" y="44648"/>
                </a:lnTo>
                <a:lnTo>
                  <a:pt x="17860" y="53578"/>
                </a:lnTo>
                <a:lnTo>
                  <a:pt x="8930" y="53578"/>
                </a:lnTo>
                <a:lnTo>
                  <a:pt x="0" y="5357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8930" y="62508"/>
                </a:lnTo>
                <a:lnTo>
                  <a:pt x="26789" y="62508"/>
                </a:lnTo>
                <a:lnTo>
                  <a:pt x="35719" y="71437"/>
                </a:lnTo>
                <a:lnTo>
                  <a:pt x="80367" y="80367"/>
                </a:lnTo>
                <a:lnTo>
                  <a:pt x="125016" y="98226"/>
                </a:lnTo>
                <a:lnTo>
                  <a:pt x="160735" y="125015"/>
                </a:lnTo>
                <a:lnTo>
                  <a:pt x="196453" y="142875"/>
                </a:lnTo>
                <a:lnTo>
                  <a:pt x="232172" y="160734"/>
                </a:lnTo>
                <a:lnTo>
                  <a:pt x="276821" y="160734"/>
                </a:lnTo>
                <a:lnTo>
                  <a:pt x="321469" y="151804"/>
                </a:lnTo>
                <a:lnTo>
                  <a:pt x="375047" y="125015"/>
                </a:lnTo>
                <a:lnTo>
                  <a:pt x="428625" y="98226"/>
                </a:lnTo>
                <a:lnTo>
                  <a:pt x="482203" y="71437"/>
                </a:lnTo>
                <a:lnTo>
                  <a:pt x="544711" y="53578"/>
                </a:lnTo>
                <a:lnTo>
                  <a:pt x="598289" y="44648"/>
                </a:lnTo>
                <a:lnTo>
                  <a:pt x="660797" y="62508"/>
                </a:lnTo>
                <a:lnTo>
                  <a:pt x="714375" y="80367"/>
                </a:lnTo>
                <a:lnTo>
                  <a:pt x="767953" y="107156"/>
                </a:lnTo>
                <a:lnTo>
                  <a:pt x="821531" y="133945"/>
                </a:lnTo>
                <a:lnTo>
                  <a:pt x="884039" y="142875"/>
                </a:lnTo>
                <a:lnTo>
                  <a:pt x="946547" y="151804"/>
                </a:lnTo>
                <a:lnTo>
                  <a:pt x="1017985" y="151804"/>
                </a:lnTo>
                <a:lnTo>
                  <a:pt x="1089422" y="133945"/>
                </a:lnTo>
                <a:lnTo>
                  <a:pt x="1169789" y="107156"/>
                </a:lnTo>
                <a:lnTo>
                  <a:pt x="1259086" y="71437"/>
                </a:lnTo>
                <a:lnTo>
                  <a:pt x="1339453" y="44648"/>
                </a:lnTo>
                <a:lnTo>
                  <a:pt x="1437680" y="26789"/>
                </a:lnTo>
                <a:lnTo>
                  <a:pt x="1526977" y="26789"/>
                </a:lnTo>
                <a:lnTo>
                  <a:pt x="1616274" y="35718"/>
                </a:lnTo>
                <a:lnTo>
                  <a:pt x="1705570" y="71437"/>
                </a:lnTo>
                <a:lnTo>
                  <a:pt x="1785938" y="116086"/>
                </a:lnTo>
                <a:lnTo>
                  <a:pt x="1875235" y="160734"/>
                </a:lnTo>
                <a:lnTo>
                  <a:pt x="1973461" y="187523"/>
                </a:lnTo>
                <a:lnTo>
                  <a:pt x="2071688" y="205383"/>
                </a:lnTo>
                <a:lnTo>
                  <a:pt x="2178844" y="205383"/>
                </a:lnTo>
                <a:lnTo>
                  <a:pt x="2286000" y="196453"/>
                </a:lnTo>
                <a:lnTo>
                  <a:pt x="2402086" y="169664"/>
                </a:lnTo>
                <a:lnTo>
                  <a:pt x="2518172" y="133945"/>
                </a:lnTo>
                <a:lnTo>
                  <a:pt x="2625328" y="98226"/>
                </a:lnTo>
                <a:lnTo>
                  <a:pt x="2732485" y="71437"/>
                </a:lnTo>
                <a:lnTo>
                  <a:pt x="2830711" y="53578"/>
                </a:lnTo>
                <a:lnTo>
                  <a:pt x="2928938" y="53578"/>
                </a:lnTo>
                <a:lnTo>
                  <a:pt x="3027164" y="62508"/>
                </a:lnTo>
                <a:lnTo>
                  <a:pt x="3125391" y="89297"/>
                </a:lnTo>
                <a:lnTo>
                  <a:pt x="3232547" y="116086"/>
                </a:lnTo>
                <a:lnTo>
                  <a:pt x="3330774" y="142875"/>
                </a:lnTo>
                <a:lnTo>
                  <a:pt x="3437930" y="169664"/>
                </a:lnTo>
                <a:lnTo>
                  <a:pt x="3554016" y="178593"/>
                </a:lnTo>
                <a:lnTo>
                  <a:pt x="3679031" y="178593"/>
                </a:lnTo>
                <a:lnTo>
                  <a:pt x="3804047" y="169664"/>
                </a:lnTo>
                <a:lnTo>
                  <a:pt x="3929063" y="151804"/>
                </a:lnTo>
                <a:lnTo>
                  <a:pt x="4054078" y="125015"/>
                </a:lnTo>
                <a:lnTo>
                  <a:pt x="4179094" y="107156"/>
                </a:lnTo>
                <a:lnTo>
                  <a:pt x="4304110" y="89297"/>
                </a:lnTo>
                <a:lnTo>
                  <a:pt x="4429125" y="80367"/>
                </a:lnTo>
                <a:lnTo>
                  <a:pt x="4554141" y="89297"/>
                </a:lnTo>
                <a:lnTo>
                  <a:pt x="4679156" y="107156"/>
                </a:lnTo>
                <a:lnTo>
                  <a:pt x="4795242" y="125015"/>
                </a:lnTo>
                <a:lnTo>
                  <a:pt x="4920258" y="151804"/>
                </a:lnTo>
                <a:lnTo>
                  <a:pt x="5045274" y="169664"/>
                </a:lnTo>
                <a:lnTo>
                  <a:pt x="5179219" y="187523"/>
                </a:lnTo>
                <a:lnTo>
                  <a:pt x="5313164" y="187523"/>
                </a:lnTo>
                <a:lnTo>
                  <a:pt x="5456039" y="178593"/>
                </a:lnTo>
                <a:lnTo>
                  <a:pt x="5598914" y="160734"/>
                </a:lnTo>
                <a:lnTo>
                  <a:pt x="5741789" y="133945"/>
                </a:lnTo>
                <a:lnTo>
                  <a:pt x="5875735" y="107156"/>
                </a:lnTo>
                <a:lnTo>
                  <a:pt x="6000750" y="89297"/>
                </a:lnTo>
                <a:lnTo>
                  <a:pt x="6125766" y="71437"/>
                </a:lnTo>
                <a:lnTo>
                  <a:pt x="6241852" y="80367"/>
                </a:lnTo>
                <a:lnTo>
                  <a:pt x="6340078" y="89297"/>
                </a:lnTo>
                <a:lnTo>
                  <a:pt x="6438305" y="125015"/>
                </a:lnTo>
                <a:lnTo>
                  <a:pt x="6536531" y="151804"/>
                </a:lnTo>
                <a:lnTo>
                  <a:pt x="6634758" y="187523"/>
                </a:lnTo>
                <a:lnTo>
                  <a:pt x="6732985" y="205383"/>
                </a:lnTo>
                <a:lnTo>
                  <a:pt x="6831211" y="214312"/>
                </a:lnTo>
                <a:lnTo>
                  <a:pt x="6938367" y="205383"/>
                </a:lnTo>
                <a:lnTo>
                  <a:pt x="7036594" y="187523"/>
                </a:lnTo>
                <a:lnTo>
                  <a:pt x="7143750" y="160734"/>
                </a:lnTo>
                <a:lnTo>
                  <a:pt x="7241977" y="133945"/>
                </a:lnTo>
                <a:lnTo>
                  <a:pt x="7340203" y="98226"/>
                </a:lnTo>
                <a:lnTo>
                  <a:pt x="7429500" y="62508"/>
                </a:lnTo>
                <a:lnTo>
                  <a:pt x="7509867" y="44648"/>
                </a:lnTo>
                <a:lnTo>
                  <a:pt x="7599164" y="35718"/>
                </a:lnTo>
                <a:lnTo>
                  <a:pt x="7679531" y="53578"/>
                </a:lnTo>
                <a:lnTo>
                  <a:pt x="7759899" y="71437"/>
                </a:lnTo>
                <a:lnTo>
                  <a:pt x="7849195" y="89297"/>
                </a:lnTo>
                <a:lnTo>
                  <a:pt x="7929563" y="107156"/>
                </a:lnTo>
                <a:lnTo>
                  <a:pt x="8000999" y="125015"/>
                </a:lnTo>
                <a:lnTo>
                  <a:pt x="8081367" y="125015"/>
                </a:lnTo>
                <a:lnTo>
                  <a:pt x="8152804" y="116086"/>
                </a:lnTo>
                <a:lnTo>
                  <a:pt x="8206382" y="107156"/>
                </a:lnTo>
                <a:lnTo>
                  <a:pt x="8259960" y="89297"/>
                </a:lnTo>
                <a:lnTo>
                  <a:pt x="8304609" y="62508"/>
                </a:lnTo>
                <a:lnTo>
                  <a:pt x="8331398" y="44648"/>
                </a:lnTo>
                <a:lnTo>
                  <a:pt x="8376046" y="17859"/>
                </a:lnTo>
                <a:lnTo>
                  <a:pt x="8402835" y="0"/>
                </a:lnTo>
                <a:lnTo>
                  <a:pt x="8420695" y="0"/>
                </a:lnTo>
                <a:lnTo>
                  <a:pt x="8429624" y="8929"/>
                </a:lnTo>
                <a:lnTo>
                  <a:pt x="8420695" y="26789"/>
                </a:lnTo>
                <a:lnTo>
                  <a:pt x="8420695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6045398" y="4643437"/>
            <a:ext cx="375048" cy="26790"/>
          </a:xfrm>
          <a:custGeom>
            <a:avLst/>
            <a:gdLst/>
            <a:ahLst/>
            <a:cxnLst/>
            <a:rect l="0" t="0" r="0" b="0"/>
            <a:pathLst>
              <a:path w="375048" h="26790">
                <a:moveTo>
                  <a:pt x="0" y="26789"/>
                </a:move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90" y="8930"/>
                </a:lnTo>
                <a:lnTo>
                  <a:pt x="44649" y="0"/>
                </a:lnTo>
                <a:lnTo>
                  <a:pt x="53579" y="0"/>
                </a:lnTo>
                <a:lnTo>
                  <a:pt x="62508" y="0"/>
                </a:lnTo>
                <a:lnTo>
                  <a:pt x="71438" y="8930"/>
                </a:lnTo>
                <a:lnTo>
                  <a:pt x="80368" y="17859"/>
                </a:lnTo>
                <a:lnTo>
                  <a:pt x="98227" y="17859"/>
                </a:lnTo>
                <a:lnTo>
                  <a:pt x="116086" y="26789"/>
                </a:lnTo>
                <a:lnTo>
                  <a:pt x="133946" y="26789"/>
                </a:lnTo>
                <a:lnTo>
                  <a:pt x="160735" y="26789"/>
                </a:lnTo>
                <a:lnTo>
                  <a:pt x="178594" y="26789"/>
                </a:lnTo>
                <a:lnTo>
                  <a:pt x="205383" y="17859"/>
                </a:lnTo>
                <a:lnTo>
                  <a:pt x="223243" y="17859"/>
                </a:lnTo>
                <a:lnTo>
                  <a:pt x="250032" y="8930"/>
                </a:lnTo>
                <a:lnTo>
                  <a:pt x="267891" y="8930"/>
                </a:lnTo>
                <a:lnTo>
                  <a:pt x="294680" y="0"/>
                </a:lnTo>
                <a:lnTo>
                  <a:pt x="321469" y="0"/>
                </a:lnTo>
                <a:lnTo>
                  <a:pt x="339329" y="0"/>
                </a:lnTo>
                <a:lnTo>
                  <a:pt x="357188" y="0"/>
                </a:lnTo>
                <a:lnTo>
                  <a:pt x="366118" y="8930"/>
                </a:lnTo>
                <a:lnTo>
                  <a:pt x="375047" y="8930"/>
                </a:lnTo>
                <a:lnTo>
                  <a:pt x="375047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875109" y="4973836"/>
            <a:ext cx="491134" cy="62509"/>
          </a:xfrm>
          <a:custGeom>
            <a:avLst/>
            <a:gdLst/>
            <a:ahLst/>
            <a:cxnLst/>
            <a:rect l="0" t="0" r="0" b="0"/>
            <a:pathLst>
              <a:path w="491134" h="62509">
                <a:moveTo>
                  <a:pt x="26790" y="26789"/>
                </a:moveTo>
                <a:lnTo>
                  <a:pt x="26790" y="26789"/>
                </a:lnTo>
                <a:lnTo>
                  <a:pt x="26790" y="35719"/>
                </a:lnTo>
                <a:lnTo>
                  <a:pt x="17860" y="35719"/>
                </a:lnTo>
                <a:lnTo>
                  <a:pt x="8930" y="35719"/>
                </a:lnTo>
                <a:lnTo>
                  <a:pt x="8930" y="4464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30" y="53578"/>
                </a:lnTo>
                <a:lnTo>
                  <a:pt x="17860" y="53578"/>
                </a:lnTo>
                <a:lnTo>
                  <a:pt x="26790" y="53578"/>
                </a:lnTo>
                <a:lnTo>
                  <a:pt x="44649" y="53578"/>
                </a:lnTo>
                <a:lnTo>
                  <a:pt x="62508" y="53578"/>
                </a:lnTo>
                <a:lnTo>
                  <a:pt x="89297" y="62508"/>
                </a:lnTo>
                <a:lnTo>
                  <a:pt x="116086" y="62508"/>
                </a:lnTo>
                <a:lnTo>
                  <a:pt x="151805" y="53578"/>
                </a:lnTo>
                <a:lnTo>
                  <a:pt x="187524" y="44648"/>
                </a:lnTo>
                <a:lnTo>
                  <a:pt x="223243" y="35719"/>
                </a:lnTo>
                <a:lnTo>
                  <a:pt x="267891" y="26789"/>
                </a:lnTo>
                <a:lnTo>
                  <a:pt x="312540" y="8930"/>
                </a:lnTo>
                <a:lnTo>
                  <a:pt x="357188" y="8930"/>
                </a:lnTo>
                <a:lnTo>
                  <a:pt x="392907" y="0"/>
                </a:lnTo>
                <a:lnTo>
                  <a:pt x="428625" y="0"/>
                </a:lnTo>
                <a:lnTo>
                  <a:pt x="464344" y="0"/>
                </a:lnTo>
                <a:lnTo>
                  <a:pt x="491133" y="0"/>
                </a:lnTo>
                <a:lnTo>
                  <a:pt x="491133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2678906" y="4947047"/>
            <a:ext cx="1794868" cy="62509"/>
          </a:xfrm>
          <a:custGeom>
            <a:avLst/>
            <a:gdLst/>
            <a:ahLst/>
            <a:cxnLst/>
            <a:rect l="0" t="0" r="0" b="0"/>
            <a:pathLst>
              <a:path w="1794868" h="62509">
                <a:moveTo>
                  <a:pt x="17860" y="0"/>
                </a:moveTo>
                <a:lnTo>
                  <a:pt x="1786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26789" y="17859"/>
                </a:lnTo>
                <a:lnTo>
                  <a:pt x="35719" y="26789"/>
                </a:lnTo>
                <a:lnTo>
                  <a:pt x="44649" y="35719"/>
                </a:lnTo>
                <a:lnTo>
                  <a:pt x="71438" y="44648"/>
                </a:lnTo>
                <a:lnTo>
                  <a:pt x="89297" y="44648"/>
                </a:lnTo>
                <a:lnTo>
                  <a:pt x="116086" y="53578"/>
                </a:lnTo>
                <a:lnTo>
                  <a:pt x="151805" y="62508"/>
                </a:lnTo>
                <a:lnTo>
                  <a:pt x="178594" y="62508"/>
                </a:lnTo>
                <a:lnTo>
                  <a:pt x="214313" y="62508"/>
                </a:lnTo>
                <a:lnTo>
                  <a:pt x="258961" y="53578"/>
                </a:lnTo>
                <a:lnTo>
                  <a:pt x="294680" y="53578"/>
                </a:lnTo>
                <a:lnTo>
                  <a:pt x="330399" y="44648"/>
                </a:lnTo>
                <a:lnTo>
                  <a:pt x="375047" y="35719"/>
                </a:lnTo>
                <a:lnTo>
                  <a:pt x="410766" y="35719"/>
                </a:lnTo>
                <a:lnTo>
                  <a:pt x="455414" y="35719"/>
                </a:lnTo>
                <a:lnTo>
                  <a:pt x="500063" y="35719"/>
                </a:lnTo>
                <a:lnTo>
                  <a:pt x="544711" y="35719"/>
                </a:lnTo>
                <a:lnTo>
                  <a:pt x="598289" y="35719"/>
                </a:lnTo>
                <a:lnTo>
                  <a:pt x="642938" y="35719"/>
                </a:lnTo>
                <a:lnTo>
                  <a:pt x="687586" y="44648"/>
                </a:lnTo>
                <a:lnTo>
                  <a:pt x="732235" y="44648"/>
                </a:lnTo>
                <a:lnTo>
                  <a:pt x="776883" y="53578"/>
                </a:lnTo>
                <a:lnTo>
                  <a:pt x="830461" y="53578"/>
                </a:lnTo>
                <a:lnTo>
                  <a:pt x="884039" y="53578"/>
                </a:lnTo>
                <a:lnTo>
                  <a:pt x="946547" y="53578"/>
                </a:lnTo>
                <a:lnTo>
                  <a:pt x="1000125" y="53578"/>
                </a:lnTo>
                <a:lnTo>
                  <a:pt x="1062633" y="53578"/>
                </a:lnTo>
                <a:lnTo>
                  <a:pt x="1134071" y="44648"/>
                </a:lnTo>
                <a:lnTo>
                  <a:pt x="1196578" y="44648"/>
                </a:lnTo>
                <a:lnTo>
                  <a:pt x="1259086" y="44648"/>
                </a:lnTo>
                <a:lnTo>
                  <a:pt x="1330524" y="44648"/>
                </a:lnTo>
                <a:lnTo>
                  <a:pt x="1401961" y="44648"/>
                </a:lnTo>
                <a:lnTo>
                  <a:pt x="1473399" y="35719"/>
                </a:lnTo>
                <a:lnTo>
                  <a:pt x="1553766" y="44648"/>
                </a:lnTo>
                <a:lnTo>
                  <a:pt x="1634133" y="44648"/>
                </a:lnTo>
                <a:lnTo>
                  <a:pt x="1723430" y="44648"/>
                </a:lnTo>
                <a:lnTo>
                  <a:pt x="1794867" y="53578"/>
                </a:lnTo>
                <a:lnTo>
                  <a:pt x="1794867" y="5357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2732484" y="5884663"/>
            <a:ext cx="1017986" cy="169665"/>
          </a:xfrm>
          <a:custGeom>
            <a:avLst/>
            <a:gdLst/>
            <a:ahLst/>
            <a:cxnLst/>
            <a:rect l="0" t="0" r="0" b="0"/>
            <a:pathLst>
              <a:path w="1017986" h="169665">
                <a:moveTo>
                  <a:pt x="8930" y="44649"/>
                </a:move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35719"/>
                </a:lnTo>
                <a:lnTo>
                  <a:pt x="0" y="26789"/>
                </a:lnTo>
                <a:lnTo>
                  <a:pt x="8930" y="17860"/>
                </a:lnTo>
                <a:lnTo>
                  <a:pt x="8930" y="8930"/>
                </a:lnTo>
                <a:lnTo>
                  <a:pt x="8930" y="0"/>
                </a:lnTo>
                <a:lnTo>
                  <a:pt x="17860" y="0"/>
                </a:lnTo>
                <a:lnTo>
                  <a:pt x="35719" y="8930"/>
                </a:lnTo>
                <a:lnTo>
                  <a:pt x="44649" y="17860"/>
                </a:lnTo>
                <a:lnTo>
                  <a:pt x="62508" y="26789"/>
                </a:lnTo>
                <a:lnTo>
                  <a:pt x="80368" y="44649"/>
                </a:lnTo>
                <a:lnTo>
                  <a:pt x="107157" y="53578"/>
                </a:lnTo>
                <a:lnTo>
                  <a:pt x="133946" y="71438"/>
                </a:lnTo>
                <a:lnTo>
                  <a:pt x="160735" y="80367"/>
                </a:lnTo>
                <a:lnTo>
                  <a:pt x="187524" y="80367"/>
                </a:lnTo>
                <a:lnTo>
                  <a:pt x="214313" y="89297"/>
                </a:lnTo>
                <a:lnTo>
                  <a:pt x="250032" y="89297"/>
                </a:lnTo>
                <a:lnTo>
                  <a:pt x="276821" y="98227"/>
                </a:lnTo>
                <a:lnTo>
                  <a:pt x="312539" y="107157"/>
                </a:lnTo>
                <a:lnTo>
                  <a:pt x="339329" y="107157"/>
                </a:lnTo>
                <a:lnTo>
                  <a:pt x="375047" y="116086"/>
                </a:lnTo>
                <a:lnTo>
                  <a:pt x="410766" y="125016"/>
                </a:lnTo>
                <a:lnTo>
                  <a:pt x="446485" y="133946"/>
                </a:lnTo>
                <a:lnTo>
                  <a:pt x="491133" y="151805"/>
                </a:lnTo>
                <a:lnTo>
                  <a:pt x="526852" y="160735"/>
                </a:lnTo>
                <a:lnTo>
                  <a:pt x="562571" y="169664"/>
                </a:lnTo>
                <a:lnTo>
                  <a:pt x="607219" y="169664"/>
                </a:lnTo>
                <a:lnTo>
                  <a:pt x="642938" y="169664"/>
                </a:lnTo>
                <a:lnTo>
                  <a:pt x="687586" y="169664"/>
                </a:lnTo>
                <a:lnTo>
                  <a:pt x="732235" y="169664"/>
                </a:lnTo>
                <a:lnTo>
                  <a:pt x="776883" y="169664"/>
                </a:lnTo>
                <a:lnTo>
                  <a:pt x="812602" y="169664"/>
                </a:lnTo>
                <a:lnTo>
                  <a:pt x="857250" y="169664"/>
                </a:lnTo>
                <a:lnTo>
                  <a:pt x="892969" y="169664"/>
                </a:lnTo>
                <a:lnTo>
                  <a:pt x="919758" y="169664"/>
                </a:lnTo>
                <a:lnTo>
                  <a:pt x="955477" y="169664"/>
                </a:lnTo>
                <a:lnTo>
                  <a:pt x="991196" y="169664"/>
                </a:lnTo>
                <a:lnTo>
                  <a:pt x="1017985" y="160735"/>
                </a:lnTo>
                <a:lnTo>
                  <a:pt x="1017985" y="16073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6130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55492"/>
            <a:ext cx="8741631" cy="781050"/>
          </a:xfrm>
        </p:spPr>
        <p:txBody>
          <a:bodyPr/>
          <a:lstStyle/>
          <a:p>
            <a:r>
              <a:rPr lang="en-US" dirty="0" smtClean="0"/>
              <a:t>New Banner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2600" y="6443538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 </a:t>
            </a:r>
            <a:r>
              <a:rPr lang="en-US" dirty="0"/>
              <a:t>Spring Boot </a:t>
            </a:r>
            <a:r>
              <a:rPr lang="en-US" dirty="0" smtClean="0"/>
              <a:t>by </a:t>
            </a:r>
            <a:r>
              <a:rPr lang="en-US" dirty="0"/>
              <a:t>Gutierrez, </a:t>
            </a:r>
            <a:r>
              <a:rPr lang="en-US" dirty="0" smtClean="0"/>
              <a:t>Felipe, </a:t>
            </a:r>
            <a:r>
              <a:rPr lang="en-US" dirty="0" err="1" smtClean="0"/>
              <a:t>Ch</a:t>
            </a:r>
            <a:r>
              <a:rPr lang="en-US" dirty="0" smtClean="0"/>
              <a:t> 03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5492"/>
            <a:ext cx="9144000" cy="620250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76200" y="0"/>
            <a:ext cx="3048000" cy="7810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96969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Helvetica" pitchFamily="34" charset="0"/>
              </a:defRPr>
            </a:lvl2pPr>
            <a:lvl3pPr algn="l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Helvetica" pitchFamily="34" charset="0"/>
              </a:defRPr>
            </a:lvl3pPr>
            <a:lvl4pPr algn="l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Helvetica" pitchFamily="34" charset="0"/>
              </a:defRPr>
            </a:lvl4pPr>
            <a:lvl5pPr algn="l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Helvetica" pitchFamily="34" charset="0"/>
              </a:defRPr>
            </a:lvl5pPr>
            <a:lvl6pPr marL="457200" algn="l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Helvetica" pitchFamily="34" charset="0"/>
              </a:defRPr>
            </a:lvl6pPr>
            <a:lvl7pPr marL="914400" algn="l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Helvetica" pitchFamily="34" charset="0"/>
              </a:defRPr>
            </a:lvl7pPr>
            <a:lvl8pPr marL="1371600" algn="l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Helvetica" pitchFamily="34" charset="0"/>
              </a:defRPr>
            </a:lvl8pPr>
            <a:lvl9pPr marL="1828800" algn="l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Helvetica" pitchFamily="34" charset="0"/>
              </a:defRPr>
            </a:lvl9pPr>
          </a:lstStyle>
          <a:p>
            <a:r>
              <a:rPr lang="en-US" kern="0" smtClean="0"/>
              <a:t>New Banner</a:t>
            </a:r>
            <a:endParaRPr lang="en-US" kern="0" dirty="0"/>
          </a:p>
        </p:txBody>
      </p:sp>
      <p:sp>
        <p:nvSpPr>
          <p:cNvPr id="7" name="Freeform 6"/>
          <p:cNvSpPr/>
          <p:nvPr/>
        </p:nvSpPr>
        <p:spPr bwMode="auto">
          <a:xfrm>
            <a:off x="5384602" y="428625"/>
            <a:ext cx="500063" cy="544712"/>
          </a:xfrm>
          <a:custGeom>
            <a:avLst/>
            <a:gdLst/>
            <a:ahLst/>
            <a:cxnLst/>
            <a:rect l="0" t="0" r="0" b="0"/>
            <a:pathLst>
              <a:path w="500063" h="544712">
                <a:moveTo>
                  <a:pt x="482203" y="62508"/>
                </a:moveTo>
                <a:lnTo>
                  <a:pt x="473273" y="53578"/>
                </a:lnTo>
                <a:lnTo>
                  <a:pt x="473273" y="53578"/>
                </a:lnTo>
                <a:lnTo>
                  <a:pt x="473273" y="53578"/>
                </a:lnTo>
                <a:lnTo>
                  <a:pt x="473273" y="53578"/>
                </a:lnTo>
                <a:lnTo>
                  <a:pt x="473273" y="53578"/>
                </a:lnTo>
                <a:lnTo>
                  <a:pt x="482203" y="44648"/>
                </a:lnTo>
                <a:lnTo>
                  <a:pt x="473273" y="44648"/>
                </a:lnTo>
                <a:lnTo>
                  <a:pt x="473273" y="35719"/>
                </a:lnTo>
                <a:lnTo>
                  <a:pt x="464343" y="26789"/>
                </a:lnTo>
                <a:lnTo>
                  <a:pt x="455414" y="8930"/>
                </a:lnTo>
                <a:lnTo>
                  <a:pt x="437554" y="8930"/>
                </a:lnTo>
                <a:lnTo>
                  <a:pt x="419695" y="0"/>
                </a:lnTo>
                <a:lnTo>
                  <a:pt x="392906" y="0"/>
                </a:lnTo>
                <a:lnTo>
                  <a:pt x="375046" y="0"/>
                </a:lnTo>
                <a:lnTo>
                  <a:pt x="357187" y="0"/>
                </a:lnTo>
                <a:lnTo>
                  <a:pt x="330398" y="8930"/>
                </a:lnTo>
                <a:lnTo>
                  <a:pt x="303609" y="17859"/>
                </a:lnTo>
                <a:lnTo>
                  <a:pt x="276820" y="26789"/>
                </a:lnTo>
                <a:lnTo>
                  <a:pt x="258961" y="35719"/>
                </a:lnTo>
                <a:lnTo>
                  <a:pt x="241101" y="53578"/>
                </a:lnTo>
                <a:lnTo>
                  <a:pt x="223242" y="71437"/>
                </a:lnTo>
                <a:lnTo>
                  <a:pt x="223242" y="80367"/>
                </a:lnTo>
                <a:lnTo>
                  <a:pt x="223242" y="89297"/>
                </a:lnTo>
                <a:lnTo>
                  <a:pt x="223242" y="98227"/>
                </a:lnTo>
                <a:lnTo>
                  <a:pt x="241101" y="116086"/>
                </a:lnTo>
                <a:lnTo>
                  <a:pt x="258961" y="125016"/>
                </a:lnTo>
                <a:lnTo>
                  <a:pt x="285750" y="142875"/>
                </a:lnTo>
                <a:lnTo>
                  <a:pt x="312539" y="160734"/>
                </a:lnTo>
                <a:lnTo>
                  <a:pt x="348257" y="178594"/>
                </a:lnTo>
                <a:lnTo>
                  <a:pt x="383976" y="205383"/>
                </a:lnTo>
                <a:lnTo>
                  <a:pt x="419695" y="232172"/>
                </a:lnTo>
                <a:lnTo>
                  <a:pt x="446484" y="267891"/>
                </a:lnTo>
                <a:lnTo>
                  <a:pt x="473273" y="303609"/>
                </a:lnTo>
                <a:lnTo>
                  <a:pt x="491132" y="339328"/>
                </a:lnTo>
                <a:lnTo>
                  <a:pt x="500062" y="375047"/>
                </a:lnTo>
                <a:lnTo>
                  <a:pt x="500062" y="410766"/>
                </a:lnTo>
                <a:lnTo>
                  <a:pt x="491132" y="446484"/>
                </a:lnTo>
                <a:lnTo>
                  <a:pt x="473273" y="473273"/>
                </a:lnTo>
                <a:lnTo>
                  <a:pt x="455414" y="500062"/>
                </a:lnTo>
                <a:lnTo>
                  <a:pt x="428625" y="517922"/>
                </a:lnTo>
                <a:lnTo>
                  <a:pt x="401836" y="535781"/>
                </a:lnTo>
                <a:lnTo>
                  <a:pt x="366117" y="544711"/>
                </a:lnTo>
                <a:lnTo>
                  <a:pt x="330398" y="544711"/>
                </a:lnTo>
                <a:lnTo>
                  <a:pt x="285750" y="544711"/>
                </a:lnTo>
                <a:lnTo>
                  <a:pt x="232171" y="544711"/>
                </a:lnTo>
                <a:lnTo>
                  <a:pt x="178593" y="535781"/>
                </a:lnTo>
                <a:lnTo>
                  <a:pt x="133945" y="526851"/>
                </a:lnTo>
                <a:lnTo>
                  <a:pt x="98226" y="517922"/>
                </a:lnTo>
                <a:lnTo>
                  <a:pt x="62507" y="508992"/>
                </a:lnTo>
                <a:lnTo>
                  <a:pt x="35718" y="500062"/>
                </a:lnTo>
                <a:lnTo>
                  <a:pt x="17859" y="500062"/>
                </a:lnTo>
                <a:lnTo>
                  <a:pt x="8929" y="500062"/>
                </a:lnTo>
                <a:lnTo>
                  <a:pt x="0" y="500062"/>
                </a:lnTo>
                <a:lnTo>
                  <a:pt x="0" y="500062"/>
                </a:lnTo>
                <a:lnTo>
                  <a:pt x="8929" y="491133"/>
                </a:lnTo>
                <a:lnTo>
                  <a:pt x="17859" y="482203"/>
                </a:lnTo>
                <a:lnTo>
                  <a:pt x="35718" y="473273"/>
                </a:lnTo>
                <a:lnTo>
                  <a:pt x="35718" y="47327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822156" y="642938"/>
            <a:ext cx="250033" cy="741165"/>
          </a:xfrm>
          <a:custGeom>
            <a:avLst/>
            <a:gdLst/>
            <a:ahLst/>
            <a:cxnLst/>
            <a:rect l="0" t="0" r="0" b="0"/>
            <a:pathLst>
              <a:path w="250033" h="741165">
                <a:moveTo>
                  <a:pt x="80367" y="133945"/>
                </a:moveTo>
                <a:lnTo>
                  <a:pt x="80367" y="142874"/>
                </a:lnTo>
                <a:lnTo>
                  <a:pt x="89297" y="160734"/>
                </a:lnTo>
                <a:lnTo>
                  <a:pt x="89297" y="187523"/>
                </a:lnTo>
                <a:lnTo>
                  <a:pt x="89297" y="241101"/>
                </a:lnTo>
                <a:lnTo>
                  <a:pt x="89297" y="294679"/>
                </a:lnTo>
                <a:lnTo>
                  <a:pt x="89297" y="366117"/>
                </a:lnTo>
                <a:lnTo>
                  <a:pt x="89297" y="437554"/>
                </a:lnTo>
                <a:lnTo>
                  <a:pt x="89297" y="508992"/>
                </a:lnTo>
                <a:lnTo>
                  <a:pt x="89297" y="571499"/>
                </a:lnTo>
                <a:lnTo>
                  <a:pt x="89297" y="625078"/>
                </a:lnTo>
                <a:lnTo>
                  <a:pt x="89297" y="669726"/>
                </a:lnTo>
                <a:lnTo>
                  <a:pt x="80367" y="705445"/>
                </a:lnTo>
                <a:lnTo>
                  <a:pt x="80367" y="723304"/>
                </a:lnTo>
                <a:lnTo>
                  <a:pt x="71438" y="741164"/>
                </a:lnTo>
                <a:lnTo>
                  <a:pt x="71438" y="741164"/>
                </a:lnTo>
                <a:lnTo>
                  <a:pt x="62508" y="723304"/>
                </a:lnTo>
                <a:lnTo>
                  <a:pt x="53578" y="696515"/>
                </a:lnTo>
                <a:lnTo>
                  <a:pt x="44649" y="651867"/>
                </a:lnTo>
                <a:lnTo>
                  <a:pt x="26789" y="589359"/>
                </a:lnTo>
                <a:lnTo>
                  <a:pt x="17860" y="508992"/>
                </a:lnTo>
                <a:lnTo>
                  <a:pt x="8930" y="428624"/>
                </a:lnTo>
                <a:lnTo>
                  <a:pt x="0" y="330398"/>
                </a:lnTo>
                <a:lnTo>
                  <a:pt x="0" y="241101"/>
                </a:lnTo>
                <a:lnTo>
                  <a:pt x="8930" y="160734"/>
                </a:lnTo>
                <a:lnTo>
                  <a:pt x="17860" y="98226"/>
                </a:lnTo>
                <a:lnTo>
                  <a:pt x="44649" y="53578"/>
                </a:lnTo>
                <a:lnTo>
                  <a:pt x="80367" y="26789"/>
                </a:lnTo>
                <a:lnTo>
                  <a:pt x="116086" y="8929"/>
                </a:lnTo>
                <a:lnTo>
                  <a:pt x="160735" y="0"/>
                </a:lnTo>
                <a:lnTo>
                  <a:pt x="196453" y="0"/>
                </a:lnTo>
                <a:lnTo>
                  <a:pt x="223242" y="0"/>
                </a:lnTo>
                <a:lnTo>
                  <a:pt x="241102" y="8929"/>
                </a:lnTo>
                <a:lnTo>
                  <a:pt x="250032" y="17859"/>
                </a:lnTo>
                <a:lnTo>
                  <a:pt x="250032" y="35718"/>
                </a:lnTo>
                <a:lnTo>
                  <a:pt x="241102" y="62507"/>
                </a:lnTo>
                <a:lnTo>
                  <a:pt x="232172" y="89296"/>
                </a:lnTo>
                <a:lnTo>
                  <a:pt x="205383" y="125015"/>
                </a:lnTo>
                <a:lnTo>
                  <a:pt x="178594" y="142874"/>
                </a:lnTo>
                <a:lnTo>
                  <a:pt x="151805" y="160734"/>
                </a:lnTo>
                <a:lnTo>
                  <a:pt x="125016" y="178593"/>
                </a:lnTo>
                <a:lnTo>
                  <a:pt x="107157" y="178593"/>
                </a:lnTo>
                <a:lnTo>
                  <a:pt x="107157" y="178593"/>
                </a:lnTo>
                <a:lnTo>
                  <a:pt x="107157" y="178593"/>
                </a:lnTo>
                <a:lnTo>
                  <a:pt x="116086" y="169663"/>
                </a:lnTo>
                <a:lnTo>
                  <a:pt x="125016" y="160734"/>
                </a:lnTo>
                <a:lnTo>
                  <a:pt x="125016" y="16073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116836" y="669727"/>
            <a:ext cx="178595" cy="267891"/>
          </a:xfrm>
          <a:custGeom>
            <a:avLst/>
            <a:gdLst/>
            <a:ahLst/>
            <a:cxnLst/>
            <a:rect l="0" t="0" r="0" b="0"/>
            <a:pathLst>
              <a:path w="178595" h="267891">
                <a:moveTo>
                  <a:pt x="0" y="160734"/>
                </a:moveTo>
                <a:lnTo>
                  <a:pt x="0" y="169664"/>
                </a:lnTo>
                <a:lnTo>
                  <a:pt x="8930" y="196453"/>
                </a:lnTo>
                <a:lnTo>
                  <a:pt x="17859" y="223242"/>
                </a:lnTo>
                <a:lnTo>
                  <a:pt x="26789" y="241101"/>
                </a:lnTo>
                <a:lnTo>
                  <a:pt x="26789" y="258960"/>
                </a:lnTo>
                <a:lnTo>
                  <a:pt x="35719" y="267890"/>
                </a:lnTo>
                <a:lnTo>
                  <a:pt x="44648" y="258960"/>
                </a:lnTo>
                <a:lnTo>
                  <a:pt x="44648" y="241101"/>
                </a:lnTo>
                <a:lnTo>
                  <a:pt x="53578" y="214312"/>
                </a:lnTo>
                <a:lnTo>
                  <a:pt x="71437" y="160734"/>
                </a:lnTo>
                <a:lnTo>
                  <a:pt x="80367" y="107156"/>
                </a:lnTo>
                <a:lnTo>
                  <a:pt x="89297" y="62507"/>
                </a:lnTo>
                <a:lnTo>
                  <a:pt x="107156" y="26789"/>
                </a:lnTo>
                <a:lnTo>
                  <a:pt x="125016" y="0"/>
                </a:lnTo>
                <a:lnTo>
                  <a:pt x="133945" y="0"/>
                </a:lnTo>
                <a:lnTo>
                  <a:pt x="151805" y="8929"/>
                </a:lnTo>
                <a:lnTo>
                  <a:pt x="169664" y="26789"/>
                </a:lnTo>
                <a:lnTo>
                  <a:pt x="169664" y="44648"/>
                </a:lnTo>
                <a:lnTo>
                  <a:pt x="178594" y="62507"/>
                </a:lnTo>
                <a:lnTo>
                  <a:pt x="178594" y="6250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6393656" y="830461"/>
            <a:ext cx="8931" cy="98227"/>
          </a:xfrm>
          <a:custGeom>
            <a:avLst/>
            <a:gdLst/>
            <a:ahLst/>
            <a:cxnLst/>
            <a:rect l="0" t="0" r="0" b="0"/>
            <a:pathLst>
              <a:path w="8931" h="98227">
                <a:moveTo>
                  <a:pt x="0" y="0"/>
                </a:moveTo>
                <a:lnTo>
                  <a:pt x="0" y="8930"/>
                </a:lnTo>
                <a:lnTo>
                  <a:pt x="0" y="26789"/>
                </a:lnTo>
                <a:lnTo>
                  <a:pt x="8930" y="44648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98226"/>
                </a:lnTo>
                <a:lnTo>
                  <a:pt x="8930" y="98226"/>
                </a:lnTo>
                <a:lnTo>
                  <a:pt x="8930" y="89297"/>
                </a:lnTo>
                <a:lnTo>
                  <a:pt x="8930" y="8929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366867" y="491133"/>
            <a:ext cx="17861" cy="71438"/>
          </a:xfrm>
          <a:custGeom>
            <a:avLst/>
            <a:gdLst/>
            <a:ahLst/>
            <a:cxnLst/>
            <a:rect l="0" t="0" r="0" b="0"/>
            <a:pathLst>
              <a:path w="17861" h="71438">
                <a:moveTo>
                  <a:pt x="17860" y="0"/>
                </a:moveTo>
                <a:lnTo>
                  <a:pt x="8930" y="0"/>
                </a:lnTo>
                <a:lnTo>
                  <a:pt x="893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7143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518672" y="732234"/>
            <a:ext cx="178595" cy="214314"/>
          </a:xfrm>
          <a:custGeom>
            <a:avLst/>
            <a:gdLst/>
            <a:ahLst/>
            <a:cxnLst/>
            <a:rect l="0" t="0" r="0" b="0"/>
            <a:pathLst>
              <a:path w="178595" h="214314">
                <a:moveTo>
                  <a:pt x="0" y="0"/>
                </a:moveTo>
                <a:lnTo>
                  <a:pt x="8930" y="8930"/>
                </a:lnTo>
                <a:lnTo>
                  <a:pt x="8930" y="26789"/>
                </a:lnTo>
                <a:lnTo>
                  <a:pt x="8930" y="53578"/>
                </a:lnTo>
                <a:lnTo>
                  <a:pt x="17859" y="80367"/>
                </a:lnTo>
                <a:lnTo>
                  <a:pt x="17859" y="116086"/>
                </a:lnTo>
                <a:lnTo>
                  <a:pt x="17859" y="142875"/>
                </a:lnTo>
                <a:lnTo>
                  <a:pt x="17859" y="169664"/>
                </a:lnTo>
                <a:lnTo>
                  <a:pt x="17859" y="178594"/>
                </a:lnTo>
                <a:lnTo>
                  <a:pt x="17859" y="187524"/>
                </a:lnTo>
                <a:lnTo>
                  <a:pt x="26789" y="187524"/>
                </a:lnTo>
                <a:lnTo>
                  <a:pt x="35719" y="178594"/>
                </a:lnTo>
                <a:lnTo>
                  <a:pt x="44648" y="151805"/>
                </a:lnTo>
                <a:lnTo>
                  <a:pt x="53578" y="116086"/>
                </a:lnTo>
                <a:lnTo>
                  <a:pt x="71437" y="80367"/>
                </a:lnTo>
                <a:lnTo>
                  <a:pt x="80367" y="53578"/>
                </a:lnTo>
                <a:lnTo>
                  <a:pt x="98226" y="35719"/>
                </a:lnTo>
                <a:lnTo>
                  <a:pt x="116086" y="35719"/>
                </a:lnTo>
                <a:lnTo>
                  <a:pt x="125016" y="53578"/>
                </a:lnTo>
                <a:lnTo>
                  <a:pt x="133945" y="80367"/>
                </a:lnTo>
                <a:lnTo>
                  <a:pt x="142875" y="116086"/>
                </a:lnTo>
                <a:lnTo>
                  <a:pt x="151805" y="160735"/>
                </a:lnTo>
                <a:lnTo>
                  <a:pt x="169664" y="187524"/>
                </a:lnTo>
                <a:lnTo>
                  <a:pt x="178594" y="214313"/>
                </a:lnTo>
                <a:lnTo>
                  <a:pt x="178594" y="21431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6858000" y="741164"/>
            <a:ext cx="160735" cy="455415"/>
          </a:xfrm>
          <a:custGeom>
            <a:avLst/>
            <a:gdLst/>
            <a:ahLst/>
            <a:cxnLst/>
            <a:rect l="0" t="0" r="0" b="0"/>
            <a:pathLst>
              <a:path w="160735" h="455415">
                <a:moveTo>
                  <a:pt x="62508" y="44648"/>
                </a:moveTo>
                <a:lnTo>
                  <a:pt x="53578" y="44648"/>
                </a:lnTo>
                <a:lnTo>
                  <a:pt x="44648" y="44648"/>
                </a:lnTo>
                <a:lnTo>
                  <a:pt x="35719" y="53578"/>
                </a:lnTo>
                <a:lnTo>
                  <a:pt x="26789" y="53578"/>
                </a:lnTo>
                <a:lnTo>
                  <a:pt x="17859" y="71437"/>
                </a:lnTo>
                <a:lnTo>
                  <a:pt x="8930" y="89297"/>
                </a:lnTo>
                <a:lnTo>
                  <a:pt x="0" y="125016"/>
                </a:lnTo>
                <a:lnTo>
                  <a:pt x="0" y="151805"/>
                </a:lnTo>
                <a:lnTo>
                  <a:pt x="0" y="178594"/>
                </a:lnTo>
                <a:lnTo>
                  <a:pt x="8930" y="196453"/>
                </a:lnTo>
                <a:lnTo>
                  <a:pt x="17859" y="205383"/>
                </a:lnTo>
                <a:lnTo>
                  <a:pt x="26789" y="205383"/>
                </a:lnTo>
                <a:lnTo>
                  <a:pt x="44648" y="187523"/>
                </a:lnTo>
                <a:lnTo>
                  <a:pt x="53578" y="169664"/>
                </a:lnTo>
                <a:lnTo>
                  <a:pt x="71438" y="125016"/>
                </a:lnTo>
                <a:lnTo>
                  <a:pt x="80367" y="89297"/>
                </a:lnTo>
                <a:lnTo>
                  <a:pt x="89297" y="44648"/>
                </a:lnTo>
                <a:lnTo>
                  <a:pt x="98227" y="17859"/>
                </a:lnTo>
                <a:lnTo>
                  <a:pt x="98227" y="0"/>
                </a:lnTo>
                <a:lnTo>
                  <a:pt x="98227" y="0"/>
                </a:lnTo>
                <a:lnTo>
                  <a:pt x="107156" y="17859"/>
                </a:lnTo>
                <a:lnTo>
                  <a:pt x="107156" y="44648"/>
                </a:lnTo>
                <a:lnTo>
                  <a:pt x="107156" y="89297"/>
                </a:lnTo>
                <a:lnTo>
                  <a:pt x="116086" y="125016"/>
                </a:lnTo>
                <a:lnTo>
                  <a:pt x="133945" y="169664"/>
                </a:lnTo>
                <a:lnTo>
                  <a:pt x="142875" y="205383"/>
                </a:lnTo>
                <a:lnTo>
                  <a:pt x="151805" y="250031"/>
                </a:lnTo>
                <a:lnTo>
                  <a:pt x="160734" y="294680"/>
                </a:lnTo>
                <a:lnTo>
                  <a:pt x="151805" y="330398"/>
                </a:lnTo>
                <a:lnTo>
                  <a:pt x="142875" y="375047"/>
                </a:lnTo>
                <a:lnTo>
                  <a:pt x="125016" y="410766"/>
                </a:lnTo>
                <a:lnTo>
                  <a:pt x="98227" y="437555"/>
                </a:lnTo>
                <a:lnTo>
                  <a:pt x="71438" y="455414"/>
                </a:lnTo>
                <a:lnTo>
                  <a:pt x="44648" y="455414"/>
                </a:lnTo>
                <a:lnTo>
                  <a:pt x="8930" y="455414"/>
                </a:lnTo>
                <a:lnTo>
                  <a:pt x="8930" y="45541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7125891" y="357187"/>
            <a:ext cx="482204" cy="759025"/>
          </a:xfrm>
          <a:custGeom>
            <a:avLst/>
            <a:gdLst/>
            <a:ahLst/>
            <a:cxnLst/>
            <a:rect l="0" t="0" r="0" b="0"/>
            <a:pathLst>
              <a:path w="482204" h="759025">
                <a:moveTo>
                  <a:pt x="169664" y="89297"/>
                </a:moveTo>
                <a:lnTo>
                  <a:pt x="178593" y="89297"/>
                </a:lnTo>
                <a:lnTo>
                  <a:pt x="187523" y="89297"/>
                </a:lnTo>
                <a:lnTo>
                  <a:pt x="187523" y="89297"/>
                </a:lnTo>
                <a:lnTo>
                  <a:pt x="196453" y="98227"/>
                </a:lnTo>
                <a:lnTo>
                  <a:pt x="205382" y="125016"/>
                </a:lnTo>
                <a:lnTo>
                  <a:pt x="205382" y="169665"/>
                </a:lnTo>
                <a:lnTo>
                  <a:pt x="205382" y="241102"/>
                </a:lnTo>
                <a:lnTo>
                  <a:pt x="196453" y="330399"/>
                </a:lnTo>
                <a:lnTo>
                  <a:pt x="187523" y="437555"/>
                </a:lnTo>
                <a:lnTo>
                  <a:pt x="187523" y="535782"/>
                </a:lnTo>
                <a:lnTo>
                  <a:pt x="187523" y="616149"/>
                </a:lnTo>
                <a:lnTo>
                  <a:pt x="187523" y="678657"/>
                </a:lnTo>
                <a:lnTo>
                  <a:pt x="187523" y="723305"/>
                </a:lnTo>
                <a:lnTo>
                  <a:pt x="187523" y="750094"/>
                </a:lnTo>
                <a:lnTo>
                  <a:pt x="178593" y="759024"/>
                </a:lnTo>
                <a:lnTo>
                  <a:pt x="178593" y="741164"/>
                </a:lnTo>
                <a:lnTo>
                  <a:pt x="169664" y="714375"/>
                </a:lnTo>
                <a:lnTo>
                  <a:pt x="160734" y="669727"/>
                </a:lnTo>
                <a:lnTo>
                  <a:pt x="142875" y="598289"/>
                </a:lnTo>
                <a:lnTo>
                  <a:pt x="116086" y="508993"/>
                </a:lnTo>
                <a:lnTo>
                  <a:pt x="80367" y="419696"/>
                </a:lnTo>
                <a:lnTo>
                  <a:pt x="53578" y="330399"/>
                </a:lnTo>
                <a:lnTo>
                  <a:pt x="26789" y="241102"/>
                </a:lnTo>
                <a:lnTo>
                  <a:pt x="8929" y="178594"/>
                </a:lnTo>
                <a:lnTo>
                  <a:pt x="0" y="125016"/>
                </a:lnTo>
                <a:lnTo>
                  <a:pt x="8929" y="89297"/>
                </a:lnTo>
                <a:lnTo>
                  <a:pt x="17859" y="71438"/>
                </a:lnTo>
                <a:lnTo>
                  <a:pt x="53578" y="44649"/>
                </a:lnTo>
                <a:lnTo>
                  <a:pt x="98226" y="35719"/>
                </a:lnTo>
                <a:lnTo>
                  <a:pt x="142875" y="17860"/>
                </a:lnTo>
                <a:lnTo>
                  <a:pt x="214312" y="17860"/>
                </a:lnTo>
                <a:lnTo>
                  <a:pt x="276820" y="0"/>
                </a:lnTo>
                <a:lnTo>
                  <a:pt x="339328" y="0"/>
                </a:lnTo>
                <a:lnTo>
                  <a:pt x="383976" y="0"/>
                </a:lnTo>
                <a:lnTo>
                  <a:pt x="419695" y="8930"/>
                </a:lnTo>
                <a:lnTo>
                  <a:pt x="437554" y="17860"/>
                </a:lnTo>
                <a:lnTo>
                  <a:pt x="437554" y="35719"/>
                </a:lnTo>
                <a:lnTo>
                  <a:pt x="428625" y="53579"/>
                </a:lnTo>
                <a:lnTo>
                  <a:pt x="392906" y="80368"/>
                </a:lnTo>
                <a:lnTo>
                  <a:pt x="348257" y="107157"/>
                </a:lnTo>
                <a:lnTo>
                  <a:pt x="303609" y="133946"/>
                </a:lnTo>
                <a:lnTo>
                  <a:pt x="241101" y="160735"/>
                </a:lnTo>
                <a:lnTo>
                  <a:pt x="196453" y="178594"/>
                </a:lnTo>
                <a:lnTo>
                  <a:pt x="160734" y="187524"/>
                </a:lnTo>
                <a:lnTo>
                  <a:pt x="133945" y="196454"/>
                </a:lnTo>
                <a:lnTo>
                  <a:pt x="125015" y="205383"/>
                </a:lnTo>
                <a:lnTo>
                  <a:pt x="133945" y="214313"/>
                </a:lnTo>
                <a:lnTo>
                  <a:pt x="160734" y="223243"/>
                </a:lnTo>
                <a:lnTo>
                  <a:pt x="196453" y="232172"/>
                </a:lnTo>
                <a:lnTo>
                  <a:pt x="250031" y="258961"/>
                </a:lnTo>
                <a:lnTo>
                  <a:pt x="303609" y="294680"/>
                </a:lnTo>
                <a:lnTo>
                  <a:pt x="357187" y="348258"/>
                </a:lnTo>
                <a:lnTo>
                  <a:pt x="401836" y="401836"/>
                </a:lnTo>
                <a:lnTo>
                  <a:pt x="446484" y="464344"/>
                </a:lnTo>
                <a:lnTo>
                  <a:pt x="473273" y="526852"/>
                </a:lnTo>
                <a:lnTo>
                  <a:pt x="482203" y="571500"/>
                </a:lnTo>
                <a:lnTo>
                  <a:pt x="482203" y="616149"/>
                </a:lnTo>
                <a:lnTo>
                  <a:pt x="464343" y="651868"/>
                </a:lnTo>
                <a:lnTo>
                  <a:pt x="428625" y="687586"/>
                </a:lnTo>
                <a:lnTo>
                  <a:pt x="375047" y="723305"/>
                </a:lnTo>
                <a:lnTo>
                  <a:pt x="321468" y="741164"/>
                </a:lnTo>
                <a:lnTo>
                  <a:pt x="276820" y="750094"/>
                </a:lnTo>
                <a:lnTo>
                  <a:pt x="223242" y="750094"/>
                </a:lnTo>
                <a:lnTo>
                  <a:pt x="196453" y="732235"/>
                </a:lnTo>
                <a:lnTo>
                  <a:pt x="178593" y="705446"/>
                </a:lnTo>
                <a:lnTo>
                  <a:pt x="178593" y="70544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7572375" y="723305"/>
            <a:ext cx="214314" cy="303610"/>
          </a:xfrm>
          <a:custGeom>
            <a:avLst/>
            <a:gdLst/>
            <a:ahLst/>
            <a:cxnLst/>
            <a:rect l="0" t="0" r="0" b="0"/>
            <a:pathLst>
              <a:path w="214314" h="303610">
                <a:moveTo>
                  <a:pt x="62508" y="107156"/>
                </a:moveTo>
                <a:lnTo>
                  <a:pt x="53578" y="116086"/>
                </a:lnTo>
                <a:lnTo>
                  <a:pt x="44648" y="133945"/>
                </a:lnTo>
                <a:lnTo>
                  <a:pt x="35719" y="160734"/>
                </a:lnTo>
                <a:lnTo>
                  <a:pt x="26789" y="187523"/>
                </a:lnTo>
                <a:lnTo>
                  <a:pt x="26789" y="232171"/>
                </a:lnTo>
                <a:lnTo>
                  <a:pt x="26789" y="258961"/>
                </a:lnTo>
                <a:lnTo>
                  <a:pt x="35719" y="285750"/>
                </a:lnTo>
                <a:lnTo>
                  <a:pt x="53578" y="303609"/>
                </a:lnTo>
                <a:lnTo>
                  <a:pt x="71438" y="303609"/>
                </a:lnTo>
                <a:lnTo>
                  <a:pt x="98227" y="303609"/>
                </a:lnTo>
                <a:lnTo>
                  <a:pt x="133945" y="285750"/>
                </a:lnTo>
                <a:lnTo>
                  <a:pt x="151805" y="258961"/>
                </a:lnTo>
                <a:lnTo>
                  <a:pt x="187523" y="223242"/>
                </a:lnTo>
                <a:lnTo>
                  <a:pt x="205383" y="169664"/>
                </a:lnTo>
                <a:lnTo>
                  <a:pt x="214313" y="116086"/>
                </a:lnTo>
                <a:lnTo>
                  <a:pt x="205383" y="53578"/>
                </a:lnTo>
                <a:lnTo>
                  <a:pt x="187523" y="17859"/>
                </a:lnTo>
                <a:lnTo>
                  <a:pt x="160734" y="0"/>
                </a:lnTo>
                <a:lnTo>
                  <a:pt x="133945" y="17859"/>
                </a:lnTo>
                <a:lnTo>
                  <a:pt x="98227" y="53578"/>
                </a:lnTo>
                <a:lnTo>
                  <a:pt x="71438" y="98226"/>
                </a:lnTo>
                <a:lnTo>
                  <a:pt x="44648" y="142875"/>
                </a:lnTo>
                <a:lnTo>
                  <a:pt x="26789" y="178593"/>
                </a:lnTo>
                <a:lnTo>
                  <a:pt x="8930" y="196453"/>
                </a:lnTo>
                <a:lnTo>
                  <a:pt x="0" y="205382"/>
                </a:lnTo>
                <a:lnTo>
                  <a:pt x="0" y="20538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7822406" y="803672"/>
            <a:ext cx="151806" cy="223243"/>
          </a:xfrm>
          <a:custGeom>
            <a:avLst/>
            <a:gdLst/>
            <a:ahLst/>
            <a:cxnLst/>
            <a:rect l="0" t="0" r="0" b="0"/>
            <a:pathLst>
              <a:path w="151806" h="223243">
                <a:moveTo>
                  <a:pt x="26789" y="62508"/>
                </a:moveTo>
                <a:lnTo>
                  <a:pt x="17860" y="80367"/>
                </a:lnTo>
                <a:lnTo>
                  <a:pt x="8930" y="98226"/>
                </a:lnTo>
                <a:lnTo>
                  <a:pt x="0" y="125015"/>
                </a:lnTo>
                <a:lnTo>
                  <a:pt x="0" y="160734"/>
                </a:lnTo>
                <a:lnTo>
                  <a:pt x="0" y="178594"/>
                </a:lnTo>
                <a:lnTo>
                  <a:pt x="17860" y="205383"/>
                </a:lnTo>
                <a:lnTo>
                  <a:pt x="35719" y="214312"/>
                </a:lnTo>
                <a:lnTo>
                  <a:pt x="62508" y="223242"/>
                </a:lnTo>
                <a:lnTo>
                  <a:pt x="80367" y="223242"/>
                </a:lnTo>
                <a:lnTo>
                  <a:pt x="107157" y="205383"/>
                </a:lnTo>
                <a:lnTo>
                  <a:pt x="133946" y="178594"/>
                </a:lnTo>
                <a:lnTo>
                  <a:pt x="142875" y="151804"/>
                </a:lnTo>
                <a:lnTo>
                  <a:pt x="151805" y="107156"/>
                </a:lnTo>
                <a:lnTo>
                  <a:pt x="151805" y="71437"/>
                </a:lnTo>
                <a:lnTo>
                  <a:pt x="133946" y="35719"/>
                </a:lnTo>
                <a:lnTo>
                  <a:pt x="107157" y="8929"/>
                </a:lnTo>
                <a:lnTo>
                  <a:pt x="80367" y="0"/>
                </a:lnTo>
                <a:lnTo>
                  <a:pt x="53578" y="8929"/>
                </a:lnTo>
                <a:lnTo>
                  <a:pt x="35719" y="17859"/>
                </a:lnTo>
                <a:lnTo>
                  <a:pt x="35719" y="26789"/>
                </a:lnTo>
                <a:lnTo>
                  <a:pt x="26789" y="26789"/>
                </a:lnTo>
                <a:lnTo>
                  <a:pt x="26789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8072438" y="312539"/>
            <a:ext cx="241101" cy="696517"/>
          </a:xfrm>
          <a:custGeom>
            <a:avLst/>
            <a:gdLst/>
            <a:ahLst/>
            <a:cxnLst/>
            <a:rect l="0" t="0" r="0" b="0"/>
            <a:pathLst>
              <a:path w="241101" h="696517">
                <a:moveTo>
                  <a:pt x="116085" y="8930"/>
                </a:moveTo>
                <a:lnTo>
                  <a:pt x="107156" y="8930"/>
                </a:lnTo>
                <a:lnTo>
                  <a:pt x="98226" y="0"/>
                </a:lnTo>
                <a:lnTo>
                  <a:pt x="98226" y="0"/>
                </a:lnTo>
                <a:lnTo>
                  <a:pt x="89296" y="8930"/>
                </a:lnTo>
                <a:lnTo>
                  <a:pt x="71437" y="26789"/>
                </a:lnTo>
                <a:lnTo>
                  <a:pt x="53578" y="62508"/>
                </a:lnTo>
                <a:lnTo>
                  <a:pt x="26789" y="142875"/>
                </a:lnTo>
                <a:lnTo>
                  <a:pt x="8929" y="241102"/>
                </a:lnTo>
                <a:lnTo>
                  <a:pt x="0" y="339328"/>
                </a:lnTo>
                <a:lnTo>
                  <a:pt x="8929" y="446484"/>
                </a:lnTo>
                <a:lnTo>
                  <a:pt x="26789" y="535781"/>
                </a:lnTo>
                <a:lnTo>
                  <a:pt x="53578" y="607219"/>
                </a:lnTo>
                <a:lnTo>
                  <a:pt x="80367" y="651867"/>
                </a:lnTo>
                <a:lnTo>
                  <a:pt x="107156" y="687586"/>
                </a:lnTo>
                <a:lnTo>
                  <a:pt x="133944" y="696516"/>
                </a:lnTo>
                <a:lnTo>
                  <a:pt x="151803" y="696516"/>
                </a:lnTo>
                <a:lnTo>
                  <a:pt x="169663" y="678656"/>
                </a:lnTo>
                <a:lnTo>
                  <a:pt x="187522" y="660797"/>
                </a:lnTo>
                <a:lnTo>
                  <a:pt x="196452" y="634008"/>
                </a:lnTo>
                <a:lnTo>
                  <a:pt x="223241" y="607219"/>
                </a:lnTo>
                <a:lnTo>
                  <a:pt x="241100" y="580430"/>
                </a:lnTo>
                <a:lnTo>
                  <a:pt x="241100" y="5804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7697391" y="562570"/>
            <a:ext cx="455415" cy="53579"/>
          </a:xfrm>
          <a:custGeom>
            <a:avLst/>
            <a:gdLst/>
            <a:ahLst/>
            <a:cxnLst/>
            <a:rect l="0" t="0" r="0" b="0"/>
            <a:pathLst>
              <a:path w="455415" h="53579">
                <a:moveTo>
                  <a:pt x="0" y="0"/>
                </a:moveTo>
                <a:lnTo>
                  <a:pt x="0" y="8930"/>
                </a:lnTo>
                <a:lnTo>
                  <a:pt x="8929" y="8930"/>
                </a:lnTo>
                <a:lnTo>
                  <a:pt x="35718" y="17860"/>
                </a:lnTo>
                <a:lnTo>
                  <a:pt x="80367" y="26789"/>
                </a:lnTo>
                <a:lnTo>
                  <a:pt x="142875" y="35719"/>
                </a:lnTo>
                <a:lnTo>
                  <a:pt x="232172" y="53578"/>
                </a:lnTo>
                <a:lnTo>
                  <a:pt x="321468" y="53578"/>
                </a:lnTo>
                <a:lnTo>
                  <a:pt x="392906" y="53578"/>
                </a:lnTo>
                <a:lnTo>
                  <a:pt x="455414" y="26789"/>
                </a:lnTo>
                <a:lnTo>
                  <a:pt x="455414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2893219" y="2991445"/>
            <a:ext cx="276821" cy="71438"/>
          </a:xfrm>
          <a:custGeom>
            <a:avLst/>
            <a:gdLst/>
            <a:ahLst/>
            <a:cxnLst/>
            <a:rect l="0" t="0" r="0" b="0"/>
            <a:pathLst>
              <a:path w="276821" h="71438">
                <a:moveTo>
                  <a:pt x="0" y="62508"/>
                </a:move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62508"/>
                </a:lnTo>
                <a:lnTo>
                  <a:pt x="0" y="62508"/>
                </a:lnTo>
                <a:lnTo>
                  <a:pt x="8929" y="62508"/>
                </a:lnTo>
                <a:lnTo>
                  <a:pt x="17859" y="62508"/>
                </a:lnTo>
                <a:lnTo>
                  <a:pt x="35719" y="62508"/>
                </a:lnTo>
                <a:lnTo>
                  <a:pt x="62508" y="53578"/>
                </a:lnTo>
                <a:lnTo>
                  <a:pt x="89297" y="44648"/>
                </a:lnTo>
                <a:lnTo>
                  <a:pt x="116086" y="35719"/>
                </a:lnTo>
                <a:lnTo>
                  <a:pt x="142875" y="26789"/>
                </a:lnTo>
                <a:lnTo>
                  <a:pt x="169664" y="17859"/>
                </a:lnTo>
                <a:lnTo>
                  <a:pt x="205383" y="8930"/>
                </a:lnTo>
                <a:lnTo>
                  <a:pt x="223242" y="0"/>
                </a:lnTo>
                <a:lnTo>
                  <a:pt x="250031" y="0"/>
                </a:lnTo>
                <a:lnTo>
                  <a:pt x="258961" y="0"/>
                </a:lnTo>
                <a:lnTo>
                  <a:pt x="267890" y="0"/>
                </a:lnTo>
                <a:lnTo>
                  <a:pt x="276820" y="0"/>
                </a:lnTo>
                <a:lnTo>
                  <a:pt x="27682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2821781" y="2928937"/>
            <a:ext cx="178595" cy="232173"/>
          </a:xfrm>
          <a:custGeom>
            <a:avLst/>
            <a:gdLst/>
            <a:ahLst/>
            <a:cxnLst/>
            <a:rect l="0" t="0" r="0" b="0"/>
            <a:pathLst>
              <a:path w="178595" h="232173">
                <a:moveTo>
                  <a:pt x="160735" y="0"/>
                </a:moveTo>
                <a:lnTo>
                  <a:pt x="151805" y="0"/>
                </a:lnTo>
                <a:lnTo>
                  <a:pt x="151805" y="0"/>
                </a:lnTo>
                <a:lnTo>
                  <a:pt x="142875" y="8930"/>
                </a:lnTo>
                <a:lnTo>
                  <a:pt x="142875" y="8930"/>
                </a:lnTo>
                <a:lnTo>
                  <a:pt x="133946" y="0"/>
                </a:lnTo>
                <a:lnTo>
                  <a:pt x="125016" y="0"/>
                </a:lnTo>
                <a:lnTo>
                  <a:pt x="116086" y="8930"/>
                </a:lnTo>
                <a:lnTo>
                  <a:pt x="107157" y="8930"/>
                </a:lnTo>
                <a:lnTo>
                  <a:pt x="107157" y="17859"/>
                </a:lnTo>
                <a:lnTo>
                  <a:pt x="98227" y="35719"/>
                </a:lnTo>
                <a:lnTo>
                  <a:pt x="89297" y="53578"/>
                </a:lnTo>
                <a:lnTo>
                  <a:pt x="71438" y="80367"/>
                </a:lnTo>
                <a:lnTo>
                  <a:pt x="62508" y="98227"/>
                </a:lnTo>
                <a:lnTo>
                  <a:pt x="44649" y="125016"/>
                </a:lnTo>
                <a:lnTo>
                  <a:pt x="26789" y="142875"/>
                </a:lnTo>
                <a:lnTo>
                  <a:pt x="17860" y="151805"/>
                </a:lnTo>
                <a:lnTo>
                  <a:pt x="8930" y="160734"/>
                </a:lnTo>
                <a:lnTo>
                  <a:pt x="8930" y="160734"/>
                </a:lnTo>
                <a:lnTo>
                  <a:pt x="0" y="160734"/>
                </a:lnTo>
                <a:lnTo>
                  <a:pt x="8930" y="169664"/>
                </a:lnTo>
                <a:lnTo>
                  <a:pt x="17860" y="169664"/>
                </a:lnTo>
                <a:lnTo>
                  <a:pt x="35719" y="187524"/>
                </a:lnTo>
                <a:lnTo>
                  <a:pt x="53578" y="196453"/>
                </a:lnTo>
                <a:lnTo>
                  <a:pt x="80367" y="214313"/>
                </a:lnTo>
                <a:lnTo>
                  <a:pt x="107157" y="223242"/>
                </a:lnTo>
                <a:lnTo>
                  <a:pt x="125016" y="232172"/>
                </a:lnTo>
                <a:lnTo>
                  <a:pt x="151805" y="232172"/>
                </a:lnTo>
                <a:lnTo>
                  <a:pt x="169664" y="232172"/>
                </a:lnTo>
                <a:lnTo>
                  <a:pt x="178594" y="223242"/>
                </a:lnTo>
                <a:lnTo>
                  <a:pt x="178594" y="22324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2473523" y="4000500"/>
            <a:ext cx="598291" cy="437555"/>
          </a:xfrm>
          <a:custGeom>
            <a:avLst/>
            <a:gdLst/>
            <a:ahLst/>
            <a:cxnLst/>
            <a:rect l="0" t="0" r="0" b="0"/>
            <a:pathLst>
              <a:path w="598291" h="437555">
                <a:moveTo>
                  <a:pt x="482204" y="53578"/>
                </a:moveTo>
                <a:lnTo>
                  <a:pt x="482204" y="53578"/>
                </a:lnTo>
                <a:lnTo>
                  <a:pt x="482204" y="53578"/>
                </a:lnTo>
                <a:lnTo>
                  <a:pt x="482204" y="53578"/>
                </a:lnTo>
                <a:lnTo>
                  <a:pt x="482204" y="53578"/>
                </a:lnTo>
                <a:lnTo>
                  <a:pt x="482204" y="53578"/>
                </a:lnTo>
                <a:lnTo>
                  <a:pt x="482204" y="53578"/>
                </a:lnTo>
                <a:lnTo>
                  <a:pt x="473274" y="44648"/>
                </a:lnTo>
                <a:lnTo>
                  <a:pt x="473274" y="44648"/>
                </a:lnTo>
                <a:lnTo>
                  <a:pt x="473274" y="44648"/>
                </a:lnTo>
                <a:lnTo>
                  <a:pt x="464344" y="44648"/>
                </a:lnTo>
                <a:lnTo>
                  <a:pt x="455415" y="35718"/>
                </a:lnTo>
                <a:lnTo>
                  <a:pt x="446485" y="26789"/>
                </a:lnTo>
                <a:lnTo>
                  <a:pt x="437555" y="17859"/>
                </a:lnTo>
                <a:lnTo>
                  <a:pt x="428625" y="17859"/>
                </a:lnTo>
                <a:lnTo>
                  <a:pt x="419696" y="8929"/>
                </a:lnTo>
                <a:lnTo>
                  <a:pt x="410766" y="8929"/>
                </a:lnTo>
                <a:lnTo>
                  <a:pt x="401836" y="0"/>
                </a:lnTo>
                <a:lnTo>
                  <a:pt x="383977" y="0"/>
                </a:lnTo>
                <a:lnTo>
                  <a:pt x="375047" y="0"/>
                </a:lnTo>
                <a:lnTo>
                  <a:pt x="357188" y="0"/>
                </a:lnTo>
                <a:lnTo>
                  <a:pt x="339329" y="0"/>
                </a:lnTo>
                <a:lnTo>
                  <a:pt x="321469" y="0"/>
                </a:lnTo>
                <a:lnTo>
                  <a:pt x="303610" y="8929"/>
                </a:lnTo>
                <a:lnTo>
                  <a:pt x="285750" y="8929"/>
                </a:lnTo>
                <a:lnTo>
                  <a:pt x="258961" y="8929"/>
                </a:lnTo>
                <a:lnTo>
                  <a:pt x="241102" y="17859"/>
                </a:lnTo>
                <a:lnTo>
                  <a:pt x="223243" y="17859"/>
                </a:lnTo>
                <a:lnTo>
                  <a:pt x="205383" y="26789"/>
                </a:lnTo>
                <a:lnTo>
                  <a:pt x="187524" y="35718"/>
                </a:lnTo>
                <a:lnTo>
                  <a:pt x="169665" y="44648"/>
                </a:lnTo>
                <a:lnTo>
                  <a:pt x="142875" y="44648"/>
                </a:lnTo>
                <a:lnTo>
                  <a:pt x="125016" y="62507"/>
                </a:lnTo>
                <a:lnTo>
                  <a:pt x="107157" y="71437"/>
                </a:lnTo>
                <a:lnTo>
                  <a:pt x="80368" y="89296"/>
                </a:lnTo>
                <a:lnTo>
                  <a:pt x="62508" y="107156"/>
                </a:lnTo>
                <a:lnTo>
                  <a:pt x="44649" y="125015"/>
                </a:lnTo>
                <a:lnTo>
                  <a:pt x="35719" y="142875"/>
                </a:lnTo>
                <a:lnTo>
                  <a:pt x="17860" y="151804"/>
                </a:lnTo>
                <a:lnTo>
                  <a:pt x="8930" y="178593"/>
                </a:lnTo>
                <a:lnTo>
                  <a:pt x="8930" y="187523"/>
                </a:lnTo>
                <a:lnTo>
                  <a:pt x="0" y="205382"/>
                </a:lnTo>
                <a:lnTo>
                  <a:pt x="0" y="223242"/>
                </a:lnTo>
                <a:lnTo>
                  <a:pt x="0" y="241101"/>
                </a:lnTo>
                <a:lnTo>
                  <a:pt x="0" y="258961"/>
                </a:lnTo>
                <a:lnTo>
                  <a:pt x="8930" y="285750"/>
                </a:lnTo>
                <a:lnTo>
                  <a:pt x="8930" y="312539"/>
                </a:lnTo>
                <a:lnTo>
                  <a:pt x="17860" y="330398"/>
                </a:lnTo>
                <a:lnTo>
                  <a:pt x="26790" y="348257"/>
                </a:lnTo>
                <a:lnTo>
                  <a:pt x="44649" y="366117"/>
                </a:lnTo>
                <a:lnTo>
                  <a:pt x="53579" y="383976"/>
                </a:lnTo>
                <a:lnTo>
                  <a:pt x="71438" y="401836"/>
                </a:lnTo>
                <a:lnTo>
                  <a:pt x="89297" y="410765"/>
                </a:lnTo>
                <a:lnTo>
                  <a:pt x="107157" y="419695"/>
                </a:lnTo>
                <a:lnTo>
                  <a:pt x="125016" y="428625"/>
                </a:lnTo>
                <a:lnTo>
                  <a:pt x="151805" y="437554"/>
                </a:lnTo>
                <a:lnTo>
                  <a:pt x="169665" y="437554"/>
                </a:lnTo>
                <a:lnTo>
                  <a:pt x="196454" y="437554"/>
                </a:lnTo>
                <a:lnTo>
                  <a:pt x="214313" y="437554"/>
                </a:lnTo>
                <a:lnTo>
                  <a:pt x="241102" y="437554"/>
                </a:lnTo>
                <a:lnTo>
                  <a:pt x="267891" y="428625"/>
                </a:lnTo>
                <a:lnTo>
                  <a:pt x="294680" y="428625"/>
                </a:lnTo>
                <a:lnTo>
                  <a:pt x="321469" y="419695"/>
                </a:lnTo>
                <a:lnTo>
                  <a:pt x="348258" y="419695"/>
                </a:lnTo>
                <a:lnTo>
                  <a:pt x="375047" y="410765"/>
                </a:lnTo>
                <a:lnTo>
                  <a:pt x="401836" y="401836"/>
                </a:lnTo>
                <a:lnTo>
                  <a:pt x="428625" y="392906"/>
                </a:lnTo>
                <a:lnTo>
                  <a:pt x="464344" y="375046"/>
                </a:lnTo>
                <a:lnTo>
                  <a:pt x="491133" y="357187"/>
                </a:lnTo>
                <a:lnTo>
                  <a:pt x="517922" y="339328"/>
                </a:lnTo>
                <a:lnTo>
                  <a:pt x="535782" y="312539"/>
                </a:lnTo>
                <a:lnTo>
                  <a:pt x="562571" y="285750"/>
                </a:lnTo>
                <a:lnTo>
                  <a:pt x="571500" y="258961"/>
                </a:lnTo>
                <a:lnTo>
                  <a:pt x="589360" y="232171"/>
                </a:lnTo>
                <a:lnTo>
                  <a:pt x="589360" y="214312"/>
                </a:lnTo>
                <a:lnTo>
                  <a:pt x="598290" y="187523"/>
                </a:lnTo>
                <a:lnTo>
                  <a:pt x="589360" y="169664"/>
                </a:lnTo>
                <a:lnTo>
                  <a:pt x="580430" y="142875"/>
                </a:lnTo>
                <a:lnTo>
                  <a:pt x="562571" y="125015"/>
                </a:lnTo>
                <a:lnTo>
                  <a:pt x="535782" y="107156"/>
                </a:lnTo>
                <a:lnTo>
                  <a:pt x="508993" y="89296"/>
                </a:lnTo>
                <a:lnTo>
                  <a:pt x="473274" y="71437"/>
                </a:lnTo>
                <a:lnTo>
                  <a:pt x="437555" y="62507"/>
                </a:lnTo>
                <a:lnTo>
                  <a:pt x="392907" y="53578"/>
                </a:lnTo>
                <a:lnTo>
                  <a:pt x="392907" y="5357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1437680" y="4518421"/>
            <a:ext cx="714376" cy="125017"/>
          </a:xfrm>
          <a:custGeom>
            <a:avLst/>
            <a:gdLst/>
            <a:ahLst/>
            <a:cxnLst/>
            <a:rect l="0" t="0" r="0" b="0"/>
            <a:pathLst>
              <a:path w="714376" h="125017">
                <a:moveTo>
                  <a:pt x="0" y="125016"/>
                </a:moveTo>
                <a:lnTo>
                  <a:pt x="0" y="125016"/>
                </a:lnTo>
                <a:lnTo>
                  <a:pt x="8929" y="125016"/>
                </a:lnTo>
                <a:lnTo>
                  <a:pt x="17859" y="125016"/>
                </a:lnTo>
                <a:lnTo>
                  <a:pt x="26789" y="125016"/>
                </a:lnTo>
                <a:lnTo>
                  <a:pt x="44648" y="116086"/>
                </a:lnTo>
                <a:lnTo>
                  <a:pt x="62508" y="107157"/>
                </a:lnTo>
                <a:lnTo>
                  <a:pt x="80367" y="107157"/>
                </a:lnTo>
                <a:lnTo>
                  <a:pt x="98226" y="89297"/>
                </a:lnTo>
                <a:lnTo>
                  <a:pt x="116086" y="89297"/>
                </a:lnTo>
                <a:lnTo>
                  <a:pt x="133945" y="80368"/>
                </a:lnTo>
                <a:lnTo>
                  <a:pt x="142875" y="71438"/>
                </a:lnTo>
                <a:lnTo>
                  <a:pt x="160734" y="71438"/>
                </a:lnTo>
                <a:lnTo>
                  <a:pt x="178593" y="62508"/>
                </a:lnTo>
                <a:lnTo>
                  <a:pt x="187523" y="62508"/>
                </a:lnTo>
                <a:lnTo>
                  <a:pt x="205383" y="71438"/>
                </a:lnTo>
                <a:lnTo>
                  <a:pt x="223242" y="71438"/>
                </a:lnTo>
                <a:lnTo>
                  <a:pt x="250031" y="80368"/>
                </a:lnTo>
                <a:lnTo>
                  <a:pt x="267890" y="80368"/>
                </a:lnTo>
                <a:lnTo>
                  <a:pt x="294679" y="80368"/>
                </a:lnTo>
                <a:lnTo>
                  <a:pt x="312539" y="71438"/>
                </a:lnTo>
                <a:lnTo>
                  <a:pt x="339328" y="71438"/>
                </a:lnTo>
                <a:lnTo>
                  <a:pt x="366117" y="62508"/>
                </a:lnTo>
                <a:lnTo>
                  <a:pt x="392906" y="44649"/>
                </a:lnTo>
                <a:lnTo>
                  <a:pt x="410765" y="35719"/>
                </a:lnTo>
                <a:lnTo>
                  <a:pt x="437554" y="26790"/>
                </a:lnTo>
                <a:lnTo>
                  <a:pt x="464343" y="17860"/>
                </a:lnTo>
                <a:lnTo>
                  <a:pt x="491133" y="8930"/>
                </a:lnTo>
                <a:lnTo>
                  <a:pt x="508992" y="8930"/>
                </a:lnTo>
                <a:lnTo>
                  <a:pt x="535781" y="0"/>
                </a:lnTo>
                <a:lnTo>
                  <a:pt x="562570" y="0"/>
                </a:lnTo>
                <a:lnTo>
                  <a:pt x="580429" y="0"/>
                </a:lnTo>
                <a:lnTo>
                  <a:pt x="607218" y="0"/>
                </a:lnTo>
                <a:lnTo>
                  <a:pt x="625078" y="0"/>
                </a:lnTo>
                <a:lnTo>
                  <a:pt x="642937" y="0"/>
                </a:lnTo>
                <a:lnTo>
                  <a:pt x="669726" y="0"/>
                </a:lnTo>
                <a:lnTo>
                  <a:pt x="678656" y="8930"/>
                </a:lnTo>
                <a:lnTo>
                  <a:pt x="696515" y="8930"/>
                </a:lnTo>
                <a:lnTo>
                  <a:pt x="705445" y="17860"/>
                </a:lnTo>
                <a:lnTo>
                  <a:pt x="714375" y="26790"/>
                </a:lnTo>
                <a:lnTo>
                  <a:pt x="714375" y="35719"/>
                </a:lnTo>
                <a:lnTo>
                  <a:pt x="714375" y="44649"/>
                </a:lnTo>
                <a:lnTo>
                  <a:pt x="714375" y="4464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1035844" y="4536281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3009305" y="4536281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0" y="8930"/>
                </a:moveTo>
                <a:lnTo>
                  <a:pt x="0" y="893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1598414" y="4830961"/>
            <a:ext cx="8931" cy="8930"/>
          </a:xfrm>
          <a:custGeom>
            <a:avLst/>
            <a:gdLst/>
            <a:ahLst/>
            <a:cxnLst/>
            <a:rect l="0" t="0" r="0" b="0"/>
            <a:pathLst>
              <a:path w="8931" h="8930">
                <a:moveTo>
                  <a:pt x="8930" y="0"/>
                </a:moveTo>
                <a:lnTo>
                  <a:pt x="0" y="0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3303984" y="5723929"/>
            <a:ext cx="160736" cy="8931"/>
          </a:xfrm>
          <a:custGeom>
            <a:avLst/>
            <a:gdLst/>
            <a:ahLst/>
            <a:cxnLst/>
            <a:rect l="0" t="0" r="0" b="0"/>
            <a:pathLst>
              <a:path w="160736" h="8931">
                <a:moveTo>
                  <a:pt x="0" y="8930"/>
                </a:moveTo>
                <a:lnTo>
                  <a:pt x="0" y="8930"/>
                </a:lnTo>
                <a:lnTo>
                  <a:pt x="8930" y="8930"/>
                </a:lnTo>
                <a:lnTo>
                  <a:pt x="26789" y="8930"/>
                </a:lnTo>
                <a:lnTo>
                  <a:pt x="44649" y="8930"/>
                </a:lnTo>
                <a:lnTo>
                  <a:pt x="62508" y="8930"/>
                </a:lnTo>
                <a:lnTo>
                  <a:pt x="89297" y="8930"/>
                </a:lnTo>
                <a:lnTo>
                  <a:pt x="116086" y="8930"/>
                </a:lnTo>
                <a:lnTo>
                  <a:pt x="133946" y="8930"/>
                </a:lnTo>
                <a:lnTo>
                  <a:pt x="160735" y="0"/>
                </a:lnTo>
                <a:lnTo>
                  <a:pt x="160735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3562945" y="5679280"/>
            <a:ext cx="2321720" cy="62509"/>
          </a:xfrm>
          <a:custGeom>
            <a:avLst/>
            <a:gdLst/>
            <a:ahLst/>
            <a:cxnLst/>
            <a:rect l="0" t="0" r="0" b="0"/>
            <a:pathLst>
              <a:path w="2321720" h="62509">
                <a:moveTo>
                  <a:pt x="0" y="44649"/>
                </a:moveTo>
                <a:lnTo>
                  <a:pt x="8930" y="44649"/>
                </a:lnTo>
                <a:lnTo>
                  <a:pt x="26789" y="53579"/>
                </a:lnTo>
                <a:lnTo>
                  <a:pt x="44649" y="53579"/>
                </a:lnTo>
                <a:lnTo>
                  <a:pt x="71438" y="53579"/>
                </a:lnTo>
                <a:lnTo>
                  <a:pt x="107157" y="53579"/>
                </a:lnTo>
                <a:lnTo>
                  <a:pt x="133946" y="44649"/>
                </a:lnTo>
                <a:lnTo>
                  <a:pt x="160735" y="44649"/>
                </a:lnTo>
                <a:lnTo>
                  <a:pt x="196453" y="44649"/>
                </a:lnTo>
                <a:lnTo>
                  <a:pt x="223243" y="35719"/>
                </a:lnTo>
                <a:lnTo>
                  <a:pt x="250032" y="35719"/>
                </a:lnTo>
                <a:lnTo>
                  <a:pt x="276821" y="35719"/>
                </a:lnTo>
                <a:lnTo>
                  <a:pt x="303610" y="26790"/>
                </a:lnTo>
                <a:lnTo>
                  <a:pt x="330399" y="26790"/>
                </a:lnTo>
                <a:lnTo>
                  <a:pt x="357188" y="26790"/>
                </a:lnTo>
                <a:lnTo>
                  <a:pt x="383977" y="26790"/>
                </a:lnTo>
                <a:lnTo>
                  <a:pt x="401836" y="26790"/>
                </a:lnTo>
                <a:lnTo>
                  <a:pt x="428625" y="26790"/>
                </a:lnTo>
                <a:lnTo>
                  <a:pt x="455414" y="26790"/>
                </a:lnTo>
                <a:lnTo>
                  <a:pt x="473274" y="26790"/>
                </a:lnTo>
                <a:lnTo>
                  <a:pt x="500063" y="35719"/>
                </a:lnTo>
                <a:lnTo>
                  <a:pt x="517922" y="26790"/>
                </a:lnTo>
                <a:lnTo>
                  <a:pt x="544711" y="26790"/>
                </a:lnTo>
                <a:lnTo>
                  <a:pt x="571500" y="26790"/>
                </a:lnTo>
                <a:lnTo>
                  <a:pt x="598289" y="26790"/>
                </a:lnTo>
                <a:lnTo>
                  <a:pt x="625078" y="26790"/>
                </a:lnTo>
                <a:lnTo>
                  <a:pt x="660797" y="26790"/>
                </a:lnTo>
                <a:lnTo>
                  <a:pt x="687586" y="26790"/>
                </a:lnTo>
                <a:lnTo>
                  <a:pt x="714375" y="26790"/>
                </a:lnTo>
                <a:lnTo>
                  <a:pt x="741164" y="26790"/>
                </a:lnTo>
                <a:lnTo>
                  <a:pt x="767953" y="35719"/>
                </a:lnTo>
                <a:lnTo>
                  <a:pt x="794743" y="35719"/>
                </a:lnTo>
                <a:lnTo>
                  <a:pt x="821532" y="35719"/>
                </a:lnTo>
                <a:lnTo>
                  <a:pt x="848321" y="35719"/>
                </a:lnTo>
                <a:lnTo>
                  <a:pt x="875110" y="35719"/>
                </a:lnTo>
                <a:lnTo>
                  <a:pt x="901899" y="35719"/>
                </a:lnTo>
                <a:lnTo>
                  <a:pt x="928688" y="35719"/>
                </a:lnTo>
                <a:lnTo>
                  <a:pt x="955477" y="26790"/>
                </a:lnTo>
                <a:lnTo>
                  <a:pt x="973336" y="26790"/>
                </a:lnTo>
                <a:lnTo>
                  <a:pt x="1000125" y="26790"/>
                </a:lnTo>
                <a:lnTo>
                  <a:pt x="1026914" y="26790"/>
                </a:lnTo>
                <a:lnTo>
                  <a:pt x="1053703" y="26790"/>
                </a:lnTo>
                <a:lnTo>
                  <a:pt x="1071563" y="26790"/>
                </a:lnTo>
                <a:lnTo>
                  <a:pt x="1098352" y="26790"/>
                </a:lnTo>
                <a:lnTo>
                  <a:pt x="1125141" y="26790"/>
                </a:lnTo>
                <a:lnTo>
                  <a:pt x="1143000" y="26790"/>
                </a:lnTo>
                <a:lnTo>
                  <a:pt x="1160860" y="26790"/>
                </a:lnTo>
                <a:lnTo>
                  <a:pt x="1187649" y="26790"/>
                </a:lnTo>
                <a:lnTo>
                  <a:pt x="1205508" y="35719"/>
                </a:lnTo>
                <a:lnTo>
                  <a:pt x="1232297" y="35719"/>
                </a:lnTo>
                <a:lnTo>
                  <a:pt x="1250157" y="35719"/>
                </a:lnTo>
                <a:lnTo>
                  <a:pt x="1276946" y="26790"/>
                </a:lnTo>
                <a:lnTo>
                  <a:pt x="1294805" y="26790"/>
                </a:lnTo>
                <a:lnTo>
                  <a:pt x="1321594" y="26790"/>
                </a:lnTo>
                <a:lnTo>
                  <a:pt x="1348383" y="35719"/>
                </a:lnTo>
                <a:lnTo>
                  <a:pt x="1366243" y="35719"/>
                </a:lnTo>
                <a:lnTo>
                  <a:pt x="1393032" y="44649"/>
                </a:lnTo>
                <a:lnTo>
                  <a:pt x="1419821" y="44649"/>
                </a:lnTo>
                <a:lnTo>
                  <a:pt x="1437680" y="53579"/>
                </a:lnTo>
                <a:lnTo>
                  <a:pt x="1464469" y="62508"/>
                </a:lnTo>
                <a:lnTo>
                  <a:pt x="1482328" y="62508"/>
                </a:lnTo>
                <a:lnTo>
                  <a:pt x="1500188" y="62508"/>
                </a:lnTo>
                <a:lnTo>
                  <a:pt x="1518047" y="53579"/>
                </a:lnTo>
                <a:lnTo>
                  <a:pt x="1544836" y="53579"/>
                </a:lnTo>
                <a:lnTo>
                  <a:pt x="1562696" y="44649"/>
                </a:lnTo>
                <a:lnTo>
                  <a:pt x="1589485" y="44649"/>
                </a:lnTo>
                <a:lnTo>
                  <a:pt x="1607344" y="44649"/>
                </a:lnTo>
                <a:lnTo>
                  <a:pt x="1634133" y="44649"/>
                </a:lnTo>
                <a:lnTo>
                  <a:pt x="1651993" y="44649"/>
                </a:lnTo>
                <a:lnTo>
                  <a:pt x="1669852" y="44649"/>
                </a:lnTo>
                <a:lnTo>
                  <a:pt x="1687711" y="44649"/>
                </a:lnTo>
                <a:lnTo>
                  <a:pt x="1705571" y="44649"/>
                </a:lnTo>
                <a:lnTo>
                  <a:pt x="1723430" y="53579"/>
                </a:lnTo>
                <a:lnTo>
                  <a:pt x="1741289" y="53579"/>
                </a:lnTo>
                <a:lnTo>
                  <a:pt x="1759149" y="53579"/>
                </a:lnTo>
                <a:lnTo>
                  <a:pt x="1768078" y="44649"/>
                </a:lnTo>
                <a:lnTo>
                  <a:pt x="1794868" y="44649"/>
                </a:lnTo>
                <a:lnTo>
                  <a:pt x="1803797" y="44649"/>
                </a:lnTo>
                <a:lnTo>
                  <a:pt x="1830586" y="44649"/>
                </a:lnTo>
                <a:lnTo>
                  <a:pt x="1839516" y="44649"/>
                </a:lnTo>
                <a:lnTo>
                  <a:pt x="1857375" y="44649"/>
                </a:lnTo>
                <a:lnTo>
                  <a:pt x="1875235" y="44649"/>
                </a:lnTo>
                <a:lnTo>
                  <a:pt x="1893094" y="44649"/>
                </a:lnTo>
                <a:lnTo>
                  <a:pt x="1910953" y="44649"/>
                </a:lnTo>
                <a:lnTo>
                  <a:pt x="1937743" y="44649"/>
                </a:lnTo>
                <a:lnTo>
                  <a:pt x="1964532" y="44649"/>
                </a:lnTo>
                <a:lnTo>
                  <a:pt x="1982391" y="44649"/>
                </a:lnTo>
                <a:lnTo>
                  <a:pt x="2000250" y="44649"/>
                </a:lnTo>
                <a:lnTo>
                  <a:pt x="2027039" y="35719"/>
                </a:lnTo>
                <a:lnTo>
                  <a:pt x="2053828" y="35719"/>
                </a:lnTo>
                <a:lnTo>
                  <a:pt x="2071688" y="35719"/>
                </a:lnTo>
                <a:lnTo>
                  <a:pt x="2089547" y="26790"/>
                </a:lnTo>
                <a:lnTo>
                  <a:pt x="2107407" y="26790"/>
                </a:lnTo>
                <a:lnTo>
                  <a:pt x="2125266" y="17860"/>
                </a:lnTo>
                <a:lnTo>
                  <a:pt x="2143125" y="8930"/>
                </a:lnTo>
                <a:lnTo>
                  <a:pt x="2152055" y="8930"/>
                </a:lnTo>
                <a:lnTo>
                  <a:pt x="2169914" y="8930"/>
                </a:lnTo>
                <a:lnTo>
                  <a:pt x="2178844" y="8930"/>
                </a:lnTo>
                <a:lnTo>
                  <a:pt x="2196703" y="8930"/>
                </a:lnTo>
                <a:lnTo>
                  <a:pt x="2205633" y="8930"/>
                </a:lnTo>
                <a:lnTo>
                  <a:pt x="2214563" y="8930"/>
                </a:lnTo>
                <a:lnTo>
                  <a:pt x="2223493" y="8930"/>
                </a:lnTo>
                <a:lnTo>
                  <a:pt x="2241352" y="8930"/>
                </a:lnTo>
                <a:lnTo>
                  <a:pt x="2250282" y="8930"/>
                </a:lnTo>
                <a:lnTo>
                  <a:pt x="2259211" y="0"/>
                </a:lnTo>
                <a:lnTo>
                  <a:pt x="2268141" y="0"/>
                </a:lnTo>
                <a:lnTo>
                  <a:pt x="2277071" y="8930"/>
                </a:lnTo>
                <a:lnTo>
                  <a:pt x="2286000" y="8930"/>
                </a:lnTo>
                <a:lnTo>
                  <a:pt x="2294930" y="8930"/>
                </a:lnTo>
                <a:lnTo>
                  <a:pt x="2303860" y="8930"/>
                </a:lnTo>
                <a:lnTo>
                  <a:pt x="2303860" y="17860"/>
                </a:lnTo>
                <a:lnTo>
                  <a:pt x="2312789" y="17860"/>
                </a:lnTo>
                <a:lnTo>
                  <a:pt x="2312789" y="17860"/>
                </a:lnTo>
                <a:lnTo>
                  <a:pt x="2312789" y="17860"/>
                </a:lnTo>
                <a:lnTo>
                  <a:pt x="2312789" y="17860"/>
                </a:lnTo>
                <a:lnTo>
                  <a:pt x="2312789" y="17860"/>
                </a:lnTo>
                <a:lnTo>
                  <a:pt x="2312789" y="17860"/>
                </a:lnTo>
                <a:lnTo>
                  <a:pt x="2312789" y="17860"/>
                </a:lnTo>
                <a:lnTo>
                  <a:pt x="2321719" y="17860"/>
                </a:lnTo>
                <a:lnTo>
                  <a:pt x="2321719" y="17860"/>
                </a:lnTo>
                <a:lnTo>
                  <a:pt x="2321719" y="17860"/>
                </a:lnTo>
                <a:lnTo>
                  <a:pt x="2312789" y="17860"/>
                </a:lnTo>
                <a:lnTo>
                  <a:pt x="2312789" y="17860"/>
                </a:lnTo>
                <a:lnTo>
                  <a:pt x="2312789" y="17860"/>
                </a:lnTo>
                <a:lnTo>
                  <a:pt x="2312789" y="1786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5866805" y="5697140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5741789" y="5589984"/>
            <a:ext cx="1562696" cy="125016"/>
          </a:xfrm>
          <a:custGeom>
            <a:avLst/>
            <a:gdLst/>
            <a:ahLst/>
            <a:cxnLst/>
            <a:rect l="0" t="0" r="0" b="0"/>
            <a:pathLst>
              <a:path w="1562696" h="125016">
                <a:moveTo>
                  <a:pt x="0" y="125015"/>
                </a:moveTo>
                <a:lnTo>
                  <a:pt x="8930" y="125015"/>
                </a:lnTo>
                <a:lnTo>
                  <a:pt x="17859" y="125015"/>
                </a:lnTo>
                <a:lnTo>
                  <a:pt x="35719" y="125015"/>
                </a:lnTo>
                <a:lnTo>
                  <a:pt x="62508" y="116086"/>
                </a:lnTo>
                <a:lnTo>
                  <a:pt x="89297" y="107156"/>
                </a:lnTo>
                <a:lnTo>
                  <a:pt x="125016" y="98226"/>
                </a:lnTo>
                <a:lnTo>
                  <a:pt x="151805" y="89296"/>
                </a:lnTo>
                <a:lnTo>
                  <a:pt x="178594" y="89296"/>
                </a:lnTo>
                <a:lnTo>
                  <a:pt x="214313" y="80367"/>
                </a:lnTo>
                <a:lnTo>
                  <a:pt x="241102" y="80367"/>
                </a:lnTo>
                <a:lnTo>
                  <a:pt x="267891" y="71437"/>
                </a:lnTo>
                <a:lnTo>
                  <a:pt x="303609" y="71437"/>
                </a:lnTo>
                <a:lnTo>
                  <a:pt x="330399" y="62507"/>
                </a:lnTo>
                <a:lnTo>
                  <a:pt x="366117" y="62507"/>
                </a:lnTo>
                <a:lnTo>
                  <a:pt x="401836" y="62507"/>
                </a:lnTo>
                <a:lnTo>
                  <a:pt x="437555" y="53578"/>
                </a:lnTo>
                <a:lnTo>
                  <a:pt x="473274" y="53578"/>
                </a:lnTo>
                <a:lnTo>
                  <a:pt x="508992" y="53578"/>
                </a:lnTo>
                <a:lnTo>
                  <a:pt x="553641" y="53578"/>
                </a:lnTo>
                <a:lnTo>
                  <a:pt x="589359" y="53578"/>
                </a:lnTo>
                <a:lnTo>
                  <a:pt x="625078" y="53578"/>
                </a:lnTo>
                <a:lnTo>
                  <a:pt x="660797" y="44648"/>
                </a:lnTo>
                <a:lnTo>
                  <a:pt x="696516" y="44648"/>
                </a:lnTo>
                <a:lnTo>
                  <a:pt x="741164" y="44648"/>
                </a:lnTo>
                <a:lnTo>
                  <a:pt x="776883" y="35718"/>
                </a:lnTo>
                <a:lnTo>
                  <a:pt x="812602" y="35718"/>
                </a:lnTo>
                <a:lnTo>
                  <a:pt x="857250" y="26789"/>
                </a:lnTo>
                <a:lnTo>
                  <a:pt x="901899" y="26789"/>
                </a:lnTo>
                <a:lnTo>
                  <a:pt x="946547" y="17859"/>
                </a:lnTo>
                <a:lnTo>
                  <a:pt x="991195" y="8929"/>
                </a:lnTo>
                <a:lnTo>
                  <a:pt x="1044774" y="8929"/>
                </a:lnTo>
                <a:lnTo>
                  <a:pt x="1089422" y="8929"/>
                </a:lnTo>
                <a:lnTo>
                  <a:pt x="1125141" y="0"/>
                </a:lnTo>
                <a:lnTo>
                  <a:pt x="1169789" y="0"/>
                </a:lnTo>
                <a:lnTo>
                  <a:pt x="1214438" y="8929"/>
                </a:lnTo>
                <a:lnTo>
                  <a:pt x="1250156" y="8929"/>
                </a:lnTo>
                <a:lnTo>
                  <a:pt x="1276945" y="17859"/>
                </a:lnTo>
                <a:lnTo>
                  <a:pt x="1312664" y="17859"/>
                </a:lnTo>
                <a:lnTo>
                  <a:pt x="1339453" y="26789"/>
                </a:lnTo>
                <a:lnTo>
                  <a:pt x="1375172" y="26789"/>
                </a:lnTo>
                <a:lnTo>
                  <a:pt x="1401961" y="26789"/>
                </a:lnTo>
                <a:lnTo>
                  <a:pt x="1437680" y="26789"/>
                </a:lnTo>
                <a:lnTo>
                  <a:pt x="1464469" y="26789"/>
                </a:lnTo>
                <a:lnTo>
                  <a:pt x="1500188" y="26789"/>
                </a:lnTo>
                <a:lnTo>
                  <a:pt x="1518047" y="26789"/>
                </a:lnTo>
                <a:lnTo>
                  <a:pt x="1526977" y="26789"/>
                </a:lnTo>
                <a:lnTo>
                  <a:pt x="1544836" y="26789"/>
                </a:lnTo>
                <a:lnTo>
                  <a:pt x="1553766" y="26789"/>
                </a:lnTo>
                <a:lnTo>
                  <a:pt x="1562695" y="26789"/>
                </a:lnTo>
                <a:lnTo>
                  <a:pt x="1562695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7206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47650"/>
            <a:ext cx="2209800" cy="1657350"/>
          </a:xfrm>
        </p:spPr>
        <p:txBody>
          <a:bodyPr/>
          <a:lstStyle/>
          <a:p>
            <a:r>
              <a:rPr lang="en-US" sz="3600" dirty="0" smtClean="0"/>
              <a:t>Text to ASCII Art Generator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6443538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 </a:t>
            </a:r>
            <a:r>
              <a:rPr lang="en-US" dirty="0"/>
              <a:t>Spring Boot </a:t>
            </a:r>
            <a:r>
              <a:rPr lang="en-US" dirty="0" smtClean="0"/>
              <a:t>by </a:t>
            </a:r>
            <a:r>
              <a:rPr lang="en-US" dirty="0"/>
              <a:t>Gutierrez, </a:t>
            </a:r>
            <a:r>
              <a:rPr lang="en-US" dirty="0" smtClean="0"/>
              <a:t>Felipe, </a:t>
            </a:r>
            <a:r>
              <a:rPr lang="en-US" dirty="0" err="1" smtClean="0"/>
              <a:t>Ch</a:t>
            </a:r>
            <a:r>
              <a:rPr lang="en-US" dirty="0" smtClean="0"/>
              <a:t> 03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345" y="331002"/>
            <a:ext cx="6648450" cy="626745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71438" y="196453"/>
            <a:ext cx="2509243" cy="2018110"/>
          </a:xfrm>
          <a:custGeom>
            <a:avLst/>
            <a:gdLst/>
            <a:ahLst/>
            <a:cxnLst/>
            <a:rect l="0" t="0" r="0" b="0"/>
            <a:pathLst>
              <a:path w="2509243" h="2018110">
                <a:moveTo>
                  <a:pt x="1875234" y="151805"/>
                </a:moveTo>
                <a:lnTo>
                  <a:pt x="1875234" y="142875"/>
                </a:lnTo>
                <a:lnTo>
                  <a:pt x="1875234" y="142875"/>
                </a:lnTo>
                <a:lnTo>
                  <a:pt x="1875234" y="142875"/>
                </a:lnTo>
                <a:lnTo>
                  <a:pt x="1875234" y="133945"/>
                </a:lnTo>
                <a:lnTo>
                  <a:pt x="1875234" y="133945"/>
                </a:lnTo>
                <a:lnTo>
                  <a:pt x="1875234" y="125016"/>
                </a:lnTo>
                <a:lnTo>
                  <a:pt x="1866304" y="125016"/>
                </a:lnTo>
                <a:lnTo>
                  <a:pt x="1866304" y="125016"/>
                </a:lnTo>
                <a:lnTo>
                  <a:pt x="1857375" y="125016"/>
                </a:lnTo>
                <a:lnTo>
                  <a:pt x="1857375" y="116086"/>
                </a:lnTo>
                <a:lnTo>
                  <a:pt x="1848445" y="116086"/>
                </a:lnTo>
                <a:lnTo>
                  <a:pt x="1839515" y="116086"/>
                </a:lnTo>
                <a:lnTo>
                  <a:pt x="1830585" y="107156"/>
                </a:lnTo>
                <a:lnTo>
                  <a:pt x="1821656" y="107156"/>
                </a:lnTo>
                <a:lnTo>
                  <a:pt x="1803796" y="107156"/>
                </a:lnTo>
                <a:lnTo>
                  <a:pt x="1794867" y="107156"/>
                </a:lnTo>
                <a:lnTo>
                  <a:pt x="1785937" y="98227"/>
                </a:lnTo>
                <a:lnTo>
                  <a:pt x="1768078" y="98227"/>
                </a:lnTo>
                <a:lnTo>
                  <a:pt x="1759148" y="98227"/>
                </a:lnTo>
                <a:lnTo>
                  <a:pt x="1741289" y="89297"/>
                </a:lnTo>
                <a:lnTo>
                  <a:pt x="1723429" y="89297"/>
                </a:lnTo>
                <a:lnTo>
                  <a:pt x="1705570" y="89297"/>
                </a:lnTo>
                <a:lnTo>
                  <a:pt x="1687710" y="89297"/>
                </a:lnTo>
                <a:lnTo>
                  <a:pt x="1669851" y="89297"/>
                </a:lnTo>
                <a:lnTo>
                  <a:pt x="1643062" y="89297"/>
                </a:lnTo>
                <a:lnTo>
                  <a:pt x="1625203" y="80367"/>
                </a:lnTo>
                <a:lnTo>
                  <a:pt x="1598414" y="80367"/>
                </a:lnTo>
                <a:lnTo>
                  <a:pt x="1580554" y="80367"/>
                </a:lnTo>
                <a:lnTo>
                  <a:pt x="1553765" y="71438"/>
                </a:lnTo>
                <a:lnTo>
                  <a:pt x="1526976" y="71438"/>
                </a:lnTo>
                <a:lnTo>
                  <a:pt x="1500187" y="71438"/>
                </a:lnTo>
                <a:lnTo>
                  <a:pt x="1473398" y="71438"/>
                </a:lnTo>
                <a:lnTo>
                  <a:pt x="1446609" y="71438"/>
                </a:lnTo>
                <a:lnTo>
                  <a:pt x="1419820" y="71438"/>
                </a:lnTo>
                <a:lnTo>
                  <a:pt x="1384101" y="71438"/>
                </a:lnTo>
                <a:lnTo>
                  <a:pt x="1357312" y="71438"/>
                </a:lnTo>
                <a:lnTo>
                  <a:pt x="1330523" y="71438"/>
                </a:lnTo>
                <a:lnTo>
                  <a:pt x="1303734" y="62508"/>
                </a:lnTo>
                <a:lnTo>
                  <a:pt x="1276945" y="62508"/>
                </a:lnTo>
                <a:lnTo>
                  <a:pt x="1250156" y="62508"/>
                </a:lnTo>
                <a:lnTo>
                  <a:pt x="1214437" y="62508"/>
                </a:lnTo>
                <a:lnTo>
                  <a:pt x="1187648" y="53578"/>
                </a:lnTo>
                <a:lnTo>
                  <a:pt x="1160859" y="53578"/>
                </a:lnTo>
                <a:lnTo>
                  <a:pt x="1134070" y="53578"/>
                </a:lnTo>
                <a:lnTo>
                  <a:pt x="1107281" y="44649"/>
                </a:lnTo>
                <a:lnTo>
                  <a:pt x="1071562" y="44649"/>
                </a:lnTo>
                <a:lnTo>
                  <a:pt x="1044773" y="44649"/>
                </a:lnTo>
                <a:lnTo>
                  <a:pt x="1017984" y="35719"/>
                </a:lnTo>
                <a:lnTo>
                  <a:pt x="982265" y="35719"/>
                </a:lnTo>
                <a:lnTo>
                  <a:pt x="955476" y="26789"/>
                </a:lnTo>
                <a:lnTo>
                  <a:pt x="928687" y="26789"/>
                </a:lnTo>
                <a:lnTo>
                  <a:pt x="901898" y="17859"/>
                </a:lnTo>
                <a:lnTo>
                  <a:pt x="866179" y="17859"/>
                </a:lnTo>
                <a:lnTo>
                  <a:pt x="839390" y="8930"/>
                </a:lnTo>
                <a:lnTo>
                  <a:pt x="812601" y="8930"/>
                </a:lnTo>
                <a:lnTo>
                  <a:pt x="785812" y="0"/>
                </a:lnTo>
                <a:lnTo>
                  <a:pt x="759023" y="0"/>
                </a:lnTo>
                <a:lnTo>
                  <a:pt x="732234" y="0"/>
                </a:lnTo>
                <a:lnTo>
                  <a:pt x="714375" y="8930"/>
                </a:lnTo>
                <a:lnTo>
                  <a:pt x="687586" y="8930"/>
                </a:lnTo>
                <a:lnTo>
                  <a:pt x="669726" y="17859"/>
                </a:lnTo>
                <a:lnTo>
                  <a:pt x="642937" y="17859"/>
                </a:lnTo>
                <a:lnTo>
                  <a:pt x="625078" y="17859"/>
                </a:lnTo>
                <a:lnTo>
                  <a:pt x="607218" y="26789"/>
                </a:lnTo>
                <a:lnTo>
                  <a:pt x="589359" y="35719"/>
                </a:lnTo>
                <a:lnTo>
                  <a:pt x="571500" y="35719"/>
                </a:lnTo>
                <a:lnTo>
                  <a:pt x="562570" y="44649"/>
                </a:lnTo>
                <a:lnTo>
                  <a:pt x="553640" y="53578"/>
                </a:lnTo>
                <a:lnTo>
                  <a:pt x="535781" y="53578"/>
                </a:lnTo>
                <a:lnTo>
                  <a:pt x="517921" y="62508"/>
                </a:lnTo>
                <a:lnTo>
                  <a:pt x="508992" y="71438"/>
                </a:lnTo>
                <a:lnTo>
                  <a:pt x="491132" y="80367"/>
                </a:lnTo>
                <a:lnTo>
                  <a:pt x="473273" y="89297"/>
                </a:lnTo>
                <a:lnTo>
                  <a:pt x="455414" y="89297"/>
                </a:lnTo>
                <a:lnTo>
                  <a:pt x="437554" y="107156"/>
                </a:lnTo>
                <a:lnTo>
                  <a:pt x="419695" y="116086"/>
                </a:lnTo>
                <a:lnTo>
                  <a:pt x="410765" y="125016"/>
                </a:lnTo>
                <a:lnTo>
                  <a:pt x="392906" y="133945"/>
                </a:lnTo>
                <a:lnTo>
                  <a:pt x="383976" y="142875"/>
                </a:lnTo>
                <a:lnTo>
                  <a:pt x="366117" y="151805"/>
                </a:lnTo>
                <a:lnTo>
                  <a:pt x="348257" y="160734"/>
                </a:lnTo>
                <a:lnTo>
                  <a:pt x="339328" y="169664"/>
                </a:lnTo>
                <a:lnTo>
                  <a:pt x="321468" y="178594"/>
                </a:lnTo>
                <a:lnTo>
                  <a:pt x="294679" y="205383"/>
                </a:lnTo>
                <a:lnTo>
                  <a:pt x="267890" y="232172"/>
                </a:lnTo>
                <a:lnTo>
                  <a:pt x="241101" y="250031"/>
                </a:lnTo>
                <a:lnTo>
                  <a:pt x="223242" y="276820"/>
                </a:lnTo>
                <a:lnTo>
                  <a:pt x="196453" y="294680"/>
                </a:lnTo>
                <a:lnTo>
                  <a:pt x="178593" y="321469"/>
                </a:lnTo>
                <a:lnTo>
                  <a:pt x="160734" y="348258"/>
                </a:lnTo>
                <a:lnTo>
                  <a:pt x="142875" y="366117"/>
                </a:lnTo>
                <a:lnTo>
                  <a:pt x="125015" y="392906"/>
                </a:lnTo>
                <a:lnTo>
                  <a:pt x="107156" y="410766"/>
                </a:lnTo>
                <a:lnTo>
                  <a:pt x="98226" y="437555"/>
                </a:lnTo>
                <a:lnTo>
                  <a:pt x="80367" y="455414"/>
                </a:lnTo>
                <a:lnTo>
                  <a:pt x="71437" y="473274"/>
                </a:lnTo>
                <a:lnTo>
                  <a:pt x="62507" y="500063"/>
                </a:lnTo>
                <a:lnTo>
                  <a:pt x="53578" y="517922"/>
                </a:lnTo>
                <a:lnTo>
                  <a:pt x="44648" y="544711"/>
                </a:lnTo>
                <a:lnTo>
                  <a:pt x="35718" y="571500"/>
                </a:lnTo>
                <a:lnTo>
                  <a:pt x="26789" y="589359"/>
                </a:lnTo>
                <a:lnTo>
                  <a:pt x="26789" y="616148"/>
                </a:lnTo>
                <a:lnTo>
                  <a:pt x="17859" y="642938"/>
                </a:lnTo>
                <a:lnTo>
                  <a:pt x="17859" y="660797"/>
                </a:lnTo>
                <a:lnTo>
                  <a:pt x="8929" y="687586"/>
                </a:lnTo>
                <a:lnTo>
                  <a:pt x="8929" y="714375"/>
                </a:lnTo>
                <a:lnTo>
                  <a:pt x="8929" y="741164"/>
                </a:lnTo>
                <a:lnTo>
                  <a:pt x="8929" y="759023"/>
                </a:lnTo>
                <a:lnTo>
                  <a:pt x="17859" y="785813"/>
                </a:lnTo>
                <a:lnTo>
                  <a:pt x="17859" y="812602"/>
                </a:lnTo>
                <a:lnTo>
                  <a:pt x="17859" y="839391"/>
                </a:lnTo>
                <a:lnTo>
                  <a:pt x="17859" y="857250"/>
                </a:lnTo>
                <a:lnTo>
                  <a:pt x="17859" y="884039"/>
                </a:lnTo>
                <a:lnTo>
                  <a:pt x="26789" y="901898"/>
                </a:lnTo>
                <a:lnTo>
                  <a:pt x="26789" y="928688"/>
                </a:lnTo>
                <a:lnTo>
                  <a:pt x="26789" y="946547"/>
                </a:lnTo>
                <a:lnTo>
                  <a:pt x="35718" y="973336"/>
                </a:lnTo>
                <a:lnTo>
                  <a:pt x="35718" y="1000125"/>
                </a:lnTo>
                <a:lnTo>
                  <a:pt x="35718" y="1035844"/>
                </a:lnTo>
                <a:lnTo>
                  <a:pt x="26789" y="1062633"/>
                </a:lnTo>
                <a:lnTo>
                  <a:pt x="26789" y="1089422"/>
                </a:lnTo>
                <a:lnTo>
                  <a:pt x="17859" y="1125141"/>
                </a:lnTo>
                <a:lnTo>
                  <a:pt x="17859" y="1151930"/>
                </a:lnTo>
                <a:lnTo>
                  <a:pt x="8929" y="1187649"/>
                </a:lnTo>
                <a:lnTo>
                  <a:pt x="8929" y="1214437"/>
                </a:lnTo>
                <a:lnTo>
                  <a:pt x="0" y="1241226"/>
                </a:lnTo>
                <a:lnTo>
                  <a:pt x="0" y="1268016"/>
                </a:lnTo>
                <a:lnTo>
                  <a:pt x="0" y="1303734"/>
                </a:lnTo>
                <a:lnTo>
                  <a:pt x="0" y="1330523"/>
                </a:lnTo>
                <a:lnTo>
                  <a:pt x="0" y="1357312"/>
                </a:lnTo>
                <a:lnTo>
                  <a:pt x="8929" y="1384101"/>
                </a:lnTo>
                <a:lnTo>
                  <a:pt x="8929" y="1419820"/>
                </a:lnTo>
                <a:lnTo>
                  <a:pt x="17859" y="1446609"/>
                </a:lnTo>
                <a:lnTo>
                  <a:pt x="26789" y="1473398"/>
                </a:lnTo>
                <a:lnTo>
                  <a:pt x="35718" y="1500187"/>
                </a:lnTo>
                <a:lnTo>
                  <a:pt x="53578" y="1526976"/>
                </a:lnTo>
                <a:lnTo>
                  <a:pt x="71437" y="1544836"/>
                </a:lnTo>
                <a:lnTo>
                  <a:pt x="89296" y="1571625"/>
                </a:lnTo>
                <a:lnTo>
                  <a:pt x="107156" y="1598414"/>
                </a:lnTo>
                <a:lnTo>
                  <a:pt x="125015" y="1616273"/>
                </a:lnTo>
                <a:lnTo>
                  <a:pt x="151804" y="1634133"/>
                </a:lnTo>
                <a:lnTo>
                  <a:pt x="169664" y="1651992"/>
                </a:lnTo>
                <a:lnTo>
                  <a:pt x="232171" y="1696641"/>
                </a:lnTo>
                <a:lnTo>
                  <a:pt x="276820" y="1732359"/>
                </a:lnTo>
                <a:lnTo>
                  <a:pt x="330398" y="1759148"/>
                </a:lnTo>
                <a:lnTo>
                  <a:pt x="375046" y="1785937"/>
                </a:lnTo>
                <a:lnTo>
                  <a:pt x="410765" y="1794867"/>
                </a:lnTo>
                <a:lnTo>
                  <a:pt x="455414" y="1812726"/>
                </a:lnTo>
                <a:lnTo>
                  <a:pt x="491132" y="1830586"/>
                </a:lnTo>
                <a:lnTo>
                  <a:pt x="535781" y="1839516"/>
                </a:lnTo>
                <a:lnTo>
                  <a:pt x="571500" y="1857375"/>
                </a:lnTo>
                <a:lnTo>
                  <a:pt x="616148" y="1866305"/>
                </a:lnTo>
                <a:lnTo>
                  <a:pt x="660796" y="1875234"/>
                </a:lnTo>
                <a:lnTo>
                  <a:pt x="705445" y="1884164"/>
                </a:lnTo>
                <a:lnTo>
                  <a:pt x="759023" y="1893094"/>
                </a:lnTo>
                <a:lnTo>
                  <a:pt x="812601" y="1902023"/>
                </a:lnTo>
                <a:lnTo>
                  <a:pt x="866179" y="1919883"/>
                </a:lnTo>
                <a:lnTo>
                  <a:pt x="919757" y="1928812"/>
                </a:lnTo>
                <a:lnTo>
                  <a:pt x="973336" y="1937742"/>
                </a:lnTo>
                <a:lnTo>
                  <a:pt x="1026914" y="1946672"/>
                </a:lnTo>
                <a:lnTo>
                  <a:pt x="1080492" y="1964531"/>
                </a:lnTo>
                <a:lnTo>
                  <a:pt x="1134070" y="1973461"/>
                </a:lnTo>
                <a:lnTo>
                  <a:pt x="1178718" y="1982391"/>
                </a:lnTo>
                <a:lnTo>
                  <a:pt x="1232296" y="1991320"/>
                </a:lnTo>
                <a:lnTo>
                  <a:pt x="1276945" y="1991320"/>
                </a:lnTo>
                <a:lnTo>
                  <a:pt x="1330523" y="2000250"/>
                </a:lnTo>
                <a:lnTo>
                  <a:pt x="1384101" y="2000250"/>
                </a:lnTo>
                <a:lnTo>
                  <a:pt x="1428750" y="2009180"/>
                </a:lnTo>
                <a:lnTo>
                  <a:pt x="1473398" y="2009180"/>
                </a:lnTo>
                <a:lnTo>
                  <a:pt x="1518046" y="2018109"/>
                </a:lnTo>
                <a:lnTo>
                  <a:pt x="1562695" y="2018109"/>
                </a:lnTo>
                <a:lnTo>
                  <a:pt x="1607343" y="2018109"/>
                </a:lnTo>
                <a:lnTo>
                  <a:pt x="1651992" y="2018109"/>
                </a:lnTo>
                <a:lnTo>
                  <a:pt x="1696640" y="2018109"/>
                </a:lnTo>
                <a:lnTo>
                  <a:pt x="1741289" y="2018109"/>
                </a:lnTo>
                <a:lnTo>
                  <a:pt x="1785937" y="2018109"/>
                </a:lnTo>
                <a:lnTo>
                  <a:pt x="1830585" y="2009180"/>
                </a:lnTo>
                <a:lnTo>
                  <a:pt x="1875234" y="2000250"/>
                </a:lnTo>
                <a:lnTo>
                  <a:pt x="1919882" y="1991320"/>
                </a:lnTo>
                <a:lnTo>
                  <a:pt x="1964531" y="1982391"/>
                </a:lnTo>
                <a:lnTo>
                  <a:pt x="2018109" y="1964531"/>
                </a:lnTo>
                <a:lnTo>
                  <a:pt x="2062757" y="1955601"/>
                </a:lnTo>
                <a:lnTo>
                  <a:pt x="2107406" y="1928812"/>
                </a:lnTo>
                <a:lnTo>
                  <a:pt x="2143125" y="1910953"/>
                </a:lnTo>
                <a:lnTo>
                  <a:pt x="2187773" y="1893094"/>
                </a:lnTo>
                <a:lnTo>
                  <a:pt x="2223492" y="1875234"/>
                </a:lnTo>
                <a:lnTo>
                  <a:pt x="2259210" y="1848445"/>
                </a:lnTo>
                <a:lnTo>
                  <a:pt x="2286000" y="1821656"/>
                </a:lnTo>
                <a:lnTo>
                  <a:pt x="2312789" y="1785937"/>
                </a:lnTo>
                <a:lnTo>
                  <a:pt x="2339578" y="1750219"/>
                </a:lnTo>
                <a:lnTo>
                  <a:pt x="2366367" y="1714500"/>
                </a:lnTo>
                <a:lnTo>
                  <a:pt x="2393156" y="1678781"/>
                </a:lnTo>
                <a:lnTo>
                  <a:pt x="2411015" y="1634133"/>
                </a:lnTo>
                <a:lnTo>
                  <a:pt x="2428875" y="1589484"/>
                </a:lnTo>
                <a:lnTo>
                  <a:pt x="2446734" y="1544836"/>
                </a:lnTo>
                <a:lnTo>
                  <a:pt x="2464593" y="1500187"/>
                </a:lnTo>
                <a:lnTo>
                  <a:pt x="2473523" y="1464469"/>
                </a:lnTo>
                <a:lnTo>
                  <a:pt x="2482453" y="1419820"/>
                </a:lnTo>
                <a:lnTo>
                  <a:pt x="2491382" y="1375172"/>
                </a:lnTo>
                <a:lnTo>
                  <a:pt x="2500312" y="1330523"/>
                </a:lnTo>
                <a:lnTo>
                  <a:pt x="2509242" y="1276945"/>
                </a:lnTo>
                <a:lnTo>
                  <a:pt x="2509242" y="1223367"/>
                </a:lnTo>
                <a:lnTo>
                  <a:pt x="2509242" y="1169789"/>
                </a:lnTo>
                <a:lnTo>
                  <a:pt x="2500312" y="1116211"/>
                </a:lnTo>
                <a:lnTo>
                  <a:pt x="2491382" y="1053703"/>
                </a:lnTo>
                <a:lnTo>
                  <a:pt x="2482453" y="1000125"/>
                </a:lnTo>
                <a:lnTo>
                  <a:pt x="2473523" y="946547"/>
                </a:lnTo>
                <a:lnTo>
                  <a:pt x="2455664" y="892969"/>
                </a:lnTo>
                <a:lnTo>
                  <a:pt x="2437804" y="848320"/>
                </a:lnTo>
                <a:lnTo>
                  <a:pt x="2411015" y="794742"/>
                </a:lnTo>
                <a:lnTo>
                  <a:pt x="2393156" y="732234"/>
                </a:lnTo>
                <a:lnTo>
                  <a:pt x="2366367" y="678656"/>
                </a:lnTo>
                <a:lnTo>
                  <a:pt x="2330648" y="625078"/>
                </a:lnTo>
                <a:lnTo>
                  <a:pt x="2294929" y="571500"/>
                </a:lnTo>
                <a:lnTo>
                  <a:pt x="2250281" y="517922"/>
                </a:lnTo>
                <a:lnTo>
                  <a:pt x="2214562" y="464344"/>
                </a:lnTo>
                <a:lnTo>
                  <a:pt x="2169914" y="419695"/>
                </a:lnTo>
                <a:lnTo>
                  <a:pt x="2125265" y="383977"/>
                </a:lnTo>
                <a:lnTo>
                  <a:pt x="2080617" y="357188"/>
                </a:lnTo>
                <a:lnTo>
                  <a:pt x="2044898" y="339328"/>
                </a:lnTo>
                <a:lnTo>
                  <a:pt x="2009179" y="312539"/>
                </a:lnTo>
                <a:lnTo>
                  <a:pt x="1973460" y="294680"/>
                </a:lnTo>
                <a:lnTo>
                  <a:pt x="1919882" y="267891"/>
                </a:lnTo>
                <a:lnTo>
                  <a:pt x="1857375" y="232172"/>
                </a:lnTo>
                <a:lnTo>
                  <a:pt x="1785937" y="205383"/>
                </a:lnTo>
                <a:lnTo>
                  <a:pt x="1705570" y="169664"/>
                </a:lnTo>
                <a:lnTo>
                  <a:pt x="1625203" y="133945"/>
                </a:lnTo>
                <a:lnTo>
                  <a:pt x="1526976" y="107156"/>
                </a:lnTo>
                <a:lnTo>
                  <a:pt x="1482328" y="89297"/>
                </a:lnTo>
                <a:lnTo>
                  <a:pt x="1419820" y="80367"/>
                </a:lnTo>
                <a:lnTo>
                  <a:pt x="1348382" y="62508"/>
                </a:lnTo>
                <a:lnTo>
                  <a:pt x="1268015" y="62508"/>
                </a:lnTo>
                <a:lnTo>
                  <a:pt x="1178718" y="53578"/>
                </a:lnTo>
                <a:lnTo>
                  <a:pt x="1178718" y="5357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92906" y="3080742"/>
            <a:ext cx="267892" cy="589360"/>
          </a:xfrm>
          <a:custGeom>
            <a:avLst/>
            <a:gdLst/>
            <a:ahLst/>
            <a:cxnLst/>
            <a:rect l="0" t="0" r="0" b="0"/>
            <a:pathLst>
              <a:path w="267892" h="589360">
                <a:moveTo>
                  <a:pt x="53578" y="214312"/>
                </a:moveTo>
                <a:lnTo>
                  <a:pt x="53578" y="214312"/>
                </a:lnTo>
                <a:lnTo>
                  <a:pt x="53578" y="223242"/>
                </a:lnTo>
                <a:lnTo>
                  <a:pt x="53578" y="241101"/>
                </a:lnTo>
                <a:lnTo>
                  <a:pt x="53578" y="258961"/>
                </a:lnTo>
                <a:lnTo>
                  <a:pt x="62508" y="276820"/>
                </a:lnTo>
                <a:lnTo>
                  <a:pt x="71438" y="312539"/>
                </a:lnTo>
                <a:lnTo>
                  <a:pt x="80368" y="348258"/>
                </a:lnTo>
                <a:lnTo>
                  <a:pt x="98227" y="383976"/>
                </a:lnTo>
                <a:lnTo>
                  <a:pt x="98227" y="428625"/>
                </a:lnTo>
                <a:lnTo>
                  <a:pt x="107157" y="473273"/>
                </a:lnTo>
                <a:lnTo>
                  <a:pt x="116086" y="508992"/>
                </a:lnTo>
                <a:lnTo>
                  <a:pt x="116086" y="535781"/>
                </a:lnTo>
                <a:lnTo>
                  <a:pt x="116086" y="562570"/>
                </a:lnTo>
                <a:lnTo>
                  <a:pt x="116086" y="580429"/>
                </a:lnTo>
                <a:lnTo>
                  <a:pt x="107157" y="589359"/>
                </a:lnTo>
                <a:lnTo>
                  <a:pt x="98227" y="589359"/>
                </a:lnTo>
                <a:lnTo>
                  <a:pt x="89297" y="580429"/>
                </a:lnTo>
                <a:lnTo>
                  <a:pt x="80368" y="562570"/>
                </a:lnTo>
                <a:lnTo>
                  <a:pt x="62508" y="544711"/>
                </a:lnTo>
                <a:lnTo>
                  <a:pt x="53578" y="508992"/>
                </a:lnTo>
                <a:lnTo>
                  <a:pt x="35719" y="473273"/>
                </a:lnTo>
                <a:lnTo>
                  <a:pt x="26789" y="428625"/>
                </a:lnTo>
                <a:lnTo>
                  <a:pt x="17860" y="375047"/>
                </a:lnTo>
                <a:lnTo>
                  <a:pt x="8930" y="321469"/>
                </a:lnTo>
                <a:lnTo>
                  <a:pt x="0" y="276820"/>
                </a:lnTo>
                <a:lnTo>
                  <a:pt x="0" y="223242"/>
                </a:lnTo>
                <a:lnTo>
                  <a:pt x="8930" y="178594"/>
                </a:lnTo>
                <a:lnTo>
                  <a:pt x="26789" y="133945"/>
                </a:lnTo>
                <a:lnTo>
                  <a:pt x="53578" y="89297"/>
                </a:lnTo>
                <a:lnTo>
                  <a:pt x="89297" y="53578"/>
                </a:lnTo>
                <a:lnTo>
                  <a:pt x="116086" y="35719"/>
                </a:lnTo>
                <a:lnTo>
                  <a:pt x="151805" y="17859"/>
                </a:lnTo>
                <a:lnTo>
                  <a:pt x="187524" y="8929"/>
                </a:lnTo>
                <a:lnTo>
                  <a:pt x="214313" y="0"/>
                </a:lnTo>
                <a:lnTo>
                  <a:pt x="241102" y="8929"/>
                </a:lnTo>
                <a:lnTo>
                  <a:pt x="250032" y="17859"/>
                </a:lnTo>
                <a:lnTo>
                  <a:pt x="267891" y="35719"/>
                </a:lnTo>
                <a:lnTo>
                  <a:pt x="267891" y="62508"/>
                </a:lnTo>
                <a:lnTo>
                  <a:pt x="250032" y="89297"/>
                </a:lnTo>
                <a:lnTo>
                  <a:pt x="232172" y="125015"/>
                </a:lnTo>
                <a:lnTo>
                  <a:pt x="196453" y="151804"/>
                </a:lnTo>
                <a:lnTo>
                  <a:pt x="160735" y="187523"/>
                </a:lnTo>
                <a:lnTo>
                  <a:pt x="125016" y="223242"/>
                </a:lnTo>
                <a:lnTo>
                  <a:pt x="98227" y="250031"/>
                </a:lnTo>
                <a:lnTo>
                  <a:pt x="98227" y="25003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55414" y="3348632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60797" y="3125390"/>
            <a:ext cx="267892" cy="187525"/>
          </a:xfrm>
          <a:custGeom>
            <a:avLst/>
            <a:gdLst/>
            <a:ahLst/>
            <a:cxnLst/>
            <a:rect l="0" t="0" r="0" b="0"/>
            <a:pathLst>
              <a:path w="267892" h="187525">
                <a:moveTo>
                  <a:pt x="89297" y="8930"/>
                </a:moveTo>
                <a:lnTo>
                  <a:pt x="89297" y="0"/>
                </a:lnTo>
                <a:lnTo>
                  <a:pt x="80367" y="0"/>
                </a:lnTo>
                <a:lnTo>
                  <a:pt x="71437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8" y="17860"/>
                </a:lnTo>
                <a:lnTo>
                  <a:pt x="35719" y="26789"/>
                </a:lnTo>
                <a:lnTo>
                  <a:pt x="26789" y="44649"/>
                </a:lnTo>
                <a:lnTo>
                  <a:pt x="17859" y="71438"/>
                </a:lnTo>
                <a:lnTo>
                  <a:pt x="8930" y="98227"/>
                </a:lnTo>
                <a:lnTo>
                  <a:pt x="0" y="125016"/>
                </a:lnTo>
                <a:lnTo>
                  <a:pt x="0" y="151805"/>
                </a:lnTo>
                <a:lnTo>
                  <a:pt x="0" y="160735"/>
                </a:lnTo>
                <a:lnTo>
                  <a:pt x="0" y="178594"/>
                </a:lnTo>
                <a:lnTo>
                  <a:pt x="0" y="178594"/>
                </a:lnTo>
                <a:lnTo>
                  <a:pt x="8930" y="187524"/>
                </a:lnTo>
                <a:lnTo>
                  <a:pt x="17859" y="187524"/>
                </a:lnTo>
                <a:lnTo>
                  <a:pt x="26789" y="178594"/>
                </a:lnTo>
                <a:lnTo>
                  <a:pt x="35719" y="178594"/>
                </a:lnTo>
                <a:lnTo>
                  <a:pt x="44648" y="169664"/>
                </a:lnTo>
                <a:lnTo>
                  <a:pt x="53578" y="169664"/>
                </a:lnTo>
                <a:lnTo>
                  <a:pt x="62508" y="169664"/>
                </a:lnTo>
                <a:lnTo>
                  <a:pt x="71437" y="169664"/>
                </a:lnTo>
                <a:lnTo>
                  <a:pt x="80367" y="160735"/>
                </a:lnTo>
                <a:lnTo>
                  <a:pt x="89297" y="142875"/>
                </a:lnTo>
                <a:lnTo>
                  <a:pt x="107156" y="125016"/>
                </a:lnTo>
                <a:lnTo>
                  <a:pt x="125016" y="89297"/>
                </a:lnTo>
                <a:lnTo>
                  <a:pt x="142875" y="62508"/>
                </a:lnTo>
                <a:lnTo>
                  <a:pt x="160734" y="44649"/>
                </a:lnTo>
                <a:lnTo>
                  <a:pt x="178594" y="26789"/>
                </a:lnTo>
                <a:lnTo>
                  <a:pt x="205383" y="26789"/>
                </a:lnTo>
                <a:lnTo>
                  <a:pt x="223242" y="35719"/>
                </a:lnTo>
                <a:lnTo>
                  <a:pt x="241102" y="44649"/>
                </a:lnTo>
                <a:lnTo>
                  <a:pt x="258961" y="53578"/>
                </a:lnTo>
                <a:lnTo>
                  <a:pt x="267891" y="53578"/>
                </a:lnTo>
                <a:lnTo>
                  <a:pt x="267891" y="5357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946547" y="2732484"/>
            <a:ext cx="169665" cy="500063"/>
          </a:xfrm>
          <a:custGeom>
            <a:avLst/>
            <a:gdLst/>
            <a:ahLst/>
            <a:cxnLst/>
            <a:rect l="0" t="0" r="0" b="0"/>
            <a:pathLst>
              <a:path w="169665" h="50006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26789"/>
                </a:lnTo>
                <a:lnTo>
                  <a:pt x="8930" y="53579"/>
                </a:lnTo>
                <a:lnTo>
                  <a:pt x="8930" y="89297"/>
                </a:lnTo>
                <a:lnTo>
                  <a:pt x="17859" y="151805"/>
                </a:lnTo>
                <a:lnTo>
                  <a:pt x="17859" y="214312"/>
                </a:lnTo>
                <a:lnTo>
                  <a:pt x="17859" y="285750"/>
                </a:lnTo>
                <a:lnTo>
                  <a:pt x="26789" y="357187"/>
                </a:lnTo>
                <a:lnTo>
                  <a:pt x="35719" y="419695"/>
                </a:lnTo>
                <a:lnTo>
                  <a:pt x="53578" y="464344"/>
                </a:lnTo>
                <a:lnTo>
                  <a:pt x="71437" y="491133"/>
                </a:lnTo>
                <a:lnTo>
                  <a:pt x="98227" y="500062"/>
                </a:lnTo>
                <a:lnTo>
                  <a:pt x="116086" y="491133"/>
                </a:lnTo>
                <a:lnTo>
                  <a:pt x="142875" y="473273"/>
                </a:lnTo>
                <a:lnTo>
                  <a:pt x="160734" y="446484"/>
                </a:lnTo>
                <a:lnTo>
                  <a:pt x="169664" y="410766"/>
                </a:lnTo>
                <a:lnTo>
                  <a:pt x="169664" y="41076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794742" y="2955726"/>
            <a:ext cx="241103" cy="53579"/>
          </a:xfrm>
          <a:custGeom>
            <a:avLst/>
            <a:gdLst/>
            <a:ahLst/>
            <a:cxnLst/>
            <a:rect l="0" t="0" r="0" b="0"/>
            <a:pathLst>
              <a:path w="241103" h="53579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8930" y="53578"/>
                </a:lnTo>
                <a:lnTo>
                  <a:pt x="26789" y="53578"/>
                </a:lnTo>
                <a:lnTo>
                  <a:pt x="44649" y="53578"/>
                </a:lnTo>
                <a:lnTo>
                  <a:pt x="71438" y="53578"/>
                </a:lnTo>
                <a:lnTo>
                  <a:pt x="107157" y="44649"/>
                </a:lnTo>
                <a:lnTo>
                  <a:pt x="142875" y="35719"/>
                </a:lnTo>
                <a:lnTo>
                  <a:pt x="178594" y="26789"/>
                </a:lnTo>
                <a:lnTo>
                  <a:pt x="205383" y="17860"/>
                </a:lnTo>
                <a:lnTo>
                  <a:pt x="241102" y="0"/>
                </a:lnTo>
                <a:lnTo>
                  <a:pt x="241102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1143000" y="2982515"/>
            <a:ext cx="178595" cy="196454"/>
          </a:xfrm>
          <a:custGeom>
            <a:avLst/>
            <a:gdLst/>
            <a:ahLst/>
            <a:cxnLst/>
            <a:rect l="0" t="0" r="0" b="0"/>
            <a:pathLst>
              <a:path w="178595" h="196454">
                <a:moveTo>
                  <a:pt x="8930" y="17860"/>
                </a:moveTo>
                <a:lnTo>
                  <a:pt x="8930" y="26789"/>
                </a:lnTo>
                <a:lnTo>
                  <a:pt x="8930" y="35719"/>
                </a:lnTo>
                <a:lnTo>
                  <a:pt x="8930" y="44649"/>
                </a:lnTo>
                <a:lnTo>
                  <a:pt x="17859" y="62508"/>
                </a:lnTo>
                <a:lnTo>
                  <a:pt x="17859" y="89297"/>
                </a:lnTo>
                <a:lnTo>
                  <a:pt x="17859" y="116086"/>
                </a:lnTo>
                <a:lnTo>
                  <a:pt x="17859" y="151805"/>
                </a:lnTo>
                <a:lnTo>
                  <a:pt x="26789" y="169664"/>
                </a:lnTo>
                <a:lnTo>
                  <a:pt x="35719" y="187524"/>
                </a:lnTo>
                <a:lnTo>
                  <a:pt x="53578" y="196453"/>
                </a:lnTo>
                <a:lnTo>
                  <a:pt x="71438" y="196453"/>
                </a:lnTo>
                <a:lnTo>
                  <a:pt x="89297" y="187524"/>
                </a:lnTo>
                <a:lnTo>
                  <a:pt x="116086" y="178594"/>
                </a:lnTo>
                <a:lnTo>
                  <a:pt x="133945" y="160735"/>
                </a:lnTo>
                <a:lnTo>
                  <a:pt x="151805" y="142875"/>
                </a:lnTo>
                <a:lnTo>
                  <a:pt x="169664" y="125016"/>
                </a:lnTo>
                <a:lnTo>
                  <a:pt x="178594" y="107156"/>
                </a:lnTo>
                <a:lnTo>
                  <a:pt x="178594" y="80367"/>
                </a:lnTo>
                <a:lnTo>
                  <a:pt x="169664" y="53578"/>
                </a:lnTo>
                <a:lnTo>
                  <a:pt x="151805" y="35719"/>
                </a:lnTo>
                <a:lnTo>
                  <a:pt x="125016" y="17860"/>
                </a:lnTo>
                <a:lnTo>
                  <a:pt x="98227" y="8930"/>
                </a:lnTo>
                <a:lnTo>
                  <a:pt x="71438" y="0"/>
                </a:lnTo>
                <a:lnTo>
                  <a:pt x="44649" y="0"/>
                </a:lnTo>
                <a:lnTo>
                  <a:pt x="26789" y="0"/>
                </a:lnTo>
                <a:lnTo>
                  <a:pt x="893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1357313" y="2839640"/>
            <a:ext cx="178594" cy="250032"/>
          </a:xfrm>
          <a:custGeom>
            <a:avLst/>
            <a:gdLst/>
            <a:ahLst/>
            <a:cxnLst/>
            <a:rect l="0" t="0" r="0" b="0"/>
            <a:pathLst>
              <a:path w="178594" h="250032">
                <a:moveTo>
                  <a:pt x="0" y="98227"/>
                </a:moveTo>
                <a:lnTo>
                  <a:pt x="8929" y="98227"/>
                </a:lnTo>
                <a:lnTo>
                  <a:pt x="8929" y="98227"/>
                </a:lnTo>
                <a:lnTo>
                  <a:pt x="8929" y="107156"/>
                </a:lnTo>
                <a:lnTo>
                  <a:pt x="17859" y="107156"/>
                </a:lnTo>
                <a:lnTo>
                  <a:pt x="26789" y="116086"/>
                </a:lnTo>
                <a:lnTo>
                  <a:pt x="26789" y="133946"/>
                </a:lnTo>
                <a:lnTo>
                  <a:pt x="35718" y="151805"/>
                </a:lnTo>
                <a:lnTo>
                  <a:pt x="44648" y="160735"/>
                </a:lnTo>
                <a:lnTo>
                  <a:pt x="53578" y="178594"/>
                </a:lnTo>
                <a:lnTo>
                  <a:pt x="53578" y="187524"/>
                </a:lnTo>
                <a:lnTo>
                  <a:pt x="62507" y="205383"/>
                </a:lnTo>
                <a:lnTo>
                  <a:pt x="71437" y="223242"/>
                </a:lnTo>
                <a:lnTo>
                  <a:pt x="71437" y="241102"/>
                </a:lnTo>
                <a:lnTo>
                  <a:pt x="71437" y="241102"/>
                </a:lnTo>
                <a:lnTo>
                  <a:pt x="71437" y="250031"/>
                </a:lnTo>
                <a:lnTo>
                  <a:pt x="71437" y="241102"/>
                </a:lnTo>
                <a:lnTo>
                  <a:pt x="71437" y="241102"/>
                </a:lnTo>
                <a:lnTo>
                  <a:pt x="71437" y="232172"/>
                </a:lnTo>
                <a:lnTo>
                  <a:pt x="71437" y="214313"/>
                </a:lnTo>
                <a:lnTo>
                  <a:pt x="71437" y="196453"/>
                </a:lnTo>
                <a:lnTo>
                  <a:pt x="62507" y="178594"/>
                </a:lnTo>
                <a:lnTo>
                  <a:pt x="62507" y="142875"/>
                </a:lnTo>
                <a:lnTo>
                  <a:pt x="62507" y="116086"/>
                </a:lnTo>
                <a:lnTo>
                  <a:pt x="71437" y="89297"/>
                </a:lnTo>
                <a:lnTo>
                  <a:pt x="71437" y="71438"/>
                </a:lnTo>
                <a:lnTo>
                  <a:pt x="80367" y="53578"/>
                </a:lnTo>
                <a:lnTo>
                  <a:pt x="89296" y="35719"/>
                </a:lnTo>
                <a:lnTo>
                  <a:pt x="98226" y="26789"/>
                </a:lnTo>
                <a:lnTo>
                  <a:pt x="116085" y="17860"/>
                </a:lnTo>
                <a:lnTo>
                  <a:pt x="133945" y="8930"/>
                </a:lnTo>
                <a:lnTo>
                  <a:pt x="151804" y="8930"/>
                </a:lnTo>
                <a:lnTo>
                  <a:pt x="169664" y="8930"/>
                </a:lnTo>
                <a:lnTo>
                  <a:pt x="178593" y="0"/>
                </a:lnTo>
                <a:lnTo>
                  <a:pt x="178593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1580555" y="2830711"/>
            <a:ext cx="178594" cy="535782"/>
          </a:xfrm>
          <a:custGeom>
            <a:avLst/>
            <a:gdLst/>
            <a:ahLst/>
            <a:cxnLst/>
            <a:rect l="0" t="0" r="0" b="0"/>
            <a:pathLst>
              <a:path w="178594" h="535782">
                <a:moveTo>
                  <a:pt x="142875" y="8929"/>
                </a:moveTo>
                <a:lnTo>
                  <a:pt x="133945" y="8929"/>
                </a:lnTo>
                <a:lnTo>
                  <a:pt x="125015" y="8929"/>
                </a:lnTo>
                <a:lnTo>
                  <a:pt x="125015" y="0"/>
                </a:lnTo>
                <a:lnTo>
                  <a:pt x="116086" y="0"/>
                </a:lnTo>
                <a:lnTo>
                  <a:pt x="116086" y="8929"/>
                </a:lnTo>
                <a:lnTo>
                  <a:pt x="116086" y="8929"/>
                </a:lnTo>
                <a:lnTo>
                  <a:pt x="125015" y="26789"/>
                </a:lnTo>
                <a:lnTo>
                  <a:pt x="133945" y="44648"/>
                </a:lnTo>
                <a:lnTo>
                  <a:pt x="142875" y="71437"/>
                </a:lnTo>
                <a:lnTo>
                  <a:pt x="142875" y="98226"/>
                </a:lnTo>
                <a:lnTo>
                  <a:pt x="151804" y="142875"/>
                </a:lnTo>
                <a:lnTo>
                  <a:pt x="160734" y="178593"/>
                </a:lnTo>
                <a:lnTo>
                  <a:pt x="169664" y="223242"/>
                </a:lnTo>
                <a:lnTo>
                  <a:pt x="169664" y="276820"/>
                </a:lnTo>
                <a:lnTo>
                  <a:pt x="178593" y="321468"/>
                </a:lnTo>
                <a:lnTo>
                  <a:pt x="178593" y="366117"/>
                </a:lnTo>
                <a:lnTo>
                  <a:pt x="178593" y="410765"/>
                </a:lnTo>
                <a:lnTo>
                  <a:pt x="169664" y="446484"/>
                </a:lnTo>
                <a:lnTo>
                  <a:pt x="160734" y="482203"/>
                </a:lnTo>
                <a:lnTo>
                  <a:pt x="142875" y="508992"/>
                </a:lnTo>
                <a:lnTo>
                  <a:pt x="125015" y="526851"/>
                </a:lnTo>
                <a:lnTo>
                  <a:pt x="107156" y="535781"/>
                </a:lnTo>
                <a:lnTo>
                  <a:pt x="89297" y="535781"/>
                </a:lnTo>
                <a:lnTo>
                  <a:pt x="71437" y="535781"/>
                </a:lnTo>
                <a:lnTo>
                  <a:pt x="53578" y="508992"/>
                </a:lnTo>
                <a:lnTo>
                  <a:pt x="26789" y="473273"/>
                </a:lnTo>
                <a:lnTo>
                  <a:pt x="0" y="428625"/>
                </a:lnTo>
                <a:lnTo>
                  <a:pt x="0" y="42862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1616273" y="2562820"/>
            <a:ext cx="53580" cy="26790"/>
          </a:xfrm>
          <a:custGeom>
            <a:avLst/>
            <a:gdLst/>
            <a:ahLst/>
            <a:cxnLst/>
            <a:rect l="0" t="0" r="0" b="0"/>
            <a:pathLst>
              <a:path w="53580" h="26790">
                <a:moveTo>
                  <a:pt x="8930" y="26789"/>
                </a:moveTo>
                <a:lnTo>
                  <a:pt x="0" y="1786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26790" y="17860"/>
                </a:lnTo>
                <a:lnTo>
                  <a:pt x="35719" y="26789"/>
                </a:lnTo>
                <a:lnTo>
                  <a:pt x="53579" y="17860"/>
                </a:lnTo>
                <a:lnTo>
                  <a:pt x="53579" y="1786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1866305" y="2759273"/>
            <a:ext cx="26790" cy="294681"/>
          </a:xfrm>
          <a:custGeom>
            <a:avLst/>
            <a:gdLst/>
            <a:ahLst/>
            <a:cxnLst/>
            <a:rect l="0" t="0" r="0" b="0"/>
            <a:pathLst>
              <a:path w="26790" h="294681">
                <a:moveTo>
                  <a:pt x="17859" y="0"/>
                </a:moveTo>
                <a:lnTo>
                  <a:pt x="17859" y="0"/>
                </a:lnTo>
                <a:lnTo>
                  <a:pt x="8929" y="0"/>
                </a:lnTo>
                <a:lnTo>
                  <a:pt x="8929" y="8930"/>
                </a:lnTo>
                <a:lnTo>
                  <a:pt x="0" y="17860"/>
                </a:lnTo>
                <a:lnTo>
                  <a:pt x="0" y="44648"/>
                </a:lnTo>
                <a:lnTo>
                  <a:pt x="0" y="80367"/>
                </a:lnTo>
                <a:lnTo>
                  <a:pt x="0" y="125016"/>
                </a:lnTo>
                <a:lnTo>
                  <a:pt x="0" y="160734"/>
                </a:lnTo>
                <a:lnTo>
                  <a:pt x="0" y="214313"/>
                </a:lnTo>
                <a:lnTo>
                  <a:pt x="0" y="250031"/>
                </a:lnTo>
                <a:lnTo>
                  <a:pt x="8929" y="276820"/>
                </a:lnTo>
                <a:lnTo>
                  <a:pt x="17859" y="294680"/>
                </a:lnTo>
                <a:lnTo>
                  <a:pt x="26789" y="294680"/>
                </a:lnTo>
                <a:lnTo>
                  <a:pt x="26789" y="29468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1937742" y="2705695"/>
            <a:ext cx="169665" cy="250032"/>
          </a:xfrm>
          <a:custGeom>
            <a:avLst/>
            <a:gdLst/>
            <a:ahLst/>
            <a:cxnLst/>
            <a:rect l="0" t="0" r="0" b="0"/>
            <a:pathLst>
              <a:path w="169665" h="250032">
                <a:moveTo>
                  <a:pt x="80367" y="0"/>
                </a:moveTo>
                <a:lnTo>
                  <a:pt x="80367" y="0"/>
                </a:lnTo>
                <a:lnTo>
                  <a:pt x="71438" y="8930"/>
                </a:lnTo>
                <a:lnTo>
                  <a:pt x="62508" y="17860"/>
                </a:lnTo>
                <a:lnTo>
                  <a:pt x="53578" y="26789"/>
                </a:lnTo>
                <a:lnTo>
                  <a:pt x="44649" y="44649"/>
                </a:lnTo>
                <a:lnTo>
                  <a:pt x="26789" y="71438"/>
                </a:lnTo>
                <a:lnTo>
                  <a:pt x="17860" y="98226"/>
                </a:lnTo>
                <a:lnTo>
                  <a:pt x="8930" y="125016"/>
                </a:lnTo>
                <a:lnTo>
                  <a:pt x="0" y="160734"/>
                </a:lnTo>
                <a:lnTo>
                  <a:pt x="0" y="187523"/>
                </a:lnTo>
                <a:lnTo>
                  <a:pt x="0" y="214312"/>
                </a:lnTo>
                <a:lnTo>
                  <a:pt x="8930" y="232172"/>
                </a:lnTo>
                <a:lnTo>
                  <a:pt x="26789" y="241101"/>
                </a:lnTo>
                <a:lnTo>
                  <a:pt x="62508" y="250031"/>
                </a:lnTo>
                <a:lnTo>
                  <a:pt x="98227" y="241101"/>
                </a:lnTo>
                <a:lnTo>
                  <a:pt x="133946" y="223242"/>
                </a:lnTo>
                <a:lnTo>
                  <a:pt x="169664" y="196453"/>
                </a:lnTo>
                <a:lnTo>
                  <a:pt x="169664" y="19645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562570" y="3125390"/>
            <a:ext cx="1794869" cy="660798"/>
          </a:xfrm>
          <a:custGeom>
            <a:avLst/>
            <a:gdLst/>
            <a:ahLst/>
            <a:cxnLst/>
            <a:rect l="0" t="0" r="0" b="0"/>
            <a:pathLst>
              <a:path w="1794869" h="660798">
                <a:moveTo>
                  <a:pt x="0" y="660797"/>
                </a:moveTo>
                <a:lnTo>
                  <a:pt x="0" y="651867"/>
                </a:lnTo>
                <a:lnTo>
                  <a:pt x="0" y="651867"/>
                </a:lnTo>
                <a:lnTo>
                  <a:pt x="0" y="651867"/>
                </a:lnTo>
                <a:lnTo>
                  <a:pt x="17860" y="642938"/>
                </a:lnTo>
                <a:lnTo>
                  <a:pt x="35719" y="625078"/>
                </a:lnTo>
                <a:lnTo>
                  <a:pt x="71438" y="616149"/>
                </a:lnTo>
                <a:lnTo>
                  <a:pt x="116086" y="598289"/>
                </a:lnTo>
                <a:lnTo>
                  <a:pt x="169664" y="580430"/>
                </a:lnTo>
                <a:lnTo>
                  <a:pt x="232172" y="553641"/>
                </a:lnTo>
                <a:lnTo>
                  <a:pt x="303610" y="535781"/>
                </a:lnTo>
                <a:lnTo>
                  <a:pt x="383977" y="500063"/>
                </a:lnTo>
                <a:lnTo>
                  <a:pt x="464344" y="473274"/>
                </a:lnTo>
                <a:lnTo>
                  <a:pt x="562571" y="437555"/>
                </a:lnTo>
                <a:lnTo>
                  <a:pt x="660797" y="401836"/>
                </a:lnTo>
                <a:lnTo>
                  <a:pt x="759024" y="357188"/>
                </a:lnTo>
                <a:lnTo>
                  <a:pt x="866180" y="321469"/>
                </a:lnTo>
                <a:lnTo>
                  <a:pt x="964407" y="285750"/>
                </a:lnTo>
                <a:lnTo>
                  <a:pt x="1071563" y="250031"/>
                </a:lnTo>
                <a:lnTo>
                  <a:pt x="1169789" y="214313"/>
                </a:lnTo>
                <a:lnTo>
                  <a:pt x="1259086" y="187524"/>
                </a:lnTo>
                <a:lnTo>
                  <a:pt x="1339453" y="151805"/>
                </a:lnTo>
                <a:lnTo>
                  <a:pt x="1410891" y="125016"/>
                </a:lnTo>
                <a:lnTo>
                  <a:pt x="1473399" y="98227"/>
                </a:lnTo>
                <a:lnTo>
                  <a:pt x="1526977" y="80367"/>
                </a:lnTo>
                <a:lnTo>
                  <a:pt x="1571625" y="62508"/>
                </a:lnTo>
                <a:lnTo>
                  <a:pt x="1616274" y="44649"/>
                </a:lnTo>
                <a:lnTo>
                  <a:pt x="1651993" y="26789"/>
                </a:lnTo>
                <a:lnTo>
                  <a:pt x="1687711" y="17860"/>
                </a:lnTo>
                <a:lnTo>
                  <a:pt x="1723430" y="8930"/>
                </a:lnTo>
                <a:lnTo>
                  <a:pt x="1750219" y="0"/>
                </a:lnTo>
                <a:lnTo>
                  <a:pt x="1777008" y="0"/>
                </a:lnTo>
                <a:lnTo>
                  <a:pt x="1794868" y="0"/>
                </a:lnTo>
                <a:lnTo>
                  <a:pt x="1794868" y="8930"/>
                </a:lnTo>
                <a:lnTo>
                  <a:pt x="1794868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4161234" y="3866554"/>
            <a:ext cx="17861" cy="8931"/>
          </a:xfrm>
          <a:custGeom>
            <a:avLst/>
            <a:gdLst/>
            <a:ahLst/>
            <a:cxnLst/>
            <a:rect l="0" t="0" r="0" b="0"/>
            <a:pathLst>
              <a:path w="17861" h="8931">
                <a:moveTo>
                  <a:pt x="17860" y="8930"/>
                </a:moveTo>
                <a:lnTo>
                  <a:pt x="1786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3178969" y="3714750"/>
            <a:ext cx="3750470" cy="142876"/>
          </a:xfrm>
          <a:custGeom>
            <a:avLst/>
            <a:gdLst/>
            <a:ahLst/>
            <a:cxnLst/>
            <a:rect l="0" t="0" r="0" b="0"/>
            <a:pathLst>
              <a:path w="3750470" h="142876">
                <a:moveTo>
                  <a:pt x="3741539" y="89296"/>
                </a:moveTo>
                <a:lnTo>
                  <a:pt x="3741539" y="89296"/>
                </a:lnTo>
                <a:lnTo>
                  <a:pt x="3741539" y="89296"/>
                </a:lnTo>
                <a:lnTo>
                  <a:pt x="3750469" y="80367"/>
                </a:lnTo>
                <a:lnTo>
                  <a:pt x="3750469" y="71437"/>
                </a:lnTo>
                <a:lnTo>
                  <a:pt x="3741539" y="71437"/>
                </a:lnTo>
                <a:lnTo>
                  <a:pt x="3741539" y="62507"/>
                </a:lnTo>
                <a:lnTo>
                  <a:pt x="3741539" y="62507"/>
                </a:lnTo>
                <a:lnTo>
                  <a:pt x="3741539" y="62507"/>
                </a:lnTo>
                <a:lnTo>
                  <a:pt x="3732609" y="62507"/>
                </a:lnTo>
                <a:lnTo>
                  <a:pt x="3723679" y="62507"/>
                </a:lnTo>
                <a:lnTo>
                  <a:pt x="3714750" y="62507"/>
                </a:lnTo>
                <a:lnTo>
                  <a:pt x="3705820" y="62507"/>
                </a:lnTo>
                <a:lnTo>
                  <a:pt x="3705820" y="53578"/>
                </a:lnTo>
                <a:lnTo>
                  <a:pt x="3696890" y="53578"/>
                </a:lnTo>
                <a:lnTo>
                  <a:pt x="3679031" y="53578"/>
                </a:lnTo>
                <a:lnTo>
                  <a:pt x="3670101" y="53578"/>
                </a:lnTo>
                <a:lnTo>
                  <a:pt x="3652242" y="44648"/>
                </a:lnTo>
                <a:lnTo>
                  <a:pt x="3634383" y="44648"/>
                </a:lnTo>
                <a:lnTo>
                  <a:pt x="3616523" y="44648"/>
                </a:lnTo>
                <a:lnTo>
                  <a:pt x="3589734" y="35718"/>
                </a:lnTo>
                <a:lnTo>
                  <a:pt x="3562945" y="35718"/>
                </a:lnTo>
                <a:lnTo>
                  <a:pt x="3536156" y="35718"/>
                </a:lnTo>
                <a:lnTo>
                  <a:pt x="3500437" y="26789"/>
                </a:lnTo>
                <a:lnTo>
                  <a:pt x="3473648" y="26789"/>
                </a:lnTo>
                <a:lnTo>
                  <a:pt x="3437929" y="26789"/>
                </a:lnTo>
                <a:lnTo>
                  <a:pt x="3402211" y="26789"/>
                </a:lnTo>
                <a:lnTo>
                  <a:pt x="3357562" y="26789"/>
                </a:lnTo>
                <a:lnTo>
                  <a:pt x="3312914" y="26789"/>
                </a:lnTo>
                <a:lnTo>
                  <a:pt x="3259336" y="17859"/>
                </a:lnTo>
                <a:lnTo>
                  <a:pt x="3205758" y="17859"/>
                </a:lnTo>
                <a:lnTo>
                  <a:pt x="3143250" y="17859"/>
                </a:lnTo>
                <a:lnTo>
                  <a:pt x="3080742" y="8929"/>
                </a:lnTo>
                <a:lnTo>
                  <a:pt x="3018234" y="8929"/>
                </a:lnTo>
                <a:lnTo>
                  <a:pt x="2955726" y="8929"/>
                </a:lnTo>
                <a:lnTo>
                  <a:pt x="2884289" y="8929"/>
                </a:lnTo>
                <a:lnTo>
                  <a:pt x="2812851" y="8929"/>
                </a:lnTo>
                <a:lnTo>
                  <a:pt x="2750344" y="8929"/>
                </a:lnTo>
                <a:lnTo>
                  <a:pt x="2669976" y="8929"/>
                </a:lnTo>
                <a:lnTo>
                  <a:pt x="2598539" y="8929"/>
                </a:lnTo>
                <a:lnTo>
                  <a:pt x="2527101" y="8929"/>
                </a:lnTo>
                <a:lnTo>
                  <a:pt x="2446734" y="8929"/>
                </a:lnTo>
                <a:lnTo>
                  <a:pt x="2366367" y="8929"/>
                </a:lnTo>
                <a:lnTo>
                  <a:pt x="2286000" y="8929"/>
                </a:lnTo>
                <a:lnTo>
                  <a:pt x="2205633" y="0"/>
                </a:lnTo>
                <a:lnTo>
                  <a:pt x="2116336" y="0"/>
                </a:lnTo>
                <a:lnTo>
                  <a:pt x="2027039" y="8929"/>
                </a:lnTo>
                <a:lnTo>
                  <a:pt x="1937742" y="17859"/>
                </a:lnTo>
                <a:lnTo>
                  <a:pt x="1848445" y="26789"/>
                </a:lnTo>
                <a:lnTo>
                  <a:pt x="1750219" y="35718"/>
                </a:lnTo>
                <a:lnTo>
                  <a:pt x="1651992" y="44648"/>
                </a:lnTo>
                <a:lnTo>
                  <a:pt x="1553765" y="53578"/>
                </a:lnTo>
                <a:lnTo>
                  <a:pt x="1455539" y="62507"/>
                </a:lnTo>
                <a:lnTo>
                  <a:pt x="1366242" y="71437"/>
                </a:lnTo>
                <a:lnTo>
                  <a:pt x="1276945" y="71437"/>
                </a:lnTo>
                <a:lnTo>
                  <a:pt x="1187648" y="80367"/>
                </a:lnTo>
                <a:lnTo>
                  <a:pt x="1107281" y="89296"/>
                </a:lnTo>
                <a:lnTo>
                  <a:pt x="1017984" y="89296"/>
                </a:lnTo>
                <a:lnTo>
                  <a:pt x="937617" y="98226"/>
                </a:lnTo>
                <a:lnTo>
                  <a:pt x="857250" y="107156"/>
                </a:lnTo>
                <a:lnTo>
                  <a:pt x="776883" y="107156"/>
                </a:lnTo>
                <a:lnTo>
                  <a:pt x="705445" y="116086"/>
                </a:lnTo>
                <a:lnTo>
                  <a:pt x="625078" y="125015"/>
                </a:lnTo>
                <a:lnTo>
                  <a:pt x="544711" y="133945"/>
                </a:lnTo>
                <a:lnTo>
                  <a:pt x="473273" y="142875"/>
                </a:lnTo>
                <a:lnTo>
                  <a:pt x="392906" y="142875"/>
                </a:lnTo>
                <a:lnTo>
                  <a:pt x="321469" y="142875"/>
                </a:lnTo>
                <a:lnTo>
                  <a:pt x="250031" y="133945"/>
                </a:lnTo>
                <a:lnTo>
                  <a:pt x="178594" y="133945"/>
                </a:lnTo>
                <a:lnTo>
                  <a:pt x="116086" y="133945"/>
                </a:lnTo>
                <a:lnTo>
                  <a:pt x="53578" y="133945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2500313" y="3848695"/>
            <a:ext cx="2580680" cy="383977"/>
          </a:xfrm>
          <a:custGeom>
            <a:avLst/>
            <a:gdLst/>
            <a:ahLst/>
            <a:cxnLst/>
            <a:rect l="0" t="0" r="0" b="0"/>
            <a:pathLst>
              <a:path w="2580680" h="383977">
                <a:moveTo>
                  <a:pt x="571500" y="0"/>
                </a:moveTo>
                <a:lnTo>
                  <a:pt x="517921" y="8930"/>
                </a:lnTo>
                <a:lnTo>
                  <a:pt x="473273" y="17859"/>
                </a:lnTo>
                <a:lnTo>
                  <a:pt x="419695" y="26789"/>
                </a:lnTo>
                <a:lnTo>
                  <a:pt x="375046" y="35719"/>
                </a:lnTo>
                <a:lnTo>
                  <a:pt x="330398" y="44648"/>
                </a:lnTo>
                <a:lnTo>
                  <a:pt x="285750" y="53578"/>
                </a:lnTo>
                <a:lnTo>
                  <a:pt x="250031" y="62508"/>
                </a:lnTo>
                <a:lnTo>
                  <a:pt x="214312" y="71437"/>
                </a:lnTo>
                <a:lnTo>
                  <a:pt x="178593" y="89297"/>
                </a:lnTo>
                <a:lnTo>
                  <a:pt x="142875" y="98226"/>
                </a:lnTo>
                <a:lnTo>
                  <a:pt x="116085" y="116086"/>
                </a:lnTo>
                <a:lnTo>
                  <a:pt x="89296" y="133945"/>
                </a:lnTo>
                <a:lnTo>
                  <a:pt x="71437" y="151805"/>
                </a:lnTo>
                <a:lnTo>
                  <a:pt x="53578" y="169664"/>
                </a:lnTo>
                <a:lnTo>
                  <a:pt x="35718" y="187523"/>
                </a:lnTo>
                <a:lnTo>
                  <a:pt x="17859" y="205383"/>
                </a:lnTo>
                <a:lnTo>
                  <a:pt x="8929" y="223242"/>
                </a:lnTo>
                <a:lnTo>
                  <a:pt x="8929" y="241101"/>
                </a:lnTo>
                <a:lnTo>
                  <a:pt x="0" y="258961"/>
                </a:lnTo>
                <a:lnTo>
                  <a:pt x="0" y="267891"/>
                </a:lnTo>
                <a:lnTo>
                  <a:pt x="8929" y="276820"/>
                </a:lnTo>
                <a:lnTo>
                  <a:pt x="8929" y="285750"/>
                </a:lnTo>
                <a:lnTo>
                  <a:pt x="17859" y="303609"/>
                </a:lnTo>
                <a:lnTo>
                  <a:pt x="26789" y="312539"/>
                </a:lnTo>
                <a:lnTo>
                  <a:pt x="44648" y="321469"/>
                </a:lnTo>
                <a:lnTo>
                  <a:pt x="62507" y="330398"/>
                </a:lnTo>
                <a:lnTo>
                  <a:pt x="80367" y="339328"/>
                </a:lnTo>
                <a:lnTo>
                  <a:pt x="107156" y="348258"/>
                </a:lnTo>
                <a:lnTo>
                  <a:pt x="133945" y="348258"/>
                </a:lnTo>
                <a:lnTo>
                  <a:pt x="160734" y="357187"/>
                </a:lnTo>
                <a:lnTo>
                  <a:pt x="187523" y="357187"/>
                </a:lnTo>
                <a:lnTo>
                  <a:pt x="214312" y="366117"/>
                </a:lnTo>
                <a:lnTo>
                  <a:pt x="250031" y="366117"/>
                </a:lnTo>
                <a:lnTo>
                  <a:pt x="276820" y="366117"/>
                </a:lnTo>
                <a:lnTo>
                  <a:pt x="312539" y="366117"/>
                </a:lnTo>
                <a:lnTo>
                  <a:pt x="348257" y="375047"/>
                </a:lnTo>
                <a:lnTo>
                  <a:pt x="392906" y="375047"/>
                </a:lnTo>
                <a:lnTo>
                  <a:pt x="428625" y="375047"/>
                </a:lnTo>
                <a:lnTo>
                  <a:pt x="473273" y="383976"/>
                </a:lnTo>
                <a:lnTo>
                  <a:pt x="517921" y="383976"/>
                </a:lnTo>
                <a:lnTo>
                  <a:pt x="562570" y="383976"/>
                </a:lnTo>
                <a:lnTo>
                  <a:pt x="607218" y="383976"/>
                </a:lnTo>
                <a:lnTo>
                  <a:pt x="651867" y="375047"/>
                </a:lnTo>
                <a:lnTo>
                  <a:pt x="705445" y="375047"/>
                </a:lnTo>
                <a:lnTo>
                  <a:pt x="767953" y="366117"/>
                </a:lnTo>
                <a:lnTo>
                  <a:pt x="830460" y="348258"/>
                </a:lnTo>
                <a:lnTo>
                  <a:pt x="892968" y="339328"/>
                </a:lnTo>
                <a:lnTo>
                  <a:pt x="964406" y="330398"/>
                </a:lnTo>
                <a:lnTo>
                  <a:pt x="1026914" y="321469"/>
                </a:lnTo>
                <a:lnTo>
                  <a:pt x="1089421" y="321469"/>
                </a:lnTo>
                <a:lnTo>
                  <a:pt x="1143000" y="312539"/>
                </a:lnTo>
                <a:lnTo>
                  <a:pt x="1205507" y="312539"/>
                </a:lnTo>
                <a:lnTo>
                  <a:pt x="1268015" y="312539"/>
                </a:lnTo>
                <a:lnTo>
                  <a:pt x="1321593" y="312539"/>
                </a:lnTo>
                <a:lnTo>
                  <a:pt x="1375171" y="321469"/>
                </a:lnTo>
                <a:lnTo>
                  <a:pt x="1437679" y="321469"/>
                </a:lnTo>
                <a:lnTo>
                  <a:pt x="1491257" y="312539"/>
                </a:lnTo>
                <a:lnTo>
                  <a:pt x="1553765" y="303609"/>
                </a:lnTo>
                <a:lnTo>
                  <a:pt x="1607343" y="303609"/>
                </a:lnTo>
                <a:lnTo>
                  <a:pt x="1669851" y="294680"/>
                </a:lnTo>
                <a:lnTo>
                  <a:pt x="1723429" y="294680"/>
                </a:lnTo>
                <a:lnTo>
                  <a:pt x="1785937" y="294680"/>
                </a:lnTo>
                <a:lnTo>
                  <a:pt x="1848445" y="294680"/>
                </a:lnTo>
                <a:lnTo>
                  <a:pt x="1910953" y="303609"/>
                </a:lnTo>
                <a:lnTo>
                  <a:pt x="1964531" y="303609"/>
                </a:lnTo>
                <a:lnTo>
                  <a:pt x="2018109" y="312539"/>
                </a:lnTo>
                <a:lnTo>
                  <a:pt x="2071687" y="321469"/>
                </a:lnTo>
                <a:lnTo>
                  <a:pt x="2125265" y="321469"/>
                </a:lnTo>
                <a:lnTo>
                  <a:pt x="2178843" y="321469"/>
                </a:lnTo>
                <a:lnTo>
                  <a:pt x="2232421" y="312539"/>
                </a:lnTo>
                <a:lnTo>
                  <a:pt x="2294929" y="303609"/>
                </a:lnTo>
                <a:lnTo>
                  <a:pt x="2357437" y="303609"/>
                </a:lnTo>
                <a:lnTo>
                  <a:pt x="2411015" y="294680"/>
                </a:lnTo>
                <a:lnTo>
                  <a:pt x="2473523" y="285750"/>
                </a:lnTo>
                <a:lnTo>
                  <a:pt x="2527101" y="276820"/>
                </a:lnTo>
                <a:lnTo>
                  <a:pt x="2580679" y="276820"/>
                </a:lnTo>
                <a:lnTo>
                  <a:pt x="2580679" y="27682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5232797" y="3634382"/>
            <a:ext cx="1785938" cy="491134"/>
          </a:xfrm>
          <a:custGeom>
            <a:avLst/>
            <a:gdLst/>
            <a:ahLst/>
            <a:cxnLst/>
            <a:rect l="0" t="0" r="0" b="0"/>
            <a:pathLst>
              <a:path w="1785938" h="491134">
                <a:moveTo>
                  <a:pt x="0" y="491133"/>
                </a:moveTo>
                <a:lnTo>
                  <a:pt x="44648" y="491133"/>
                </a:lnTo>
                <a:lnTo>
                  <a:pt x="98226" y="491133"/>
                </a:lnTo>
                <a:lnTo>
                  <a:pt x="142875" y="482204"/>
                </a:lnTo>
                <a:lnTo>
                  <a:pt x="187523" y="482204"/>
                </a:lnTo>
                <a:lnTo>
                  <a:pt x="241101" y="473274"/>
                </a:lnTo>
                <a:lnTo>
                  <a:pt x="294680" y="473274"/>
                </a:lnTo>
                <a:lnTo>
                  <a:pt x="339328" y="464344"/>
                </a:lnTo>
                <a:lnTo>
                  <a:pt x="392906" y="464344"/>
                </a:lnTo>
                <a:lnTo>
                  <a:pt x="437555" y="455414"/>
                </a:lnTo>
                <a:lnTo>
                  <a:pt x="482203" y="455414"/>
                </a:lnTo>
                <a:lnTo>
                  <a:pt x="526851" y="455414"/>
                </a:lnTo>
                <a:lnTo>
                  <a:pt x="571500" y="455414"/>
                </a:lnTo>
                <a:lnTo>
                  <a:pt x="616148" y="455414"/>
                </a:lnTo>
                <a:lnTo>
                  <a:pt x="651867" y="455414"/>
                </a:lnTo>
                <a:lnTo>
                  <a:pt x="696516" y="455414"/>
                </a:lnTo>
                <a:lnTo>
                  <a:pt x="741164" y="446485"/>
                </a:lnTo>
                <a:lnTo>
                  <a:pt x="785812" y="446485"/>
                </a:lnTo>
                <a:lnTo>
                  <a:pt x="821531" y="437555"/>
                </a:lnTo>
                <a:lnTo>
                  <a:pt x="866180" y="437555"/>
                </a:lnTo>
                <a:lnTo>
                  <a:pt x="910828" y="437555"/>
                </a:lnTo>
                <a:lnTo>
                  <a:pt x="955476" y="437555"/>
                </a:lnTo>
                <a:lnTo>
                  <a:pt x="991195" y="437555"/>
                </a:lnTo>
                <a:lnTo>
                  <a:pt x="1026914" y="437555"/>
                </a:lnTo>
                <a:lnTo>
                  <a:pt x="1053703" y="428625"/>
                </a:lnTo>
                <a:lnTo>
                  <a:pt x="1080492" y="419696"/>
                </a:lnTo>
                <a:lnTo>
                  <a:pt x="1116211" y="419696"/>
                </a:lnTo>
                <a:lnTo>
                  <a:pt x="1143000" y="419696"/>
                </a:lnTo>
                <a:lnTo>
                  <a:pt x="1178719" y="419696"/>
                </a:lnTo>
                <a:lnTo>
                  <a:pt x="1205508" y="419696"/>
                </a:lnTo>
                <a:lnTo>
                  <a:pt x="1232297" y="410766"/>
                </a:lnTo>
                <a:lnTo>
                  <a:pt x="1268016" y="410766"/>
                </a:lnTo>
                <a:lnTo>
                  <a:pt x="1303734" y="410766"/>
                </a:lnTo>
                <a:lnTo>
                  <a:pt x="1330523" y="410766"/>
                </a:lnTo>
                <a:lnTo>
                  <a:pt x="1366242" y="410766"/>
                </a:lnTo>
                <a:lnTo>
                  <a:pt x="1393031" y="410766"/>
                </a:lnTo>
                <a:lnTo>
                  <a:pt x="1428750" y="410766"/>
                </a:lnTo>
                <a:lnTo>
                  <a:pt x="1455539" y="410766"/>
                </a:lnTo>
                <a:lnTo>
                  <a:pt x="1482328" y="410766"/>
                </a:lnTo>
                <a:lnTo>
                  <a:pt x="1509117" y="410766"/>
                </a:lnTo>
                <a:lnTo>
                  <a:pt x="1535906" y="419696"/>
                </a:lnTo>
                <a:lnTo>
                  <a:pt x="1562695" y="419696"/>
                </a:lnTo>
                <a:lnTo>
                  <a:pt x="1589484" y="410766"/>
                </a:lnTo>
                <a:lnTo>
                  <a:pt x="1616273" y="410766"/>
                </a:lnTo>
                <a:lnTo>
                  <a:pt x="1634133" y="410766"/>
                </a:lnTo>
                <a:lnTo>
                  <a:pt x="1651992" y="401836"/>
                </a:lnTo>
                <a:lnTo>
                  <a:pt x="1669851" y="392907"/>
                </a:lnTo>
                <a:lnTo>
                  <a:pt x="1687711" y="392907"/>
                </a:lnTo>
                <a:lnTo>
                  <a:pt x="1705570" y="375047"/>
                </a:lnTo>
                <a:lnTo>
                  <a:pt x="1723430" y="366118"/>
                </a:lnTo>
                <a:lnTo>
                  <a:pt x="1741289" y="348258"/>
                </a:lnTo>
                <a:lnTo>
                  <a:pt x="1759148" y="321469"/>
                </a:lnTo>
                <a:lnTo>
                  <a:pt x="1777008" y="294680"/>
                </a:lnTo>
                <a:lnTo>
                  <a:pt x="1785937" y="267891"/>
                </a:lnTo>
                <a:lnTo>
                  <a:pt x="1785937" y="223243"/>
                </a:lnTo>
                <a:lnTo>
                  <a:pt x="1768078" y="187524"/>
                </a:lnTo>
                <a:lnTo>
                  <a:pt x="1714500" y="142875"/>
                </a:lnTo>
                <a:lnTo>
                  <a:pt x="1625203" y="98227"/>
                </a:lnTo>
                <a:lnTo>
                  <a:pt x="1509117" y="53579"/>
                </a:lnTo>
                <a:lnTo>
                  <a:pt x="1357312" y="0"/>
                </a:lnTo>
                <a:lnTo>
                  <a:pt x="1357312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804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Beautiful Soup – python </a:t>
            </a:r>
            <a:r>
              <a:rPr lang="en-US" dirty="0" err="1" smtClean="0"/>
              <a:t>url</a:t>
            </a:r>
            <a:r>
              <a:rPr lang="en-US" dirty="0" smtClean="0"/>
              <a:t> reading/parsing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1220788"/>
            <a:ext cx="8831262" cy="522275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https://www.crummy.com/software/BeautifulSoup/bs4/doc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6443538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 </a:t>
            </a:r>
            <a:r>
              <a:rPr lang="en-US" dirty="0"/>
              <a:t>Spring Boot </a:t>
            </a:r>
            <a:r>
              <a:rPr lang="en-US" dirty="0" smtClean="0"/>
              <a:t>by </a:t>
            </a:r>
            <a:r>
              <a:rPr lang="en-US" dirty="0"/>
              <a:t>Gutierrez, </a:t>
            </a:r>
            <a:r>
              <a:rPr lang="en-US" dirty="0" smtClean="0"/>
              <a:t>Felipe, </a:t>
            </a:r>
            <a:r>
              <a:rPr lang="en-US" dirty="0" err="1" smtClean="0"/>
              <a:t>Ch</a:t>
            </a:r>
            <a:r>
              <a:rPr lang="en-US" dirty="0" smtClean="0"/>
              <a:t> 03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3006"/>
            <a:ext cx="9144000" cy="4171987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1285875" y="1303734"/>
            <a:ext cx="857251" cy="482204"/>
          </a:xfrm>
          <a:custGeom>
            <a:avLst/>
            <a:gdLst/>
            <a:ahLst/>
            <a:cxnLst/>
            <a:rect l="0" t="0" r="0" b="0"/>
            <a:pathLst>
              <a:path w="857251" h="482204">
                <a:moveTo>
                  <a:pt x="723305" y="44649"/>
                </a:moveTo>
                <a:lnTo>
                  <a:pt x="714375" y="44649"/>
                </a:lnTo>
                <a:lnTo>
                  <a:pt x="714375" y="44649"/>
                </a:lnTo>
                <a:lnTo>
                  <a:pt x="714375" y="44649"/>
                </a:lnTo>
                <a:lnTo>
                  <a:pt x="714375" y="44649"/>
                </a:lnTo>
                <a:lnTo>
                  <a:pt x="714375" y="35719"/>
                </a:lnTo>
                <a:lnTo>
                  <a:pt x="705445" y="35719"/>
                </a:lnTo>
                <a:lnTo>
                  <a:pt x="705445" y="35719"/>
                </a:lnTo>
                <a:lnTo>
                  <a:pt x="705445" y="26789"/>
                </a:lnTo>
                <a:lnTo>
                  <a:pt x="696516" y="26789"/>
                </a:lnTo>
                <a:lnTo>
                  <a:pt x="696516" y="26789"/>
                </a:lnTo>
                <a:lnTo>
                  <a:pt x="687586" y="17860"/>
                </a:lnTo>
                <a:lnTo>
                  <a:pt x="678656" y="17860"/>
                </a:lnTo>
                <a:lnTo>
                  <a:pt x="678656" y="17860"/>
                </a:lnTo>
                <a:lnTo>
                  <a:pt x="669727" y="17860"/>
                </a:lnTo>
                <a:lnTo>
                  <a:pt x="660797" y="17860"/>
                </a:lnTo>
                <a:lnTo>
                  <a:pt x="642938" y="17860"/>
                </a:lnTo>
                <a:lnTo>
                  <a:pt x="634008" y="17860"/>
                </a:lnTo>
                <a:lnTo>
                  <a:pt x="616148" y="17860"/>
                </a:lnTo>
                <a:lnTo>
                  <a:pt x="607219" y="17860"/>
                </a:lnTo>
                <a:lnTo>
                  <a:pt x="589359" y="17860"/>
                </a:lnTo>
                <a:lnTo>
                  <a:pt x="571500" y="17860"/>
                </a:lnTo>
                <a:lnTo>
                  <a:pt x="562570" y="17860"/>
                </a:lnTo>
                <a:lnTo>
                  <a:pt x="544711" y="17860"/>
                </a:lnTo>
                <a:lnTo>
                  <a:pt x="526852" y="17860"/>
                </a:lnTo>
                <a:lnTo>
                  <a:pt x="508992" y="17860"/>
                </a:lnTo>
                <a:lnTo>
                  <a:pt x="491133" y="17860"/>
                </a:lnTo>
                <a:lnTo>
                  <a:pt x="473273" y="17860"/>
                </a:lnTo>
                <a:lnTo>
                  <a:pt x="455414" y="8930"/>
                </a:lnTo>
                <a:lnTo>
                  <a:pt x="446484" y="8930"/>
                </a:lnTo>
                <a:lnTo>
                  <a:pt x="428625" y="8930"/>
                </a:lnTo>
                <a:lnTo>
                  <a:pt x="410766" y="8930"/>
                </a:lnTo>
                <a:lnTo>
                  <a:pt x="392906" y="8930"/>
                </a:lnTo>
                <a:lnTo>
                  <a:pt x="375047" y="0"/>
                </a:lnTo>
                <a:lnTo>
                  <a:pt x="357188" y="0"/>
                </a:lnTo>
                <a:lnTo>
                  <a:pt x="330398" y="0"/>
                </a:lnTo>
                <a:lnTo>
                  <a:pt x="312539" y="0"/>
                </a:lnTo>
                <a:lnTo>
                  <a:pt x="285750" y="8930"/>
                </a:lnTo>
                <a:lnTo>
                  <a:pt x="267891" y="8930"/>
                </a:lnTo>
                <a:lnTo>
                  <a:pt x="250031" y="8930"/>
                </a:lnTo>
                <a:lnTo>
                  <a:pt x="232172" y="8930"/>
                </a:lnTo>
                <a:lnTo>
                  <a:pt x="214313" y="17860"/>
                </a:lnTo>
                <a:lnTo>
                  <a:pt x="196453" y="26789"/>
                </a:lnTo>
                <a:lnTo>
                  <a:pt x="187523" y="35719"/>
                </a:lnTo>
                <a:lnTo>
                  <a:pt x="169664" y="35719"/>
                </a:lnTo>
                <a:lnTo>
                  <a:pt x="160734" y="44649"/>
                </a:lnTo>
                <a:lnTo>
                  <a:pt x="142875" y="53579"/>
                </a:lnTo>
                <a:lnTo>
                  <a:pt x="133945" y="62508"/>
                </a:lnTo>
                <a:lnTo>
                  <a:pt x="116086" y="71438"/>
                </a:lnTo>
                <a:lnTo>
                  <a:pt x="98227" y="80368"/>
                </a:lnTo>
                <a:lnTo>
                  <a:pt x="89297" y="89297"/>
                </a:lnTo>
                <a:lnTo>
                  <a:pt x="71438" y="98227"/>
                </a:lnTo>
                <a:lnTo>
                  <a:pt x="62508" y="107156"/>
                </a:lnTo>
                <a:lnTo>
                  <a:pt x="53578" y="116086"/>
                </a:lnTo>
                <a:lnTo>
                  <a:pt x="44648" y="133945"/>
                </a:lnTo>
                <a:lnTo>
                  <a:pt x="44648" y="142875"/>
                </a:lnTo>
                <a:lnTo>
                  <a:pt x="35719" y="151805"/>
                </a:lnTo>
                <a:lnTo>
                  <a:pt x="26789" y="160735"/>
                </a:lnTo>
                <a:lnTo>
                  <a:pt x="17859" y="169664"/>
                </a:lnTo>
                <a:lnTo>
                  <a:pt x="17859" y="178594"/>
                </a:lnTo>
                <a:lnTo>
                  <a:pt x="8930" y="187524"/>
                </a:lnTo>
                <a:lnTo>
                  <a:pt x="8930" y="196453"/>
                </a:lnTo>
                <a:lnTo>
                  <a:pt x="8930" y="214313"/>
                </a:lnTo>
                <a:lnTo>
                  <a:pt x="0" y="223242"/>
                </a:lnTo>
                <a:lnTo>
                  <a:pt x="0" y="241102"/>
                </a:lnTo>
                <a:lnTo>
                  <a:pt x="0" y="250031"/>
                </a:lnTo>
                <a:lnTo>
                  <a:pt x="8930" y="267891"/>
                </a:lnTo>
                <a:lnTo>
                  <a:pt x="17859" y="276820"/>
                </a:lnTo>
                <a:lnTo>
                  <a:pt x="26789" y="294680"/>
                </a:lnTo>
                <a:lnTo>
                  <a:pt x="35719" y="303610"/>
                </a:lnTo>
                <a:lnTo>
                  <a:pt x="44648" y="312539"/>
                </a:lnTo>
                <a:lnTo>
                  <a:pt x="62508" y="321469"/>
                </a:lnTo>
                <a:lnTo>
                  <a:pt x="80367" y="330399"/>
                </a:lnTo>
                <a:lnTo>
                  <a:pt x="89297" y="348258"/>
                </a:lnTo>
                <a:lnTo>
                  <a:pt x="107156" y="357188"/>
                </a:lnTo>
                <a:lnTo>
                  <a:pt x="125016" y="375047"/>
                </a:lnTo>
                <a:lnTo>
                  <a:pt x="142875" y="383977"/>
                </a:lnTo>
                <a:lnTo>
                  <a:pt x="151805" y="401836"/>
                </a:lnTo>
                <a:lnTo>
                  <a:pt x="169664" y="419695"/>
                </a:lnTo>
                <a:lnTo>
                  <a:pt x="187523" y="428625"/>
                </a:lnTo>
                <a:lnTo>
                  <a:pt x="205383" y="437555"/>
                </a:lnTo>
                <a:lnTo>
                  <a:pt x="223242" y="446485"/>
                </a:lnTo>
                <a:lnTo>
                  <a:pt x="241102" y="455414"/>
                </a:lnTo>
                <a:lnTo>
                  <a:pt x="267891" y="455414"/>
                </a:lnTo>
                <a:lnTo>
                  <a:pt x="294680" y="464344"/>
                </a:lnTo>
                <a:lnTo>
                  <a:pt x="312539" y="464344"/>
                </a:lnTo>
                <a:lnTo>
                  <a:pt x="339328" y="464344"/>
                </a:lnTo>
                <a:lnTo>
                  <a:pt x="366117" y="464344"/>
                </a:lnTo>
                <a:lnTo>
                  <a:pt x="383977" y="473274"/>
                </a:lnTo>
                <a:lnTo>
                  <a:pt x="401836" y="473274"/>
                </a:lnTo>
                <a:lnTo>
                  <a:pt x="419695" y="473274"/>
                </a:lnTo>
                <a:lnTo>
                  <a:pt x="446484" y="482203"/>
                </a:lnTo>
                <a:lnTo>
                  <a:pt x="473273" y="482203"/>
                </a:lnTo>
                <a:lnTo>
                  <a:pt x="500063" y="473274"/>
                </a:lnTo>
                <a:lnTo>
                  <a:pt x="526852" y="473274"/>
                </a:lnTo>
                <a:lnTo>
                  <a:pt x="553641" y="464344"/>
                </a:lnTo>
                <a:lnTo>
                  <a:pt x="580430" y="455414"/>
                </a:lnTo>
                <a:lnTo>
                  <a:pt x="607219" y="446485"/>
                </a:lnTo>
                <a:lnTo>
                  <a:pt x="634008" y="437555"/>
                </a:lnTo>
                <a:lnTo>
                  <a:pt x="660797" y="428625"/>
                </a:lnTo>
                <a:lnTo>
                  <a:pt x="687586" y="419695"/>
                </a:lnTo>
                <a:lnTo>
                  <a:pt x="714375" y="401836"/>
                </a:lnTo>
                <a:lnTo>
                  <a:pt x="732234" y="392906"/>
                </a:lnTo>
                <a:lnTo>
                  <a:pt x="759023" y="383977"/>
                </a:lnTo>
                <a:lnTo>
                  <a:pt x="776883" y="375047"/>
                </a:lnTo>
                <a:lnTo>
                  <a:pt x="794742" y="357188"/>
                </a:lnTo>
                <a:lnTo>
                  <a:pt x="812602" y="339328"/>
                </a:lnTo>
                <a:lnTo>
                  <a:pt x="830461" y="321469"/>
                </a:lnTo>
                <a:lnTo>
                  <a:pt x="839391" y="303610"/>
                </a:lnTo>
                <a:lnTo>
                  <a:pt x="848320" y="285750"/>
                </a:lnTo>
                <a:lnTo>
                  <a:pt x="857250" y="267891"/>
                </a:lnTo>
                <a:lnTo>
                  <a:pt x="857250" y="250031"/>
                </a:lnTo>
                <a:lnTo>
                  <a:pt x="857250" y="223242"/>
                </a:lnTo>
                <a:lnTo>
                  <a:pt x="848320" y="205383"/>
                </a:lnTo>
                <a:lnTo>
                  <a:pt x="839391" y="178594"/>
                </a:lnTo>
                <a:lnTo>
                  <a:pt x="821531" y="160735"/>
                </a:lnTo>
                <a:lnTo>
                  <a:pt x="803672" y="133945"/>
                </a:lnTo>
                <a:lnTo>
                  <a:pt x="776883" y="116086"/>
                </a:lnTo>
                <a:lnTo>
                  <a:pt x="741164" y="98227"/>
                </a:lnTo>
                <a:lnTo>
                  <a:pt x="705445" y="89297"/>
                </a:lnTo>
                <a:lnTo>
                  <a:pt x="669727" y="80368"/>
                </a:lnTo>
                <a:lnTo>
                  <a:pt x="634008" y="71438"/>
                </a:lnTo>
                <a:lnTo>
                  <a:pt x="589359" y="62508"/>
                </a:lnTo>
                <a:lnTo>
                  <a:pt x="544711" y="62508"/>
                </a:lnTo>
                <a:lnTo>
                  <a:pt x="544711" y="6250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768078" y="6509741"/>
            <a:ext cx="4822032" cy="303611"/>
          </a:xfrm>
          <a:custGeom>
            <a:avLst/>
            <a:gdLst/>
            <a:ahLst/>
            <a:cxnLst/>
            <a:rect l="0" t="0" r="0" b="0"/>
            <a:pathLst>
              <a:path w="4822032" h="303611">
                <a:moveTo>
                  <a:pt x="44649" y="250032"/>
                </a:moveTo>
                <a:lnTo>
                  <a:pt x="44649" y="267891"/>
                </a:lnTo>
                <a:lnTo>
                  <a:pt x="44649" y="276821"/>
                </a:lnTo>
                <a:lnTo>
                  <a:pt x="44649" y="267891"/>
                </a:lnTo>
                <a:lnTo>
                  <a:pt x="35719" y="267891"/>
                </a:lnTo>
                <a:lnTo>
                  <a:pt x="26789" y="250032"/>
                </a:lnTo>
                <a:lnTo>
                  <a:pt x="17860" y="241102"/>
                </a:lnTo>
                <a:lnTo>
                  <a:pt x="8930" y="214313"/>
                </a:lnTo>
                <a:lnTo>
                  <a:pt x="0" y="214313"/>
                </a:lnTo>
                <a:lnTo>
                  <a:pt x="0" y="205383"/>
                </a:lnTo>
                <a:lnTo>
                  <a:pt x="0" y="205383"/>
                </a:lnTo>
                <a:lnTo>
                  <a:pt x="0" y="196454"/>
                </a:lnTo>
                <a:lnTo>
                  <a:pt x="8930" y="196454"/>
                </a:lnTo>
                <a:lnTo>
                  <a:pt x="17860" y="196454"/>
                </a:lnTo>
                <a:lnTo>
                  <a:pt x="35719" y="196454"/>
                </a:lnTo>
                <a:lnTo>
                  <a:pt x="62508" y="169664"/>
                </a:lnTo>
                <a:lnTo>
                  <a:pt x="89297" y="133946"/>
                </a:lnTo>
                <a:lnTo>
                  <a:pt x="116086" y="98227"/>
                </a:lnTo>
                <a:lnTo>
                  <a:pt x="142875" y="62508"/>
                </a:lnTo>
                <a:lnTo>
                  <a:pt x="160735" y="44649"/>
                </a:lnTo>
                <a:lnTo>
                  <a:pt x="187524" y="35719"/>
                </a:lnTo>
                <a:lnTo>
                  <a:pt x="214313" y="44649"/>
                </a:lnTo>
                <a:lnTo>
                  <a:pt x="241102" y="62508"/>
                </a:lnTo>
                <a:lnTo>
                  <a:pt x="267891" y="80368"/>
                </a:lnTo>
                <a:lnTo>
                  <a:pt x="294680" y="98227"/>
                </a:lnTo>
                <a:lnTo>
                  <a:pt x="321469" y="125016"/>
                </a:lnTo>
                <a:lnTo>
                  <a:pt x="357188" y="133946"/>
                </a:lnTo>
                <a:lnTo>
                  <a:pt x="392906" y="133946"/>
                </a:lnTo>
                <a:lnTo>
                  <a:pt x="428625" y="116086"/>
                </a:lnTo>
                <a:lnTo>
                  <a:pt x="464344" y="89297"/>
                </a:lnTo>
                <a:lnTo>
                  <a:pt x="508992" y="62508"/>
                </a:lnTo>
                <a:lnTo>
                  <a:pt x="544711" y="26789"/>
                </a:lnTo>
                <a:lnTo>
                  <a:pt x="589360" y="8930"/>
                </a:lnTo>
                <a:lnTo>
                  <a:pt x="634008" y="0"/>
                </a:lnTo>
                <a:lnTo>
                  <a:pt x="678656" y="17860"/>
                </a:lnTo>
                <a:lnTo>
                  <a:pt x="723305" y="53579"/>
                </a:lnTo>
                <a:lnTo>
                  <a:pt x="759024" y="89297"/>
                </a:lnTo>
                <a:lnTo>
                  <a:pt x="794742" y="125016"/>
                </a:lnTo>
                <a:lnTo>
                  <a:pt x="830461" y="142875"/>
                </a:lnTo>
                <a:lnTo>
                  <a:pt x="857250" y="151805"/>
                </a:lnTo>
                <a:lnTo>
                  <a:pt x="901899" y="169664"/>
                </a:lnTo>
                <a:lnTo>
                  <a:pt x="955477" y="178594"/>
                </a:lnTo>
                <a:lnTo>
                  <a:pt x="1026914" y="178594"/>
                </a:lnTo>
                <a:lnTo>
                  <a:pt x="1098352" y="151805"/>
                </a:lnTo>
                <a:lnTo>
                  <a:pt x="1160860" y="107157"/>
                </a:lnTo>
                <a:lnTo>
                  <a:pt x="1205508" y="80368"/>
                </a:lnTo>
                <a:lnTo>
                  <a:pt x="1259086" y="53579"/>
                </a:lnTo>
                <a:lnTo>
                  <a:pt x="1303735" y="53579"/>
                </a:lnTo>
                <a:lnTo>
                  <a:pt x="1357313" y="71438"/>
                </a:lnTo>
                <a:lnTo>
                  <a:pt x="1401961" y="107157"/>
                </a:lnTo>
                <a:lnTo>
                  <a:pt x="1437680" y="133946"/>
                </a:lnTo>
                <a:lnTo>
                  <a:pt x="1473399" y="151805"/>
                </a:lnTo>
                <a:lnTo>
                  <a:pt x="1509117" y="169664"/>
                </a:lnTo>
                <a:lnTo>
                  <a:pt x="1562695" y="187524"/>
                </a:lnTo>
                <a:lnTo>
                  <a:pt x="1634133" y="196454"/>
                </a:lnTo>
                <a:lnTo>
                  <a:pt x="1723430" y="196454"/>
                </a:lnTo>
                <a:lnTo>
                  <a:pt x="1812727" y="178594"/>
                </a:lnTo>
                <a:lnTo>
                  <a:pt x="1910953" y="142875"/>
                </a:lnTo>
                <a:lnTo>
                  <a:pt x="1982391" y="107157"/>
                </a:lnTo>
                <a:lnTo>
                  <a:pt x="2053828" y="89297"/>
                </a:lnTo>
                <a:lnTo>
                  <a:pt x="2125266" y="89297"/>
                </a:lnTo>
                <a:lnTo>
                  <a:pt x="2178844" y="107157"/>
                </a:lnTo>
                <a:lnTo>
                  <a:pt x="2223492" y="133946"/>
                </a:lnTo>
                <a:lnTo>
                  <a:pt x="2268141" y="160735"/>
                </a:lnTo>
                <a:lnTo>
                  <a:pt x="2312789" y="187524"/>
                </a:lnTo>
                <a:lnTo>
                  <a:pt x="2366367" y="205383"/>
                </a:lnTo>
                <a:lnTo>
                  <a:pt x="2428875" y="241102"/>
                </a:lnTo>
                <a:lnTo>
                  <a:pt x="2509242" y="258961"/>
                </a:lnTo>
                <a:lnTo>
                  <a:pt x="2580680" y="276821"/>
                </a:lnTo>
                <a:lnTo>
                  <a:pt x="2652117" y="285750"/>
                </a:lnTo>
                <a:lnTo>
                  <a:pt x="2741414" y="258961"/>
                </a:lnTo>
                <a:lnTo>
                  <a:pt x="2839641" y="223243"/>
                </a:lnTo>
                <a:lnTo>
                  <a:pt x="2937867" y="178594"/>
                </a:lnTo>
                <a:lnTo>
                  <a:pt x="3036094" y="142875"/>
                </a:lnTo>
                <a:lnTo>
                  <a:pt x="3098602" y="133946"/>
                </a:lnTo>
                <a:lnTo>
                  <a:pt x="3152180" y="142875"/>
                </a:lnTo>
                <a:lnTo>
                  <a:pt x="3187899" y="160735"/>
                </a:lnTo>
                <a:lnTo>
                  <a:pt x="3232547" y="169664"/>
                </a:lnTo>
                <a:lnTo>
                  <a:pt x="3277195" y="187524"/>
                </a:lnTo>
                <a:lnTo>
                  <a:pt x="3339703" y="214313"/>
                </a:lnTo>
                <a:lnTo>
                  <a:pt x="3402211" y="232172"/>
                </a:lnTo>
                <a:lnTo>
                  <a:pt x="3464719" y="250032"/>
                </a:lnTo>
                <a:lnTo>
                  <a:pt x="3536156" y="258961"/>
                </a:lnTo>
                <a:lnTo>
                  <a:pt x="3616524" y="241102"/>
                </a:lnTo>
                <a:lnTo>
                  <a:pt x="3696891" y="214313"/>
                </a:lnTo>
                <a:lnTo>
                  <a:pt x="3786188" y="169664"/>
                </a:lnTo>
                <a:lnTo>
                  <a:pt x="3875485" y="125016"/>
                </a:lnTo>
                <a:lnTo>
                  <a:pt x="3955852" y="98227"/>
                </a:lnTo>
                <a:lnTo>
                  <a:pt x="4018360" y="98227"/>
                </a:lnTo>
                <a:lnTo>
                  <a:pt x="4080867" y="98227"/>
                </a:lnTo>
                <a:lnTo>
                  <a:pt x="4125516" y="116086"/>
                </a:lnTo>
                <a:lnTo>
                  <a:pt x="4152305" y="125016"/>
                </a:lnTo>
                <a:lnTo>
                  <a:pt x="4179094" y="133946"/>
                </a:lnTo>
                <a:lnTo>
                  <a:pt x="4205883" y="142875"/>
                </a:lnTo>
                <a:lnTo>
                  <a:pt x="4259461" y="151805"/>
                </a:lnTo>
                <a:lnTo>
                  <a:pt x="4313039" y="151805"/>
                </a:lnTo>
                <a:lnTo>
                  <a:pt x="4366617" y="142875"/>
                </a:lnTo>
                <a:lnTo>
                  <a:pt x="4429125" y="116086"/>
                </a:lnTo>
                <a:lnTo>
                  <a:pt x="4473774" y="89297"/>
                </a:lnTo>
                <a:lnTo>
                  <a:pt x="4509492" y="80368"/>
                </a:lnTo>
                <a:lnTo>
                  <a:pt x="4545211" y="80368"/>
                </a:lnTo>
                <a:lnTo>
                  <a:pt x="4572000" y="98227"/>
                </a:lnTo>
                <a:lnTo>
                  <a:pt x="4589860" y="125016"/>
                </a:lnTo>
                <a:lnTo>
                  <a:pt x="4607719" y="142875"/>
                </a:lnTo>
                <a:lnTo>
                  <a:pt x="4616649" y="169664"/>
                </a:lnTo>
                <a:lnTo>
                  <a:pt x="4634508" y="196454"/>
                </a:lnTo>
                <a:lnTo>
                  <a:pt x="4661297" y="241102"/>
                </a:lnTo>
                <a:lnTo>
                  <a:pt x="4679156" y="267891"/>
                </a:lnTo>
                <a:lnTo>
                  <a:pt x="4697016" y="303610"/>
                </a:lnTo>
                <a:lnTo>
                  <a:pt x="4723805" y="303610"/>
                </a:lnTo>
                <a:lnTo>
                  <a:pt x="4750594" y="276821"/>
                </a:lnTo>
                <a:lnTo>
                  <a:pt x="4777383" y="205383"/>
                </a:lnTo>
                <a:lnTo>
                  <a:pt x="4804172" y="125016"/>
                </a:lnTo>
                <a:lnTo>
                  <a:pt x="4822031" y="62508"/>
                </a:lnTo>
                <a:lnTo>
                  <a:pt x="4822031" y="6250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4060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https://jsoup.org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953" y="1220788"/>
            <a:ext cx="7306506" cy="52244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6443538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 </a:t>
            </a:r>
            <a:r>
              <a:rPr lang="en-US" dirty="0"/>
              <a:t>Spring Boot </a:t>
            </a:r>
            <a:r>
              <a:rPr lang="en-US" dirty="0" smtClean="0"/>
              <a:t>by </a:t>
            </a:r>
            <a:r>
              <a:rPr lang="en-US" dirty="0"/>
              <a:t>Gutierrez, </a:t>
            </a:r>
            <a:r>
              <a:rPr lang="en-US" dirty="0" smtClean="0"/>
              <a:t>Felipe, </a:t>
            </a:r>
            <a:r>
              <a:rPr lang="en-US" dirty="0" err="1" smtClean="0"/>
              <a:t>Ch</a:t>
            </a:r>
            <a:r>
              <a:rPr lang="en-US" dirty="0" smtClean="0"/>
              <a:t> 03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 bwMode="auto">
          <a:xfrm>
            <a:off x="1553766" y="6527601"/>
            <a:ext cx="5089923" cy="321470"/>
          </a:xfrm>
          <a:custGeom>
            <a:avLst/>
            <a:gdLst/>
            <a:ahLst/>
            <a:cxnLst/>
            <a:rect l="0" t="0" r="0" b="0"/>
            <a:pathLst>
              <a:path w="5089923" h="321470">
                <a:moveTo>
                  <a:pt x="0" y="321469"/>
                </a:moveTo>
                <a:lnTo>
                  <a:pt x="0" y="321469"/>
                </a:lnTo>
                <a:lnTo>
                  <a:pt x="0" y="321469"/>
                </a:lnTo>
                <a:lnTo>
                  <a:pt x="0" y="321469"/>
                </a:lnTo>
                <a:lnTo>
                  <a:pt x="0" y="321469"/>
                </a:lnTo>
                <a:lnTo>
                  <a:pt x="0" y="321469"/>
                </a:lnTo>
                <a:lnTo>
                  <a:pt x="0" y="321469"/>
                </a:lnTo>
                <a:lnTo>
                  <a:pt x="0" y="321469"/>
                </a:lnTo>
                <a:lnTo>
                  <a:pt x="0" y="321469"/>
                </a:lnTo>
                <a:lnTo>
                  <a:pt x="0" y="321469"/>
                </a:lnTo>
                <a:lnTo>
                  <a:pt x="0" y="321469"/>
                </a:lnTo>
                <a:lnTo>
                  <a:pt x="8929" y="321469"/>
                </a:lnTo>
                <a:lnTo>
                  <a:pt x="17859" y="321469"/>
                </a:lnTo>
                <a:lnTo>
                  <a:pt x="26789" y="321469"/>
                </a:lnTo>
                <a:lnTo>
                  <a:pt x="35718" y="321469"/>
                </a:lnTo>
                <a:lnTo>
                  <a:pt x="53578" y="321469"/>
                </a:lnTo>
                <a:lnTo>
                  <a:pt x="62507" y="321469"/>
                </a:lnTo>
                <a:lnTo>
                  <a:pt x="80367" y="321469"/>
                </a:lnTo>
                <a:lnTo>
                  <a:pt x="133945" y="303609"/>
                </a:lnTo>
                <a:lnTo>
                  <a:pt x="169664" y="267890"/>
                </a:lnTo>
                <a:lnTo>
                  <a:pt x="196453" y="241101"/>
                </a:lnTo>
                <a:lnTo>
                  <a:pt x="223242" y="232172"/>
                </a:lnTo>
                <a:lnTo>
                  <a:pt x="241101" y="223242"/>
                </a:lnTo>
                <a:lnTo>
                  <a:pt x="258961" y="205383"/>
                </a:lnTo>
                <a:lnTo>
                  <a:pt x="285750" y="196453"/>
                </a:lnTo>
                <a:lnTo>
                  <a:pt x="303609" y="196453"/>
                </a:lnTo>
                <a:lnTo>
                  <a:pt x="321468" y="205383"/>
                </a:lnTo>
                <a:lnTo>
                  <a:pt x="339328" y="223242"/>
                </a:lnTo>
                <a:lnTo>
                  <a:pt x="348257" y="223242"/>
                </a:lnTo>
                <a:lnTo>
                  <a:pt x="357187" y="232172"/>
                </a:lnTo>
                <a:lnTo>
                  <a:pt x="383976" y="232172"/>
                </a:lnTo>
                <a:lnTo>
                  <a:pt x="410765" y="214312"/>
                </a:lnTo>
                <a:lnTo>
                  <a:pt x="437554" y="178594"/>
                </a:lnTo>
                <a:lnTo>
                  <a:pt x="464343" y="151804"/>
                </a:lnTo>
                <a:lnTo>
                  <a:pt x="482203" y="142875"/>
                </a:lnTo>
                <a:lnTo>
                  <a:pt x="500062" y="151804"/>
                </a:lnTo>
                <a:lnTo>
                  <a:pt x="508992" y="169664"/>
                </a:lnTo>
                <a:lnTo>
                  <a:pt x="517922" y="187523"/>
                </a:lnTo>
                <a:lnTo>
                  <a:pt x="526851" y="205383"/>
                </a:lnTo>
                <a:lnTo>
                  <a:pt x="544711" y="223242"/>
                </a:lnTo>
                <a:lnTo>
                  <a:pt x="562570" y="250031"/>
                </a:lnTo>
                <a:lnTo>
                  <a:pt x="589359" y="267890"/>
                </a:lnTo>
                <a:lnTo>
                  <a:pt x="607218" y="276820"/>
                </a:lnTo>
                <a:lnTo>
                  <a:pt x="642937" y="267890"/>
                </a:lnTo>
                <a:lnTo>
                  <a:pt x="687586" y="223242"/>
                </a:lnTo>
                <a:lnTo>
                  <a:pt x="732234" y="151804"/>
                </a:lnTo>
                <a:lnTo>
                  <a:pt x="785812" y="71437"/>
                </a:lnTo>
                <a:lnTo>
                  <a:pt x="830461" y="17859"/>
                </a:lnTo>
                <a:lnTo>
                  <a:pt x="866179" y="0"/>
                </a:lnTo>
                <a:lnTo>
                  <a:pt x="901898" y="0"/>
                </a:lnTo>
                <a:lnTo>
                  <a:pt x="937617" y="26789"/>
                </a:lnTo>
                <a:lnTo>
                  <a:pt x="955476" y="53578"/>
                </a:lnTo>
                <a:lnTo>
                  <a:pt x="982265" y="80367"/>
                </a:lnTo>
                <a:lnTo>
                  <a:pt x="1000125" y="98226"/>
                </a:lnTo>
                <a:lnTo>
                  <a:pt x="1017984" y="107156"/>
                </a:lnTo>
                <a:lnTo>
                  <a:pt x="1044773" y="125015"/>
                </a:lnTo>
                <a:lnTo>
                  <a:pt x="1080492" y="133945"/>
                </a:lnTo>
                <a:lnTo>
                  <a:pt x="1116211" y="133945"/>
                </a:lnTo>
                <a:lnTo>
                  <a:pt x="1169789" y="107156"/>
                </a:lnTo>
                <a:lnTo>
                  <a:pt x="1205507" y="89297"/>
                </a:lnTo>
                <a:lnTo>
                  <a:pt x="1241226" y="62508"/>
                </a:lnTo>
                <a:lnTo>
                  <a:pt x="1276945" y="44648"/>
                </a:lnTo>
                <a:lnTo>
                  <a:pt x="1303734" y="62508"/>
                </a:lnTo>
                <a:lnTo>
                  <a:pt x="1321593" y="89297"/>
                </a:lnTo>
                <a:lnTo>
                  <a:pt x="1348382" y="107156"/>
                </a:lnTo>
                <a:lnTo>
                  <a:pt x="1366242" y="125015"/>
                </a:lnTo>
                <a:lnTo>
                  <a:pt x="1393031" y="160734"/>
                </a:lnTo>
                <a:lnTo>
                  <a:pt x="1419820" y="196453"/>
                </a:lnTo>
                <a:lnTo>
                  <a:pt x="1455539" y="232172"/>
                </a:lnTo>
                <a:lnTo>
                  <a:pt x="1482328" y="258961"/>
                </a:lnTo>
                <a:lnTo>
                  <a:pt x="1518047" y="276820"/>
                </a:lnTo>
                <a:lnTo>
                  <a:pt x="1553765" y="285750"/>
                </a:lnTo>
                <a:lnTo>
                  <a:pt x="1589484" y="267890"/>
                </a:lnTo>
                <a:lnTo>
                  <a:pt x="1634132" y="232172"/>
                </a:lnTo>
                <a:lnTo>
                  <a:pt x="1687711" y="187523"/>
                </a:lnTo>
                <a:lnTo>
                  <a:pt x="1723429" y="169664"/>
                </a:lnTo>
                <a:lnTo>
                  <a:pt x="1750218" y="169664"/>
                </a:lnTo>
                <a:lnTo>
                  <a:pt x="1768078" y="169664"/>
                </a:lnTo>
                <a:lnTo>
                  <a:pt x="1803797" y="178594"/>
                </a:lnTo>
                <a:lnTo>
                  <a:pt x="1839515" y="196453"/>
                </a:lnTo>
                <a:lnTo>
                  <a:pt x="1875234" y="214312"/>
                </a:lnTo>
                <a:lnTo>
                  <a:pt x="1910953" y="232172"/>
                </a:lnTo>
                <a:lnTo>
                  <a:pt x="1946672" y="250031"/>
                </a:lnTo>
                <a:lnTo>
                  <a:pt x="1982390" y="267890"/>
                </a:lnTo>
                <a:lnTo>
                  <a:pt x="2000250" y="267890"/>
                </a:lnTo>
                <a:lnTo>
                  <a:pt x="2053828" y="250031"/>
                </a:lnTo>
                <a:lnTo>
                  <a:pt x="2107406" y="223242"/>
                </a:lnTo>
                <a:lnTo>
                  <a:pt x="2160984" y="178594"/>
                </a:lnTo>
                <a:lnTo>
                  <a:pt x="2223492" y="133945"/>
                </a:lnTo>
                <a:lnTo>
                  <a:pt x="2259211" y="133945"/>
                </a:lnTo>
                <a:lnTo>
                  <a:pt x="2286000" y="142875"/>
                </a:lnTo>
                <a:lnTo>
                  <a:pt x="2303859" y="160734"/>
                </a:lnTo>
                <a:lnTo>
                  <a:pt x="2321718" y="169664"/>
                </a:lnTo>
                <a:lnTo>
                  <a:pt x="2348507" y="187523"/>
                </a:lnTo>
                <a:lnTo>
                  <a:pt x="2384226" y="214312"/>
                </a:lnTo>
                <a:lnTo>
                  <a:pt x="2419945" y="250031"/>
                </a:lnTo>
                <a:lnTo>
                  <a:pt x="2455664" y="276820"/>
                </a:lnTo>
                <a:lnTo>
                  <a:pt x="2482453" y="294679"/>
                </a:lnTo>
                <a:lnTo>
                  <a:pt x="2518172" y="303609"/>
                </a:lnTo>
                <a:lnTo>
                  <a:pt x="2562820" y="294679"/>
                </a:lnTo>
                <a:lnTo>
                  <a:pt x="2616398" y="258961"/>
                </a:lnTo>
                <a:lnTo>
                  <a:pt x="2669976" y="205383"/>
                </a:lnTo>
                <a:lnTo>
                  <a:pt x="2732484" y="142875"/>
                </a:lnTo>
                <a:lnTo>
                  <a:pt x="2777132" y="116086"/>
                </a:lnTo>
                <a:lnTo>
                  <a:pt x="2812851" y="116086"/>
                </a:lnTo>
                <a:lnTo>
                  <a:pt x="2839640" y="125015"/>
                </a:lnTo>
                <a:lnTo>
                  <a:pt x="2857500" y="142875"/>
                </a:lnTo>
                <a:lnTo>
                  <a:pt x="2884289" y="151804"/>
                </a:lnTo>
                <a:lnTo>
                  <a:pt x="2911078" y="178594"/>
                </a:lnTo>
                <a:lnTo>
                  <a:pt x="2937867" y="196453"/>
                </a:lnTo>
                <a:lnTo>
                  <a:pt x="2973586" y="232172"/>
                </a:lnTo>
                <a:lnTo>
                  <a:pt x="3000375" y="250031"/>
                </a:lnTo>
                <a:lnTo>
                  <a:pt x="3036093" y="258961"/>
                </a:lnTo>
                <a:lnTo>
                  <a:pt x="3080742" y="258961"/>
                </a:lnTo>
                <a:lnTo>
                  <a:pt x="3116461" y="232172"/>
                </a:lnTo>
                <a:lnTo>
                  <a:pt x="3170039" y="187523"/>
                </a:lnTo>
                <a:lnTo>
                  <a:pt x="3214687" y="133945"/>
                </a:lnTo>
                <a:lnTo>
                  <a:pt x="3259336" y="107156"/>
                </a:lnTo>
                <a:lnTo>
                  <a:pt x="3295054" y="98226"/>
                </a:lnTo>
                <a:lnTo>
                  <a:pt x="3321843" y="107156"/>
                </a:lnTo>
                <a:lnTo>
                  <a:pt x="3339703" y="125015"/>
                </a:lnTo>
                <a:lnTo>
                  <a:pt x="3366492" y="151804"/>
                </a:lnTo>
                <a:lnTo>
                  <a:pt x="3384351" y="169664"/>
                </a:lnTo>
                <a:lnTo>
                  <a:pt x="3411140" y="196453"/>
                </a:lnTo>
                <a:lnTo>
                  <a:pt x="3437929" y="223242"/>
                </a:lnTo>
                <a:lnTo>
                  <a:pt x="3473648" y="250031"/>
                </a:lnTo>
                <a:lnTo>
                  <a:pt x="3509367" y="276820"/>
                </a:lnTo>
                <a:lnTo>
                  <a:pt x="3545086" y="285750"/>
                </a:lnTo>
                <a:lnTo>
                  <a:pt x="3598664" y="267890"/>
                </a:lnTo>
                <a:lnTo>
                  <a:pt x="3652242" y="232172"/>
                </a:lnTo>
                <a:lnTo>
                  <a:pt x="3723679" y="178594"/>
                </a:lnTo>
                <a:lnTo>
                  <a:pt x="3786187" y="133945"/>
                </a:lnTo>
                <a:lnTo>
                  <a:pt x="3848695" y="116086"/>
                </a:lnTo>
                <a:lnTo>
                  <a:pt x="3884414" y="116086"/>
                </a:lnTo>
                <a:lnTo>
                  <a:pt x="3911203" y="133945"/>
                </a:lnTo>
                <a:lnTo>
                  <a:pt x="3929062" y="142875"/>
                </a:lnTo>
                <a:lnTo>
                  <a:pt x="3946922" y="160734"/>
                </a:lnTo>
                <a:lnTo>
                  <a:pt x="3973711" y="178594"/>
                </a:lnTo>
                <a:lnTo>
                  <a:pt x="4000500" y="205383"/>
                </a:lnTo>
                <a:lnTo>
                  <a:pt x="4036218" y="223242"/>
                </a:lnTo>
                <a:lnTo>
                  <a:pt x="4063007" y="241101"/>
                </a:lnTo>
                <a:lnTo>
                  <a:pt x="4089797" y="250031"/>
                </a:lnTo>
                <a:lnTo>
                  <a:pt x="4125515" y="250031"/>
                </a:lnTo>
                <a:lnTo>
                  <a:pt x="4170164" y="232172"/>
                </a:lnTo>
                <a:lnTo>
                  <a:pt x="4214812" y="196453"/>
                </a:lnTo>
                <a:lnTo>
                  <a:pt x="4268390" y="169664"/>
                </a:lnTo>
                <a:lnTo>
                  <a:pt x="4295179" y="151804"/>
                </a:lnTo>
                <a:lnTo>
                  <a:pt x="4321968" y="160734"/>
                </a:lnTo>
                <a:lnTo>
                  <a:pt x="4348757" y="160734"/>
                </a:lnTo>
                <a:lnTo>
                  <a:pt x="4366617" y="169664"/>
                </a:lnTo>
                <a:lnTo>
                  <a:pt x="4402336" y="178594"/>
                </a:lnTo>
                <a:lnTo>
                  <a:pt x="4429125" y="196453"/>
                </a:lnTo>
                <a:lnTo>
                  <a:pt x="4446984" y="214312"/>
                </a:lnTo>
                <a:lnTo>
                  <a:pt x="4473773" y="223242"/>
                </a:lnTo>
                <a:lnTo>
                  <a:pt x="4500562" y="232172"/>
                </a:lnTo>
                <a:lnTo>
                  <a:pt x="4509492" y="232172"/>
                </a:lnTo>
                <a:lnTo>
                  <a:pt x="4554140" y="214312"/>
                </a:lnTo>
                <a:lnTo>
                  <a:pt x="4598789" y="178594"/>
                </a:lnTo>
                <a:lnTo>
                  <a:pt x="4634507" y="133945"/>
                </a:lnTo>
                <a:lnTo>
                  <a:pt x="4670226" y="98226"/>
                </a:lnTo>
                <a:lnTo>
                  <a:pt x="4688086" y="89297"/>
                </a:lnTo>
                <a:lnTo>
                  <a:pt x="4705945" y="107156"/>
                </a:lnTo>
                <a:lnTo>
                  <a:pt x="4705945" y="116086"/>
                </a:lnTo>
                <a:lnTo>
                  <a:pt x="4714875" y="133945"/>
                </a:lnTo>
                <a:lnTo>
                  <a:pt x="4732734" y="160734"/>
                </a:lnTo>
                <a:lnTo>
                  <a:pt x="4732734" y="196453"/>
                </a:lnTo>
                <a:lnTo>
                  <a:pt x="4750593" y="223242"/>
                </a:lnTo>
                <a:lnTo>
                  <a:pt x="4759523" y="258961"/>
                </a:lnTo>
                <a:lnTo>
                  <a:pt x="4768453" y="285750"/>
                </a:lnTo>
                <a:lnTo>
                  <a:pt x="4777382" y="303609"/>
                </a:lnTo>
                <a:lnTo>
                  <a:pt x="4786312" y="303609"/>
                </a:lnTo>
                <a:lnTo>
                  <a:pt x="4822031" y="276820"/>
                </a:lnTo>
                <a:lnTo>
                  <a:pt x="4866679" y="232172"/>
                </a:lnTo>
                <a:lnTo>
                  <a:pt x="4911328" y="178594"/>
                </a:lnTo>
                <a:lnTo>
                  <a:pt x="4964906" y="133945"/>
                </a:lnTo>
                <a:lnTo>
                  <a:pt x="5000625" y="107156"/>
                </a:lnTo>
                <a:lnTo>
                  <a:pt x="5018484" y="125015"/>
                </a:lnTo>
                <a:lnTo>
                  <a:pt x="5027414" y="142875"/>
                </a:lnTo>
                <a:lnTo>
                  <a:pt x="5036343" y="160734"/>
                </a:lnTo>
                <a:lnTo>
                  <a:pt x="5045273" y="169664"/>
                </a:lnTo>
                <a:lnTo>
                  <a:pt x="5054203" y="187523"/>
                </a:lnTo>
                <a:lnTo>
                  <a:pt x="5063132" y="196453"/>
                </a:lnTo>
                <a:lnTo>
                  <a:pt x="5072062" y="205383"/>
                </a:lnTo>
                <a:lnTo>
                  <a:pt x="5089922" y="169664"/>
                </a:lnTo>
                <a:lnTo>
                  <a:pt x="5089922" y="16966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5470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Jsoup</a:t>
            </a:r>
            <a:r>
              <a:rPr lang="en-US" dirty="0" smtClean="0"/>
              <a:t> Example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981" y="2466181"/>
            <a:ext cx="8172450" cy="2733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6443538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 </a:t>
            </a:r>
            <a:r>
              <a:rPr lang="en-US" dirty="0"/>
              <a:t>Spring Boot </a:t>
            </a:r>
            <a:r>
              <a:rPr lang="en-US" dirty="0" smtClean="0"/>
              <a:t>by </a:t>
            </a:r>
            <a:r>
              <a:rPr lang="en-US" dirty="0"/>
              <a:t>Gutierrez, </a:t>
            </a:r>
            <a:r>
              <a:rPr lang="en-US" dirty="0" smtClean="0"/>
              <a:t>Felipe, </a:t>
            </a:r>
            <a:r>
              <a:rPr lang="en-US" dirty="0" err="1" smtClean="0"/>
              <a:t>Ch</a:t>
            </a:r>
            <a:r>
              <a:rPr lang="en-US" dirty="0" smtClean="0"/>
              <a:t> 03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 bwMode="auto">
          <a:xfrm>
            <a:off x="1518047" y="6482952"/>
            <a:ext cx="5277446" cy="348259"/>
          </a:xfrm>
          <a:custGeom>
            <a:avLst/>
            <a:gdLst/>
            <a:ahLst/>
            <a:cxnLst/>
            <a:rect l="0" t="0" r="0" b="0"/>
            <a:pathLst>
              <a:path w="5277446" h="348259">
                <a:moveTo>
                  <a:pt x="0" y="258961"/>
                </a:moveTo>
                <a:lnTo>
                  <a:pt x="17859" y="276821"/>
                </a:lnTo>
                <a:lnTo>
                  <a:pt x="35719" y="294680"/>
                </a:lnTo>
                <a:lnTo>
                  <a:pt x="35719" y="294680"/>
                </a:lnTo>
                <a:lnTo>
                  <a:pt x="35719" y="321469"/>
                </a:lnTo>
                <a:lnTo>
                  <a:pt x="44648" y="330399"/>
                </a:lnTo>
                <a:lnTo>
                  <a:pt x="44648" y="348258"/>
                </a:lnTo>
                <a:lnTo>
                  <a:pt x="44648" y="348258"/>
                </a:lnTo>
                <a:lnTo>
                  <a:pt x="53578" y="348258"/>
                </a:lnTo>
                <a:lnTo>
                  <a:pt x="62508" y="321469"/>
                </a:lnTo>
                <a:lnTo>
                  <a:pt x="89297" y="294680"/>
                </a:lnTo>
                <a:lnTo>
                  <a:pt x="116086" y="250032"/>
                </a:lnTo>
                <a:lnTo>
                  <a:pt x="142875" y="232172"/>
                </a:lnTo>
                <a:lnTo>
                  <a:pt x="160734" y="232172"/>
                </a:lnTo>
                <a:lnTo>
                  <a:pt x="169664" y="223243"/>
                </a:lnTo>
                <a:lnTo>
                  <a:pt x="196453" y="232172"/>
                </a:lnTo>
                <a:lnTo>
                  <a:pt x="223242" y="241102"/>
                </a:lnTo>
                <a:lnTo>
                  <a:pt x="241101" y="267891"/>
                </a:lnTo>
                <a:lnTo>
                  <a:pt x="267891" y="303610"/>
                </a:lnTo>
                <a:lnTo>
                  <a:pt x="294680" y="321469"/>
                </a:lnTo>
                <a:lnTo>
                  <a:pt x="321469" y="330399"/>
                </a:lnTo>
                <a:lnTo>
                  <a:pt x="357187" y="303610"/>
                </a:lnTo>
                <a:lnTo>
                  <a:pt x="392906" y="250032"/>
                </a:lnTo>
                <a:lnTo>
                  <a:pt x="428625" y="178594"/>
                </a:lnTo>
                <a:lnTo>
                  <a:pt x="464344" y="125016"/>
                </a:lnTo>
                <a:lnTo>
                  <a:pt x="491133" y="107157"/>
                </a:lnTo>
                <a:lnTo>
                  <a:pt x="517922" y="116086"/>
                </a:lnTo>
                <a:lnTo>
                  <a:pt x="544711" y="142875"/>
                </a:lnTo>
                <a:lnTo>
                  <a:pt x="562570" y="160735"/>
                </a:lnTo>
                <a:lnTo>
                  <a:pt x="580430" y="178594"/>
                </a:lnTo>
                <a:lnTo>
                  <a:pt x="607219" y="196453"/>
                </a:lnTo>
                <a:lnTo>
                  <a:pt x="642937" y="223243"/>
                </a:lnTo>
                <a:lnTo>
                  <a:pt x="678656" y="258961"/>
                </a:lnTo>
                <a:lnTo>
                  <a:pt x="723305" y="267891"/>
                </a:lnTo>
                <a:lnTo>
                  <a:pt x="785812" y="267891"/>
                </a:lnTo>
                <a:lnTo>
                  <a:pt x="857250" y="223243"/>
                </a:lnTo>
                <a:lnTo>
                  <a:pt x="928687" y="160735"/>
                </a:lnTo>
                <a:lnTo>
                  <a:pt x="991195" y="107157"/>
                </a:lnTo>
                <a:lnTo>
                  <a:pt x="1053703" y="62508"/>
                </a:lnTo>
                <a:lnTo>
                  <a:pt x="1107281" y="35719"/>
                </a:lnTo>
                <a:lnTo>
                  <a:pt x="1169789" y="35719"/>
                </a:lnTo>
                <a:lnTo>
                  <a:pt x="1223367" y="53578"/>
                </a:lnTo>
                <a:lnTo>
                  <a:pt x="1285875" y="80368"/>
                </a:lnTo>
                <a:lnTo>
                  <a:pt x="1348383" y="116086"/>
                </a:lnTo>
                <a:lnTo>
                  <a:pt x="1410891" y="142875"/>
                </a:lnTo>
                <a:lnTo>
                  <a:pt x="1473398" y="160735"/>
                </a:lnTo>
                <a:lnTo>
                  <a:pt x="1535906" y="151805"/>
                </a:lnTo>
                <a:lnTo>
                  <a:pt x="1598414" y="133946"/>
                </a:lnTo>
                <a:lnTo>
                  <a:pt x="1660922" y="98227"/>
                </a:lnTo>
                <a:lnTo>
                  <a:pt x="1723430" y="62508"/>
                </a:lnTo>
                <a:lnTo>
                  <a:pt x="1794867" y="35719"/>
                </a:lnTo>
                <a:lnTo>
                  <a:pt x="1875234" y="8930"/>
                </a:lnTo>
                <a:lnTo>
                  <a:pt x="1946672" y="0"/>
                </a:lnTo>
                <a:lnTo>
                  <a:pt x="2018109" y="8930"/>
                </a:lnTo>
                <a:lnTo>
                  <a:pt x="2089547" y="35719"/>
                </a:lnTo>
                <a:lnTo>
                  <a:pt x="2169914" y="71438"/>
                </a:lnTo>
                <a:lnTo>
                  <a:pt x="2223492" y="98227"/>
                </a:lnTo>
                <a:lnTo>
                  <a:pt x="2303859" y="142875"/>
                </a:lnTo>
                <a:lnTo>
                  <a:pt x="2357437" y="160735"/>
                </a:lnTo>
                <a:lnTo>
                  <a:pt x="2437805" y="187524"/>
                </a:lnTo>
                <a:lnTo>
                  <a:pt x="2518172" y="178594"/>
                </a:lnTo>
                <a:lnTo>
                  <a:pt x="2580680" y="160735"/>
                </a:lnTo>
                <a:lnTo>
                  <a:pt x="2652117" y="133946"/>
                </a:lnTo>
                <a:lnTo>
                  <a:pt x="2723555" y="107157"/>
                </a:lnTo>
                <a:lnTo>
                  <a:pt x="2803922" y="80368"/>
                </a:lnTo>
                <a:lnTo>
                  <a:pt x="2866430" y="71438"/>
                </a:lnTo>
                <a:lnTo>
                  <a:pt x="2937867" y="80368"/>
                </a:lnTo>
                <a:lnTo>
                  <a:pt x="2991445" y="107157"/>
                </a:lnTo>
                <a:lnTo>
                  <a:pt x="3036094" y="125016"/>
                </a:lnTo>
                <a:lnTo>
                  <a:pt x="3071812" y="151805"/>
                </a:lnTo>
                <a:lnTo>
                  <a:pt x="3107531" y="169664"/>
                </a:lnTo>
                <a:lnTo>
                  <a:pt x="3161109" y="205383"/>
                </a:lnTo>
                <a:lnTo>
                  <a:pt x="3223617" y="223243"/>
                </a:lnTo>
                <a:lnTo>
                  <a:pt x="3303984" y="250032"/>
                </a:lnTo>
                <a:lnTo>
                  <a:pt x="3402211" y="241102"/>
                </a:lnTo>
                <a:lnTo>
                  <a:pt x="3500437" y="196453"/>
                </a:lnTo>
                <a:lnTo>
                  <a:pt x="3607594" y="125016"/>
                </a:lnTo>
                <a:lnTo>
                  <a:pt x="3705820" y="71438"/>
                </a:lnTo>
                <a:lnTo>
                  <a:pt x="3786187" y="35719"/>
                </a:lnTo>
                <a:lnTo>
                  <a:pt x="3866555" y="35719"/>
                </a:lnTo>
                <a:lnTo>
                  <a:pt x="3929062" y="53578"/>
                </a:lnTo>
                <a:lnTo>
                  <a:pt x="3982641" y="80368"/>
                </a:lnTo>
                <a:lnTo>
                  <a:pt x="4027289" y="107157"/>
                </a:lnTo>
                <a:lnTo>
                  <a:pt x="4063008" y="125016"/>
                </a:lnTo>
                <a:lnTo>
                  <a:pt x="4098726" y="142875"/>
                </a:lnTo>
                <a:lnTo>
                  <a:pt x="4152305" y="160735"/>
                </a:lnTo>
                <a:lnTo>
                  <a:pt x="4223742" y="178594"/>
                </a:lnTo>
                <a:lnTo>
                  <a:pt x="4313039" y="169664"/>
                </a:lnTo>
                <a:lnTo>
                  <a:pt x="4411266" y="142875"/>
                </a:lnTo>
                <a:lnTo>
                  <a:pt x="4518422" y="98227"/>
                </a:lnTo>
                <a:lnTo>
                  <a:pt x="4598789" y="53578"/>
                </a:lnTo>
                <a:lnTo>
                  <a:pt x="4670226" y="35719"/>
                </a:lnTo>
                <a:lnTo>
                  <a:pt x="4732734" y="26789"/>
                </a:lnTo>
                <a:lnTo>
                  <a:pt x="4795242" y="53578"/>
                </a:lnTo>
                <a:lnTo>
                  <a:pt x="4848820" y="80368"/>
                </a:lnTo>
                <a:lnTo>
                  <a:pt x="4884539" y="98227"/>
                </a:lnTo>
                <a:lnTo>
                  <a:pt x="4920258" y="125016"/>
                </a:lnTo>
                <a:lnTo>
                  <a:pt x="4955976" y="133946"/>
                </a:lnTo>
                <a:lnTo>
                  <a:pt x="5018484" y="160735"/>
                </a:lnTo>
                <a:lnTo>
                  <a:pt x="5107781" y="160735"/>
                </a:lnTo>
                <a:lnTo>
                  <a:pt x="5188148" y="125016"/>
                </a:lnTo>
                <a:lnTo>
                  <a:pt x="5277445" y="53578"/>
                </a:lnTo>
                <a:lnTo>
                  <a:pt x="5277445" y="5357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188148" y="4705945"/>
            <a:ext cx="1232298" cy="89298"/>
          </a:xfrm>
          <a:custGeom>
            <a:avLst/>
            <a:gdLst/>
            <a:ahLst/>
            <a:cxnLst/>
            <a:rect l="0" t="0" r="0" b="0"/>
            <a:pathLst>
              <a:path w="1232298" h="89298">
                <a:moveTo>
                  <a:pt x="0" y="71437"/>
                </a:moveTo>
                <a:lnTo>
                  <a:pt x="0" y="71437"/>
                </a:lnTo>
                <a:lnTo>
                  <a:pt x="8930" y="71437"/>
                </a:lnTo>
                <a:lnTo>
                  <a:pt x="8930" y="62508"/>
                </a:lnTo>
                <a:lnTo>
                  <a:pt x="8930" y="62508"/>
                </a:lnTo>
                <a:lnTo>
                  <a:pt x="17860" y="62508"/>
                </a:lnTo>
                <a:lnTo>
                  <a:pt x="17860" y="62508"/>
                </a:lnTo>
                <a:lnTo>
                  <a:pt x="17860" y="71437"/>
                </a:lnTo>
                <a:lnTo>
                  <a:pt x="26790" y="71437"/>
                </a:lnTo>
                <a:lnTo>
                  <a:pt x="26790" y="71437"/>
                </a:lnTo>
                <a:lnTo>
                  <a:pt x="35719" y="71437"/>
                </a:lnTo>
                <a:lnTo>
                  <a:pt x="35719" y="80367"/>
                </a:lnTo>
                <a:lnTo>
                  <a:pt x="44649" y="89297"/>
                </a:lnTo>
                <a:lnTo>
                  <a:pt x="44649" y="89297"/>
                </a:lnTo>
                <a:lnTo>
                  <a:pt x="53579" y="89297"/>
                </a:lnTo>
                <a:lnTo>
                  <a:pt x="53579" y="89297"/>
                </a:lnTo>
                <a:lnTo>
                  <a:pt x="62508" y="89297"/>
                </a:lnTo>
                <a:lnTo>
                  <a:pt x="71438" y="89297"/>
                </a:lnTo>
                <a:lnTo>
                  <a:pt x="80368" y="89297"/>
                </a:lnTo>
                <a:lnTo>
                  <a:pt x="89297" y="89297"/>
                </a:lnTo>
                <a:lnTo>
                  <a:pt x="98227" y="89297"/>
                </a:lnTo>
                <a:lnTo>
                  <a:pt x="116086" y="89297"/>
                </a:lnTo>
                <a:lnTo>
                  <a:pt x="125016" y="89297"/>
                </a:lnTo>
                <a:lnTo>
                  <a:pt x="142875" y="89297"/>
                </a:lnTo>
                <a:lnTo>
                  <a:pt x="160735" y="80367"/>
                </a:lnTo>
                <a:lnTo>
                  <a:pt x="178594" y="80367"/>
                </a:lnTo>
                <a:lnTo>
                  <a:pt x="196454" y="71437"/>
                </a:lnTo>
                <a:lnTo>
                  <a:pt x="214313" y="62508"/>
                </a:lnTo>
                <a:lnTo>
                  <a:pt x="241102" y="62508"/>
                </a:lnTo>
                <a:lnTo>
                  <a:pt x="267891" y="62508"/>
                </a:lnTo>
                <a:lnTo>
                  <a:pt x="285750" y="62508"/>
                </a:lnTo>
                <a:lnTo>
                  <a:pt x="312540" y="62508"/>
                </a:lnTo>
                <a:lnTo>
                  <a:pt x="330399" y="62508"/>
                </a:lnTo>
                <a:lnTo>
                  <a:pt x="357188" y="62508"/>
                </a:lnTo>
                <a:lnTo>
                  <a:pt x="383977" y="62508"/>
                </a:lnTo>
                <a:lnTo>
                  <a:pt x="410766" y="62508"/>
                </a:lnTo>
                <a:lnTo>
                  <a:pt x="437555" y="62508"/>
                </a:lnTo>
                <a:lnTo>
                  <a:pt x="473274" y="53578"/>
                </a:lnTo>
                <a:lnTo>
                  <a:pt x="500063" y="53578"/>
                </a:lnTo>
                <a:lnTo>
                  <a:pt x="535782" y="53578"/>
                </a:lnTo>
                <a:lnTo>
                  <a:pt x="571500" y="44648"/>
                </a:lnTo>
                <a:lnTo>
                  <a:pt x="607219" y="44648"/>
                </a:lnTo>
                <a:lnTo>
                  <a:pt x="642938" y="35719"/>
                </a:lnTo>
                <a:lnTo>
                  <a:pt x="678657" y="35719"/>
                </a:lnTo>
                <a:lnTo>
                  <a:pt x="714375" y="26789"/>
                </a:lnTo>
                <a:lnTo>
                  <a:pt x="759024" y="26789"/>
                </a:lnTo>
                <a:lnTo>
                  <a:pt x="803672" y="26789"/>
                </a:lnTo>
                <a:lnTo>
                  <a:pt x="839391" y="26789"/>
                </a:lnTo>
                <a:lnTo>
                  <a:pt x="884040" y="17859"/>
                </a:lnTo>
                <a:lnTo>
                  <a:pt x="919758" y="17859"/>
                </a:lnTo>
                <a:lnTo>
                  <a:pt x="955477" y="17859"/>
                </a:lnTo>
                <a:lnTo>
                  <a:pt x="991196" y="8930"/>
                </a:lnTo>
                <a:lnTo>
                  <a:pt x="1017985" y="8930"/>
                </a:lnTo>
                <a:lnTo>
                  <a:pt x="1053704" y="8930"/>
                </a:lnTo>
                <a:lnTo>
                  <a:pt x="1089422" y="0"/>
                </a:lnTo>
                <a:lnTo>
                  <a:pt x="1125141" y="8930"/>
                </a:lnTo>
                <a:lnTo>
                  <a:pt x="1151930" y="8930"/>
                </a:lnTo>
                <a:lnTo>
                  <a:pt x="1178719" y="8930"/>
                </a:lnTo>
                <a:lnTo>
                  <a:pt x="1196579" y="8930"/>
                </a:lnTo>
                <a:lnTo>
                  <a:pt x="1214438" y="17859"/>
                </a:lnTo>
                <a:lnTo>
                  <a:pt x="1223368" y="17859"/>
                </a:lnTo>
                <a:lnTo>
                  <a:pt x="1232297" y="26789"/>
                </a:lnTo>
                <a:lnTo>
                  <a:pt x="1232297" y="26789"/>
                </a:lnTo>
                <a:lnTo>
                  <a:pt x="1232297" y="35719"/>
                </a:lnTo>
                <a:lnTo>
                  <a:pt x="1232297" y="3571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854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there a better library?</a:t>
            </a:r>
          </a:p>
          <a:p>
            <a:r>
              <a:rPr lang="en-US" dirty="0" smtClean="0"/>
              <a:t>One part of spring?</a:t>
            </a:r>
          </a:p>
          <a:p>
            <a:r>
              <a:rPr lang="en-US" dirty="0" smtClean="0"/>
              <a:t>Spring-boot?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6443538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 </a:t>
            </a:r>
            <a:r>
              <a:rPr lang="en-US" dirty="0"/>
              <a:t>Spring Boot </a:t>
            </a:r>
            <a:r>
              <a:rPr lang="en-US" dirty="0" smtClean="0"/>
              <a:t>by </a:t>
            </a:r>
            <a:r>
              <a:rPr lang="en-US" dirty="0"/>
              <a:t>Gutierrez, </a:t>
            </a:r>
            <a:r>
              <a:rPr lang="en-US" dirty="0" smtClean="0"/>
              <a:t>Felipe, </a:t>
            </a:r>
            <a:r>
              <a:rPr lang="en-US" dirty="0" err="1" smtClean="0"/>
              <a:t>Ch</a:t>
            </a:r>
            <a:r>
              <a:rPr lang="en-US" dirty="0" smtClean="0"/>
              <a:t> 03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 bwMode="auto">
          <a:xfrm>
            <a:off x="5125641" y="1071562"/>
            <a:ext cx="517923" cy="759025"/>
          </a:xfrm>
          <a:custGeom>
            <a:avLst/>
            <a:gdLst/>
            <a:ahLst/>
            <a:cxnLst/>
            <a:rect l="0" t="0" r="0" b="0"/>
            <a:pathLst>
              <a:path w="517923" h="759025">
                <a:moveTo>
                  <a:pt x="517922" y="169665"/>
                </a:moveTo>
                <a:lnTo>
                  <a:pt x="517922" y="169665"/>
                </a:lnTo>
                <a:lnTo>
                  <a:pt x="517922" y="160735"/>
                </a:lnTo>
                <a:lnTo>
                  <a:pt x="517922" y="151805"/>
                </a:lnTo>
                <a:lnTo>
                  <a:pt x="508992" y="133946"/>
                </a:lnTo>
                <a:lnTo>
                  <a:pt x="508992" y="116086"/>
                </a:lnTo>
                <a:lnTo>
                  <a:pt x="500062" y="98227"/>
                </a:lnTo>
                <a:lnTo>
                  <a:pt x="491132" y="80368"/>
                </a:lnTo>
                <a:lnTo>
                  <a:pt x="473273" y="62508"/>
                </a:lnTo>
                <a:lnTo>
                  <a:pt x="455414" y="44649"/>
                </a:lnTo>
                <a:lnTo>
                  <a:pt x="428625" y="26789"/>
                </a:lnTo>
                <a:lnTo>
                  <a:pt x="401836" y="17860"/>
                </a:lnTo>
                <a:lnTo>
                  <a:pt x="375047" y="8930"/>
                </a:lnTo>
                <a:lnTo>
                  <a:pt x="339328" y="0"/>
                </a:lnTo>
                <a:lnTo>
                  <a:pt x="303609" y="0"/>
                </a:lnTo>
                <a:lnTo>
                  <a:pt x="276820" y="0"/>
                </a:lnTo>
                <a:lnTo>
                  <a:pt x="241101" y="0"/>
                </a:lnTo>
                <a:lnTo>
                  <a:pt x="214312" y="8930"/>
                </a:lnTo>
                <a:lnTo>
                  <a:pt x="196453" y="17860"/>
                </a:lnTo>
                <a:lnTo>
                  <a:pt x="169664" y="26789"/>
                </a:lnTo>
                <a:lnTo>
                  <a:pt x="151804" y="35719"/>
                </a:lnTo>
                <a:lnTo>
                  <a:pt x="133945" y="53579"/>
                </a:lnTo>
                <a:lnTo>
                  <a:pt x="125015" y="71438"/>
                </a:lnTo>
                <a:lnTo>
                  <a:pt x="107156" y="98227"/>
                </a:lnTo>
                <a:lnTo>
                  <a:pt x="107156" y="125016"/>
                </a:lnTo>
                <a:lnTo>
                  <a:pt x="98226" y="151805"/>
                </a:lnTo>
                <a:lnTo>
                  <a:pt x="98226" y="178594"/>
                </a:lnTo>
                <a:lnTo>
                  <a:pt x="107156" y="214313"/>
                </a:lnTo>
                <a:lnTo>
                  <a:pt x="125015" y="241102"/>
                </a:lnTo>
                <a:lnTo>
                  <a:pt x="142875" y="276821"/>
                </a:lnTo>
                <a:lnTo>
                  <a:pt x="169664" y="303610"/>
                </a:lnTo>
                <a:lnTo>
                  <a:pt x="196453" y="339328"/>
                </a:lnTo>
                <a:lnTo>
                  <a:pt x="223242" y="366117"/>
                </a:lnTo>
                <a:lnTo>
                  <a:pt x="267890" y="401836"/>
                </a:lnTo>
                <a:lnTo>
                  <a:pt x="303609" y="428625"/>
                </a:lnTo>
                <a:lnTo>
                  <a:pt x="339328" y="464344"/>
                </a:lnTo>
                <a:lnTo>
                  <a:pt x="375047" y="491133"/>
                </a:lnTo>
                <a:lnTo>
                  <a:pt x="410765" y="517922"/>
                </a:lnTo>
                <a:lnTo>
                  <a:pt x="428625" y="553641"/>
                </a:lnTo>
                <a:lnTo>
                  <a:pt x="446484" y="580430"/>
                </a:lnTo>
                <a:lnTo>
                  <a:pt x="446484" y="616149"/>
                </a:lnTo>
                <a:lnTo>
                  <a:pt x="446484" y="642938"/>
                </a:lnTo>
                <a:lnTo>
                  <a:pt x="437554" y="669727"/>
                </a:lnTo>
                <a:lnTo>
                  <a:pt x="419695" y="696516"/>
                </a:lnTo>
                <a:lnTo>
                  <a:pt x="383976" y="723305"/>
                </a:lnTo>
                <a:lnTo>
                  <a:pt x="348257" y="741164"/>
                </a:lnTo>
                <a:lnTo>
                  <a:pt x="303609" y="750094"/>
                </a:lnTo>
                <a:lnTo>
                  <a:pt x="250031" y="759024"/>
                </a:lnTo>
                <a:lnTo>
                  <a:pt x="196453" y="759024"/>
                </a:lnTo>
                <a:lnTo>
                  <a:pt x="142875" y="750094"/>
                </a:lnTo>
                <a:lnTo>
                  <a:pt x="98226" y="741164"/>
                </a:lnTo>
                <a:lnTo>
                  <a:pt x="62507" y="723305"/>
                </a:lnTo>
                <a:lnTo>
                  <a:pt x="35718" y="714375"/>
                </a:lnTo>
                <a:lnTo>
                  <a:pt x="17859" y="696516"/>
                </a:lnTo>
                <a:lnTo>
                  <a:pt x="8929" y="678657"/>
                </a:lnTo>
                <a:lnTo>
                  <a:pt x="0" y="669727"/>
                </a:lnTo>
                <a:lnTo>
                  <a:pt x="0" y="651867"/>
                </a:lnTo>
                <a:lnTo>
                  <a:pt x="8929" y="642938"/>
                </a:lnTo>
                <a:lnTo>
                  <a:pt x="8929" y="64293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581055" y="1535906"/>
            <a:ext cx="214313" cy="250032"/>
          </a:xfrm>
          <a:custGeom>
            <a:avLst/>
            <a:gdLst/>
            <a:ahLst/>
            <a:cxnLst/>
            <a:rect l="0" t="0" r="0" b="0"/>
            <a:pathLst>
              <a:path w="214313" h="250032">
                <a:moveTo>
                  <a:pt x="8929" y="169664"/>
                </a:moveTo>
                <a:lnTo>
                  <a:pt x="8929" y="169664"/>
                </a:lnTo>
                <a:lnTo>
                  <a:pt x="8929" y="169664"/>
                </a:lnTo>
                <a:lnTo>
                  <a:pt x="0" y="169664"/>
                </a:lnTo>
                <a:lnTo>
                  <a:pt x="8929" y="169664"/>
                </a:lnTo>
                <a:lnTo>
                  <a:pt x="8929" y="178594"/>
                </a:lnTo>
                <a:lnTo>
                  <a:pt x="17859" y="178594"/>
                </a:lnTo>
                <a:lnTo>
                  <a:pt x="26789" y="178594"/>
                </a:lnTo>
                <a:lnTo>
                  <a:pt x="44648" y="178594"/>
                </a:lnTo>
                <a:lnTo>
                  <a:pt x="62508" y="178594"/>
                </a:lnTo>
                <a:lnTo>
                  <a:pt x="80367" y="169664"/>
                </a:lnTo>
                <a:lnTo>
                  <a:pt x="98226" y="151805"/>
                </a:lnTo>
                <a:lnTo>
                  <a:pt x="116086" y="133945"/>
                </a:lnTo>
                <a:lnTo>
                  <a:pt x="133945" y="116086"/>
                </a:lnTo>
                <a:lnTo>
                  <a:pt x="142875" y="89297"/>
                </a:lnTo>
                <a:lnTo>
                  <a:pt x="151804" y="62508"/>
                </a:lnTo>
                <a:lnTo>
                  <a:pt x="160734" y="35719"/>
                </a:lnTo>
                <a:lnTo>
                  <a:pt x="151804" y="17859"/>
                </a:lnTo>
                <a:lnTo>
                  <a:pt x="142875" y="0"/>
                </a:lnTo>
                <a:lnTo>
                  <a:pt x="125015" y="0"/>
                </a:lnTo>
                <a:lnTo>
                  <a:pt x="107156" y="17859"/>
                </a:lnTo>
                <a:lnTo>
                  <a:pt x="89297" y="44648"/>
                </a:lnTo>
                <a:lnTo>
                  <a:pt x="62508" y="80367"/>
                </a:lnTo>
                <a:lnTo>
                  <a:pt x="44648" y="125016"/>
                </a:lnTo>
                <a:lnTo>
                  <a:pt x="26789" y="160734"/>
                </a:lnTo>
                <a:lnTo>
                  <a:pt x="17859" y="196453"/>
                </a:lnTo>
                <a:lnTo>
                  <a:pt x="17859" y="223242"/>
                </a:lnTo>
                <a:lnTo>
                  <a:pt x="26789" y="241102"/>
                </a:lnTo>
                <a:lnTo>
                  <a:pt x="53578" y="250031"/>
                </a:lnTo>
                <a:lnTo>
                  <a:pt x="80367" y="250031"/>
                </a:lnTo>
                <a:lnTo>
                  <a:pt x="107156" y="241102"/>
                </a:lnTo>
                <a:lnTo>
                  <a:pt x="142875" y="232172"/>
                </a:lnTo>
                <a:lnTo>
                  <a:pt x="178593" y="214313"/>
                </a:lnTo>
                <a:lnTo>
                  <a:pt x="214312" y="187523"/>
                </a:lnTo>
                <a:lnTo>
                  <a:pt x="214312" y="18752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920383" y="1134070"/>
            <a:ext cx="35720" cy="741165"/>
          </a:xfrm>
          <a:custGeom>
            <a:avLst/>
            <a:gdLst/>
            <a:ahLst/>
            <a:cxnLst/>
            <a:rect l="0" t="0" r="0" b="0"/>
            <a:pathLst>
              <a:path w="35720" h="741165">
                <a:moveTo>
                  <a:pt x="35719" y="0"/>
                </a:moveTo>
                <a:lnTo>
                  <a:pt x="26789" y="0"/>
                </a:lnTo>
                <a:lnTo>
                  <a:pt x="26789" y="8930"/>
                </a:lnTo>
                <a:lnTo>
                  <a:pt x="17859" y="17860"/>
                </a:lnTo>
                <a:lnTo>
                  <a:pt x="8930" y="26789"/>
                </a:lnTo>
                <a:lnTo>
                  <a:pt x="0" y="62508"/>
                </a:lnTo>
                <a:lnTo>
                  <a:pt x="0" y="98227"/>
                </a:lnTo>
                <a:lnTo>
                  <a:pt x="0" y="151805"/>
                </a:lnTo>
                <a:lnTo>
                  <a:pt x="0" y="214313"/>
                </a:lnTo>
                <a:lnTo>
                  <a:pt x="0" y="285750"/>
                </a:lnTo>
                <a:lnTo>
                  <a:pt x="0" y="366117"/>
                </a:lnTo>
                <a:lnTo>
                  <a:pt x="0" y="437555"/>
                </a:lnTo>
                <a:lnTo>
                  <a:pt x="8930" y="500063"/>
                </a:lnTo>
                <a:lnTo>
                  <a:pt x="8930" y="562570"/>
                </a:lnTo>
                <a:lnTo>
                  <a:pt x="8930" y="616149"/>
                </a:lnTo>
                <a:lnTo>
                  <a:pt x="8930" y="660797"/>
                </a:lnTo>
                <a:lnTo>
                  <a:pt x="8930" y="696516"/>
                </a:lnTo>
                <a:lnTo>
                  <a:pt x="8930" y="723305"/>
                </a:lnTo>
                <a:lnTo>
                  <a:pt x="0" y="741164"/>
                </a:lnTo>
                <a:lnTo>
                  <a:pt x="0" y="741164"/>
                </a:lnTo>
                <a:lnTo>
                  <a:pt x="0" y="74116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973961" y="1491258"/>
            <a:ext cx="169665" cy="303610"/>
          </a:xfrm>
          <a:custGeom>
            <a:avLst/>
            <a:gdLst/>
            <a:ahLst/>
            <a:cxnLst/>
            <a:rect l="0" t="0" r="0" b="0"/>
            <a:pathLst>
              <a:path w="169665" h="303610">
                <a:moveTo>
                  <a:pt x="8930" y="169664"/>
                </a:moveTo>
                <a:lnTo>
                  <a:pt x="8930" y="178593"/>
                </a:lnTo>
                <a:lnTo>
                  <a:pt x="17859" y="178593"/>
                </a:lnTo>
                <a:lnTo>
                  <a:pt x="17859" y="187523"/>
                </a:lnTo>
                <a:lnTo>
                  <a:pt x="26789" y="187523"/>
                </a:lnTo>
                <a:lnTo>
                  <a:pt x="35719" y="187523"/>
                </a:lnTo>
                <a:lnTo>
                  <a:pt x="44648" y="187523"/>
                </a:lnTo>
                <a:lnTo>
                  <a:pt x="62508" y="187523"/>
                </a:lnTo>
                <a:lnTo>
                  <a:pt x="71437" y="187523"/>
                </a:lnTo>
                <a:lnTo>
                  <a:pt x="89297" y="178593"/>
                </a:lnTo>
                <a:lnTo>
                  <a:pt x="107156" y="169664"/>
                </a:lnTo>
                <a:lnTo>
                  <a:pt x="125016" y="160734"/>
                </a:lnTo>
                <a:lnTo>
                  <a:pt x="142875" y="151804"/>
                </a:lnTo>
                <a:lnTo>
                  <a:pt x="160734" y="142875"/>
                </a:lnTo>
                <a:lnTo>
                  <a:pt x="169664" y="125015"/>
                </a:lnTo>
                <a:lnTo>
                  <a:pt x="169664" y="107156"/>
                </a:lnTo>
                <a:lnTo>
                  <a:pt x="169664" y="80367"/>
                </a:lnTo>
                <a:lnTo>
                  <a:pt x="169664" y="53578"/>
                </a:lnTo>
                <a:lnTo>
                  <a:pt x="160734" y="26789"/>
                </a:lnTo>
                <a:lnTo>
                  <a:pt x="142875" y="8929"/>
                </a:lnTo>
                <a:lnTo>
                  <a:pt x="133945" y="0"/>
                </a:lnTo>
                <a:lnTo>
                  <a:pt x="107156" y="8929"/>
                </a:lnTo>
                <a:lnTo>
                  <a:pt x="89297" y="17859"/>
                </a:lnTo>
                <a:lnTo>
                  <a:pt x="71437" y="44648"/>
                </a:lnTo>
                <a:lnTo>
                  <a:pt x="44648" y="80367"/>
                </a:lnTo>
                <a:lnTo>
                  <a:pt x="26789" y="125015"/>
                </a:lnTo>
                <a:lnTo>
                  <a:pt x="8930" y="160734"/>
                </a:lnTo>
                <a:lnTo>
                  <a:pt x="0" y="196453"/>
                </a:lnTo>
                <a:lnTo>
                  <a:pt x="0" y="223242"/>
                </a:lnTo>
                <a:lnTo>
                  <a:pt x="17859" y="250031"/>
                </a:lnTo>
                <a:lnTo>
                  <a:pt x="26789" y="267890"/>
                </a:lnTo>
                <a:lnTo>
                  <a:pt x="62508" y="276820"/>
                </a:lnTo>
                <a:lnTo>
                  <a:pt x="80367" y="285750"/>
                </a:lnTo>
                <a:lnTo>
                  <a:pt x="107156" y="294679"/>
                </a:lnTo>
                <a:lnTo>
                  <a:pt x="133945" y="303609"/>
                </a:lnTo>
                <a:lnTo>
                  <a:pt x="160734" y="294679"/>
                </a:lnTo>
                <a:lnTo>
                  <a:pt x="160734" y="29467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313289" y="1526976"/>
            <a:ext cx="258962" cy="285751"/>
          </a:xfrm>
          <a:custGeom>
            <a:avLst/>
            <a:gdLst/>
            <a:ahLst/>
            <a:cxnLst/>
            <a:rect l="0" t="0" r="0" b="0"/>
            <a:pathLst>
              <a:path w="258962" h="285751">
                <a:moveTo>
                  <a:pt x="17859" y="8930"/>
                </a:moveTo>
                <a:lnTo>
                  <a:pt x="8930" y="17860"/>
                </a:lnTo>
                <a:lnTo>
                  <a:pt x="8930" y="35719"/>
                </a:lnTo>
                <a:lnTo>
                  <a:pt x="0" y="53578"/>
                </a:lnTo>
                <a:lnTo>
                  <a:pt x="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0" y="160735"/>
                </a:lnTo>
                <a:lnTo>
                  <a:pt x="8930" y="178594"/>
                </a:lnTo>
                <a:lnTo>
                  <a:pt x="17859" y="187524"/>
                </a:lnTo>
                <a:lnTo>
                  <a:pt x="26789" y="187524"/>
                </a:lnTo>
                <a:lnTo>
                  <a:pt x="35719" y="178594"/>
                </a:lnTo>
                <a:lnTo>
                  <a:pt x="44649" y="160735"/>
                </a:lnTo>
                <a:lnTo>
                  <a:pt x="53578" y="142875"/>
                </a:lnTo>
                <a:lnTo>
                  <a:pt x="62508" y="116086"/>
                </a:lnTo>
                <a:lnTo>
                  <a:pt x="62508" y="89297"/>
                </a:lnTo>
                <a:lnTo>
                  <a:pt x="71438" y="53578"/>
                </a:lnTo>
                <a:lnTo>
                  <a:pt x="80367" y="26789"/>
                </a:lnTo>
                <a:lnTo>
                  <a:pt x="80367" y="8930"/>
                </a:lnTo>
                <a:lnTo>
                  <a:pt x="89297" y="0"/>
                </a:lnTo>
                <a:lnTo>
                  <a:pt x="98227" y="0"/>
                </a:lnTo>
                <a:lnTo>
                  <a:pt x="107156" y="8930"/>
                </a:lnTo>
                <a:lnTo>
                  <a:pt x="125016" y="26789"/>
                </a:lnTo>
                <a:lnTo>
                  <a:pt x="142875" y="53578"/>
                </a:lnTo>
                <a:lnTo>
                  <a:pt x="160734" y="80368"/>
                </a:lnTo>
                <a:lnTo>
                  <a:pt x="178594" y="116086"/>
                </a:lnTo>
                <a:lnTo>
                  <a:pt x="187524" y="151805"/>
                </a:lnTo>
                <a:lnTo>
                  <a:pt x="196453" y="187524"/>
                </a:lnTo>
                <a:lnTo>
                  <a:pt x="205383" y="214313"/>
                </a:lnTo>
                <a:lnTo>
                  <a:pt x="205383" y="241102"/>
                </a:lnTo>
                <a:lnTo>
                  <a:pt x="214313" y="267891"/>
                </a:lnTo>
                <a:lnTo>
                  <a:pt x="214313" y="276821"/>
                </a:lnTo>
                <a:lnTo>
                  <a:pt x="223242" y="285750"/>
                </a:lnTo>
                <a:lnTo>
                  <a:pt x="232172" y="285750"/>
                </a:lnTo>
                <a:lnTo>
                  <a:pt x="241102" y="267891"/>
                </a:lnTo>
                <a:lnTo>
                  <a:pt x="258961" y="241102"/>
                </a:lnTo>
                <a:lnTo>
                  <a:pt x="258961" y="24110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6652617" y="1669851"/>
            <a:ext cx="35720" cy="107158"/>
          </a:xfrm>
          <a:custGeom>
            <a:avLst/>
            <a:gdLst/>
            <a:ahLst/>
            <a:cxnLst/>
            <a:rect l="0" t="0" r="0" b="0"/>
            <a:pathLst>
              <a:path w="35720" h="107158">
                <a:moveTo>
                  <a:pt x="17860" y="0"/>
                </a:moveTo>
                <a:lnTo>
                  <a:pt x="8930" y="8930"/>
                </a:lnTo>
                <a:lnTo>
                  <a:pt x="8930" y="17860"/>
                </a:lnTo>
                <a:lnTo>
                  <a:pt x="0" y="35719"/>
                </a:lnTo>
                <a:lnTo>
                  <a:pt x="0" y="53578"/>
                </a:lnTo>
                <a:lnTo>
                  <a:pt x="0" y="71438"/>
                </a:lnTo>
                <a:lnTo>
                  <a:pt x="0" y="98227"/>
                </a:lnTo>
                <a:lnTo>
                  <a:pt x="8930" y="107157"/>
                </a:lnTo>
                <a:lnTo>
                  <a:pt x="17860" y="107157"/>
                </a:lnTo>
                <a:lnTo>
                  <a:pt x="17860" y="98227"/>
                </a:lnTo>
                <a:lnTo>
                  <a:pt x="26789" y="80368"/>
                </a:lnTo>
                <a:lnTo>
                  <a:pt x="35719" y="53578"/>
                </a:lnTo>
                <a:lnTo>
                  <a:pt x="35719" y="5357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652617" y="1303734"/>
            <a:ext cx="26790" cy="17861"/>
          </a:xfrm>
          <a:custGeom>
            <a:avLst/>
            <a:gdLst/>
            <a:ahLst/>
            <a:cxnLst/>
            <a:rect l="0" t="0" r="0" b="0"/>
            <a:pathLst>
              <a:path w="26790" h="17861">
                <a:moveTo>
                  <a:pt x="17860" y="17860"/>
                </a:moveTo>
                <a:lnTo>
                  <a:pt x="8930" y="8930"/>
                </a:lnTo>
                <a:lnTo>
                  <a:pt x="893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759773" y="1553765"/>
            <a:ext cx="187525" cy="232173"/>
          </a:xfrm>
          <a:custGeom>
            <a:avLst/>
            <a:gdLst/>
            <a:ahLst/>
            <a:cxnLst/>
            <a:rect l="0" t="0" r="0" b="0"/>
            <a:pathLst>
              <a:path w="187525" h="232173">
                <a:moveTo>
                  <a:pt x="893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9"/>
                </a:lnTo>
                <a:lnTo>
                  <a:pt x="8930" y="80368"/>
                </a:lnTo>
                <a:lnTo>
                  <a:pt x="8930" y="116086"/>
                </a:lnTo>
                <a:lnTo>
                  <a:pt x="8930" y="151805"/>
                </a:lnTo>
                <a:lnTo>
                  <a:pt x="17860" y="187524"/>
                </a:lnTo>
                <a:lnTo>
                  <a:pt x="17860" y="214313"/>
                </a:lnTo>
                <a:lnTo>
                  <a:pt x="26790" y="223243"/>
                </a:lnTo>
                <a:lnTo>
                  <a:pt x="35719" y="232172"/>
                </a:lnTo>
                <a:lnTo>
                  <a:pt x="44649" y="223243"/>
                </a:lnTo>
                <a:lnTo>
                  <a:pt x="62508" y="205383"/>
                </a:lnTo>
                <a:lnTo>
                  <a:pt x="71438" y="178594"/>
                </a:lnTo>
                <a:lnTo>
                  <a:pt x="80368" y="142875"/>
                </a:lnTo>
                <a:lnTo>
                  <a:pt x="80368" y="116086"/>
                </a:lnTo>
                <a:lnTo>
                  <a:pt x="89297" y="80368"/>
                </a:lnTo>
                <a:lnTo>
                  <a:pt x="89297" y="62508"/>
                </a:lnTo>
                <a:lnTo>
                  <a:pt x="89297" y="44649"/>
                </a:lnTo>
                <a:lnTo>
                  <a:pt x="98227" y="53579"/>
                </a:lnTo>
                <a:lnTo>
                  <a:pt x="107157" y="71438"/>
                </a:lnTo>
                <a:lnTo>
                  <a:pt x="107157" y="89297"/>
                </a:lnTo>
                <a:lnTo>
                  <a:pt x="116086" y="116086"/>
                </a:lnTo>
                <a:lnTo>
                  <a:pt x="125016" y="151805"/>
                </a:lnTo>
                <a:lnTo>
                  <a:pt x="133946" y="169664"/>
                </a:lnTo>
                <a:lnTo>
                  <a:pt x="142875" y="187524"/>
                </a:lnTo>
                <a:lnTo>
                  <a:pt x="160735" y="196454"/>
                </a:lnTo>
                <a:lnTo>
                  <a:pt x="169665" y="196454"/>
                </a:lnTo>
                <a:lnTo>
                  <a:pt x="187524" y="196454"/>
                </a:lnTo>
                <a:lnTo>
                  <a:pt x="187524" y="19645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6974086" y="1526976"/>
            <a:ext cx="303610" cy="294681"/>
          </a:xfrm>
          <a:custGeom>
            <a:avLst/>
            <a:gdLst/>
            <a:ahLst/>
            <a:cxnLst/>
            <a:rect l="0" t="0" r="0" b="0"/>
            <a:pathLst>
              <a:path w="303610" h="294681">
                <a:moveTo>
                  <a:pt x="0" y="89297"/>
                </a:moveTo>
                <a:lnTo>
                  <a:pt x="0" y="98227"/>
                </a:lnTo>
                <a:lnTo>
                  <a:pt x="0" y="107157"/>
                </a:lnTo>
                <a:lnTo>
                  <a:pt x="0" y="125016"/>
                </a:lnTo>
                <a:lnTo>
                  <a:pt x="8930" y="142875"/>
                </a:lnTo>
                <a:lnTo>
                  <a:pt x="8930" y="169664"/>
                </a:lnTo>
                <a:lnTo>
                  <a:pt x="17859" y="187524"/>
                </a:lnTo>
                <a:lnTo>
                  <a:pt x="17859" y="205383"/>
                </a:lnTo>
                <a:lnTo>
                  <a:pt x="26789" y="214313"/>
                </a:lnTo>
                <a:lnTo>
                  <a:pt x="26789" y="223243"/>
                </a:lnTo>
                <a:lnTo>
                  <a:pt x="26789" y="223243"/>
                </a:lnTo>
                <a:lnTo>
                  <a:pt x="26789" y="232172"/>
                </a:lnTo>
                <a:lnTo>
                  <a:pt x="35719" y="223243"/>
                </a:lnTo>
                <a:lnTo>
                  <a:pt x="35719" y="223243"/>
                </a:lnTo>
                <a:lnTo>
                  <a:pt x="35719" y="214313"/>
                </a:lnTo>
                <a:lnTo>
                  <a:pt x="44648" y="187524"/>
                </a:lnTo>
                <a:lnTo>
                  <a:pt x="62508" y="160735"/>
                </a:lnTo>
                <a:lnTo>
                  <a:pt x="71437" y="133946"/>
                </a:lnTo>
                <a:lnTo>
                  <a:pt x="80367" y="107157"/>
                </a:lnTo>
                <a:lnTo>
                  <a:pt x="98227" y="71438"/>
                </a:lnTo>
                <a:lnTo>
                  <a:pt x="107156" y="53578"/>
                </a:lnTo>
                <a:lnTo>
                  <a:pt x="116086" y="44649"/>
                </a:lnTo>
                <a:lnTo>
                  <a:pt x="125016" y="44649"/>
                </a:lnTo>
                <a:lnTo>
                  <a:pt x="125016" y="53578"/>
                </a:lnTo>
                <a:lnTo>
                  <a:pt x="133945" y="71438"/>
                </a:lnTo>
                <a:lnTo>
                  <a:pt x="133945" y="98227"/>
                </a:lnTo>
                <a:lnTo>
                  <a:pt x="142875" y="125016"/>
                </a:lnTo>
                <a:lnTo>
                  <a:pt x="151805" y="160735"/>
                </a:lnTo>
                <a:lnTo>
                  <a:pt x="151805" y="187524"/>
                </a:lnTo>
                <a:lnTo>
                  <a:pt x="151805" y="205383"/>
                </a:lnTo>
                <a:lnTo>
                  <a:pt x="142875" y="223243"/>
                </a:lnTo>
                <a:lnTo>
                  <a:pt x="142875" y="232172"/>
                </a:lnTo>
                <a:lnTo>
                  <a:pt x="142875" y="232172"/>
                </a:lnTo>
                <a:lnTo>
                  <a:pt x="142875" y="232172"/>
                </a:lnTo>
                <a:lnTo>
                  <a:pt x="151805" y="223243"/>
                </a:lnTo>
                <a:lnTo>
                  <a:pt x="151805" y="214313"/>
                </a:lnTo>
                <a:lnTo>
                  <a:pt x="160734" y="187524"/>
                </a:lnTo>
                <a:lnTo>
                  <a:pt x="169664" y="160735"/>
                </a:lnTo>
                <a:lnTo>
                  <a:pt x="178594" y="125016"/>
                </a:lnTo>
                <a:lnTo>
                  <a:pt x="187523" y="80368"/>
                </a:lnTo>
                <a:lnTo>
                  <a:pt x="196453" y="53578"/>
                </a:lnTo>
                <a:lnTo>
                  <a:pt x="205383" y="26789"/>
                </a:lnTo>
                <a:lnTo>
                  <a:pt x="214312" y="8930"/>
                </a:lnTo>
                <a:lnTo>
                  <a:pt x="232172" y="0"/>
                </a:lnTo>
                <a:lnTo>
                  <a:pt x="241102" y="0"/>
                </a:lnTo>
                <a:lnTo>
                  <a:pt x="250031" y="17860"/>
                </a:lnTo>
                <a:lnTo>
                  <a:pt x="267891" y="44649"/>
                </a:lnTo>
                <a:lnTo>
                  <a:pt x="276820" y="80368"/>
                </a:lnTo>
                <a:lnTo>
                  <a:pt x="285750" y="125016"/>
                </a:lnTo>
                <a:lnTo>
                  <a:pt x="294680" y="160735"/>
                </a:lnTo>
                <a:lnTo>
                  <a:pt x="294680" y="205383"/>
                </a:lnTo>
                <a:lnTo>
                  <a:pt x="294680" y="241102"/>
                </a:lnTo>
                <a:lnTo>
                  <a:pt x="303609" y="258961"/>
                </a:lnTo>
                <a:lnTo>
                  <a:pt x="303609" y="276821"/>
                </a:lnTo>
                <a:lnTo>
                  <a:pt x="303609" y="285750"/>
                </a:lnTo>
                <a:lnTo>
                  <a:pt x="303609" y="294680"/>
                </a:lnTo>
                <a:lnTo>
                  <a:pt x="294680" y="285750"/>
                </a:lnTo>
                <a:lnTo>
                  <a:pt x="285750" y="276821"/>
                </a:lnTo>
                <a:lnTo>
                  <a:pt x="285750" y="27682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5045273" y="1884164"/>
            <a:ext cx="2375298" cy="125016"/>
          </a:xfrm>
          <a:custGeom>
            <a:avLst/>
            <a:gdLst/>
            <a:ahLst/>
            <a:cxnLst/>
            <a:rect l="0" t="0" r="0" b="0"/>
            <a:pathLst>
              <a:path w="2375298" h="125016">
                <a:moveTo>
                  <a:pt x="8930" y="107156"/>
                </a:moveTo>
                <a:lnTo>
                  <a:pt x="8930" y="98226"/>
                </a:lnTo>
                <a:lnTo>
                  <a:pt x="0" y="98226"/>
                </a:lnTo>
                <a:lnTo>
                  <a:pt x="0" y="98226"/>
                </a:lnTo>
                <a:lnTo>
                  <a:pt x="0" y="89297"/>
                </a:lnTo>
                <a:lnTo>
                  <a:pt x="8930" y="89297"/>
                </a:lnTo>
                <a:lnTo>
                  <a:pt x="17860" y="80367"/>
                </a:lnTo>
                <a:lnTo>
                  <a:pt x="35719" y="71437"/>
                </a:lnTo>
                <a:lnTo>
                  <a:pt x="53579" y="71437"/>
                </a:lnTo>
                <a:lnTo>
                  <a:pt x="80368" y="62508"/>
                </a:lnTo>
                <a:lnTo>
                  <a:pt x="107157" y="62508"/>
                </a:lnTo>
                <a:lnTo>
                  <a:pt x="133946" y="62508"/>
                </a:lnTo>
                <a:lnTo>
                  <a:pt x="169665" y="62508"/>
                </a:lnTo>
                <a:lnTo>
                  <a:pt x="214313" y="71437"/>
                </a:lnTo>
                <a:lnTo>
                  <a:pt x="258961" y="80367"/>
                </a:lnTo>
                <a:lnTo>
                  <a:pt x="303610" y="89297"/>
                </a:lnTo>
                <a:lnTo>
                  <a:pt x="348258" y="89297"/>
                </a:lnTo>
                <a:lnTo>
                  <a:pt x="401836" y="89297"/>
                </a:lnTo>
                <a:lnTo>
                  <a:pt x="446485" y="89297"/>
                </a:lnTo>
                <a:lnTo>
                  <a:pt x="500063" y="89297"/>
                </a:lnTo>
                <a:lnTo>
                  <a:pt x="544711" y="80367"/>
                </a:lnTo>
                <a:lnTo>
                  <a:pt x="598290" y="80367"/>
                </a:lnTo>
                <a:lnTo>
                  <a:pt x="642938" y="80367"/>
                </a:lnTo>
                <a:lnTo>
                  <a:pt x="696516" y="89297"/>
                </a:lnTo>
                <a:lnTo>
                  <a:pt x="750094" y="98226"/>
                </a:lnTo>
                <a:lnTo>
                  <a:pt x="812602" y="107156"/>
                </a:lnTo>
                <a:lnTo>
                  <a:pt x="866180" y="116086"/>
                </a:lnTo>
                <a:lnTo>
                  <a:pt x="928688" y="116086"/>
                </a:lnTo>
                <a:lnTo>
                  <a:pt x="982266" y="125015"/>
                </a:lnTo>
                <a:lnTo>
                  <a:pt x="1035844" y="125015"/>
                </a:lnTo>
                <a:lnTo>
                  <a:pt x="1080493" y="116086"/>
                </a:lnTo>
                <a:lnTo>
                  <a:pt x="1134071" y="107156"/>
                </a:lnTo>
                <a:lnTo>
                  <a:pt x="1178719" y="98226"/>
                </a:lnTo>
                <a:lnTo>
                  <a:pt x="1232297" y="89297"/>
                </a:lnTo>
                <a:lnTo>
                  <a:pt x="1276946" y="80367"/>
                </a:lnTo>
                <a:lnTo>
                  <a:pt x="1330524" y="80367"/>
                </a:lnTo>
                <a:lnTo>
                  <a:pt x="1375172" y="80367"/>
                </a:lnTo>
                <a:lnTo>
                  <a:pt x="1419821" y="71437"/>
                </a:lnTo>
                <a:lnTo>
                  <a:pt x="1473399" y="71437"/>
                </a:lnTo>
                <a:lnTo>
                  <a:pt x="1518047" y="71437"/>
                </a:lnTo>
                <a:lnTo>
                  <a:pt x="1562696" y="62508"/>
                </a:lnTo>
                <a:lnTo>
                  <a:pt x="1616274" y="62508"/>
                </a:lnTo>
                <a:lnTo>
                  <a:pt x="1660922" y="44648"/>
                </a:lnTo>
                <a:lnTo>
                  <a:pt x="1705571" y="35719"/>
                </a:lnTo>
                <a:lnTo>
                  <a:pt x="1750219" y="26789"/>
                </a:lnTo>
                <a:lnTo>
                  <a:pt x="1794868" y="17859"/>
                </a:lnTo>
                <a:lnTo>
                  <a:pt x="1839516" y="8930"/>
                </a:lnTo>
                <a:lnTo>
                  <a:pt x="1875235" y="0"/>
                </a:lnTo>
                <a:lnTo>
                  <a:pt x="1919883" y="8930"/>
                </a:lnTo>
                <a:lnTo>
                  <a:pt x="1964532" y="8930"/>
                </a:lnTo>
                <a:lnTo>
                  <a:pt x="2000250" y="8930"/>
                </a:lnTo>
                <a:lnTo>
                  <a:pt x="2044899" y="17859"/>
                </a:lnTo>
                <a:lnTo>
                  <a:pt x="2080618" y="17859"/>
                </a:lnTo>
                <a:lnTo>
                  <a:pt x="2116336" y="17859"/>
                </a:lnTo>
                <a:lnTo>
                  <a:pt x="2143125" y="17859"/>
                </a:lnTo>
                <a:lnTo>
                  <a:pt x="2178844" y="8930"/>
                </a:lnTo>
                <a:lnTo>
                  <a:pt x="2205633" y="8930"/>
                </a:lnTo>
                <a:lnTo>
                  <a:pt x="2232422" y="0"/>
                </a:lnTo>
                <a:lnTo>
                  <a:pt x="2250282" y="0"/>
                </a:lnTo>
                <a:lnTo>
                  <a:pt x="2277071" y="0"/>
                </a:lnTo>
                <a:lnTo>
                  <a:pt x="2294930" y="0"/>
                </a:lnTo>
                <a:lnTo>
                  <a:pt x="2312790" y="0"/>
                </a:lnTo>
                <a:lnTo>
                  <a:pt x="2330649" y="8930"/>
                </a:lnTo>
                <a:lnTo>
                  <a:pt x="2339579" y="17859"/>
                </a:lnTo>
                <a:lnTo>
                  <a:pt x="2357438" y="17859"/>
                </a:lnTo>
                <a:lnTo>
                  <a:pt x="2366368" y="26789"/>
                </a:lnTo>
                <a:lnTo>
                  <a:pt x="2375297" y="26789"/>
                </a:lnTo>
                <a:lnTo>
                  <a:pt x="2375297" y="26789"/>
                </a:lnTo>
                <a:lnTo>
                  <a:pt x="2375297" y="26789"/>
                </a:lnTo>
                <a:lnTo>
                  <a:pt x="2375297" y="26789"/>
                </a:lnTo>
                <a:lnTo>
                  <a:pt x="2366368" y="17859"/>
                </a:lnTo>
                <a:lnTo>
                  <a:pt x="2348508" y="8930"/>
                </a:lnTo>
                <a:lnTo>
                  <a:pt x="2348508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4500563" y="3545086"/>
            <a:ext cx="714376" cy="1134071"/>
          </a:xfrm>
          <a:custGeom>
            <a:avLst/>
            <a:gdLst/>
            <a:ahLst/>
            <a:cxnLst/>
            <a:rect l="0" t="0" r="0" b="0"/>
            <a:pathLst>
              <a:path w="714376" h="1134071">
                <a:moveTo>
                  <a:pt x="714375" y="44648"/>
                </a:moveTo>
                <a:lnTo>
                  <a:pt x="705445" y="44648"/>
                </a:lnTo>
                <a:lnTo>
                  <a:pt x="696515" y="44648"/>
                </a:lnTo>
                <a:lnTo>
                  <a:pt x="678656" y="35718"/>
                </a:lnTo>
                <a:lnTo>
                  <a:pt x="660796" y="26789"/>
                </a:lnTo>
                <a:lnTo>
                  <a:pt x="642937" y="17859"/>
                </a:lnTo>
                <a:lnTo>
                  <a:pt x="625078" y="17859"/>
                </a:lnTo>
                <a:lnTo>
                  <a:pt x="607218" y="8929"/>
                </a:lnTo>
                <a:lnTo>
                  <a:pt x="580429" y="8929"/>
                </a:lnTo>
                <a:lnTo>
                  <a:pt x="562570" y="8929"/>
                </a:lnTo>
                <a:lnTo>
                  <a:pt x="544710" y="0"/>
                </a:lnTo>
                <a:lnTo>
                  <a:pt x="526851" y="0"/>
                </a:lnTo>
                <a:lnTo>
                  <a:pt x="508992" y="8929"/>
                </a:lnTo>
                <a:lnTo>
                  <a:pt x="491132" y="8929"/>
                </a:lnTo>
                <a:lnTo>
                  <a:pt x="464343" y="17859"/>
                </a:lnTo>
                <a:lnTo>
                  <a:pt x="446484" y="26789"/>
                </a:lnTo>
                <a:lnTo>
                  <a:pt x="419695" y="44648"/>
                </a:lnTo>
                <a:lnTo>
                  <a:pt x="392906" y="53578"/>
                </a:lnTo>
                <a:lnTo>
                  <a:pt x="366117" y="71437"/>
                </a:lnTo>
                <a:lnTo>
                  <a:pt x="339328" y="80367"/>
                </a:lnTo>
                <a:lnTo>
                  <a:pt x="303609" y="98226"/>
                </a:lnTo>
                <a:lnTo>
                  <a:pt x="276820" y="107156"/>
                </a:lnTo>
                <a:lnTo>
                  <a:pt x="250031" y="125015"/>
                </a:lnTo>
                <a:lnTo>
                  <a:pt x="232171" y="142875"/>
                </a:lnTo>
                <a:lnTo>
                  <a:pt x="205382" y="160734"/>
                </a:lnTo>
                <a:lnTo>
                  <a:pt x="187523" y="187523"/>
                </a:lnTo>
                <a:lnTo>
                  <a:pt x="160734" y="205382"/>
                </a:lnTo>
                <a:lnTo>
                  <a:pt x="142875" y="232171"/>
                </a:lnTo>
                <a:lnTo>
                  <a:pt x="125015" y="258960"/>
                </a:lnTo>
                <a:lnTo>
                  <a:pt x="98226" y="285750"/>
                </a:lnTo>
                <a:lnTo>
                  <a:pt x="89296" y="312539"/>
                </a:lnTo>
                <a:lnTo>
                  <a:pt x="71437" y="339328"/>
                </a:lnTo>
                <a:lnTo>
                  <a:pt x="53578" y="366117"/>
                </a:lnTo>
                <a:lnTo>
                  <a:pt x="44648" y="392906"/>
                </a:lnTo>
                <a:lnTo>
                  <a:pt x="35718" y="419695"/>
                </a:lnTo>
                <a:lnTo>
                  <a:pt x="26789" y="446484"/>
                </a:lnTo>
                <a:lnTo>
                  <a:pt x="17859" y="473273"/>
                </a:lnTo>
                <a:lnTo>
                  <a:pt x="8929" y="500062"/>
                </a:lnTo>
                <a:lnTo>
                  <a:pt x="8929" y="535781"/>
                </a:lnTo>
                <a:lnTo>
                  <a:pt x="8929" y="562570"/>
                </a:lnTo>
                <a:lnTo>
                  <a:pt x="0" y="598289"/>
                </a:lnTo>
                <a:lnTo>
                  <a:pt x="0" y="642937"/>
                </a:lnTo>
                <a:lnTo>
                  <a:pt x="8929" y="678656"/>
                </a:lnTo>
                <a:lnTo>
                  <a:pt x="8929" y="714375"/>
                </a:lnTo>
                <a:lnTo>
                  <a:pt x="17859" y="750093"/>
                </a:lnTo>
                <a:lnTo>
                  <a:pt x="26789" y="785812"/>
                </a:lnTo>
                <a:lnTo>
                  <a:pt x="44648" y="821531"/>
                </a:lnTo>
                <a:lnTo>
                  <a:pt x="62507" y="848320"/>
                </a:lnTo>
                <a:lnTo>
                  <a:pt x="80367" y="884039"/>
                </a:lnTo>
                <a:lnTo>
                  <a:pt x="98226" y="919757"/>
                </a:lnTo>
                <a:lnTo>
                  <a:pt x="116085" y="946546"/>
                </a:lnTo>
                <a:lnTo>
                  <a:pt x="142875" y="982265"/>
                </a:lnTo>
                <a:lnTo>
                  <a:pt x="160734" y="1009054"/>
                </a:lnTo>
                <a:lnTo>
                  <a:pt x="187523" y="1044773"/>
                </a:lnTo>
                <a:lnTo>
                  <a:pt x="214312" y="1071562"/>
                </a:lnTo>
                <a:lnTo>
                  <a:pt x="250031" y="1107281"/>
                </a:lnTo>
                <a:lnTo>
                  <a:pt x="285750" y="1134070"/>
                </a:lnTo>
                <a:lnTo>
                  <a:pt x="285750" y="113407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4750594" y="3527226"/>
            <a:ext cx="1535907" cy="1285876"/>
          </a:xfrm>
          <a:custGeom>
            <a:avLst/>
            <a:gdLst/>
            <a:ahLst/>
            <a:cxnLst/>
            <a:rect l="0" t="0" r="0" b="0"/>
            <a:pathLst>
              <a:path w="1535907" h="1285876">
                <a:moveTo>
                  <a:pt x="107156" y="1196578"/>
                </a:moveTo>
                <a:lnTo>
                  <a:pt x="151804" y="1214438"/>
                </a:lnTo>
                <a:lnTo>
                  <a:pt x="196453" y="1232297"/>
                </a:lnTo>
                <a:lnTo>
                  <a:pt x="241101" y="1241227"/>
                </a:lnTo>
                <a:lnTo>
                  <a:pt x="294679" y="1259086"/>
                </a:lnTo>
                <a:lnTo>
                  <a:pt x="348258" y="1268016"/>
                </a:lnTo>
                <a:lnTo>
                  <a:pt x="410765" y="1268016"/>
                </a:lnTo>
                <a:lnTo>
                  <a:pt x="464344" y="1276945"/>
                </a:lnTo>
                <a:lnTo>
                  <a:pt x="526851" y="1276945"/>
                </a:lnTo>
                <a:lnTo>
                  <a:pt x="589359" y="1285875"/>
                </a:lnTo>
                <a:lnTo>
                  <a:pt x="651867" y="1276945"/>
                </a:lnTo>
                <a:lnTo>
                  <a:pt x="714375" y="1268016"/>
                </a:lnTo>
                <a:lnTo>
                  <a:pt x="776883" y="1250156"/>
                </a:lnTo>
                <a:lnTo>
                  <a:pt x="848320" y="1232297"/>
                </a:lnTo>
                <a:lnTo>
                  <a:pt x="910828" y="1214438"/>
                </a:lnTo>
                <a:lnTo>
                  <a:pt x="982265" y="1187649"/>
                </a:lnTo>
                <a:lnTo>
                  <a:pt x="1044773" y="1160860"/>
                </a:lnTo>
                <a:lnTo>
                  <a:pt x="1116211" y="1134070"/>
                </a:lnTo>
                <a:lnTo>
                  <a:pt x="1169789" y="1107281"/>
                </a:lnTo>
                <a:lnTo>
                  <a:pt x="1232297" y="1071563"/>
                </a:lnTo>
                <a:lnTo>
                  <a:pt x="1276945" y="1035844"/>
                </a:lnTo>
                <a:lnTo>
                  <a:pt x="1321594" y="1000125"/>
                </a:lnTo>
                <a:lnTo>
                  <a:pt x="1357312" y="955477"/>
                </a:lnTo>
                <a:lnTo>
                  <a:pt x="1401961" y="919758"/>
                </a:lnTo>
                <a:lnTo>
                  <a:pt x="1437679" y="875110"/>
                </a:lnTo>
                <a:lnTo>
                  <a:pt x="1464469" y="830461"/>
                </a:lnTo>
                <a:lnTo>
                  <a:pt x="1491258" y="785813"/>
                </a:lnTo>
                <a:lnTo>
                  <a:pt x="1509117" y="732235"/>
                </a:lnTo>
                <a:lnTo>
                  <a:pt x="1518047" y="687586"/>
                </a:lnTo>
                <a:lnTo>
                  <a:pt x="1526976" y="642938"/>
                </a:lnTo>
                <a:lnTo>
                  <a:pt x="1535906" y="598289"/>
                </a:lnTo>
                <a:lnTo>
                  <a:pt x="1526976" y="562570"/>
                </a:lnTo>
                <a:lnTo>
                  <a:pt x="1518047" y="517922"/>
                </a:lnTo>
                <a:lnTo>
                  <a:pt x="1509117" y="482203"/>
                </a:lnTo>
                <a:lnTo>
                  <a:pt x="1491258" y="446485"/>
                </a:lnTo>
                <a:lnTo>
                  <a:pt x="1464469" y="410766"/>
                </a:lnTo>
                <a:lnTo>
                  <a:pt x="1437679" y="366117"/>
                </a:lnTo>
                <a:lnTo>
                  <a:pt x="1410890" y="330399"/>
                </a:lnTo>
                <a:lnTo>
                  <a:pt x="1384101" y="285750"/>
                </a:lnTo>
                <a:lnTo>
                  <a:pt x="1348383" y="250031"/>
                </a:lnTo>
                <a:lnTo>
                  <a:pt x="1303734" y="214313"/>
                </a:lnTo>
                <a:lnTo>
                  <a:pt x="1259086" y="178594"/>
                </a:lnTo>
                <a:lnTo>
                  <a:pt x="1205508" y="151805"/>
                </a:lnTo>
                <a:lnTo>
                  <a:pt x="1151929" y="125016"/>
                </a:lnTo>
                <a:lnTo>
                  <a:pt x="1089422" y="98227"/>
                </a:lnTo>
                <a:lnTo>
                  <a:pt x="1035844" y="71438"/>
                </a:lnTo>
                <a:lnTo>
                  <a:pt x="973336" y="44649"/>
                </a:lnTo>
                <a:lnTo>
                  <a:pt x="901898" y="26789"/>
                </a:lnTo>
                <a:lnTo>
                  <a:pt x="839390" y="17860"/>
                </a:lnTo>
                <a:lnTo>
                  <a:pt x="767953" y="8930"/>
                </a:lnTo>
                <a:lnTo>
                  <a:pt x="696515" y="0"/>
                </a:lnTo>
                <a:lnTo>
                  <a:pt x="625078" y="8930"/>
                </a:lnTo>
                <a:lnTo>
                  <a:pt x="553640" y="8930"/>
                </a:lnTo>
                <a:lnTo>
                  <a:pt x="482203" y="8930"/>
                </a:lnTo>
                <a:lnTo>
                  <a:pt x="410765" y="17860"/>
                </a:lnTo>
                <a:lnTo>
                  <a:pt x="339328" y="35719"/>
                </a:lnTo>
                <a:lnTo>
                  <a:pt x="267890" y="44649"/>
                </a:lnTo>
                <a:lnTo>
                  <a:pt x="205383" y="53578"/>
                </a:lnTo>
                <a:lnTo>
                  <a:pt x="142875" y="71438"/>
                </a:lnTo>
                <a:lnTo>
                  <a:pt x="89297" y="80367"/>
                </a:lnTo>
                <a:lnTo>
                  <a:pt x="44648" y="98227"/>
                </a:lnTo>
                <a:lnTo>
                  <a:pt x="0" y="98227"/>
                </a:lnTo>
                <a:lnTo>
                  <a:pt x="0" y="9822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5607844" y="1982390"/>
            <a:ext cx="383977" cy="455415"/>
          </a:xfrm>
          <a:custGeom>
            <a:avLst/>
            <a:gdLst/>
            <a:ahLst/>
            <a:cxnLst/>
            <a:rect l="0" t="0" r="0" b="0"/>
            <a:pathLst>
              <a:path w="383977" h="455415">
                <a:moveTo>
                  <a:pt x="17859" y="125016"/>
                </a:moveTo>
                <a:lnTo>
                  <a:pt x="17859" y="125016"/>
                </a:lnTo>
                <a:lnTo>
                  <a:pt x="17859" y="116086"/>
                </a:lnTo>
                <a:lnTo>
                  <a:pt x="8929" y="116086"/>
                </a:lnTo>
                <a:lnTo>
                  <a:pt x="8929" y="125016"/>
                </a:lnTo>
                <a:lnTo>
                  <a:pt x="8929" y="133946"/>
                </a:lnTo>
                <a:lnTo>
                  <a:pt x="0" y="160735"/>
                </a:lnTo>
                <a:lnTo>
                  <a:pt x="0" y="196454"/>
                </a:lnTo>
                <a:lnTo>
                  <a:pt x="0" y="232172"/>
                </a:lnTo>
                <a:lnTo>
                  <a:pt x="0" y="276821"/>
                </a:lnTo>
                <a:lnTo>
                  <a:pt x="0" y="321469"/>
                </a:lnTo>
                <a:lnTo>
                  <a:pt x="8929" y="366118"/>
                </a:lnTo>
                <a:lnTo>
                  <a:pt x="8929" y="401836"/>
                </a:lnTo>
                <a:lnTo>
                  <a:pt x="17859" y="428625"/>
                </a:lnTo>
                <a:lnTo>
                  <a:pt x="17859" y="446485"/>
                </a:lnTo>
                <a:lnTo>
                  <a:pt x="35719" y="455414"/>
                </a:lnTo>
                <a:lnTo>
                  <a:pt x="53578" y="446485"/>
                </a:lnTo>
                <a:lnTo>
                  <a:pt x="71437" y="428625"/>
                </a:lnTo>
                <a:lnTo>
                  <a:pt x="80367" y="401836"/>
                </a:lnTo>
                <a:lnTo>
                  <a:pt x="98226" y="366118"/>
                </a:lnTo>
                <a:lnTo>
                  <a:pt x="116086" y="321469"/>
                </a:lnTo>
                <a:lnTo>
                  <a:pt x="125015" y="276821"/>
                </a:lnTo>
                <a:lnTo>
                  <a:pt x="133945" y="232172"/>
                </a:lnTo>
                <a:lnTo>
                  <a:pt x="142875" y="187524"/>
                </a:lnTo>
                <a:lnTo>
                  <a:pt x="151804" y="151805"/>
                </a:lnTo>
                <a:lnTo>
                  <a:pt x="151804" y="125016"/>
                </a:lnTo>
                <a:lnTo>
                  <a:pt x="151804" y="107157"/>
                </a:lnTo>
                <a:lnTo>
                  <a:pt x="151804" y="107157"/>
                </a:lnTo>
                <a:lnTo>
                  <a:pt x="160734" y="125016"/>
                </a:lnTo>
                <a:lnTo>
                  <a:pt x="169664" y="160735"/>
                </a:lnTo>
                <a:lnTo>
                  <a:pt x="178594" y="205383"/>
                </a:lnTo>
                <a:lnTo>
                  <a:pt x="187523" y="258961"/>
                </a:lnTo>
                <a:lnTo>
                  <a:pt x="205383" y="312539"/>
                </a:lnTo>
                <a:lnTo>
                  <a:pt x="223242" y="357188"/>
                </a:lnTo>
                <a:lnTo>
                  <a:pt x="250031" y="375047"/>
                </a:lnTo>
                <a:lnTo>
                  <a:pt x="276820" y="375047"/>
                </a:lnTo>
                <a:lnTo>
                  <a:pt x="303609" y="357188"/>
                </a:lnTo>
                <a:lnTo>
                  <a:pt x="330398" y="321469"/>
                </a:lnTo>
                <a:lnTo>
                  <a:pt x="357187" y="276821"/>
                </a:lnTo>
                <a:lnTo>
                  <a:pt x="366117" y="232172"/>
                </a:lnTo>
                <a:lnTo>
                  <a:pt x="375047" y="178594"/>
                </a:lnTo>
                <a:lnTo>
                  <a:pt x="383976" y="125016"/>
                </a:lnTo>
                <a:lnTo>
                  <a:pt x="375047" y="71438"/>
                </a:lnTo>
                <a:lnTo>
                  <a:pt x="366117" y="35719"/>
                </a:lnTo>
                <a:lnTo>
                  <a:pt x="357187" y="17860"/>
                </a:lnTo>
                <a:lnTo>
                  <a:pt x="348258" y="0"/>
                </a:lnTo>
                <a:lnTo>
                  <a:pt x="339328" y="0"/>
                </a:lnTo>
                <a:lnTo>
                  <a:pt x="339328" y="8930"/>
                </a:lnTo>
                <a:lnTo>
                  <a:pt x="330398" y="35719"/>
                </a:lnTo>
                <a:lnTo>
                  <a:pt x="330398" y="62508"/>
                </a:lnTo>
                <a:lnTo>
                  <a:pt x="321469" y="98227"/>
                </a:lnTo>
                <a:lnTo>
                  <a:pt x="321469" y="133946"/>
                </a:lnTo>
                <a:lnTo>
                  <a:pt x="321469" y="13394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5947172" y="2125265"/>
            <a:ext cx="169665" cy="285751"/>
          </a:xfrm>
          <a:custGeom>
            <a:avLst/>
            <a:gdLst/>
            <a:ahLst/>
            <a:cxnLst/>
            <a:rect l="0" t="0" r="0" b="0"/>
            <a:pathLst>
              <a:path w="169665" h="285751">
                <a:moveTo>
                  <a:pt x="0" y="169664"/>
                </a:moveTo>
                <a:lnTo>
                  <a:pt x="0" y="169664"/>
                </a:lnTo>
                <a:lnTo>
                  <a:pt x="8930" y="160735"/>
                </a:lnTo>
                <a:lnTo>
                  <a:pt x="17859" y="151805"/>
                </a:lnTo>
                <a:lnTo>
                  <a:pt x="35719" y="142875"/>
                </a:lnTo>
                <a:lnTo>
                  <a:pt x="62508" y="125016"/>
                </a:lnTo>
                <a:lnTo>
                  <a:pt x="80367" y="107157"/>
                </a:lnTo>
                <a:lnTo>
                  <a:pt x="107156" y="89297"/>
                </a:lnTo>
                <a:lnTo>
                  <a:pt x="125016" y="71438"/>
                </a:lnTo>
                <a:lnTo>
                  <a:pt x="133945" y="53579"/>
                </a:lnTo>
                <a:lnTo>
                  <a:pt x="151805" y="44649"/>
                </a:lnTo>
                <a:lnTo>
                  <a:pt x="160734" y="26789"/>
                </a:lnTo>
                <a:lnTo>
                  <a:pt x="169664" y="17860"/>
                </a:lnTo>
                <a:lnTo>
                  <a:pt x="169664" y="8930"/>
                </a:lnTo>
                <a:lnTo>
                  <a:pt x="169664" y="0"/>
                </a:lnTo>
                <a:lnTo>
                  <a:pt x="160734" y="0"/>
                </a:lnTo>
                <a:lnTo>
                  <a:pt x="142875" y="17860"/>
                </a:lnTo>
                <a:lnTo>
                  <a:pt x="125016" y="44649"/>
                </a:lnTo>
                <a:lnTo>
                  <a:pt x="107156" y="80368"/>
                </a:lnTo>
                <a:lnTo>
                  <a:pt x="89297" y="125016"/>
                </a:lnTo>
                <a:lnTo>
                  <a:pt x="71437" y="178594"/>
                </a:lnTo>
                <a:lnTo>
                  <a:pt x="62508" y="223243"/>
                </a:lnTo>
                <a:lnTo>
                  <a:pt x="71437" y="258961"/>
                </a:lnTo>
                <a:lnTo>
                  <a:pt x="80367" y="276821"/>
                </a:lnTo>
                <a:lnTo>
                  <a:pt x="89297" y="285750"/>
                </a:lnTo>
                <a:lnTo>
                  <a:pt x="89297" y="28575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6081117" y="2393156"/>
            <a:ext cx="26790" cy="17860"/>
          </a:xfrm>
          <a:custGeom>
            <a:avLst/>
            <a:gdLst/>
            <a:ahLst/>
            <a:cxnLst/>
            <a:rect l="0" t="0" r="0" b="0"/>
            <a:pathLst>
              <a:path w="26790" h="17860">
                <a:moveTo>
                  <a:pt x="0" y="17859"/>
                </a:moveTo>
                <a:lnTo>
                  <a:pt x="26789" y="0"/>
                </a:lnTo>
                <a:lnTo>
                  <a:pt x="2678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6206133" y="2009179"/>
            <a:ext cx="178595" cy="375048"/>
          </a:xfrm>
          <a:custGeom>
            <a:avLst/>
            <a:gdLst/>
            <a:ahLst/>
            <a:cxnLst/>
            <a:rect l="0" t="0" r="0" b="0"/>
            <a:pathLst>
              <a:path w="178595" h="375048">
                <a:moveTo>
                  <a:pt x="17859" y="0"/>
                </a:moveTo>
                <a:lnTo>
                  <a:pt x="8930" y="0"/>
                </a:lnTo>
                <a:lnTo>
                  <a:pt x="893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71438"/>
                </a:lnTo>
                <a:lnTo>
                  <a:pt x="0" y="116086"/>
                </a:lnTo>
                <a:lnTo>
                  <a:pt x="0" y="169665"/>
                </a:lnTo>
                <a:lnTo>
                  <a:pt x="0" y="223243"/>
                </a:lnTo>
                <a:lnTo>
                  <a:pt x="8930" y="276821"/>
                </a:lnTo>
                <a:lnTo>
                  <a:pt x="8930" y="321469"/>
                </a:lnTo>
                <a:lnTo>
                  <a:pt x="0" y="357188"/>
                </a:lnTo>
                <a:lnTo>
                  <a:pt x="0" y="375047"/>
                </a:lnTo>
                <a:lnTo>
                  <a:pt x="8930" y="375047"/>
                </a:lnTo>
                <a:lnTo>
                  <a:pt x="8930" y="366118"/>
                </a:lnTo>
                <a:lnTo>
                  <a:pt x="8930" y="339329"/>
                </a:lnTo>
                <a:lnTo>
                  <a:pt x="8930" y="294680"/>
                </a:lnTo>
                <a:lnTo>
                  <a:pt x="17859" y="258961"/>
                </a:lnTo>
                <a:lnTo>
                  <a:pt x="26789" y="214313"/>
                </a:lnTo>
                <a:lnTo>
                  <a:pt x="35719" y="178594"/>
                </a:lnTo>
                <a:lnTo>
                  <a:pt x="53578" y="160735"/>
                </a:lnTo>
                <a:lnTo>
                  <a:pt x="80367" y="151805"/>
                </a:lnTo>
                <a:lnTo>
                  <a:pt x="107156" y="151805"/>
                </a:lnTo>
                <a:lnTo>
                  <a:pt x="133945" y="169665"/>
                </a:lnTo>
                <a:lnTo>
                  <a:pt x="151805" y="196454"/>
                </a:lnTo>
                <a:lnTo>
                  <a:pt x="169664" y="223243"/>
                </a:lnTo>
                <a:lnTo>
                  <a:pt x="178594" y="258961"/>
                </a:lnTo>
                <a:lnTo>
                  <a:pt x="178594" y="294680"/>
                </a:lnTo>
                <a:lnTo>
                  <a:pt x="160734" y="330399"/>
                </a:lnTo>
                <a:lnTo>
                  <a:pt x="133945" y="348258"/>
                </a:lnTo>
                <a:lnTo>
                  <a:pt x="107156" y="366118"/>
                </a:lnTo>
                <a:lnTo>
                  <a:pt x="71437" y="366118"/>
                </a:lnTo>
                <a:lnTo>
                  <a:pt x="35719" y="357188"/>
                </a:lnTo>
                <a:lnTo>
                  <a:pt x="17859" y="339329"/>
                </a:lnTo>
                <a:lnTo>
                  <a:pt x="17859" y="321469"/>
                </a:lnTo>
                <a:lnTo>
                  <a:pt x="26789" y="303610"/>
                </a:lnTo>
                <a:lnTo>
                  <a:pt x="26789" y="30361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6518672" y="2027039"/>
            <a:ext cx="285751" cy="303610"/>
          </a:xfrm>
          <a:custGeom>
            <a:avLst/>
            <a:gdLst/>
            <a:ahLst/>
            <a:cxnLst/>
            <a:rect l="0" t="0" r="0" b="0"/>
            <a:pathLst>
              <a:path w="285751" h="303610">
                <a:moveTo>
                  <a:pt x="35719" y="26789"/>
                </a:moveTo>
                <a:lnTo>
                  <a:pt x="35719" y="26789"/>
                </a:lnTo>
                <a:lnTo>
                  <a:pt x="35719" y="35719"/>
                </a:lnTo>
                <a:lnTo>
                  <a:pt x="35719" y="44648"/>
                </a:lnTo>
                <a:lnTo>
                  <a:pt x="35719" y="71437"/>
                </a:lnTo>
                <a:lnTo>
                  <a:pt x="26789" y="98226"/>
                </a:lnTo>
                <a:lnTo>
                  <a:pt x="26789" y="133945"/>
                </a:lnTo>
                <a:lnTo>
                  <a:pt x="17859" y="169664"/>
                </a:lnTo>
                <a:lnTo>
                  <a:pt x="17859" y="214312"/>
                </a:lnTo>
                <a:lnTo>
                  <a:pt x="8930" y="241101"/>
                </a:lnTo>
                <a:lnTo>
                  <a:pt x="8930" y="267890"/>
                </a:lnTo>
                <a:lnTo>
                  <a:pt x="0" y="285750"/>
                </a:lnTo>
                <a:lnTo>
                  <a:pt x="0" y="294680"/>
                </a:lnTo>
                <a:lnTo>
                  <a:pt x="0" y="294680"/>
                </a:lnTo>
                <a:lnTo>
                  <a:pt x="8930" y="285750"/>
                </a:lnTo>
                <a:lnTo>
                  <a:pt x="8930" y="267890"/>
                </a:lnTo>
                <a:lnTo>
                  <a:pt x="17859" y="241101"/>
                </a:lnTo>
                <a:lnTo>
                  <a:pt x="26789" y="205383"/>
                </a:lnTo>
                <a:lnTo>
                  <a:pt x="35719" y="160734"/>
                </a:lnTo>
                <a:lnTo>
                  <a:pt x="44648" y="116086"/>
                </a:lnTo>
                <a:lnTo>
                  <a:pt x="53578" y="71437"/>
                </a:lnTo>
                <a:lnTo>
                  <a:pt x="71437" y="35719"/>
                </a:lnTo>
                <a:lnTo>
                  <a:pt x="89297" y="8930"/>
                </a:lnTo>
                <a:lnTo>
                  <a:pt x="98226" y="0"/>
                </a:lnTo>
                <a:lnTo>
                  <a:pt x="125016" y="8930"/>
                </a:lnTo>
                <a:lnTo>
                  <a:pt x="142875" y="17859"/>
                </a:lnTo>
                <a:lnTo>
                  <a:pt x="178594" y="35719"/>
                </a:lnTo>
                <a:lnTo>
                  <a:pt x="205383" y="53578"/>
                </a:lnTo>
                <a:lnTo>
                  <a:pt x="232172" y="80367"/>
                </a:lnTo>
                <a:lnTo>
                  <a:pt x="258961" y="107156"/>
                </a:lnTo>
                <a:lnTo>
                  <a:pt x="276820" y="133945"/>
                </a:lnTo>
                <a:lnTo>
                  <a:pt x="285750" y="160734"/>
                </a:lnTo>
                <a:lnTo>
                  <a:pt x="276820" y="187523"/>
                </a:lnTo>
                <a:lnTo>
                  <a:pt x="267891" y="214312"/>
                </a:lnTo>
                <a:lnTo>
                  <a:pt x="241101" y="241101"/>
                </a:lnTo>
                <a:lnTo>
                  <a:pt x="205383" y="267890"/>
                </a:lnTo>
                <a:lnTo>
                  <a:pt x="160734" y="285750"/>
                </a:lnTo>
                <a:lnTo>
                  <a:pt x="125016" y="294680"/>
                </a:lnTo>
                <a:lnTo>
                  <a:pt x="80367" y="303609"/>
                </a:lnTo>
                <a:lnTo>
                  <a:pt x="53578" y="303609"/>
                </a:lnTo>
                <a:lnTo>
                  <a:pt x="35719" y="303609"/>
                </a:lnTo>
                <a:lnTo>
                  <a:pt x="17859" y="294680"/>
                </a:lnTo>
                <a:lnTo>
                  <a:pt x="17859" y="276820"/>
                </a:lnTo>
                <a:lnTo>
                  <a:pt x="17859" y="258961"/>
                </a:lnTo>
                <a:lnTo>
                  <a:pt x="17859" y="25896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6795492" y="2071687"/>
            <a:ext cx="223243" cy="232173"/>
          </a:xfrm>
          <a:custGeom>
            <a:avLst/>
            <a:gdLst/>
            <a:ahLst/>
            <a:cxnLst/>
            <a:rect l="0" t="0" r="0" b="0"/>
            <a:pathLst>
              <a:path w="223243" h="232173">
                <a:moveTo>
                  <a:pt x="0" y="71438"/>
                </a:moveTo>
                <a:lnTo>
                  <a:pt x="0" y="80367"/>
                </a:lnTo>
                <a:lnTo>
                  <a:pt x="8930" y="98227"/>
                </a:lnTo>
                <a:lnTo>
                  <a:pt x="8930" y="125016"/>
                </a:lnTo>
                <a:lnTo>
                  <a:pt x="17860" y="151805"/>
                </a:lnTo>
                <a:lnTo>
                  <a:pt x="35719" y="178594"/>
                </a:lnTo>
                <a:lnTo>
                  <a:pt x="44649" y="205383"/>
                </a:lnTo>
                <a:lnTo>
                  <a:pt x="53578" y="223242"/>
                </a:lnTo>
                <a:lnTo>
                  <a:pt x="62508" y="232172"/>
                </a:lnTo>
                <a:lnTo>
                  <a:pt x="71438" y="223242"/>
                </a:lnTo>
                <a:lnTo>
                  <a:pt x="80367" y="196453"/>
                </a:lnTo>
                <a:lnTo>
                  <a:pt x="98227" y="169664"/>
                </a:lnTo>
                <a:lnTo>
                  <a:pt x="107156" y="125016"/>
                </a:lnTo>
                <a:lnTo>
                  <a:pt x="125016" y="89297"/>
                </a:lnTo>
                <a:lnTo>
                  <a:pt x="133946" y="44649"/>
                </a:lnTo>
                <a:lnTo>
                  <a:pt x="151805" y="17860"/>
                </a:lnTo>
                <a:lnTo>
                  <a:pt x="160735" y="8930"/>
                </a:lnTo>
                <a:lnTo>
                  <a:pt x="178594" y="0"/>
                </a:lnTo>
                <a:lnTo>
                  <a:pt x="187524" y="8930"/>
                </a:lnTo>
                <a:lnTo>
                  <a:pt x="205383" y="26789"/>
                </a:lnTo>
                <a:lnTo>
                  <a:pt x="214313" y="44649"/>
                </a:lnTo>
                <a:lnTo>
                  <a:pt x="223242" y="62508"/>
                </a:lnTo>
                <a:lnTo>
                  <a:pt x="223242" y="6250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7125891" y="2160984"/>
            <a:ext cx="26790" cy="89298"/>
          </a:xfrm>
          <a:custGeom>
            <a:avLst/>
            <a:gdLst/>
            <a:ahLst/>
            <a:cxnLst/>
            <a:rect l="0" t="0" r="0" b="0"/>
            <a:pathLst>
              <a:path w="26790" h="89298">
                <a:moveTo>
                  <a:pt x="8929" y="8930"/>
                </a:moveTo>
                <a:lnTo>
                  <a:pt x="0" y="17860"/>
                </a:lnTo>
                <a:lnTo>
                  <a:pt x="0" y="35719"/>
                </a:lnTo>
                <a:lnTo>
                  <a:pt x="0" y="53578"/>
                </a:lnTo>
                <a:lnTo>
                  <a:pt x="0" y="71438"/>
                </a:lnTo>
                <a:lnTo>
                  <a:pt x="8929" y="89297"/>
                </a:lnTo>
                <a:lnTo>
                  <a:pt x="17859" y="89297"/>
                </a:lnTo>
                <a:lnTo>
                  <a:pt x="17859" y="89297"/>
                </a:lnTo>
                <a:lnTo>
                  <a:pt x="26789" y="89297"/>
                </a:lnTo>
                <a:lnTo>
                  <a:pt x="17859" y="71438"/>
                </a:lnTo>
                <a:lnTo>
                  <a:pt x="17859" y="4464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7081242" y="1991320"/>
            <a:ext cx="62509" cy="35720"/>
          </a:xfrm>
          <a:custGeom>
            <a:avLst/>
            <a:gdLst/>
            <a:ahLst/>
            <a:cxnLst/>
            <a:rect l="0" t="0" r="0" b="0"/>
            <a:pathLst>
              <a:path w="62509" h="35720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8930" y="26789"/>
                </a:lnTo>
                <a:lnTo>
                  <a:pt x="8930" y="26789"/>
                </a:lnTo>
                <a:lnTo>
                  <a:pt x="17860" y="26789"/>
                </a:lnTo>
                <a:lnTo>
                  <a:pt x="26789" y="26789"/>
                </a:lnTo>
                <a:lnTo>
                  <a:pt x="35719" y="17859"/>
                </a:lnTo>
                <a:lnTo>
                  <a:pt x="44649" y="17859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7286625" y="2098476"/>
            <a:ext cx="142876" cy="169665"/>
          </a:xfrm>
          <a:custGeom>
            <a:avLst/>
            <a:gdLst/>
            <a:ahLst/>
            <a:cxnLst/>
            <a:rect l="0" t="0" r="0" b="0"/>
            <a:pathLst>
              <a:path w="142876" h="169665">
                <a:moveTo>
                  <a:pt x="0" y="98227"/>
                </a:moveTo>
                <a:lnTo>
                  <a:pt x="0" y="98227"/>
                </a:lnTo>
                <a:lnTo>
                  <a:pt x="0" y="107157"/>
                </a:lnTo>
                <a:lnTo>
                  <a:pt x="0" y="116086"/>
                </a:lnTo>
                <a:lnTo>
                  <a:pt x="0" y="125016"/>
                </a:lnTo>
                <a:lnTo>
                  <a:pt x="8930" y="142875"/>
                </a:lnTo>
                <a:lnTo>
                  <a:pt x="8930" y="160735"/>
                </a:lnTo>
                <a:lnTo>
                  <a:pt x="17859" y="169664"/>
                </a:lnTo>
                <a:lnTo>
                  <a:pt x="17859" y="169664"/>
                </a:lnTo>
                <a:lnTo>
                  <a:pt x="26789" y="160735"/>
                </a:lnTo>
                <a:lnTo>
                  <a:pt x="35719" y="142875"/>
                </a:lnTo>
                <a:lnTo>
                  <a:pt x="44648" y="116086"/>
                </a:lnTo>
                <a:lnTo>
                  <a:pt x="62508" y="89297"/>
                </a:lnTo>
                <a:lnTo>
                  <a:pt x="80367" y="53578"/>
                </a:lnTo>
                <a:lnTo>
                  <a:pt x="98227" y="26789"/>
                </a:lnTo>
                <a:lnTo>
                  <a:pt x="116086" y="8930"/>
                </a:lnTo>
                <a:lnTo>
                  <a:pt x="125016" y="0"/>
                </a:lnTo>
                <a:lnTo>
                  <a:pt x="133945" y="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7420570" y="2053828"/>
            <a:ext cx="366119" cy="241102"/>
          </a:xfrm>
          <a:custGeom>
            <a:avLst/>
            <a:gdLst/>
            <a:ahLst/>
            <a:cxnLst/>
            <a:rect l="0" t="0" r="0" b="0"/>
            <a:pathLst>
              <a:path w="366119" h="241102">
                <a:moveTo>
                  <a:pt x="0" y="133945"/>
                </a:moveTo>
                <a:lnTo>
                  <a:pt x="0" y="133945"/>
                </a:lnTo>
                <a:lnTo>
                  <a:pt x="8930" y="133945"/>
                </a:lnTo>
                <a:lnTo>
                  <a:pt x="17860" y="142875"/>
                </a:lnTo>
                <a:lnTo>
                  <a:pt x="35719" y="142875"/>
                </a:lnTo>
                <a:lnTo>
                  <a:pt x="44649" y="151805"/>
                </a:lnTo>
                <a:lnTo>
                  <a:pt x="62508" y="142875"/>
                </a:lnTo>
                <a:lnTo>
                  <a:pt x="71438" y="133945"/>
                </a:lnTo>
                <a:lnTo>
                  <a:pt x="89297" y="116086"/>
                </a:lnTo>
                <a:lnTo>
                  <a:pt x="107157" y="98226"/>
                </a:lnTo>
                <a:lnTo>
                  <a:pt x="116086" y="80367"/>
                </a:lnTo>
                <a:lnTo>
                  <a:pt x="125016" y="53578"/>
                </a:lnTo>
                <a:lnTo>
                  <a:pt x="125016" y="26789"/>
                </a:lnTo>
                <a:lnTo>
                  <a:pt x="125016" y="8930"/>
                </a:lnTo>
                <a:lnTo>
                  <a:pt x="116086" y="0"/>
                </a:lnTo>
                <a:lnTo>
                  <a:pt x="116086" y="8930"/>
                </a:lnTo>
                <a:lnTo>
                  <a:pt x="107157" y="17859"/>
                </a:lnTo>
                <a:lnTo>
                  <a:pt x="89297" y="44648"/>
                </a:lnTo>
                <a:lnTo>
                  <a:pt x="80368" y="89297"/>
                </a:lnTo>
                <a:lnTo>
                  <a:pt x="62508" y="125016"/>
                </a:lnTo>
                <a:lnTo>
                  <a:pt x="62508" y="160734"/>
                </a:lnTo>
                <a:lnTo>
                  <a:pt x="62508" y="187523"/>
                </a:lnTo>
                <a:lnTo>
                  <a:pt x="71438" y="205383"/>
                </a:lnTo>
                <a:lnTo>
                  <a:pt x="80368" y="205383"/>
                </a:lnTo>
                <a:lnTo>
                  <a:pt x="89297" y="205383"/>
                </a:lnTo>
                <a:lnTo>
                  <a:pt x="107157" y="196453"/>
                </a:lnTo>
                <a:lnTo>
                  <a:pt x="125016" y="187523"/>
                </a:lnTo>
                <a:lnTo>
                  <a:pt x="142875" y="169664"/>
                </a:lnTo>
                <a:lnTo>
                  <a:pt x="160735" y="142875"/>
                </a:lnTo>
                <a:lnTo>
                  <a:pt x="178594" y="125016"/>
                </a:lnTo>
                <a:lnTo>
                  <a:pt x="187524" y="107156"/>
                </a:lnTo>
                <a:lnTo>
                  <a:pt x="196453" y="89297"/>
                </a:lnTo>
                <a:lnTo>
                  <a:pt x="205383" y="89297"/>
                </a:lnTo>
                <a:lnTo>
                  <a:pt x="214313" y="89297"/>
                </a:lnTo>
                <a:lnTo>
                  <a:pt x="223243" y="116086"/>
                </a:lnTo>
                <a:lnTo>
                  <a:pt x="232172" y="142875"/>
                </a:lnTo>
                <a:lnTo>
                  <a:pt x="241102" y="169664"/>
                </a:lnTo>
                <a:lnTo>
                  <a:pt x="250032" y="205383"/>
                </a:lnTo>
                <a:lnTo>
                  <a:pt x="258961" y="223242"/>
                </a:lnTo>
                <a:lnTo>
                  <a:pt x="267891" y="241101"/>
                </a:lnTo>
                <a:lnTo>
                  <a:pt x="276821" y="232172"/>
                </a:lnTo>
                <a:lnTo>
                  <a:pt x="285750" y="223242"/>
                </a:lnTo>
                <a:lnTo>
                  <a:pt x="294680" y="196453"/>
                </a:lnTo>
                <a:lnTo>
                  <a:pt x="303610" y="160734"/>
                </a:lnTo>
                <a:lnTo>
                  <a:pt x="321469" y="116086"/>
                </a:lnTo>
                <a:lnTo>
                  <a:pt x="330399" y="89297"/>
                </a:lnTo>
                <a:lnTo>
                  <a:pt x="339328" y="62508"/>
                </a:lnTo>
                <a:lnTo>
                  <a:pt x="348258" y="44648"/>
                </a:lnTo>
                <a:lnTo>
                  <a:pt x="357188" y="35719"/>
                </a:lnTo>
                <a:lnTo>
                  <a:pt x="366118" y="35719"/>
                </a:lnTo>
                <a:lnTo>
                  <a:pt x="366118" y="44648"/>
                </a:lnTo>
                <a:lnTo>
                  <a:pt x="366118" y="44648"/>
                </a:lnTo>
                <a:lnTo>
                  <a:pt x="366118" y="4464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5161359" y="3920132"/>
            <a:ext cx="8931" cy="17861"/>
          </a:xfrm>
          <a:custGeom>
            <a:avLst/>
            <a:gdLst/>
            <a:ahLst/>
            <a:cxnLst/>
            <a:rect l="0" t="0" r="0" b="0"/>
            <a:pathLst>
              <a:path w="8931" h="17861">
                <a:moveTo>
                  <a:pt x="8930" y="17860"/>
                </a:moveTo>
                <a:lnTo>
                  <a:pt x="8930" y="17860"/>
                </a:lnTo>
                <a:lnTo>
                  <a:pt x="893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5125641" y="3821906"/>
            <a:ext cx="169665" cy="401837"/>
          </a:xfrm>
          <a:custGeom>
            <a:avLst/>
            <a:gdLst/>
            <a:ahLst/>
            <a:cxnLst/>
            <a:rect l="0" t="0" r="0" b="0"/>
            <a:pathLst>
              <a:path w="169665" h="401837">
                <a:moveTo>
                  <a:pt x="116086" y="0"/>
                </a:moveTo>
                <a:lnTo>
                  <a:pt x="116086" y="0"/>
                </a:lnTo>
                <a:lnTo>
                  <a:pt x="11608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98226" y="0"/>
                </a:lnTo>
                <a:lnTo>
                  <a:pt x="98226" y="0"/>
                </a:lnTo>
                <a:lnTo>
                  <a:pt x="89297" y="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17859"/>
                </a:lnTo>
                <a:lnTo>
                  <a:pt x="98226" y="35719"/>
                </a:lnTo>
                <a:lnTo>
                  <a:pt x="107156" y="53578"/>
                </a:lnTo>
                <a:lnTo>
                  <a:pt x="116086" y="80367"/>
                </a:lnTo>
                <a:lnTo>
                  <a:pt x="116086" y="116086"/>
                </a:lnTo>
                <a:lnTo>
                  <a:pt x="133945" y="151805"/>
                </a:lnTo>
                <a:lnTo>
                  <a:pt x="142875" y="178594"/>
                </a:lnTo>
                <a:lnTo>
                  <a:pt x="151804" y="214312"/>
                </a:lnTo>
                <a:lnTo>
                  <a:pt x="160734" y="241101"/>
                </a:lnTo>
                <a:lnTo>
                  <a:pt x="169664" y="276820"/>
                </a:lnTo>
                <a:lnTo>
                  <a:pt x="169664" y="303609"/>
                </a:lnTo>
                <a:lnTo>
                  <a:pt x="160734" y="330398"/>
                </a:lnTo>
                <a:lnTo>
                  <a:pt x="151804" y="357187"/>
                </a:lnTo>
                <a:lnTo>
                  <a:pt x="133945" y="375047"/>
                </a:lnTo>
                <a:lnTo>
                  <a:pt x="116086" y="392906"/>
                </a:lnTo>
                <a:lnTo>
                  <a:pt x="89297" y="401836"/>
                </a:lnTo>
                <a:lnTo>
                  <a:pt x="71437" y="392906"/>
                </a:lnTo>
                <a:lnTo>
                  <a:pt x="44648" y="383976"/>
                </a:lnTo>
                <a:lnTo>
                  <a:pt x="17859" y="366117"/>
                </a:lnTo>
                <a:lnTo>
                  <a:pt x="0" y="339328"/>
                </a:lnTo>
                <a:lnTo>
                  <a:pt x="0" y="33932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5045273" y="3839765"/>
            <a:ext cx="241103" cy="401837"/>
          </a:xfrm>
          <a:custGeom>
            <a:avLst/>
            <a:gdLst/>
            <a:ahLst/>
            <a:cxnLst/>
            <a:rect l="0" t="0" r="0" b="0"/>
            <a:pathLst>
              <a:path w="241103" h="401837">
                <a:moveTo>
                  <a:pt x="71438" y="0"/>
                </a:moveTo>
                <a:lnTo>
                  <a:pt x="62508" y="0"/>
                </a:lnTo>
                <a:lnTo>
                  <a:pt x="53579" y="8930"/>
                </a:lnTo>
                <a:lnTo>
                  <a:pt x="35719" y="17860"/>
                </a:lnTo>
                <a:lnTo>
                  <a:pt x="26790" y="26789"/>
                </a:lnTo>
                <a:lnTo>
                  <a:pt x="8930" y="44649"/>
                </a:lnTo>
                <a:lnTo>
                  <a:pt x="0" y="53578"/>
                </a:lnTo>
                <a:lnTo>
                  <a:pt x="0" y="71438"/>
                </a:lnTo>
                <a:lnTo>
                  <a:pt x="0" y="80367"/>
                </a:lnTo>
                <a:lnTo>
                  <a:pt x="8930" y="89297"/>
                </a:lnTo>
                <a:lnTo>
                  <a:pt x="17860" y="98227"/>
                </a:lnTo>
                <a:lnTo>
                  <a:pt x="26790" y="98227"/>
                </a:lnTo>
                <a:lnTo>
                  <a:pt x="44649" y="89297"/>
                </a:lnTo>
                <a:lnTo>
                  <a:pt x="62508" y="80367"/>
                </a:lnTo>
                <a:lnTo>
                  <a:pt x="80368" y="71438"/>
                </a:lnTo>
                <a:lnTo>
                  <a:pt x="98227" y="53578"/>
                </a:lnTo>
                <a:lnTo>
                  <a:pt x="116086" y="35719"/>
                </a:lnTo>
                <a:lnTo>
                  <a:pt x="125016" y="26789"/>
                </a:lnTo>
                <a:lnTo>
                  <a:pt x="133946" y="8930"/>
                </a:lnTo>
                <a:lnTo>
                  <a:pt x="133946" y="8930"/>
                </a:lnTo>
                <a:lnTo>
                  <a:pt x="133946" y="8930"/>
                </a:lnTo>
                <a:lnTo>
                  <a:pt x="133946" y="17860"/>
                </a:lnTo>
                <a:lnTo>
                  <a:pt x="125016" y="26789"/>
                </a:lnTo>
                <a:lnTo>
                  <a:pt x="107157" y="44649"/>
                </a:lnTo>
                <a:lnTo>
                  <a:pt x="89297" y="71438"/>
                </a:lnTo>
                <a:lnTo>
                  <a:pt x="80368" y="98227"/>
                </a:lnTo>
                <a:lnTo>
                  <a:pt x="71438" y="116086"/>
                </a:lnTo>
                <a:lnTo>
                  <a:pt x="62508" y="133946"/>
                </a:lnTo>
                <a:lnTo>
                  <a:pt x="71438" y="142875"/>
                </a:lnTo>
                <a:lnTo>
                  <a:pt x="71438" y="142875"/>
                </a:lnTo>
                <a:lnTo>
                  <a:pt x="80368" y="142875"/>
                </a:lnTo>
                <a:lnTo>
                  <a:pt x="98227" y="125016"/>
                </a:lnTo>
                <a:lnTo>
                  <a:pt x="107157" y="116086"/>
                </a:lnTo>
                <a:lnTo>
                  <a:pt x="116086" y="98227"/>
                </a:lnTo>
                <a:lnTo>
                  <a:pt x="125016" y="80367"/>
                </a:lnTo>
                <a:lnTo>
                  <a:pt x="125016" y="62508"/>
                </a:lnTo>
                <a:lnTo>
                  <a:pt x="125016" y="44649"/>
                </a:lnTo>
                <a:lnTo>
                  <a:pt x="125016" y="35719"/>
                </a:lnTo>
                <a:lnTo>
                  <a:pt x="125016" y="26789"/>
                </a:lnTo>
                <a:lnTo>
                  <a:pt x="116086" y="26789"/>
                </a:lnTo>
                <a:lnTo>
                  <a:pt x="98227" y="44649"/>
                </a:lnTo>
                <a:lnTo>
                  <a:pt x="89297" y="71438"/>
                </a:lnTo>
                <a:lnTo>
                  <a:pt x="71438" y="98227"/>
                </a:lnTo>
                <a:lnTo>
                  <a:pt x="62508" y="142875"/>
                </a:lnTo>
                <a:lnTo>
                  <a:pt x="53579" y="178594"/>
                </a:lnTo>
                <a:lnTo>
                  <a:pt x="53579" y="214313"/>
                </a:lnTo>
                <a:lnTo>
                  <a:pt x="62508" y="241102"/>
                </a:lnTo>
                <a:lnTo>
                  <a:pt x="71438" y="250031"/>
                </a:lnTo>
                <a:lnTo>
                  <a:pt x="80368" y="250031"/>
                </a:lnTo>
                <a:lnTo>
                  <a:pt x="98227" y="241102"/>
                </a:lnTo>
                <a:lnTo>
                  <a:pt x="116086" y="214313"/>
                </a:lnTo>
                <a:lnTo>
                  <a:pt x="142875" y="187524"/>
                </a:lnTo>
                <a:lnTo>
                  <a:pt x="160735" y="160735"/>
                </a:lnTo>
                <a:lnTo>
                  <a:pt x="178594" y="133946"/>
                </a:lnTo>
                <a:lnTo>
                  <a:pt x="196454" y="107156"/>
                </a:lnTo>
                <a:lnTo>
                  <a:pt x="196454" y="98227"/>
                </a:lnTo>
                <a:lnTo>
                  <a:pt x="187524" y="98227"/>
                </a:lnTo>
                <a:lnTo>
                  <a:pt x="169665" y="107156"/>
                </a:lnTo>
                <a:lnTo>
                  <a:pt x="151805" y="133946"/>
                </a:lnTo>
                <a:lnTo>
                  <a:pt x="125016" y="178594"/>
                </a:lnTo>
                <a:lnTo>
                  <a:pt x="98227" y="232172"/>
                </a:lnTo>
                <a:lnTo>
                  <a:pt x="71438" y="285750"/>
                </a:lnTo>
                <a:lnTo>
                  <a:pt x="62508" y="330399"/>
                </a:lnTo>
                <a:lnTo>
                  <a:pt x="53579" y="366117"/>
                </a:lnTo>
                <a:lnTo>
                  <a:pt x="53579" y="383977"/>
                </a:lnTo>
                <a:lnTo>
                  <a:pt x="62508" y="392906"/>
                </a:lnTo>
                <a:lnTo>
                  <a:pt x="80368" y="375047"/>
                </a:lnTo>
                <a:lnTo>
                  <a:pt x="98227" y="348258"/>
                </a:lnTo>
                <a:lnTo>
                  <a:pt x="125016" y="312539"/>
                </a:lnTo>
                <a:lnTo>
                  <a:pt x="142875" y="276821"/>
                </a:lnTo>
                <a:lnTo>
                  <a:pt x="169665" y="232172"/>
                </a:lnTo>
                <a:lnTo>
                  <a:pt x="178594" y="205383"/>
                </a:lnTo>
                <a:lnTo>
                  <a:pt x="187524" y="169664"/>
                </a:lnTo>
                <a:lnTo>
                  <a:pt x="187524" y="151805"/>
                </a:lnTo>
                <a:lnTo>
                  <a:pt x="178594" y="151805"/>
                </a:lnTo>
                <a:lnTo>
                  <a:pt x="160735" y="169664"/>
                </a:lnTo>
                <a:lnTo>
                  <a:pt x="142875" y="205383"/>
                </a:lnTo>
                <a:lnTo>
                  <a:pt x="125016" y="258961"/>
                </a:lnTo>
                <a:lnTo>
                  <a:pt x="107157" y="312539"/>
                </a:lnTo>
                <a:lnTo>
                  <a:pt x="89297" y="357188"/>
                </a:lnTo>
                <a:lnTo>
                  <a:pt x="89297" y="392906"/>
                </a:lnTo>
                <a:lnTo>
                  <a:pt x="98227" y="401836"/>
                </a:lnTo>
                <a:lnTo>
                  <a:pt x="116086" y="392906"/>
                </a:lnTo>
                <a:lnTo>
                  <a:pt x="142875" y="375047"/>
                </a:lnTo>
                <a:lnTo>
                  <a:pt x="169665" y="348258"/>
                </a:lnTo>
                <a:lnTo>
                  <a:pt x="205383" y="312539"/>
                </a:lnTo>
                <a:lnTo>
                  <a:pt x="223243" y="267891"/>
                </a:lnTo>
                <a:lnTo>
                  <a:pt x="241102" y="232172"/>
                </a:lnTo>
                <a:lnTo>
                  <a:pt x="241102" y="214313"/>
                </a:lnTo>
                <a:lnTo>
                  <a:pt x="232172" y="205383"/>
                </a:lnTo>
                <a:lnTo>
                  <a:pt x="214313" y="214313"/>
                </a:lnTo>
                <a:lnTo>
                  <a:pt x="196454" y="241102"/>
                </a:lnTo>
                <a:lnTo>
                  <a:pt x="169665" y="276821"/>
                </a:lnTo>
                <a:lnTo>
                  <a:pt x="160735" y="312539"/>
                </a:lnTo>
                <a:lnTo>
                  <a:pt x="151805" y="339328"/>
                </a:lnTo>
                <a:lnTo>
                  <a:pt x="151805" y="339328"/>
                </a:lnTo>
                <a:lnTo>
                  <a:pt x="151805" y="33932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4822031" y="4420195"/>
            <a:ext cx="26790" cy="26790"/>
          </a:xfrm>
          <a:custGeom>
            <a:avLst/>
            <a:gdLst/>
            <a:ahLst/>
            <a:cxnLst/>
            <a:rect l="0" t="0" r="0" b="0"/>
            <a:pathLst>
              <a:path w="26790" h="26790">
                <a:moveTo>
                  <a:pt x="26789" y="26789"/>
                </a:moveTo>
                <a:lnTo>
                  <a:pt x="26789" y="26789"/>
                </a:lnTo>
                <a:lnTo>
                  <a:pt x="26789" y="17859"/>
                </a:lnTo>
                <a:lnTo>
                  <a:pt x="26789" y="17859"/>
                </a:lnTo>
                <a:lnTo>
                  <a:pt x="17860" y="17859"/>
                </a:lnTo>
                <a:lnTo>
                  <a:pt x="1786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4822031" y="4375546"/>
            <a:ext cx="205384" cy="276822"/>
          </a:xfrm>
          <a:custGeom>
            <a:avLst/>
            <a:gdLst/>
            <a:ahLst/>
            <a:cxnLst/>
            <a:rect l="0" t="0" r="0" b="0"/>
            <a:pathLst>
              <a:path w="205384" h="276822">
                <a:moveTo>
                  <a:pt x="17860" y="44649"/>
                </a:moveTo>
                <a:lnTo>
                  <a:pt x="8930" y="44649"/>
                </a:lnTo>
                <a:lnTo>
                  <a:pt x="8930" y="35719"/>
                </a:lnTo>
                <a:lnTo>
                  <a:pt x="17860" y="35719"/>
                </a:lnTo>
                <a:lnTo>
                  <a:pt x="17860" y="35719"/>
                </a:lnTo>
                <a:lnTo>
                  <a:pt x="17860" y="35719"/>
                </a:lnTo>
                <a:lnTo>
                  <a:pt x="26789" y="35719"/>
                </a:lnTo>
                <a:lnTo>
                  <a:pt x="26789" y="44649"/>
                </a:lnTo>
                <a:lnTo>
                  <a:pt x="26789" y="53579"/>
                </a:lnTo>
                <a:lnTo>
                  <a:pt x="35719" y="80368"/>
                </a:lnTo>
                <a:lnTo>
                  <a:pt x="35719" y="116086"/>
                </a:lnTo>
                <a:lnTo>
                  <a:pt x="35719" y="142875"/>
                </a:lnTo>
                <a:lnTo>
                  <a:pt x="44649" y="178594"/>
                </a:lnTo>
                <a:lnTo>
                  <a:pt x="53578" y="214313"/>
                </a:lnTo>
                <a:lnTo>
                  <a:pt x="53578" y="232172"/>
                </a:lnTo>
                <a:lnTo>
                  <a:pt x="62508" y="250032"/>
                </a:lnTo>
                <a:lnTo>
                  <a:pt x="62508" y="267891"/>
                </a:lnTo>
                <a:lnTo>
                  <a:pt x="62508" y="276821"/>
                </a:lnTo>
                <a:lnTo>
                  <a:pt x="62508" y="276821"/>
                </a:lnTo>
                <a:lnTo>
                  <a:pt x="62508" y="276821"/>
                </a:lnTo>
                <a:lnTo>
                  <a:pt x="62508" y="267891"/>
                </a:lnTo>
                <a:lnTo>
                  <a:pt x="62508" y="258961"/>
                </a:lnTo>
                <a:lnTo>
                  <a:pt x="53578" y="250032"/>
                </a:lnTo>
                <a:lnTo>
                  <a:pt x="44649" y="232172"/>
                </a:lnTo>
                <a:lnTo>
                  <a:pt x="35719" y="214313"/>
                </a:lnTo>
                <a:lnTo>
                  <a:pt x="26789" y="187524"/>
                </a:lnTo>
                <a:lnTo>
                  <a:pt x="17860" y="160735"/>
                </a:lnTo>
                <a:lnTo>
                  <a:pt x="8930" y="133946"/>
                </a:lnTo>
                <a:lnTo>
                  <a:pt x="0" y="107157"/>
                </a:lnTo>
                <a:lnTo>
                  <a:pt x="0" y="98227"/>
                </a:lnTo>
                <a:lnTo>
                  <a:pt x="0" y="71438"/>
                </a:lnTo>
                <a:lnTo>
                  <a:pt x="0" y="62508"/>
                </a:lnTo>
                <a:lnTo>
                  <a:pt x="0" y="44649"/>
                </a:lnTo>
                <a:lnTo>
                  <a:pt x="17860" y="35719"/>
                </a:lnTo>
                <a:lnTo>
                  <a:pt x="35719" y="26790"/>
                </a:lnTo>
                <a:lnTo>
                  <a:pt x="62508" y="17860"/>
                </a:lnTo>
                <a:lnTo>
                  <a:pt x="98227" y="0"/>
                </a:lnTo>
                <a:lnTo>
                  <a:pt x="133946" y="0"/>
                </a:lnTo>
                <a:lnTo>
                  <a:pt x="160735" y="0"/>
                </a:lnTo>
                <a:lnTo>
                  <a:pt x="187524" y="0"/>
                </a:lnTo>
                <a:lnTo>
                  <a:pt x="196453" y="17860"/>
                </a:lnTo>
                <a:lnTo>
                  <a:pt x="205383" y="26790"/>
                </a:lnTo>
                <a:lnTo>
                  <a:pt x="205383" y="53579"/>
                </a:lnTo>
                <a:lnTo>
                  <a:pt x="187524" y="80368"/>
                </a:lnTo>
                <a:lnTo>
                  <a:pt x="178594" y="98227"/>
                </a:lnTo>
                <a:lnTo>
                  <a:pt x="151805" y="125016"/>
                </a:lnTo>
                <a:lnTo>
                  <a:pt x="133946" y="133946"/>
                </a:lnTo>
                <a:lnTo>
                  <a:pt x="107157" y="151805"/>
                </a:lnTo>
                <a:lnTo>
                  <a:pt x="98227" y="151805"/>
                </a:lnTo>
                <a:lnTo>
                  <a:pt x="89297" y="151805"/>
                </a:lnTo>
                <a:lnTo>
                  <a:pt x="80367" y="142875"/>
                </a:lnTo>
                <a:lnTo>
                  <a:pt x="80367" y="133946"/>
                </a:lnTo>
                <a:lnTo>
                  <a:pt x="80367" y="13394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5000625" y="4339828"/>
            <a:ext cx="107157" cy="205384"/>
          </a:xfrm>
          <a:custGeom>
            <a:avLst/>
            <a:gdLst/>
            <a:ahLst/>
            <a:cxnLst/>
            <a:rect l="0" t="0" r="0" b="0"/>
            <a:pathLst>
              <a:path w="107157" h="205384">
                <a:moveTo>
                  <a:pt x="26789" y="107156"/>
                </a:moveTo>
                <a:lnTo>
                  <a:pt x="26789" y="107156"/>
                </a:lnTo>
                <a:lnTo>
                  <a:pt x="26789" y="125015"/>
                </a:lnTo>
                <a:lnTo>
                  <a:pt x="17859" y="142875"/>
                </a:lnTo>
                <a:lnTo>
                  <a:pt x="17859" y="160734"/>
                </a:lnTo>
                <a:lnTo>
                  <a:pt x="8930" y="178593"/>
                </a:lnTo>
                <a:lnTo>
                  <a:pt x="0" y="196453"/>
                </a:lnTo>
                <a:lnTo>
                  <a:pt x="0" y="205383"/>
                </a:lnTo>
                <a:lnTo>
                  <a:pt x="0" y="205383"/>
                </a:lnTo>
                <a:lnTo>
                  <a:pt x="0" y="205383"/>
                </a:lnTo>
                <a:lnTo>
                  <a:pt x="8930" y="196453"/>
                </a:lnTo>
                <a:lnTo>
                  <a:pt x="17859" y="178593"/>
                </a:lnTo>
                <a:lnTo>
                  <a:pt x="17859" y="160734"/>
                </a:lnTo>
                <a:lnTo>
                  <a:pt x="26789" y="142875"/>
                </a:lnTo>
                <a:lnTo>
                  <a:pt x="35719" y="116086"/>
                </a:lnTo>
                <a:lnTo>
                  <a:pt x="44648" y="89297"/>
                </a:lnTo>
                <a:lnTo>
                  <a:pt x="53578" y="62508"/>
                </a:lnTo>
                <a:lnTo>
                  <a:pt x="62508" y="44648"/>
                </a:lnTo>
                <a:lnTo>
                  <a:pt x="80367" y="26789"/>
                </a:lnTo>
                <a:lnTo>
                  <a:pt x="89297" y="8929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5143500" y="4339828"/>
            <a:ext cx="8931" cy="8930"/>
          </a:xfrm>
          <a:custGeom>
            <a:avLst/>
            <a:gdLst/>
            <a:ahLst/>
            <a:cxnLst/>
            <a:rect l="0" t="0" r="0" b="0"/>
            <a:pathLst>
              <a:path w="8931" h="8930">
                <a:moveTo>
                  <a:pt x="0" y="0"/>
                </a:moveTo>
                <a:lnTo>
                  <a:pt x="8930" y="8929"/>
                </a:lnTo>
                <a:lnTo>
                  <a:pt x="8930" y="892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5125641" y="4402336"/>
            <a:ext cx="89298" cy="107157"/>
          </a:xfrm>
          <a:custGeom>
            <a:avLst/>
            <a:gdLst/>
            <a:ahLst/>
            <a:cxnLst/>
            <a:rect l="0" t="0" r="0" b="0"/>
            <a:pathLst>
              <a:path w="89298" h="107157">
                <a:moveTo>
                  <a:pt x="71437" y="26789"/>
                </a:moveTo>
                <a:lnTo>
                  <a:pt x="71437" y="26789"/>
                </a:lnTo>
                <a:lnTo>
                  <a:pt x="62507" y="35718"/>
                </a:lnTo>
                <a:lnTo>
                  <a:pt x="53578" y="44648"/>
                </a:lnTo>
                <a:lnTo>
                  <a:pt x="44648" y="62507"/>
                </a:lnTo>
                <a:lnTo>
                  <a:pt x="44648" y="80367"/>
                </a:lnTo>
                <a:lnTo>
                  <a:pt x="44648" y="89296"/>
                </a:lnTo>
                <a:lnTo>
                  <a:pt x="44648" y="98226"/>
                </a:lnTo>
                <a:lnTo>
                  <a:pt x="53578" y="107156"/>
                </a:lnTo>
                <a:lnTo>
                  <a:pt x="62507" y="107156"/>
                </a:lnTo>
                <a:lnTo>
                  <a:pt x="62507" y="98226"/>
                </a:lnTo>
                <a:lnTo>
                  <a:pt x="71437" y="89296"/>
                </a:lnTo>
                <a:lnTo>
                  <a:pt x="80367" y="80367"/>
                </a:lnTo>
                <a:lnTo>
                  <a:pt x="89297" y="62507"/>
                </a:lnTo>
                <a:lnTo>
                  <a:pt x="89297" y="44648"/>
                </a:lnTo>
                <a:lnTo>
                  <a:pt x="89297" y="26789"/>
                </a:lnTo>
                <a:lnTo>
                  <a:pt x="80367" y="17859"/>
                </a:lnTo>
                <a:lnTo>
                  <a:pt x="71437" y="0"/>
                </a:lnTo>
                <a:lnTo>
                  <a:pt x="53578" y="0"/>
                </a:lnTo>
                <a:lnTo>
                  <a:pt x="35718" y="0"/>
                </a:lnTo>
                <a:lnTo>
                  <a:pt x="17859" y="8929"/>
                </a:lnTo>
                <a:lnTo>
                  <a:pt x="8929" y="17859"/>
                </a:lnTo>
                <a:lnTo>
                  <a:pt x="0" y="35718"/>
                </a:lnTo>
                <a:lnTo>
                  <a:pt x="0" y="44648"/>
                </a:lnTo>
                <a:lnTo>
                  <a:pt x="8929" y="53578"/>
                </a:lnTo>
                <a:lnTo>
                  <a:pt x="26789" y="44648"/>
                </a:lnTo>
                <a:lnTo>
                  <a:pt x="26789" y="4464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5223867" y="4339828"/>
            <a:ext cx="142876" cy="339329"/>
          </a:xfrm>
          <a:custGeom>
            <a:avLst/>
            <a:gdLst/>
            <a:ahLst/>
            <a:cxnLst/>
            <a:rect l="0" t="0" r="0" b="0"/>
            <a:pathLst>
              <a:path w="142876" h="339329">
                <a:moveTo>
                  <a:pt x="142875" y="0"/>
                </a:moveTo>
                <a:lnTo>
                  <a:pt x="142875" y="8929"/>
                </a:lnTo>
                <a:lnTo>
                  <a:pt x="142875" y="8929"/>
                </a:lnTo>
                <a:lnTo>
                  <a:pt x="142875" y="17859"/>
                </a:lnTo>
                <a:lnTo>
                  <a:pt x="133946" y="26789"/>
                </a:lnTo>
                <a:lnTo>
                  <a:pt x="133946" y="44648"/>
                </a:lnTo>
                <a:lnTo>
                  <a:pt x="133946" y="71437"/>
                </a:lnTo>
                <a:lnTo>
                  <a:pt x="133946" y="98226"/>
                </a:lnTo>
                <a:lnTo>
                  <a:pt x="133946" y="133945"/>
                </a:lnTo>
                <a:lnTo>
                  <a:pt x="133946" y="169664"/>
                </a:lnTo>
                <a:lnTo>
                  <a:pt x="142875" y="214312"/>
                </a:lnTo>
                <a:lnTo>
                  <a:pt x="142875" y="258961"/>
                </a:lnTo>
                <a:lnTo>
                  <a:pt x="142875" y="294679"/>
                </a:lnTo>
                <a:lnTo>
                  <a:pt x="142875" y="321468"/>
                </a:lnTo>
                <a:lnTo>
                  <a:pt x="133946" y="339328"/>
                </a:lnTo>
                <a:lnTo>
                  <a:pt x="125016" y="339328"/>
                </a:lnTo>
                <a:lnTo>
                  <a:pt x="116086" y="330398"/>
                </a:lnTo>
                <a:lnTo>
                  <a:pt x="98227" y="303609"/>
                </a:lnTo>
                <a:lnTo>
                  <a:pt x="80367" y="276820"/>
                </a:lnTo>
                <a:lnTo>
                  <a:pt x="53578" y="241101"/>
                </a:lnTo>
                <a:lnTo>
                  <a:pt x="26789" y="205383"/>
                </a:lnTo>
                <a:lnTo>
                  <a:pt x="0" y="169664"/>
                </a:lnTo>
                <a:lnTo>
                  <a:pt x="0" y="16966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5295305" y="4188023"/>
            <a:ext cx="17860" cy="26790"/>
          </a:xfrm>
          <a:custGeom>
            <a:avLst/>
            <a:gdLst/>
            <a:ahLst/>
            <a:cxnLst/>
            <a:rect l="0" t="0" r="0" b="0"/>
            <a:pathLst>
              <a:path w="17860" h="26790">
                <a:moveTo>
                  <a:pt x="8929" y="8930"/>
                </a:moveTo>
                <a:lnTo>
                  <a:pt x="0" y="8930"/>
                </a:lnTo>
                <a:lnTo>
                  <a:pt x="0" y="893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17859" y="17859"/>
                </a:lnTo>
                <a:lnTo>
                  <a:pt x="17859" y="26789"/>
                </a:lnTo>
                <a:lnTo>
                  <a:pt x="17859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5482828" y="4393406"/>
            <a:ext cx="1" cy="26790"/>
          </a:xfrm>
          <a:custGeom>
            <a:avLst/>
            <a:gdLst/>
            <a:ahLst/>
            <a:cxnLst/>
            <a:rect l="0" t="0" r="0" b="0"/>
            <a:pathLst>
              <a:path w="1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5536406" y="4259461"/>
            <a:ext cx="160736" cy="357188"/>
          </a:xfrm>
          <a:custGeom>
            <a:avLst/>
            <a:gdLst/>
            <a:ahLst/>
            <a:cxnLst/>
            <a:rect l="0" t="0" r="0" b="0"/>
            <a:pathLst>
              <a:path w="160736" h="357188">
                <a:moveTo>
                  <a:pt x="62508" y="125015"/>
                </a:moveTo>
                <a:lnTo>
                  <a:pt x="53578" y="133945"/>
                </a:lnTo>
                <a:lnTo>
                  <a:pt x="53578" y="142875"/>
                </a:lnTo>
                <a:lnTo>
                  <a:pt x="44649" y="151804"/>
                </a:lnTo>
                <a:lnTo>
                  <a:pt x="44649" y="178593"/>
                </a:lnTo>
                <a:lnTo>
                  <a:pt x="35719" y="205382"/>
                </a:lnTo>
                <a:lnTo>
                  <a:pt x="44649" y="223242"/>
                </a:lnTo>
                <a:lnTo>
                  <a:pt x="44649" y="250031"/>
                </a:lnTo>
                <a:lnTo>
                  <a:pt x="53578" y="276820"/>
                </a:lnTo>
                <a:lnTo>
                  <a:pt x="53578" y="294679"/>
                </a:lnTo>
                <a:lnTo>
                  <a:pt x="62508" y="321468"/>
                </a:lnTo>
                <a:lnTo>
                  <a:pt x="62508" y="330398"/>
                </a:lnTo>
                <a:lnTo>
                  <a:pt x="62508" y="348257"/>
                </a:lnTo>
                <a:lnTo>
                  <a:pt x="62508" y="357187"/>
                </a:lnTo>
                <a:lnTo>
                  <a:pt x="62508" y="357187"/>
                </a:lnTo>
                <a:lnTo>
                  <a:pt x="62508" y="348257"/>
                </a:lnTo>
                <a:lnTo>
                  <a:pt x="62508" y="330398"/>
                </a:lnTo>
                <a:lnTo>
                  <a:pt x="62508" y="312539"/>
                </a:lnTo>
                <a:lnTo>
                  <a:pt x="53578" y="285750"/>
                </a:lnTo>
                <a:lnTo>
                  <a:pt x="44649" y="258960"/>
                </a:lnTo>
                <a:lnTo>
                  <a:pt x="26789" y="223242"/>
                </a:lnTo>
                <a:lnTo>
                  <a:pt x="17860" y="187523"/>
                </a:lnTo>
                <a:lnTo>
                  <a:pt x="0" y="160734"/>
                </a:lnTo>
                <a:lnTo>
                  <a:pt x="0" y="133945"/>
                </a:lnTo>
                <a:lnTo>
                  <a:pt x="0" y="107156"/>
                </a:lnTo>
                <a:lnTo>
                  <a:pt x="8930" y="80367"/>
                </a:lnTo>
                <a:lnTo>
                  <a:pt x="17860" y="62507"/>
                </a:lnTo>
                <a:lnTo>
                  <a:pt x="35719" y="44648"/>
                </a:lnTo>
                <a:lnTo>
                  <a:pt x="53578" y="26789"/>
                </a:lnTo>
                <a:lnTo>
                  <a:pt x="71438" y="17859"/>
                </a:lnTo>
                <a:lnTo>
                  <a:pt x="98227" y="0"/>
                </a:lnTo>
                <a:lnTo>
                  <a:pt x="107157" y="0"/>
                </a:lnTo>
                <a:lnTo>
                  <a:pt x="125016" y="0"/>
                </a:lnTo>
                <a:lnTo>
                  <a:pt x="142875" y="0"/>
                </a:lnTo>
                <a:lnTo>
                  <a:pt x="151805" y="8929"/>
                </a:lnTo>
                <a:lnTo>
                  <a:pt x="160735" y="17859"/>
                </a:lnTo>
                <a:lnTo>
                  <a:pt x="160735" y="26789"/>
                </a:lnTo>
                <a:lnTo>
                  <a:pt x="151805" y="44648"/>
                </a:lnTo>
                <a:lnTo>
                  <a:pt x="151805" y="62507"/>
                </a:lnTo>
                <a:lnTo>
                  <a:pt x="142875" y="80367"/>
                </a:lnTo>
                <a:lnTo>
                  <a:pt x="133946" y="89296"/>
                </a:lnTo>
                <a:lnTo>
                  <a:pt x="125016" y="89296"/>
                </a:lnTo>
                <a:lnTo>
                  <a:pt x="125016" y="89296"/>
                </a:lnTo>
                <a:lnTo>
                  <a:pt x="116086" y="89296"/>
                </a:lnTo>
                <a:lnTo>
                  <a:pt x="116086" y="8929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5697141" y="4241601"/>
            <a:ext cx="178594" cy="366118"/>
          </a:xfrm>
          <a:custGeom>
            <a:avLst/>
            <a:gdLst/>
            <a:ahLst/>
            <a:cxnLst/>
            <a:rect l="0" t="0" r="0" b="0"/>
            <a:pathLst>
              <a:path w="178594" h="366118">
                <a:moveTo>
                  <a:pt x="53578" y="26789"/>
                </a:moveTo>
                <a:lnTo>
                  <a:pt x="62507" y="26789"/>
                </a:lnTo>
                <a:lnTo>
                  <a:pt x="62507" y="26789"/>
                </a:lnTo>
                <a:lnTo>
                  <a:pt x="53578" y="26789"/>
                </a:lnTo>
                <a:lnTo>
                  <a:pt x="53578" y="35719"/>
                </a:lnTo>
                <a:lnTo>
                  <a:pt x="44648" y="53578"/>
                </a:lnTo>
                <a:lnTo>
                  <a:pt x="35718" y="71438"/>
                </a:lnTo>
                <a:lnTo>
                  <a:pt x="35718" y="89297"/>
                </a:lnTo>
                <a:lnTo>
                  <a:pt x="26789" y="107156"/>
                </a:lnTo>
                <a:lnTo>
                  <a:pt x="26789" y="125016"/>
                </a:lnTo>
                <a:lnTo>
                  <a:pt x="35718" y="125016"/>
                </a:lnTo>
                <a:lnTo>
                  <a:pt x="35718" y="133945"/>
                </a:lnTo>
                <a:lnTo>
                  <a:pt x="53578" y="125016"/>
                </a:lnTo>
                <a:lnTo>
                  <a:pt x="62507" y="116086"/>
                </a:lnTo>
                <a:lnTo>
                  <a:pt x="80367" y="98227"/>
                </a:lnTo>
                <a:lnTo>
                  <a:pt x="98226" y="71438"/>
                </a:lnTo>
                <a:lnTo>
                  <a:pt x="116086" y="44649"/>
                </a:lnTo>
                <a:lnTo>
                  <a:pt x="125015" y="26789"/>
                </a:lnTo>
                <a:lnTo>
                  <a:pt x="125015" y="8930"/>
                </a:lnTo>
                <a:lnTo>
                  <a:pt x="125015" y="0"/>
                </a:lnTo>
                <a:lnTo>
                  <a:pt x="116086" y="0"/>
                </a:lnTo>
                <a:lnTo>
                  <a:pt x="116086" y="8930"/>
                </a:lnTo>
                <a:lnTo>
                  <a:pt x="116086" y="35719"/>
                </a:lnTo>
                <a:lnTo>
                  <a:pt x="116086" y="62508"/>
                </a:lnTo>
                <a:lnTo>
                  <a:pt x="125015" y="89297"/>
                </a:lnTo>
                <a:lnTo>
                  <a:pt x="142875" y="125016"/>
                </a:lnTo>
                <a:lnTo>
                  <a:pt x="151804" y="151805"/>
                </a:lnTo>
                <a:lnTo>
                  <a:pt x="169664" y="178594"/>
                </a:lnTo>
                <a:lnTo>
                  <a:pt x="178593" y="205383"/>
                </a:lnTo>
                <a:lnTo>
                  <a:pt x="178593" y="232172"/>
                </a:lnTo>
                <a:lnTo>
                  <a:pt x="160734" y="250031"/>
                </a:lnTo>
                <a:lnTo>
                  <a:pt x="125015" y="285750"/>
                </a:lnTo>
                <a:lnTo>
                  <a:pt x="71437" y="321469"/>
                </a:lnTo>
                <a:lnTo>
                  <a:pt x="0" y="366117"/>
                </a:lnTo>
                <a:lnTo>
                  <a:pt x="0" y="36611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5464969" y="3598664"/>
            <a:ext cx="750095" cy="687587"/>
          </a:xfrm>
          <a:custGeom>
            <a:avLst/>
            <a:gdLst/>
            <a:ahLst/>
            <a:cxnLst/>
            <a:rect l="0" t="0" r="0" b="0"/>
            <a:pathLst>
              <a:path w="750095" h="687587">
                <a:moveTo>
                  <a:pt x="0" y="17859"/>
                </a:move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29"/>
                </a:lnTo>
                <a:lnTo>
                  <a:pt x="8929" y="8929"/>
                </a:lnTo>
                <a:lnTo>
                  <a:pt x="17859" y="8929"/>
                </a:lnTo>
                <a:lnTo>
                  <a:pt x="17859" y="17859"/>
                </a:lnTo>
                <a:lnTo>
                  <a:pt x="17859" y="17859"/>
                </a:lnTo>
                <a:lnTo>
                  <a:pt x="26789" y="17859"/>
                </a:lnTo>
                <a:lnTo>
                  <a:pt x="35719" y="8929"/>
                </a:lnTo>
                <a:lnTo>
                  <a:pt x="35719" y="8929"/>
                </a:lnTo>
                <a:lnTo>
                  <a:pt x="44648" y="0"/>
                </a:lnTo>
                <a:lnTo>
                  <a:pt x="44648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17859"/>
                </a:lnTo>
                <a:lnTo>
                  <a:pt x="35719" y="26789"/>
                </a:lnTo>
                <a:lnTo>
                  <a:pt x="44648" y="35718"/>
                </a:lnTo>
                <a:lnTo>
                  <a:pt x="53578" y="44648"/>
                </a:lnTo>
                <a:lnTo>
                  <a:pt x="53578" y="62507"/>
                </a:lnTo>
                <a:lnTo>
                  <a:pt x="53578" y="80367"/>
                </a:lnTo>
                <a:lnTo>
                  <a:pt x="62508" y="98226"/>
                </a:lnTo>
                <a:lnTo>
                  <a:pt x="71437" y="116086"/>
                </a:lnTo>
                <a:lnTo>
                  <a:pt x="71437" y="133945"/>
                </a:lnTo>
                <a:lnTo>
                  <a:pt x="80367" y="160734"/>
                </a:lnTo>
                <a:lnTo>
                  <a:pt x="89297" y="178593"/>
                </a:lnTo>
                <a:lnTo>
                  <a:pt x="107156" y="205382"/>
                </a:lnTo>
                <a:lnTo>
                  <a:pt x="116086" y="232172"/>
                </a:lnTo>
                <a:lnTo>
                  <a:pt x="125015" y="258961"/>
                </a:lnTo>
                <a:lnTo>
                  <a:pt x="142875" y="276820"/>
                </a:lnTo>
                <a:lnTo>
                  <a:pt x="160734" y="303609"/>
                </a:lnTo>
                <a:lnTo>
                  <a:pt x="178594" y="321468"/>
                </a:lnTo>
                <a:lnTo>
                  <a:pt x="196453" y="348257"/>
                </a:lnTo>
                <a:lnTo>
                  <a:pt x="214312" y="366117"/>
                </a:lnTo>
                <a:lnTo>
                  <a:pt x="232172" y="383976"/>
                </a:lnTo>
                <a:lnTo>
                  <a:pt x="250031" y="401836"/>
                </a:lnTo>
                <a:lnTo>
                  <a:pt x="276820" y="419695"/>
                </a:lnTo>
                <a:lnTo>
                  <a:pt x="294679" y="446484"/>
                </a:lnTo>
                <a:lnTo>
                  <a:pt x="321469" y="464343"/>
                </a:lnTo>
                <a:lnTo>
                  <a:pt x="339328" y="482203"/>
                </a:lnTo>
                <a:lnTo>
                  <a:pt x="357187" y="500062"/>
                </a:lnTo>
                <a:lnTo>
                  <a:pt x="375047" y="517922"/>
                </a:lnTo>
                <a:lnTo>
                  <a:pt x="401836" y="535781"/>
                </a:lnTo>
                <a:lnTo>
                  <a:pt x="410765" y="553640"/>
                </a:lnTo>
                <a:lnTo>
                  <a:pt x="428625" y="571500"/>
                </a:lnTo>
                <a:lnTo>
                  <a:pt x="455414" y="580429"/>
                </a:lnTo>
                <a:lnTo>
                  <a:pt x="482203" y="589359"/>
                </a:lnTo>
                <a:lnTo>
                  <a:pt x="500062" y="598289"/>
                </a:lnTo>
                <a:lnTo>
                  <a:pt x="517922" y="607218"/>
                </a:lnTo>
                <a:lnTo>
                  <a:pt x="544711" y="616148"/>
                </a:lnTo>
                <a:lnTo>
                  <a:pt x="562570" y="634007"/>
                </a:lnTo>
                <a:lnTo>
                  <a:pt x="580429" y="642937"/>
                </a:lnTo>
                <a:lnTo>
                  <a:pt x="598289" y="651867"/>
                </a:lnTo>
                <a:lnTo>
                  <a:pt x="616148" y="660797"/>
                </a:lnTo>
                <a:lnTo>
                  <a:pt x="634008" y="669726"/>
                </a:lnTo>
                <a:lnTo>
                  <a:pt x="651867" y="678656"/>
                </a:lnTo>
                <a:lnTo>
                  <a:pt x="660797" y="678656"/>
                </a:lnTo>
                <a:lnTo>
                  <a:pt x="678656" y="678656"/>
                </a:lnTo>
                <a:lnTo>
                  <a:pt x="687586" y="678656"/>
                </a:lnTo>
                <a:lnTo>
                  <a:pt x="696515" y="669726"/>
                </a:lnTo>
                <a:lnTo>
                  <a:pt x="705445" y="669726"/>
                </a:lnTo>
                <a:lnTo>
                  <a:pt x="714375" y="660797"/>
                </a:lnTo>
                <a:lnTo>
                  <a:pt x="723304" y="660797"/>
                </a:lnTo>
                <a:lnTo>
                  <a:pt x="732234" y="660797"/>
                </a:lnTo>
                <a:lnTo>
                  <a:pt x="741164" y="669726"/>
                </a:lnTo>
                <a:lnTo>
                  <a:pt x="741164" y="669726"/>
                </a:lnTo>
                <a:lnTo>
                  <a:pt x="750094" y="669726"/>
                </a:lnTo>
                <a:lnTo>
                  <a:pt x="750094" y="669726"/>
                </a:lnTo>
                <a:lnTo>
                  <a:pt x="750094" y="669726"/>
                </a:lnTo>
                <a:lnTo>
                  <a:pt x="750094" y="669726"/>
                </a:lnTo>
                <a:lnTo>
                  <a:pt x="750094" y="678656"/>
                </a:lnTo>
                <a:lnTo>
                  <a:pt x="741164" y="678656"/>
                </a:lnTo>
                <a:lnTo>
                  <a:pt x="732234" y="678656"/>
                </a:lnTo>
                <a:lnTo>
                  <a:pt x="723304" y="687586"/>
                </a:lnTo>
                <a:lnTo>
                  <a:pt x="705445" y="687586"/>
                </a:lnTo>
                <a:lnTo>
                  <a:pt x="687586" y="687586"/>
                </a:lnTo>
                <a:lnTo>
                  <a:pt x="687586" y="68758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5688211" y="3821906"/>
            <a:ext cx="98228" cy="125016"/>
          </a:xfrm>
          <a:custGeom>
            <a:avLst/>
            <a:gdLst/>
            <a:ahLst/>
            <a:cxnLst/>
            <a:rect l="0" t="0" r="0" b="0"/>
            <a:pathLst>
              <a:path w="98228" h="12501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8930" y="35719"/>
                </a:lnTo>
                <a:lnTo>
                  <a:pt x="8930" y="44648"/>
                </a:lnTo>
                <a:lnTo>
                  <a:pt x="8930" y="62508"/>
                </a:lnTo>
                <a:lnTo>
                  <a:pt x="17859" y="80367"/>
                </a:lnTo>
                <a:lnTo>
                  <a:pt x="17859" y="98226"/>
                </a:lnTo>
                <a:lnTo>
                  <a:pt x="17859" y="116086"/>
                </a:lnTo>
                <a:lnTo>
                  <a:pt x="17859" y="125015"/>
                </a:lnTo>
                <a:lnTo>
                  <a:pt x="26789" y="125015"/>
                </a:lnTo>
                <a:lnTo>
                  <a:pt x="26789" y="125015"/>
                </a:lnTo>
                <a:lnTo>
                  <a:pt x="26789" y="125015"/>
                </a:lnTo>
                <a:lnTo>
                  <a:pt x="26789" y="116086"/>
                </a:lnTo>
                <a:lnTo>
                  <a:pt x="26789" y="107156"/>
                </a:lnTo>
                <a:lnTo>
                  <a:pt x="26789" y="98226"/>
                </a:lnTo>
                <a:lnTo>
                  <a:pt x="35719" y="89297"/>
                </a:lnTo>
                <a:lnTo>
                  <a:pt x="35719" y="80367"/>
                </a:lnTo>
                <a:lnTo>
                  <a:pt x="44648" y="80367"/>
                </a:lnTo>
                <a:lnTo>
                  <a:pt x="53578" y="71437"/>
                </a:lnTo>
                <a:lnTo>
                  <a:pt x="71437" y="71437"/>
                </a:lnTo>
                <a:lnTo>
                  <a:pt x="80367" y="71437"/>
                </a:lnTo>
                <a:lnTo>
                  <a:pt x="89297" y="80367"/>
                </a:lnTo>
                <a:lnTo>
                  <a:pt x="98227" y="80367"/>
                </a:lnTo>
                <a:lnTo>
                  <a:pt x="98227" y="89297"/>
                </a:lnTo>
                <a:lnTo>
                  <a:pt x="98227" y="89297"/>
                </a:lnTo>
                <a:lnTo>
                  <a:pt x="98227" y="8929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5777508" y="3857625"/>
            <a:ext cx="116087" cy="35719"/>
          </a:xfrm>
          <a:custGeom>
            <a:avLst/>
            <a:gdLst/>
            <a:ahLst/>
            <a:cxnLst/>
            <a:rect l="0" t="0" r="0" b="0"/>
            <a:pathLst>
              <a:path w="116087" h="35719">
                <a:moveTo>
                  <a:pt x="0" y="35718"/>
                </a:moveTo>
                <a:lnTo>
                  <a:pt x="0" y="35718"/>
                </a:lnTo>
                <a:lnTo>
                  <a:pt x="8930" y="26789"/>
                </a:lnTo>
                <a:lnTo>
                  <a:pt x="26789" y="35718"/>
                </a:lnTo>
                <a:lnTo>
                  <a:pt x="44648" y="35718"/>
                </a:lnTo>
                <a:lnTo>
                  <a:pt x="62508" y="35718"/>
                </a:lnTo>
                <a:lnTo>
                  <a:pt x="80367" y="35718"/>
                </a:lnTo>
                <a:lnTo>
                  <a:pt x="98226" y="26789"/>
                </a:lnTo>
                <a:lnTo>
                  <a:pt x="107156" y="17859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5715000" y="3714750"/>
            <a:ext cx="17860" cy="17860"/>
          </a:xfrm>
          <a:custGeom>
            <a:avLst/>
            <a:gdLst/>
            <a:ahLst/>
            <a:cxnLst/>
            <a:rect l="0" t="0" r="0" b="0"/>
            <a:pathLst>
              <a:path w="17860" h="17860">
                <a:moveTo>
                  <a:pt x="17859" y="17859"/>
                </a:moveTo>
                <a:lnTo>
                  <a:pt x="17859" y="8929"/>
                </a:lnTo>
                <a:lnTo>
                  <a:pt x="893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8929"/>
                </a:lnTo>
                <a:lnTo>
                  <a:pt x="17859" y="892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5848945" y="3750468"/>
            <a:ext cx="8931" cy="98228"/>
          </a:xfrm>
          <a:custGeom>
            <a:avLst/>
            <a:gdLst/>
            <a:ahLst/>
            <a:cxnLst/>
            <a:rect l="0" t="0" r="0" b="0"/>
            <a:pathLst>
              <a:path w="8931" h="98228">
                <a:moveTo>
                  <a:pt x="0" y="0"/>
                </a:moveTo>
                <a:lnTo>
                  <a:pt x="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0" y="44649"/>
                </a:lnTo>
                <a:lnTo>
                  <a:pt x="0" y="53578"/>
                </a:lnTo>
                <a:lnTo>
                  <a:pt x="0" y="71438"/>
                </a:lnTo>
                <a:lnTo>
                  <a:pt x="0" y="80368"/>
                </a:lnTo>
                <a:lnTo>
                  <a:pt x="0" y="89297"/>
                </a:lnTo>
                <a:lnTo>
                  <a:pt x="8930" y="89297"/>
                </a:lnTo>
                <a:lnTo>
                  <a:pt x="8930" y="98227"/>
                </a:lnTo>
                <a:lnTo>
                  <a:pt x="8930" y="98227"/>
                </a:lnTo>
                <a:lnTo>
                  <a:pt x="8930" y="9822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5866805" y="3750468"/>
            <a:ext cx="116087" cy="116087"/>
          </a:xfrm>
          <a:custGeom>
            <a:avLst/>
            <a:gdLst/>
            <a:ahLst/>
            <a:cxnLst/>
            <a:rect l="0" t="0" r="0" b="0"/>
            <a:pathLst>
              <a:path w="116087" h="116087">
                <a:moveTo>
                  <a:pt x="0" y="89297"/>
                </a:moveTo>
                <a:lnTo>
                  <a:pt x="0" y="71438"/>
                </a:lnTo>
                <a:lnTo>
                  <a:pt x="0" y="62508"/>
                </a:lnTo>
                <a:lnTo>
                  <a:pt x="8929" y="44649"/>
                </a:lnTo>
                <a:lnTo>
                  <a:pt x="8929" y="35719"/>
                </a:lnTo>
                <a:lnTo>
                  <a:pt x="17859" y="26789"/>
                </a:lnTo>
                <a:lnTo>
                  <a:pt x="26789" y="17860"/>
                </a:lnTo>
                <a:lnTo>
                  <a:pt x="35718" y="8930"/>
                </a:lnTo>
                <a:lnTo>
                  <a:pt x="53578" y="8930"/>
                </a:lnTo>
                <a:lnTo>
                  <a:pt x="71437" y="0"/>
                </a:lnTo>
                <a:lnTo>
                  <a:pt x="89297" y="0"/>
                </a:lnTo>
                <a:lnTo>
                  <a:pt x="98226" y="0"/>
                </a:lnTo>
                <a:lnTo>
                  <a:pt x="107156" y="8930"/>
                </a:lnTo>
                <a:lnTo>
                  <a:pt x="116086" y="17860"/>
                </a:lnTo>
                <a:lnTo>
                  <a:pt x="116086" y="35719"/>
                </a:lnTo>
                <a:lnTo>
                  <a:pt x="107156" y="53578"/>
                </a:lnTo>
                <a:lnTo>
                  <a:pt x="89297" y="80368"/>
                </a:lnTo>
                <a:lnTo>
                  <a:pt x="80367" y="98227"/>
                </a:lnTo>
                <a:lnTo>
                  <a:pt x="62508" y="116086"/>
                </a:lnTo>
                <a:lnTo>
                  <a:pt x="53578" y="116086"/>
                </a:lnTo>
                <a:lnTo>
                  <a:pt x="44648" y="107157"/>
                </a:lnTo>
                <a:lnTo>
                  <a:pt x="44648" y="10715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5661422" y="3821906"/>
            <a:ext cx="26790" cy="62509"/>
          </a:xfrm>
          <a:custGeom>
            <a:avLst/>
            <a:gdLst/>
            <a:ahLst/>
            <a:cxnLst/>
            <a:rect l="0" t="0" r="0" b="0"/>
            <a:pathLst>
              <a:path w="26790" h="62509">
                <a:moveTo>
                  <a:pt x="17859" y="8930"/>
                </a:move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17859" y="44648"/>
                </a:lnTo>
                <a:lnTo>
                  <a:pt x="17859" y="53578"/>
                </a:lnTo>
                <a:lnTo>
                  <a:pt x="17859" y="62508"/>
                </a:lnTo>
                <a:lnTo>
                  <a:pt x="26789" y="62508"/>
                </a:lnTo>
                <a:lnTo>
                  <a:pt x="26789" y="62508"/>
                </a:lnTo>
                <a:lnTo>
                  <a:pt x="26789" y="6250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5831086" y="3661171"/>
            <a:ext cx="89298" cy="223244"/>
          </a:xfrm>
          <a:custGeom>
            <a:avLst/>
            <a:gdLst/>
            <a:ahLst/>
            <a:cxnLst/>
            <a:rect l="0" t="0" r="0" b="0"/>
            <a:pathLst>
              <a:path w="89298" h="223244">
                <a:moveTo>
                  <a:pt x="8930" y="17860"/>
                </a:move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8930" y="35719"/>
                </a:lnTo>
                <a:lnTo>
                  <a:pt x="8930" y="44649"/>
                </a:lnTo>
                <a:lnTo>
                  <a:pt x="17859" y="62508"/>
                </a:lnTo>
                <a:lnTo>
                  <a:pt x="17859" y="80368"/>
                </a:lnTo>
                <a:lnTo>
                  <a:pt x="17859" y="89297"/>
                </a:lnTo>
                <a:lnTo>
                  <a:pt x="26789" y="107157"/>
                </a:lnTo>
                <a:lnTo>
                  <a:pt x="26789" y="116086"/>
                </a:lnTo>
                <a:lnTo>
                  <a:pt x="35719" y="133946"/>
                </a:lnTo>
                <a:lnTo>
                  <a:pt x="53578" y="160735"/>
                </a:lnTo>
                <a:lnTo>
                  <a:pt x="62508" y="187524"/>
                </a:lnTo>
                <a:lnTo>
                  <a:pt x="80367" y="205383"/>
                </a:lnTo>
                <a:lnTo>
                  <a:pt x="89297" y="223243"/>
                </a:lnTo>
                <a:lnTo>
                  <a:pt x="89297" y="22324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5688211" y="3714750"/>
            <a:ext cx="62509" cy="160735"/>
          </a:xfrm>
          <a:custGeom>
            <a:avLst/>
            <a:gdLst/>
            <a:ahLst/>
            <a:cxnLst/>
            <a:rect l="0" t="0" r="0" b="0"/>
            <a:pathLst>
              <a:path w="62509" h="160735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17859" y="26789"/>
                </a:lnTo>
                <a:lnTo>
                  <a:pt x="17859" y="44648"/>
                </a:lnTo>
                <a:lnTo>
                  <a:pt x="17859" y="62507"/>
                </a:lnTo>
                <a:lnTo>
                  <a:pt x="17859" y="80367"/>
                </a:lnTo>
                <a:lnTo>
                  <a:pt x="26789" y="98226"/>
                </a:lnTo>
                <a:lnTo>
                  <a:pt x="26789" y="116086"/>
                </a:lnTo>
                <a:lnTo>
                  <a:pt x="26789" y="125015"/>
                </a:lnTo>
                <a:lnTo>
                  <a:pt x="35719" y="133945"/>
                </a:lnTo>
                <a:lnTo>
                  <a:pt x="44648" y="142875"/>
                </a:lnTo>
                <a:lnTo>
                  <a:pt x="44648" y="151804"/>
                </a:lnTo>
                <a:lnTo>
                  <a:pt x="53578" y="160734"/>
                </a:lnTo>
                <a:lnTo>
                  <a:pt x="62508" y="160734"/>
                </a:lnTo>
                <a:lnTo>
                  <a:pt x="62508" y="16073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5581055" y="3643312"/>
            <a:ext cx="312540" cy="294681"/>
          </a:xfrm>
          <a:custGeom>
            <a:avLst/>
            <a:gdLst/>
            <a:ahLst/>
            <a:cxnLst/>
            <a:rect l="0" t="0" r="0" b="0"/>
            <a:pathLst>
              <a:path w="312540" h="294681">
                <a:moveTo>
                  <a:pt x="35718" y="160734"/>
                </a:moveTo>
                <a:lnTo>
                  <a:pt x="26789" y="160734"/>
                </a:lnTo>
                <a:lnTo>
                  <a:pt x="26789" y="160734"/>
                </a:lnTo>
                <a:lnTo>
                  <a:pt x="26789" y="151805"/>
                </a:lnTo>
                <a:lnTo>
                  <a:pt x="26789" y="151805"/>
                </a:lnTo>
                <a:lnTo>
                  <a:pt x="26789" y="142875"/>
                </a:lnTo>
                <a:lnTo>
                  <a:pt x="26789" y="133945"/>
                </a:lnTo>
                <a:lnTo>
                  <a:pt x="26789" y="125016"/>
                </a:lnTo>
                <a:lnTo>
                  <a:pt x="26789" y="116086"/>
                </a:lnTo>
                <a:lnTo>
                  <a:pt x="26789" y="107156"/>
                </a:lnTo>
                <a:lnTo>
                  <a:pt x="17859" y="107156"/>
                </a:lnTo>
                <a:lnTo>
                  <a:pt x="17859" y="107156"/>
                </a:lnTo>
                <a:lnTo>
                  <a:pt x="17859" y="107156"/>
                </a:lnTo>
                <a:lnTo>
                  <a:pt x="8929" y="116086"/>
                </a:lnTo>
                <a:lnTo>
                  <a:pt x="0" y="125016"/>
                </a:lnTo>
                <a:lnTo>
                  <a:pt x="0" y="142875"/>
                </a:lnTo>
                <a:lnTo>
                  <a:pt x="0" y="169664"/>
                </a:lnTo>
                <a:lnTo>
                  <a:pt x="0" y="187524"/>
                </a:lnTo>
                <a:lnTo>
                  <a:pt x="8929" y="214313"/>
                </a:lnTo>
                <a:lnTo>
                  <a:pt x="8929" y="223242"/>
                </a:lnTo>
                <a:lnTo>
                  <a:pt x="26789" y="232172"/>
                </a:lnTo>
                <a:lnTo>
                  <a:pt x="35718" y="232172"/>
                </a:lnTo>
                <a:lnTo>
                  <a:pt x="53578" y="214313"/>
                </a:lnTo>
                <a:lnTo>
                  <a:pt x="71437" y="196453"/>
                </a:lnTo>
                <a:lnTo>
                  <a:pt x="80367" y="169664"/>
                </a:lnTo>
                <a:lnTo>
                  <a:pt x="98226" y="133945"/>
                </a:lnTo>
                <a:lnTo>
                  <a:pt x="107156" y="98227"/>
                </a:lnTo>
                <a:lnTo>
                  <a:pt x="107156" y="62508"/>
                </a:lnTo>
                <a:lnTo>
                  <a:pt x="98226" y="35719"/>
                </a:lnTo>
                <a:lnTo>
                  <a:pt x="89297" y="8930"/>
                </a:lnTo>
                <a:lnTo>
                  <a:pt x="80367" y="0"/>
                </a:lnTo>
                <a:lnTo>
                  <a:pt x="62508" y="8930"/>
                </a:lnTo>
                <a:lnTo>
                  <a:pt x="53578" y="26789"/>
                </a:lnTo>
                <a:lnTo>
                  <a:pt x="44648" y="62508"/>
                </a:lnTo>
                <a:lnTo>
                  <a:pt x="35718" y="107156"/>
                </a:lnTo>
                <a:lnTo>
                  <a:pt x="35718" y="151805"/>
                </a:lnTo>
                <a:lnTo>
                  <a:pt x="35718" y="196453"/>
                </a:lnTo>
                <a:lnTo>
                  <a:pt x="44648" y="232172"/>
                </a:lnTo>
                <a:lnTo>
                  <a:pt x="62508" y="258961"/>
                </a:lnTo>
                <a:lnTo>
                  <a:pt x="71437" y="267891"/>
                </a:lnTo>
                <a:lnTo>
                  <a:pt x="89297" y="267891"/>
                </a:lnTo>
                <a:lnTo>
                  <a:pt x="107156" y="241102"/>
                </a:lnTo>
                <a:lnTo>
                  <a:pt x="125015" y="214313"/>
                </a:lnTo>
                <a:lnTo>
                  <a:pt x="133945" y="169664"/>
                </a:lnTo>
                <a:lnTo>
                  <a:pt x="142875" y="125016"/>
                </a:lnTo>
                <a:lnTo>
                  <a:pt x="151804" y="89297"/>
                </a:lnTo>
                <a:lnTo>
                  <a:pt x="151804" y="53578"/>
                </a:lnTo>
                <a:lnTo>
                  <a:pt x="142875" y="26789"/>
                </a:lnTo>
                <a:lnTo>
                  <a:pt x="133945" y="17859"/>
                </a:lnTo>
                <a:lnTo>
                  <a:pt x="133945" y="26789"/>
                </a:lnTo>
                <a:lnTo>
                  <a:pt x="125015" y="44649"/>
                </a:lnTo>
                <a:lnTo>
                  <a:pt x="125015" y="80367"/>
                </a:lnTo>
                <a:lnTo>
                  <a:pt x="116086" y="125016"/>
                </a:lnTo>
                <a:lnTo>
                  <a:pt x="116086" y="169664"/>
                </a:lnTo>
                <a:lnTo>
                  <a:pt x="125015" y="214313"/>
                </a:lnTo>
                <a:lnTo>
                  <a:pt x="133945" y="241102"/>
                </a:lnTo>
                <a:lnTo>
                  <a:pt x="142875" y="267891"/>
                </a:lnTo>
                <a:lnTo>
                  <a:pt x="151804" y="267891"/>
                </a:lnTo>
                <a:lnTo>
                  <a:pt x="160734" y="258961"/>
                </a:lnTo>
                <a:lnTo>
                  <a:pt x="178593" y="241102"/>
                </a:lnTo>
                <a:lnTo>
                  <a:pt x="187523" y="205383"/>
                </a:lnTo>
                <a:lnTo>
                  <a:pt x="205383" y="169664"/>
                </a:lnTo>
                <a:lnTo>
                  <a:pt x="205383" y="116086"/>
                </a:lnTo>
                <a:lnTo>
                  <a:pt x="205383" y="71438"/>
                </a:lnTo>
                <a:lnTo>
                  <a:pt x="196453" y="26789"/>
                </a:lnTo>
                <a:lnTo>
                  <a:pt x="187523" y="8930"/>
                </a:lnTo>
                <a:lnTo>
                  <a:pt x="178593" y="0"/>
                </a:lnTo>
                <a:lnTo>
                  <a:pt x="169664" y="8930"/>
                </a:lnTo>
                <a:lnTo>
                  <a:pt x="169664" y="44649"/>
                </a:lnTo>
                <a:lnTo>
                  <a:pt x="160734" y="80367"/>
                </a:lnTo>
                <a:lnTo>
                  <a:pt x="160734" y="125016"/>
                </a:lnTo>
                <a:lnTo>
                  <a:pt x="160734" y="169664"/>
                </a:lnTo>
                <a:lnTo>
                  <a:pt x="169664" y="214313"/>
                </a:lnTo>
                <a:lnTo>
                  <a:pt x="169664" y="241102"/>
                </a:lnTo>
                <a:lnTo>
                  <a:pt x="178593" y="258961"/>
                </a:lnTo>
                <a:lnTo>
                  <a:pt x="187523" y="267891"/>
                </a:lnTo>
                <a:lnTo>
                  <a:pt x="196453" y="250031"/>
                </a:lnTo>
                <a:lnTo>
                  <a:pt x="205383" y="232172"/>
                </a:lnTo>
                <a:lnTo>
                  <a:pt x="214312" y="196453"/>
                </a:lnTo>
                <a:lnTo>
                  <a:pt x="214312" y="151805"/>
                </a:lnTo>
                <a:lnTo>
                  <a:pt x="223242" y="98227"/>
                </a:lnTo>
                <a:lnTo>
                  <a:pt x="223242" y="53578"/>
                </a:lnTo>
                <a:lnTo>
                  <a:pt x="223242" y="26789"/>
                </a:lnTo>
                <a:lnTo>
                  <a:pt x="223242" y="17859"/>
                </a:lnTo>
                <a:lnTo>
                  <a:pt x="223242" y="26789"/>
                </a:lnTo>
                <a:lnTo>
                  <a:pt x="223242" y="62508"/>
                </a:lnTo>
                <a:lnTo>
                  <a:pt x="223242" y="107156"/>
                </a:lnTo>
                <a:lnTo>
                  <a:pt x="223242" y="160734"/>
                </a:lnTo>
                <a:lnTo>
                  <a:pt x="223242" y="205383"/>
                </a:lnTo>
                <a:lnTo>
                  <a:pt x="223242" y="250031"/>
                </a:lnTo>
                <a:lnTo>
                  <a:pt x="232172" y="276820"/>
                </a:lnTo>
                <a:lnTo>
                  <a:pt x="241101" y="294680"/>
                </a:lnTo>
                <a:lnTo>
                  <a:pt x="250031" y="294680"/>
                </a:lnTo>
                <a:lnTo>
                  <a:pt x="250031" y="276820"/>
                </a:lnTo>
                <a:lnTo>
                  <a:pt x="258961" y="241102"/>
                </a:lnTo>
                <a:lnTo>
                  <a:pt x="267890" y="196453"/>
                </a:lnTo>
                <a:lnTo>
                  <a:pt x="267890" y="142875"/>
                </a:lnTo>
                <a:lnTo>
                  <a:pt x="276820" y="89297"/>
                </a:lnTo>
                <a:lnTo>
                  <a:pt x="276820" y="44649"/>
                </a:lnTo>
                <a:lnTo>
                  <a:pt x="276820" y="17859"/>
                </a:lnTo>
                <a:lnTo>
                  <a:pt x="276820" y="17859"/>
                </a:lnTo>
                <a:lnTo>
                  <a:pt x="276820" y="35719"/>
                </a:lnTo>
                <a:lnTo>
                  <a:pt x="276820" y="71438"/>
                </a:lnTo>
                <a:lnTo>
                  <a:pt x="276820" y="116086"/>
                </a:lnTo>
                <a:lnTo>
                  <a:pt x="276820" y="160734"/>
                </a:lnTo>
                <a:lnTo>
                  <a:pt x="267890" y="196453"/>
                </a:lnTo>
                <a:lnTo>
                  <a:pt x="267890" y="232172"/>
                </a:lnTo>
                <a:lnTo>
                  <a:pt x="267890" y="241102"/>
                </a:lnTo>
                <a:lnTo>
                  <a:pt x="258961" y="241102"/>
                </a:lnTo>
                <a:lnTo>
                  <a:pt x="258961" y="232172"/>
                </a:lnTo>
                <a:lnTo>
                  <a:pt x="258961" y="196453"/>
                </a:lnTo>
                <a:lnTo>
                  <a:pt x="250031" y="160734"/>
                </a:lnTo>
                <a:lnTo>
                  <a:pt x="258961" y="116086"/>
                </a:lnTo>
                <a:lnTo>
                  <a:pt x="276820" y="80367"/>
                </a:lnTo>
                <a:lnTo>
                  <a:pt x="294679" y="62508"/>
                </a:lnTo>
                <a:lnTo>
                  <a:pt x="312539" y="62508"/>
                </a:lnTo>
                <a:lnTo>
                  <a:pt x="312539" y="6250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Freeform 49"/>
          <p:cNvSpPr/>
          <p:nvPr/>
        </p:nvSpPr>
        <p:spPr bwMode="auto">
          <a:xfrm>
            <a:off x="5982891" y="2973586"/>
            <a:ext cx="1017985" cy="1000126"/>
          </a:xfrm>
          <a:custGeom>
            <a:avLst/>
            <a:gdLst/>
            <a:ahLst/>
            <a:cxnLst/>
            <a:rect l="0" t="0" r="0" b="0"/>
            <a:pathLst>
              <a:path w="1017985" h="1000126">
                <a:moveTo>
                  <a:pt x="44648" y="964406"/>
                </a:moveTo>
                <a:lnTo>
                  <a:pt x="44648" y="973335"/>
                </a:lnTo>
                <a:lnTo>
                  <a:pt x="35718" y="982265"/>
                </a:lnTo>
                <a:lnTo>
                  <a:pt x="26789" y="991195"/>
                </a:lnTo>
                <a:lnTo>
                  <a:pt x="17859" y="991195"/>
                </a:lnTo>
                <a:lnTo>
                  <a:pt x="8929" y="991195"/>
                </a:lnTo>
                <a:lnTo>
                  <a:pt x="0" y="1000125"/>
                </a:lnTo>
                <a:lnTo>
                  <a:pt x="0" y="1000125"/>
                </a:lnTo>
                <a:lnTo>
                  <a:pt x="8929" y="991195"/>
                </a:lnTo>
                <a:lnTo>
                  <a:pt x="17859" y="973335"/>
                </a:lnTo>
                <a:lnTo>
                  <a:pt x="44648" y="937617"/>
                </a:lnTo>
                <a:lnTo>
                  <a:pt x="71437" y="901898"/>
                </a:lnTo>
                <a:lnTo>
                  <a:pt x="107156" y="848320"/>
                </a:lnTo>
                <a:lnTo>
                  <a:pt x="151804" y="785812"/>
                </a:lnTo>
                <a:lnTo>
                  <a:pt x="196453" y="723304"/>
                </a:lnTo>
                <a:lnTo>
                  <a:pt x="258961" y="651867"/>
                </a:lnTo>
                <a:lnTo>
                  <a:pt x="330398" y="580429"/>
                </a:lnTo>
                <a:lnTo>
                  <a:pt x="401836" y="508992"/>
                </a:lnTo>
                <a:lnTo>
                  <a:pt x="482203" y="428625"/>
                </a:lnTo>
                <a:lnTo>
                  <a:pt x="571500" y="348257"/>
                </a:lnTo>
                <a:lnTo>
                  <a:pt x="660797" y="276820"/>
                </a:lnTo>
                <a:lnTo>
                  <a:pt x="741164" y="205382"/>
                </a:lnTo>
                <a:lnTo>
                  <a:pt x="821531" y="142875"/>
                </a:lnTo>
                <a:lnTo>
                  <a:pt x="892968" y="89296"/>
                </a:lnTo>
                <a:lnTo>
                  <a:pt x="946547" y="44648"/>
                </a:lnTo>
                <a:lnTo>
                  <a:pt x="991195" y="17859"/>
                </a:lnTo>
                <a:lnTo>
                  <a:pt x="1009054" y="0"/>
                </a:lnTo>
                <a:lnTo>
                  <a:pt x="1017984" y="0"/>
                </a:lnTo>
                <a:lnTo>
                  <a:pt x="1009054" y="0"/>
                </a:lnTo>
                <a:lnTo>
                  <a:pt x="991195" y="8929"/>
                </a:lnTo>
                <a:lnTo>
                  <a:pt x="973336" y="26789"/>
                </a:lnTo>
                <a:lnTo>
                  <a:pt x="964406" y="35718"/>
                </a:lnTo>
                <a:lnTo>
                  <a:pt x="946547" y="53578"/>
                </a:lnTo>
                <a:lnTo>
                  <a:pt x="937617" y="62507"/>
                </a:lnTo>
                <a:lnTo>
                  <a:pt x="937617" y="6250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6956227" y="2589609"/>
            <a:ext cx="285751" cy="312540"/>
          </a:xfrm>
          <a:custGeom>
            <a:avLst/>
            <a:gdLst/>
            <a:ahLst/>
            <a:cxnLst/>
            <a:rect l="0" t="0" r="0" b="0"/>
            <a:pathLst>
              <a:path w="285751" h="312540">
                <a:moveTo>
                  <a:pt x="142875" y="8930"/>
                </a:moveTo>
                <a:lnTo>
                  <a:pt x="142875" y="8930"/>
                </a:lnTo>
                <a:lnTo>
                  <a:pt x="142875" y="0"/>
                </a:lnTo>
                <a:lnTo>
                  <a:pt x="133945" y="0"/>
                </a:lnTo>
                <a:lnTo>
                  <a:pt x="125015" y="0"/>
                </a:lnTo>
                <a:lnTo>
                  <a:pt x="116086" y="0"/>
                </a:lnTo>
                <a:lnTo>
                  <a:pt x="107156" y="0"/>
                </a:lnTo>
                <a:lnTo>
                  <a:pt x="89296" y="8930"/>
                </a:lnTo>
                <a:lnTo>
                  <a:pt x="71437" y="17860"/>
                </a:lnTo>
                <a:lnTo>
                  <a:pt x="53578" y="35719"/>
                </a:lnTo>
                <a:lnTo>
                  <a:pt x="35718" y="62508"/>
                </a:lnTo>
                <a:lnTo>
                  <a:pt x="17859" y="89297"/>
                </a:lnTo>
                <a:lnTo>
                  <a:pt x="8929" y="125016"/>
                </a:lnTo>
                <a:lnTo>
                  <a:pt x="0" y="151805"/>
                </a:lnTo>
                <a:lnTo>
                  <a:pt x="0" y="169664"/>
                </a:lnTo>
                <a:lnTo>
                  <a:pt x="8929" y="178594"/>
                </a:lnTo>
                <a:lnTo>
                  <a:pt x="35718" y="187524"/>
                </a:lnTo>
                <a:lnTo>
                  <a:pt x="62507" y="187524"/>
                </a:lnTo>
                <a:lnTo>
                  <a:pt x="98226" y="178594"/>
                </a:lnTo>
                <a:lnTo>
                  <a:pt x="142875" y="169664"/>
                </a:lnTo>
                <a:lnTo>
                  <a:pt x="178593" y="169664"/>
                </a:lnTo>
                <a:lnTo>
                  <a:pt x="214312" y="178594"/>
                </a:lnTo>
                <a:lnTo>
                  <a:pt x="250031" y="187524"/>
                </a:lnTo>
                <a:lnTo>
                  <a:pt x="276820" y="205383"/>
                </a:lnTo>
                <a:lnTo>
                  <a:pt x="285750" y="223242"/>
                </a:lnTo>
                <a:lnTo>
                  <a:pt x="285750" y="250031"/>
                </a:lnTo>
                <a:lnTo>
                  <a:pt x="276820" y="276820"/>
                </a:lnTo>
                <a:lnTo>
                  <a:pt x="258961" y="285750"/>
                </a:lnTo>
                <a:lnTo>
                  <a:pt x="232171" y="303609"/>
                </a:lnTo>
                <a:lnTo>
                  <a:pt x="205382" y="303609"/>
                </a:lnTo>
                <a:lnTo>
                  <a:pt x="178593" y="312539"/>
                </a:lnTo>
                <a:lnTo>
                  <a:pt x="151804" y="303609"/>
                </a:lnTo>
                <a:lnTo>
                  <a:pt x="133945" y="303609"/>
                </a:lnTo>
                <a:lnTo>
                  <a:pt x="125015" y="303609"/>
                </a:lnTo>
                <a:lnTo>
                  <a:pt x="116086" y="303609"/>
                </a:lnTo>
                <a:lnTo>
                  <a:pt x="125015" y="303609"/>
                </a:lnTo>
                <a:lnTo>
                  <a:pt x="125015" y="30360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2" name="Freeform 51"/>
          <p:cNvSpPr/>
          <p:nvPr/>
        </p:nvSpPr>
        <p:spPr bwMode="auto">
          <a:xfrm>
            <a:off x="7268766" y="2500313"/>
            <a:ext cx="276821" cy="375047"/>
          </a:xfrm>
          <a:custGeom>
            <a:avLst/>
            <a:gdLst/>
            <a:ahLst/>
            <a:cxnLst/>
            <a:rect l="0" t="0" r="0" b="0"/>
            <a:pathLst>
              <a:path w="276821" h="375047">
                <a:moveTo>
                  <a:pt x="35718" y="276820"/>
                </a:moveTo>
                <a:lnTo>
                  <a:pt x="26789" y="285750"/>
                </a:lnTo>
                <a:lnTo>
                  <a:pt x="26789" y="294679"/>
                </a:lnTo>
                <a:lnTo>
                  <a:pt x="26789" y="312538"/>
                </a:lnTo>
                <a:lnTo>
                  <a:pt x="26789" y="330398"/>
                </a:lnTo>
                <a:lnTo>
                  <a:pt x="26789" y="348257"/>
                </a:lnTo>
                <a:lnTo>
                  <a:pt x="26789" y="357187"/>
                </a:lnTo>
                <a:lnTo>
                  <a:pt x="26789" y="366116"/>
                </a:lnTo>
                <a:lnTo>
                  <a:pt x="26789" y="366116"/>
                </a:lnTo>
                <a:lnTo>
                  <a:pt x="35718" y="366116"/>
                </a:lnTo>
                <a:lnTo>
                  <a:pt x="35718" y="348257"/>
                </a:lnTo>
                <a:lnTo>
                  <a:pt x="35718" y="339327"/>
                </a:lnTo>
                <a:lnTo>
                  <a:pt x="35718" y="321468"/>
                </a:lnTo>
                <a:lnTo>
                  <a:pt x="26789" y="294679"/>
                </a:lnTo>
                <a:lnTo>
                  <a:pt x="26789" y="276820"/>
                </a:lnTo>
                <a:lnTo>
                  <a:pt x="17859" y="258960"/>
                </a:lnTo>
                <a:lnTo>
                  <a:pt x="8929" y="258960"/>
                </a:lnTo>
                <a:lnTo>
                  <a:pt x="0" y="258960"/>
                </a:lnTo>
                <a:lnTo>
                  <a:pt x="0" y="276820"/>
                </a:lnTo>
                <a:lnTo>
                  <a:pt x="0" y="294679"/>
                </a:lnTo>
                <a:lnTo>
                  <a:pt x="0" y="321468"/>
                </a:lnTo>
                <a:lnTo>
                  <a:pt x="8929" y="339327"/>
                </a:lnTo>
                <a:lnTo>
                  <a:pt x="17859" y="357187"/>
                </a:lnTo>
                <a:lnTo>
                  <a:pt x="26789" y="366116"/>
                </a:lnTo>
                <a:lnTo>
                  <a:pt x="44648" y="375046"/>
                </a:lnTo>
                <a:lnTo>
                  <a:pt x="62507" y="375046"/>
                </a:lnTo>
                <a:lnTo>
                  <a:pt x="80367" y="366116"/>
                </a:lnTo>
                <a:lnTo>
                  <a:pt x="107156" y="357187"/>
                </a:lnTo>
                <a:lnTo>
                  <a:pt x="125015" y="339327"/>
                </a:lnTo>
                <a:lnTo>
                  <a:pt x="151804" y="312538"/>
                </a:lnTo>
                <a:lnTo>
                  <a:pt x="160734" y="276820"/>
                </a:lnTo>
                <a:lnTo>
                  <a:pt x="178593" y="232171"/>
                </a:lnTo>
                <a:lnTo>
                  <a:pt x="178593" y="187523"/>
                </a:lnTo>
                <a:lnTo>
                  <a:pt x="187523" y="142875"/>
                </a:lnTo>
                <a:lnTo>
                  <a:pt x="178593" y="98226"/>
                </a:lnTo>
                <a:lnTo>
                  <a:pt x="178593" y="62507"/>
                </a:lnTo>
                <a:lnTo>
                  <a:pt x="169664" y="26789"/>
                </a:lnTo>
                <a:lnTo>
                  <a:pt x="169664" y="8929"/>
                </a:lnTo>
                <a:lnTo>
                  <a:pt x="160734" y="0"/>
                </a:lnTo>
                <a:lnTo>
                  <a:pt x="160734" y="0"/>
                </a:lnTo>
                <a:lnTo>
                  <a:pt x="151804" y="8929"/>
                </a:lnTo>
                <a:lnTo>
                  <a:pt x="142875" y="35718"/>
                </a:lnTo>
                <a:lnTo>
                  <a:pt x="133945" y="62507"/>
                </a:lnTo>
                <a:lnTo>
                  <a:pt x="125015" y="98226"/>
                </a:lnTo>
                <a:lnTo>
                  <a:pt x="125015" y="142875"/>
                </a:lnTo>
                <a:lnTo>
                  <a:pt x="116086" y="187523"/>
                </a:lnTo>
                <a:lnTo>
                  <a:pt x="125015" y="223242"/>
                </a:lnTo>
                <a:lnTo>
                  <a:pt x="133945" y="258960"/>
                </a:lnTo>
                <a:lnTo>
                  <a:pt x="142875" y="285750"/>
                </a:lnTo>
                <a:lnTo>
                  <a:pt x="169664" y="294679"/>
                </a:lnTo>
                <a:lnTo>
                  <a:pt x="196453" y="303608"/>
                </a:lnTo>
                <a:lnTo>
                  <a:pt x="223242" y="303608"/>
                </a:lnTo>
                <a:lnTo>
                  <a:pt x="258961" y="285750"/>
                </a:lnTo>
                <a:lnTo>
                  <a:pt x="276820" y="267890"/>
                </a:lnTo>
                <a:lnTo>
                  <a:pt x="276820" y="26789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3" name="Freeform 52"/>
          <p:cNvSpPr/>
          <p:nvPr/>
        </p:nvSpPr>
        <p:spPr bwMode="auto">
          <a:xfrm>
            <a:off x="7527727" y="2089547"/>
            <a:ext cx="830461" cy="651868"/>
          </a:xfrm>
          <a:custGeom>
            <a:avLst/>
            <a:gdLst/>
            <a:ahLst/>
            <a:cxnLst/>
            <a:rect l="0" t="0" r="0" b="0"/>
            <a:pathLst>
              <a:path w="830461" h="651868">
                <a:moveTo>
                  <a:pt x="17859" y="544711"/>
                </a:moveTo>
                <a:lnTo>
                  <a:pt x="17859" y="544711"/>
                </a:lnTo>
                <a:lnTo>
                  <a:pt x="26789" y="544711"/>
                </a:lnTo>
                <a:lnTo>
                  <a:pt x="26789" y="544711"/>
                </a:lnTo>
                <a:lnTo>
                  <a:pt x="35718" y="553641"/>
                </a:lnTo>
                <a:lnTo>
                  <a:pt x="44648" y="553641"/>
                </a:lnTo>
                <a:lnTo>
                  <a:pt x="44648" y="562570"/>
                </a:lnTo>
                <a:lnTo>
                  <a:pt x="53578" y="562570"/>
                </a:lnTo>
                <a:lnTo>
                  <a:pt x="53578" y="571500"/>
                </a:lnTo>
                <a:lnTo>
                  <a:pt x="53578" y="562570"/>
                </a:lnTo>
                <a:lnTo>
                  <a:pt x="53578" y="553641"/>
                </a:lnTo>
                <a:lnTo>
                  <a:pt x="53578" y="535781"/>
                </a:lnTo>
                <a:lnTo>
                  <a:pt x="53578" y="517922"/>
                </a:lnTo>
                <a:lnTo>
                  <a:pt x="53578" y="500062"/>
                </a:lnTo>
                <a:lnTo>
                  <a:pt x="53578" y="482203"/>
                </a:lnTo>
                <a:lnTo>
                  <a:pt x="53578" y="455414"/>
                </a:lnTo>
                <a:lnTo>
                  <a:pt x="53578" y="446484"/>
                </a:lnTo>
                <a:lnTo>
                  <a:pt x="44648" y="446484"/>
                </a:lnTo>
                <a:lnTo>
                  <a:pt x="44648" y="455414"/>
                </a:lnTo>
                <a:lnTo>
                  <a:pt x="26789" y="482203"/>
                </a:lnTo>
                <a:lnTo>
                  <a:pt x="17859" y="508992"/>
                </a:lnTo>
                <a:lnTo>
                  <a:pt x="8929" y="544711"/>
                </a:lnTo>
                <a:lnTo>
                  <a:pt x="0" y="580430"/>
                </a:lnTo>
                <a:lnTo>
                  <a:pt x="0" y="607219"/>
                </a:lnTo>
                <a:lnTo>
                  <a:pt x="0" y="634008"/>
                </a:lnTo>
                <a:lnTo>
                  <a:pt x="8929" y="642937"/>
                </a:lnTo>
                <a:lnTo>
                  <a:pt x="26789" y="651867"/>
                </a:lnTo>
                <a:lnTo>
                  <a:pt x="44648" y="642937"/>
                </a:lnTo>
                <a:lnTo>
                  <a:pt x="62507" y="625078"/>
                </a:lnTo>
                <a:lnTo>
                  <a:pt x="89296" y="607219"/>
                </a:lnTo>
                <a:lnTo>
                  <a:pt x="107156" y="571500"/>
                </a:lnTo>
                <a:lnTo>
                  <a:pt x="125015" y="535781"/>
                </a:lnTo>
                <a:lnTo>
                  <a:pt x="142875" y="491133"/>
                </a:lnTo>
                <a:lnTo>
                  <a:pt x="151804" y="455414"/>
                </a:lnTo>
                <a:lnTo>
                  <a:pt x="151804" y="419695"/>
                </a:lnTo>
                <a:lnTo>
                  <a:pt x="160734" y="401836"/>
                </a:lnTo>
                <a:lnTo>
                  <a:pt x="160734" y="383976"/>
                </a:lnTo>
                <a:lnTo>
                  <a:pt x="160734" y="392906"/>
                </a:lnTo>
                <a:lnTo>
                  <a:pt x="160734" y="401836"/>
                </a:lnTo>
                <a:lnTo>
                  <a:pt x="160734" y="428625"/>
                </a:lnTo>
                <a:lnTo>
                  <a:pt x="151804" y="455414"/>
                </a:lnTo>
                <a:lnTo>
                  <a:pt x="151804" y="482203"/>
                </a:lnTo>
                <a:lnTo>
                  <a:pt x="151804" y="508992"/>
                </a:lnTo>
                <a:lnTo>
                  <a:pt x="151804" y="535781"/>
                </a:lnTo>
                <a:lnTo>
                  <a:pt x="151804" y="544711"/>
                </a:lnTo>
                <a:lnTo>
                  <a:pt x="160734" y="553641"/>
                </a:lnTo>
                <a:lnTo>
                  <a:pt x="169664" y="553641"/>
                </a:lnTo>
                <a:lnTo>
                  <a:pt x="178593" y="544711"/>
                </a:lnTo>
                <a:lnTo>
                  <a:pt x="187523" y="526851"/>
                </a:lnTo>
                <a:lnTo>
                  <a:pt x="187523" y="500062"/>
                </a:lnTo>
                <a:lnTo>
                  <a:pt x="196453" y="464344"/>
                </a:lnTo>
                <a:lnTo>
                  <a:pt x="196453" y="428625"/>
                </a:lnTo>
                <a:lnTo>
                  <a:pt x="196453" y="392906"/>
                </a:lnTo>
                <a:lnTo>
                  <a:pt x="205382" y="366117"/>
                </a:lnTo>
                <a:lnTo>
                  <a:pt x="223242" y="348257"/>
                </a:lnTo>
                <a:lnTo>
                  <a:pt x="232171" y="357187"/>
                </a:lnTo>
                <a:lnTo>
                  <a:pt x="241101" y="366117"/>
                </a:lnTo>
                <a:lnTo>
                  <a:pt x="250031" y="392906"/>
                </a:lnTo>
                <a:lnTo>
                  <a:pt x="250031" y="410766"/>
                </a:lnTo>
                <a:lnTo>
                  <a:pt x="250031" y="437555"/>
                </a:lnTo>
                <a:lnTo>
                  <a:pt x="250031" y="455414"/>
                </a:lnTo>
                <a:lnTo>
                  <a:pt x="250031" y="473273"/>
                </a:lnTo>
                <a:lnTo>
                  <a:pt x="250031" y="473273"/>
                </a:lnTo>
                <a:lnTo>
                  <a:pt x="267890" y="473273"/>
                </a:lnTo>
                <a:lnTo>
                  <a:pt x="276820" y="455414"/>
                </a:lnTo>
                <a:lnTo>
                  <a:pt x="294679" y="428625"/>
                </a:lnTo>
                <a:lnTo>
                  <a:pt x="303609" y="401836"/>
                </a:lnTo>
                <a:lnTo>
                  <a:pt x="321468" y="366117"/>
                </a:lnTo>
                <a:lnTo>
                  <a:pt x="339328" y="339328"/>
                </a:lnTo>
                <a:lnTo>
                  <a:pt x="348257" y="312539"/>
                </a:lnTo>
                <a:lnTo>
                  <a:pt x="357187" y="303609"/>
                </a:lnTo>
                <a:lnTo>
                  <a:pt x="366117" y="312539"/>
                </a:lnTo>
                <a:lnTo>
                  <a:pt x="366117" y="321468"/>
                </a:lnTo>
                <a:lnTo>
                  <a:pt x="366117" y="348257"/>
                </a:lnTo>
                <a:lnTo>
                  <a:pt x="366117" y="375047"/>
                </a:lnTo>
                <a:lnTo>
                  <a:pt x="366117" y="401836"/>
                </a:lnTo>
                <a:lnTo>
                  <a:pt x="366117" y="410766"/>
                </a:lnTo>
                <a:lnTo>
                  <a:pt x="366117" y="428625"/>
                </a:lnTo>
                <a:lnTo>
                  <a:pt x="366117" y="428625"/>
                </a:lnTo>
                <a:lnTo>
                  <a:pt x="375046" y="428625"/>
                </a:lnTo>
                <a:lnTo>
                  <a:pt x="383976" y="410766"/>
                </a:lnTo>
                <a:lnTo>
                  <a:pt x="392906" y="392906"/>
                </a:lnTo>
                <a:lnTo>
                  <a:pt x="401836" y="366117"/>
                </a:lnTo>
                <a:lnTo>
                  <a:pt x="410765" y="339328"/>
                </a:lnTo>
                <a:lnTo>
                  <a:pt x="428625" y="303609"/>
                </a:lnTo>
                <a:lnTo>
                  <a:pt x="437554" y="285750"/>
                </a:lnTo>
                <a:lnTo>
                  <a:pt x="455414" y="267890"/>
                </a:lnTo>
                <a:lnTo>
                  <a:pt x="473273" y="267890"/>
                </a:lnTo>
                <a:lnTo>
                  <a:pt x="473273" y="276820"/>
                </a:lnTo>
                <a:lnTo>
                  <a:pt x="473273" y="285750"/>
                </a:lnTo>
                <a:lnTo>
                  <a:pt x="473273" y="303609"/>
                </a:lnTo>
                <a:lnTo>
                  <a:pt x="473273" y="330398"/>
                </a:lnTo>
                <a:lnTo>
                  <a:pt x="464343" y="339328"/>
                </a:lnTo>
                <a:lnTo>
                  <a:pt x="464343" y="348257"/>
                </a:lnTo>
                <a:lnTo>
                  <a:pt x="473273" y="357187"/>
                </a:lnTo>
                <a:lnTo>
                  <a:pt x="473273" y="348257"/>
                </a:lnTo>
                <a:lnTo>
                  <a:pt x="491132" y="339328"/>
                </a:lnTo>
                <a:lnTo>
                  <a:pt x="508992" y="321468"/>
                </a:lnTo>
                <a:lnTo>
                  <a:pt x="535781" y="294679"/>
                </a:lnTo>
                <a:lnTo>
                  <a:pt x="553640" y="267890"/>
                </a:lnTo>
                <a:lnTo>
                  <a:pt x="571500" y="241101"/>
                </a:lnTo>
                <a:lnTo>
                  <a:pt x="598289" y="214312"/>
                </a:lnTo>
                <a:lnTo>
                  <a:pt x="616148" y="205382"/>
                </a:lnTo>
                <a:lnTo>
                  <a:pt x="642937" y="196453"/>
                </a:lnTo>
                <a:lnTo>
                  <a:pt x="651867" y="205382"/>
                </a:lnTo>
                <a:lnTo>
                  <a:pt x="651867" y="223242"/>
                </a:lnTo>
                <a:lnTo>
                  <a:pt x="651867" y="241101"/>
                </a:lnTo>
                <a:lnTo>
                  <a:pt x="642937" y="258961"/>
                </a:lnTo>
                <a:lnTo>
                  <a:pt x="634007" y="276820"/>
                </a:lnTo>
                <a:lnTo>
                  <a:pt x="625078" y="285750"/>
                </a:lnTo>
                <a:lnTo>
                  <a:pt x="625078" y="294679"/>
                </a:lnTo>
                <a:lnTo>
                  <a:pt x="625078" y="285750"/>
                </a:lnTo>
                <a:lnTo>
                  <a:pt x="634007" y="276820"/>
                </a:lnTo>
                <a:lnTo>
                  <a:pt x="642937" y="258961"/>
                </a:lnTo>
                <a:lnTo>
                  <a:pt x="660796" y="241101"/>
                </a:lnTo>
                <a:lnTo>
                  <a:pt x="687585" y="223242"/>
                </a:lnTo>
                <a:lnTo>
                  <a:pt x="705444" y="196453"/>
                </a:lnTo>
                <a:lnTo>
                  <a:pt x="723303" y="187523"/>
                </a:lnTo>
                <a:lnTo>
                  <a:pt x="732233" y="178593"/>
                </a:lnTo>
                <a:lnTo>
                  <a:pt x="732233" y="187523"/>
                </a:lnTo>
                <a:lnTo>
                  <a:pt x="741163" y="196453"/>
                </a:lnTo>
                <a:lnTo>
                  <a:pt x="750093" y="214312"/>
                </a:lnTo>
                <a:lnTo>
                  <a:pt x="767952" y="232172"/>
                </a:lnTo>
                <a:lnTo>
                  <a:pt x="776882" y="241101"/>
                </a:lnTo>
                <a:lnTo>
                  <a:pt x="776882" y="250031"/>
                </a:lnTo>
                <a:lnTo>
                  <a:pt x="776882" y="250031"/>
                </a:lnTo>
                <a:lnTo>
                  <a:pt x="776882" y="241101"/>
                </a:lnTo>
                <a:lnTo>
                  <a:pt x="776882" y="223242"/>
                </a:lnTo>
                <a:lnTo>
                  <a:pt x="776882" y="205382"/>
                </a:lnTo>
                <a:lnTo>
                  <a:pt x="785811" y="169664"/>
                </a:lnTo>
                <a:lnTo>
                  <a:pt x="794741" y="133945"/>
                </a:lnTo>
                <a:lnTo>
                  <a:pt x="803671" y="98226"/>
                </a:lnTo>
                <a:lnTo>
                  <a:pt x="812600" y="71437"/>
                </a:lnTo>
                <a:lnTo>
                  <a:pt x="821530" y="44648"/>
                </a:lnTo>
                <a:lnTo>
                  <a:pt x="821530" y="17859"/>
                </a:lnTo>
                <a:lnTo>
                  <a:pt x="830460" y="0"/>
                </a:lnTo>
                <a:lnTo>
                  <a:pt x="83046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" name="Freeform 53"/>
          <p:cNvSpPr/>
          <p:nvPr/>
        </p:nvSpPr>
        <p:spPr bwMode="auto">
          <a:xfrm>
            <a:off x="7938492" y="2089547"/>
            <a:ext cx="26790" cy="26790"/>
          </a:xfrm>
          <a:custGeom>
            <a:avLst/>
            <a:gdLst/>
            <a:ahLst/>
            <a:cxnLst/>
            <a:rect l="0" t="0" r="0" b="0"/>
            <a:pathLst>
              <a:path w="26790" h="26790">
                <a:moveTo>
                  <a:pt x="26789" y="0"/>
                </a:moveTo>
                <a:lnTo>
                  <a:pt x="1786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5" name="Freeform 54"/>
          <p:cNvSpPr/>
          <p:nvPr/>
        </p:nvSpPr>
        <p:spPr bwMode="auto">
          <a:xfrm>
            <a:off x="7366992" y="3000375"/>
            <a:ext cx="196454" cy="178594"/>
          </a:xfrm>
          <a:custGeom>
            <a:avLst/>
            <a:gdLst/>
            <a:ahLst/>
            <a:cxnLst/>
            <a:rect l="0" t="0" r="0" b="0"/>
            <a:pathLst>
              <a:path w="196454" h="178594">
                <a:moveTo>
                  <a:pt x="26789" y="17859"/>
                </a:moveTo>
                <a:lnTo>
                  <a:pt x="26789" y="8929"/>
                </a:lnTo>
                <a:lnTo>
                  <a:pt x="26789" y="8929"/>
                </a:lnTo>
                <a:lnTo>
                  <a:pt x="26789" y="0"/>
                </a:lnTo>
                <a:lnTo>
                  <a:pt x="26789" y="0"/>
                </a:lnTo>
                <a:lnTo>
                  <a:pt x="17860" y="0"/>
                </a:lnTo>
                <a:lnTo>
                  <a:pt x="17860" y="8929"/>
                </a:lnTo>
                <a:lnTo>
                  <a:pt x="17860" y="8929"/>
                </a:lnTo>
                <a:lnTo>
                  <a:pt x="8930" y="26789"/>
                </a:lnTo>
                <a:lnTo>
                  <a:pt x="0" y="44648"/>
                </a:lnTo>
                <a:lnTo>
                  <a:pt x="0" y="62507"/>
                </a:lnTo>
                <a:lnTo>
                  <a:pt x="0" y="89296"/>
                </a:lnTo>
                <a:lnTo>
                  <a:pt x="8930" y="116086"/>
                </a:lnTo>
                <a:lnTo>
                  <a:pt x="17860" y="151804"/>
                </a:lnTo>
                <a:lnTo>
                  <a:pt x="35719" y="169664"/>
                </a:lnTo>
                <a:lnTo>
                  <a:pt x="53578" y="178593"/>
                </a:lnTo>
                <a:lnTo>
                  <a:pt x="89297" y="178593"/>
                </a:lnTo>
                <a:lnTo>
                  <a:pt x="116086" y="169664"/>
                </a:lnTo>
                <a:lnTo>
                  <a:pt x="151805" y="151804"/>
                </a:lnTo>
                <a:lnTo>
                  <a:pt x="169664" y="125015"/>
                </a:lnTo>
                <a:lnTo>
                  <a:pt x="187524" y="89296"/>
                </a:lnTo>
                <a:lnTo>
                  <a:pt x="196453" y="53578"/>
                </a:lnTo>
                <a:lnTo>
                  <a:pt x="196453" y="5357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6" name="Freeform 55"/>
          <p:cNvSpPr/>
          <p:nvPr/>
        </p:nvSpPr>
        <p:spPr bwMode="auto">
          <a:xfrm>
            <a:off x="7634883" y="3009304"/>
            <a:ext cx="35720" cy="142876"/>
          </a:xfrm>
          <a:custGeom>
            <a:avLst/>
            <a:gdLst/>
            <a:ahLst/>
            <a:cxnLst/>
            <a:rect l="0" t="0" r="0" b="0"/>
            <a:pathLst>
              <a:path w="35720" h="142876">
                <a:moveTo>
                  <a:pt x="0" y="0"/>
                </a:moveTo>
                <a:lnTo>
                  <a:pt x="0" y="17860"/>
                </a:lnTo>
                <a:lnTo>
                  <a:pt x="0" y="26789"/>
                </a:lnTo>
                <a:lnTo>
                  <a:pt x="0" y="53578"/>
                </a:lnTo>
                <a:lnTo>
                  <a:pt x="0" y="80367"/>
                </a:lnTo>
                <a:lnTo>
                  <a:pt x="8930" y="107157"/>
                </a:lnTo>
                <a:lnTo>
                  <a:pt x="8930" y="125016"/>
                </a:lnTo>
                <a:lnTo>
                  <a:pt x="17859" y="133946"/>
                </a:lnTo>
                <a:lnTo>
                  <a:pt x="17859" y="142875"/>
                </a:lnTo>
                <a:lnTo>
                  <a:pt x="26789" y="133946"/>
                </a:lnTo>
                <a:lnTo>
                  <a:pt x="26789" y="116086"/>
                </a:lnTo>
                <a:lnTo>
                  <a:pt x="35719" y="80367"/>
                </a:lnTo>
                <a:lnTo>
                  <a:pt x="35719" y="8036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7" name="Freeform 56"/>
          <p:cNvSpPr/>
          <p:nvPr/>
        </p:nvSpPr>
        <p:spPr bwMode="auto">
          <a:xfrm>
            <a:off x="7643813" y="2714625"/>
            <a:ext cx="26790" cy="26790"/>
          </a:xfrm>
          <a:custGeom>
            <a:avLst/>
            <a:gdLst/>
            <a:ahLst/>
            <a:cxnLst/>
            <a:rect l="0" t="0" r="0" b="0"/>
            <a:pathLst>
              <a:path w="26790" h="26790">
                <a:moveTo>
                  <a:pt x="26789" y="8930"/>
                </a:moveTo>
                <a:lnTo>
                  <a:pt x="17859" y="8930"/>
                </a:lnTo>
                <a:lnTo>
                  <a:pt x="17859" y="17859"/>
                </a:lnTo>
                <a:lnTo>
                  <a:pt x="8929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" name="Freeform 57"/>
          <p:cNvSpPr/>
          <p:nvPr/>
        </p:nvSpPr>
        <p:spPr bwMode="auto">
          <a:xfrm>
            <a:off x="7661672" y="2839640"/>
            <a:ext cx="223243" cy="214314"/>
          </a:xfrm>
          <a:custGeom>
            <a:avLst/>
            <a:gdLst/>
            <a:ahLst/>
            <a:cxnLst/>
            <a:rect l="0" t="0" r="0" b="0"/>
            <a:pathLst>
              <a:path w="223243" h="214314">
                <a:moveTo>
                  <a:pt x="17859" y="0"/>
                </a:moveTo>
                <a:lnTo>
                  <a:pt x="17859" y="8930"/>
                </a:lnTo>
                <a:lnTo>
                  <a:pt x="26789" y="26789"/>
                </a:lnTo>
                <a:lnTo>
                  <a:pt x="26789" y="44649"/>
                </a:lnTo>
                <a:lnTo>
                  <a:pt x="26789" y="71438"/>
                </a:lnTo>
                <a:lnTo>
                  <a:pt x="35719" y="107156"/>
                </a:lnTo>
                <a:lnTo>
                  <a:pt x="35719" y="142875"/>
                </a:lnTo>
                <a:lnTo>
                  <a:pt x="26789" y="169664"/>
                </a:lnTo>
                <a:lnTo>
                  <a:pt x="26789" y="196453"/>
                </a:lnTo>
                <a:lnTo>
                  <a:pt x="17859" y="205383"/>
                </a:lnTo>
                <a:lnTo>
                  <a:pt x="8930" y="214313"/>
                </a:lnTo>
                <a:lnTo>
                  <a:pt x="0" y="196453"/>
                </a:lnTo>
                <a:lnTo>
                  <a:pt x="0" y="178594"/>
                </a:lnTo>
                <a:lnTo>
                  <a:pt x="8930" y="151805"/>
                </a:lnTo>
                <a:lnTo>
                  <a:pt x="17859" y="125016"/>
                </a:lnTo>
                <a:lnTo>
                  <a:pt x="35719" y="89297"/>
                </a:lnTo>
                <a:lnTo>
                  <a:pt x="62508" y="53578"/>
                </a:lnTo>
                <a:lnTo>
                  <a:pt x="98226" y="35719"/>
                </a:lnTo>
                <a:lnTo>
                  <a:pt x="133945" y="8930"/>
                </a:lnTo>
                <a:lnTo>
                  <a:pt x="169664" y="0"/>
                </a:lnTo>
                <a:lnTo>
                  <a:pt x="196453" y="0"/>
                </a:lnTo>
                <a:lnTo>
                  <a:pt x="214312" y="8930"/>
                </a:lnTo>
                <a:lnTo>
                  <a:pt x="223242" y="26789"/>
                </a:lnTo>
                <a:lnTo>
                  <a:pt x="214312" y="44649"/>
                </a:lnTo>
                <a:lnTo>
                  <a:pt x="187523" y="71438"/>
                </a:lnTo>
                <a:lnTo>
                  <a:pt x="151805" y="98227"/>
                </a:lnTo>
                <a:lnTo>
                  <a:pt x="125016" y="125016"/>
                </a:lnTo>
                <a:lnTo>
                  <a:pt x="89297" y="151805"/>
                </a:lnTo>
                <a:lnTo>
                  <a:pt x="71437" y="160735"/>
                </a:lnTo>
                <a:lnTo>
                  <a:pt x="53578" y="169664"/>
                </a:lnTo>
                <a:lnTo>
                  <a:pt x="53578" y="160735"/>
                </a:lnTo>
                <a:lnTo>
                  <a:pt x="62508" y="142875"/>
                </a:lnTo>
                <a:lnTo>
                  <a:pt x="62508" y="14287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9" name="Freeform 58"/>
          <p:cNvSpPr/>
          <p:nvPr/>
        </p:nvSpPr>
        <p:spPr bwMode="auto">
          <a:xfrm>
            <a:off x="8001000" y="2598539"/>
            <a:ext cx="258961" cy="250032"/>
          </a:xfrm>
          <a:custGeom>
            <a:avLst/>
            <a:gdLst/>
            <a:ahLst/>
            <a:cxnLst/>
            <a:rect l="0" t="0" r="0" b="0"/>
            <a:pathLst>
              <a:path w="258961" h="250032">
                <a:moveTo>
                  <a:pt x="62508" y="169664"/>
                </a:moveTo>
                <a:lnTo>
                  <a:pt x="53578" y="178594"/>
                </a:lnTo>
                <a:lnTo>
                  <a:pt x="44648" y="187524"/>
                </a:lnTo>
                <a:lnTo>
                  <a:pt x="44648" y="187524"/>
                </a:lnTo>
                <a:lnTo>
                  <a:pt x="35719" y="205382"/>
                </a:lnTo>
                <a:lnTo>
                  <a:pt x="26789" y="205382"/>
                </a:lnTo>
                <a:lnTo>
                  <a:pt x="17859" y="214312"/>
                </a:lnTo>
                <a:lnTo>
                  <a:pt x="17859" y="214312"/>
                </a:lnTo>
                <a:lnTo>
                  <a:pt x="8930" y="214312"/>
                </a:lnTo>
                <a:lnTo>
                  <a:pt x="8930" y="214312"/>
                </a:lnTo>
                <a:lnTo>
                  <a:pt x="8930" y="214312"/>
                </a:lnTo>
                <a:lnTo>
                  <a:pt x="0" y="214312"/>
                </a:lnTo>
                <a:lnTo>
                  <a:pt x="0" y="205382"/>
                </a:lnTo>
                <a:lnTo>
                  <a:pt x="0" y="196453"/>
                </a:lnTo>
                <a:lnTo>
                  <a:pt x="0" y="196453"/>
                </a:lnTo>
                <a:lnTo>
                  <a:pt x="0" y="187524"/>
                </a:lnTo>
                <a:lnTo>
                  <a:pt x="0" y="187524"/>
                </a:lnTo>
                <a:lnTo>
                  <a:pt x="8930" y="187524"/>
                </a:lnTo>
                <a:lnTo>
                  <a:pt x="8930" y="187524"/>
                </a:lnTo>
                <a:lnTo>
                  <a:pt x="17859" y="187524"/>
                </a:lnTo>
                <a:lnTo>
                  <a:pt x="26789" y="205382"/>
                </a:lnTo>
                <a:lnTo>
                  <a:pt x="35719" y="214312"/>
                </a:lnTo>
                <a:lnTo>
                  <a:pt x="44648" y="232172"/>
                </a:lnTo>
                <a:lnTo>
                  <a:pt x="53578" y="241101"/>
                </a:lnTo>
                <a:lnTo>
                  <a:pt x="62508" y="250031"/>
                </a:lnTo>
                <a:lnTo>
                  <a:pt x="62508" y="250031"/>
                </a:lnTo>
                <a:lnTo>
                  <a:pt x="62508" y="250031"/>
                </a:lnTo>
                <a:lnTo>
                  <a:pt x="53578" y="241101"/>
                </a:lnTo>
                <a:lnTo>
                  <a:pt x="53578" y="241101"/>
                </a:lnTo>
                <a:lnTo>
                  <a:pt x="44648" y="223242"/>
                </a:lnTo>
                <a:lnTo>
                  <a:pt x="35719" y="214312"/>
                </a:lnTo>
                <a:lnTo>
                  <a:pt x="44648" y="187524"/>
                </a:lnTo>
                <a:lnTo>
                  <a:pt x="53578" y="160734"/>
                </a:lnTo>
                <a:lnTo>
                  <a:pt x="71438" y="133945"/>
                </a:lnTo>
                <a:lnTo>
                  <a:pt x="98227" y="107156"/>
                </a:lnTo>
                <a:lnTo>
                  <a:pt x="142875" y="71438"/>
                </a:lnTo>
                <a:lnTo>
                  <a:pt x="178594" y="44649"/>
                </a:lnTo>
                <a:lnTo>
                  <a:pt x="223241" y="26789"/>
                </a:lnTo>
                <a:lnTo>
                  <a:pt x="250030" y="8930"/>
                </a:lnTo>
                <a:lnTo>
                  <a:pt x="258960" y="0"/>
                </a:lnTo>
                <a:lnTo>
                  <a:pt x="25896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0" name="Freeform 59"/>
          <p:cNvSpPr/>
          <p:nvPr/>
        </p:nvSpPr>
        <p:spPr bwMode="auto">
          <a:xfrm>
            <a:off x="8152805" y="2491383"/>
            <a:ext cx="214312" cy="303610"/>
          </a:xfrm>
          <a:custGeom>
            <a:avLst/>
            <a:gdLst/>
            <a:ahLst/>
            <a:cxnLst/>
            <a:rect l="0" t="0" r="0" b="0"/>
            <a:pathLst>
              <a:path w="214312" h="303610">
                <a:moveTo>
                  <a:pt x="98225" y="133945"/>
                </a:moveTo>
                <a:lnTo>
                  <a:pt x="98225" y="133945"/>
                </a:lnTo>
                <a:lnTo>
                  <a:pt x="107155" y="133945"/>
                </a:lnTo>
                <a:lnTo>
                  <a:pt x="116085" y="133945"/>
                </a:lnTo>
                <a:lnTo>
                  <a:pt x="125015" y="125015"/>
                </a:lnTo>
                <a:lnTo>
                  <a:pt x="125015" y="125015"/>
                </a:lnTo>
                <a:lnTo>
                  <a:pt x="107155" y="125015"/>
                </a:lnTo>
                <a:lnTo>
                  <a:pt x="89296" y="125015"/>
                </a:lnTo>
                <a:lnTo>
                  <a:pt x="71436" y="142875"/>
                </a:lnTo>
                <a:lnTo>
                  <a:pt x="53577" y="160734"/>
                </a:lnTo>
                <a:lnTo>
                  <a:pt x="44647" y="196453"/>
                </a:lnTo>
                <a:lnTo>
                  <a:pt x="26789" y="232172"/>
                </a:lnTo>
                <a:lnTo>
                  <a:pt x="17859" y="258961"/>
                </a:lnTo>
                <a:lnTo>
                  <a:pt x="8929" y="285750"/>
                </a:lnTo>
                <a:lnTo>
                  <a:pt x="0" y="303609"/>
                </a:lnTo>
                <a:lnTo>
                  <a:pt x="8929" y="303609"/>
                </a:lnTo>
                <a:lnTo>
                  <a:pt x="17859" y="294680"/>
                </a:lnTo>
                <a:lnTo>
                  <a:pt x="35718" y="276820"/>
                </a:lnTo>
                <a:lnTo>
                  <a:pt x="53577" y="258961"/>
                </a:lnTo>
                <a:lnTo>
                  <a:pt x="80366" y="223242"/>
                </a:lnTo>
                <a:lnTo>
                  <a:pt x="89296" y="196453"/>
                </a:lnTo>
                <a:lnTo>
                  <a:pt x="107155" y="160734"/>
                </a:lnTo>
                <a:lnTo>
                  <a:pt x="125015" y="133945"/>
                </a:lnTo>
                <a:lnTo>
                  <a:pt x="125015" y="125015"/>
                </a:lnTo>
                <a:lnTo>
                  <a:pt x="133944" y="116086"/>
                </a:lnTo>
                <a:lnTo>
                  <a:pt x="125015" y="125015"/>
                </a:lnTo>
                <a:lnTo>
                  <a:pt x="116085" y="142875"/>
                </a:lnTo>
                <a:lnTo>
                  <a:pt x="125015" y="169664"/>
                </a:lnTo>
                <a:lnTo>
                  <a:pt x="116085" y="187523"/>
                </a:lnTo>
                <a:lnTo>
                  <a:pt x="125015" y="205383"/>
                </a:lnTo>
                <a:lnTo>
                  <a:pt x="125015" y="223242"/>
                </a:lnTo>
                <a:lnTo>
                  <a:pt x="125015" y="223242"/>
                </a:lnTo>
                <a:lnTo>
                  <a:pt x="133944" y="223242"/>
                </a:lnTo>
                <a:lnTo>
                  <a:pt x="133944" y="214312"/>
                </a:lnTo>
                <a:lnTo>
                  <a:pt x="133944" y="205383"/>
                </a:lnTo>
                <a:lnTo>
                  <a:pt x="133944" y="178594"/>
                </a:lnTo>
                <a:lnTo>
                  <a:pt x="125015" y="151805"/>
                </a:lnTo>
                <a:lnTo>
                  <a:pt x="133944" y="125015"/>
                </a:lnTo>
                <a:lnTo>
                  <a:pt x="133944" y="107156"/>
                </a:lnTo>
                <a:lnTo>
                  <a:pt x="142874" y="80367"/>
                </a:lnTo>
                <a:lnTo>
                  <a:pt x="160733" y="71437"/>
                </a:lnTo>
                <a:lnTo>
                  <a:pt x="160733" y="71437"/>
                </a:lnTo>
                <a:lnTo>
                  <a:pt x="169663" y="80367"/>
                </a:lnTo>
                <a:lnTo>
                  <a:pt x="169663" y="98226"/>
                </a:lnTo>
                <a:lnTo>
                  <a:pt x="160733" y="125015"/>
                </a:lnTo>
                <a:lnTo>
                  <a:pt x="160733" y="151805"/>
                </a:lnTo>
                <a:lnTo>
                  <a:pt x="160733" y="169664"/>
                </a:lnTo>
                <a:lnTo>
                  <a:pt x="151804" y="187523"/>
                </a:lnTo>
                <a:lnTo>
                  <a:pt x="151804" y="196453"/>
                </a:lnTo>
                <a:lnTo>
                  <a:pt x="151804" y="187523"/>
                </a:lnTo>
                <a:lnTo>
                  <a:pt x="151804" y="178594"/>
                </a:lnTo>
                <a:lnTo>
                  <a:pt x="151804" y="160734"/>
                </a:lnTo>
                <a:lnTo>
                  <a:pt x="151804" y="133945"/>
                </a:lnTo>
                <a:lnTo>
                  <a:pt x="160733" y="107156"/>
                </a:lnTo>
                <a:lnTo>
                  <a:pt x="160733" y="71437"/>
                </a:lnTo>
                <a:lnTo>
                  <a:pt x="169663" y="44648"/>
                </a:lnTo>
                <a:lnTo>
                  <a:pt x="187522" y="17859"/>
                </a:lnTo>
                <a:lnTo>
                  <a:pt x="205382" y="0"/>
                </a:lnTo>
                <a:lnTo>
                  <a:pt x="214311" y="0"/>
                </a:lnTo>
                <a:lnTo>
                  <a:pt x="214311" y="0"/>
                </a:lnTo>
                <a:lnTo>
                  <a:pt x="214311" y="8930"/>
                </a:lnTo>
                <a:lnTo>
                  <a:pt x="214311" y="26789"/>
                </a:lnTo>
                <a:lnTo>
                  <a:pt x="214311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" name="Freeform 60"/>
          <p:cNvSpPr/>
          <p:nvPr/>
        </p:nvSpPr>
        <p:spPr bwMode="auto">
          <a:xfrm>
            <a:off x="8340327" y="2500313"/>
            <a:ext cx="125017" cy="357188"/>
          </a:xfrm>
          <a:custGeom>
            <a:avLst/>
            <a:gdLst/>
            <a:ahLst/>
            <a:cxnLst/>
            <a:rect l="0" t="0" r="0" b="0"/>
            <a:pathLst>
              <a:path w="125017" h="357188">
                <a:moveTo>
                  <a:pt x="44649" y="8929"/>
                </a:moveTo>
                <a:lnTo>
                  <a:pt x="44649" y="8929"/>
                </a:lnTo>
                <a:lnTo>
                  <a:pt x="44649" y="17859"/>
                </a:lnTo>
                <a:lnTo>
                  <a:pt x="35719" y="35718"/>
                </a:lnTo>
                <a:lnTo>
                  <a:pt x="26789" y="53578"/>
                </a:lnTo>
                <a:lnTo>
                  <a:pt x="17860" y="80367"/>
                </a:lnTo>
                <a:lnTo>
                  <a:pt x="8930" y="98226"/>
                </a:lnTo>
                <a:lnTo>
                  <a:pt x="0" y="116085"/>
                </a:lnTo>
                <a:lnTo>
                  <a:pt x="0" y="125015"/>
                </a:lnTo>
                <a:lnTo>
                  <a:pt x="0" y="125015"/>
                </a:lnTo>
                <a:lnTo>
                  <a:pt x="8930" y="116085"/>
                </a:lnTo>
                <a:lnTo>
                  <a:pt x="26789" y="98226"/>
                </a:lnTo>
                <a:lnTo>
                  <a:pt x="35719" y="71437"/>
                </a:lnTo>
                <a:lnTo>
                  <a:pt x="35719" y="44648"/>
                </a:lnTo>
                <a:lnTo>
                  <a:pt x="35719" y="17859"/>
                </a:lnTo>
                <a:lnTo>
                  <a:pt x="35719" y="0"/>
                </a:lnTo>
                <a:lnTo>
                  <a:pt x="53578" y="0"/>
                </a:lnTo>
                <a:lnTo>
                  <a:pt x="71438" y="8929"/>
                </a:lnTo>
                <a:lnTo>
                  <a:pt x="98227" y="26789"/>
                </a:lnTo>
                <a:lnTo>
                  <a:pt x="116086" y="62507"/>
                </a:lnTo>
                <a:lnTo>
                  <a:pt x="125016" y="107156"/>
                </a:lnTo>
                <a:lnTo>
                  <a:pt x="116086" y="160734"/>
                </a:lnTo>
                <a:lnTo>
                  <a:pt x="98227" y="214312"/>
                </a:lnTo>
                <a:lnTo>
                  <a:pt x="89297" y="258960"/>
                </a:lnTo>
                <a:lnTo>
                  <a:pt x="89297" y="294679"/>
                </a:lnTo>
                <a:lnTo>
                  <a:pt x="89297" y="330398"/>
                </a:lnTo>
                <a:lnTo>
                  <a:pt x="80368" y="348257"/>
                </a:lnTo>
                <a:lnTo>
                  <a:pt x="62508" y="357187"/>
                </a:lnTo>
                <a:lnTo>
                  <a:pt x="62508" y="35718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" name="Freeform 61"/>
          <p:cNvSpPr/>
          <p:nvPr/>
        </p:nvSpPr>
        <p:spPr bwMode="auto">
          <a:xfrm>
            <a:off x="3339703" y="2473523"/>
            <a:ext cx="1732361" cy="812603"/>
          </a:xfrm>
          <a:custGeom>
            <a:avLst/>
            <a:gdLst/>
            <a:ahLst/>
            <a:cxnLst/>
            <a:rect l="0" t="0" r="0" b="0"/>
            <a:pathLst>
              <a:path w="1732361" h="812603">
                <a:moveTo>
                  <a:pt x="669727" y="160735"/>
                </a:moveTo>
                <a:lnTo>
                  <a:pt x="660797" y="160735"/>
                </a:lnTo>
                <a:lnTo>
                  <a:pt x="642938" y="160735"/>
                </a:lnTo>
                <a:lnTo>
                  <a:pt x="625078" y="169665"/>
                </a:lnTo>
                <a:lnTo>
                  <a:pt x="598289" y="178594"/>
                </a:lnTo>
                <a:lnTo>
                  <a:pt x="571500" y="187524"/>
                </a:lnTo>
                <a:lnTo>
                  <a:pt x="544711" y="196454"/>
                </a:lnTo>
                <a:lnTo>
                  <a:pt x="517922" y="214313"/>
                </a:lnTo>
                <a:lnTo>
                  <a:pt x="491133" y="223243"/>
                </a:lnTo>
                <a:lnTo>
                  <a:pt x="464344" y="241102"/>
                </a:lnTo>
                <a:lnTo>
                  <a:pt x="428625" y="258961"/>
                </a:lnTo>
                <a:lnTo>
                  <a:pt x="401836" y="276821"/>
                </a:lnTo>
                <a:lnTo>
                  <a:pt x="366117" y="294680"/>
                </a:lnTo>
                <a:lnTo>
                  <a:pt x="330399" y="321469"/>
                </a:lnTo>
                <a:lnTo>
                  <a:pt x="294680" y="348258"/>
                </a:lnTo>
                <a:lnTo>
                  <a:pt x="267891" y="366117"/>
                </a:lnTo>
                <a:lnTo>
                  <a:pt x="232172" y="392906"/>
                </a:lnTo>
                <a:lnTo>
                  <a:pt x="205383" y="419695"/>
                </a:lnTo>
                <a:lnTo>
                  <a:pt x="178594" y="437555"/>
                </a:lnTo>
                <a:lnTo>
                  <a:pt x="151805" y="464344"/>
                </a:lnTo>
                <a:lnTo>
                  <a:pt x="125016" y="491133"/>
                </a:lnTo>
                <a:lnTo>
                  <a:pt x="107156" y="517922"/>
                </a:lnTo>
                <a:lnTo>
                  <a:pt x="89297" y="535781"/>
                </a:lnTo>
                <a:lnTo>
                  <a:pt x="71438" y="562570"/>
                </a:lnTo>
                <a:lnTo>
                  <a:pt x="53578" y="589359"/>
                </a:lnTo>
                <a:lnTo>
                  <a:pt x="35719" y="616148"/>
                </a:lnTo>
                <a:lnTo>
                  <a:pt x="26789" y="642938"/>
                </a:lnTo>
                <a:lnTo>
                  <a:pt x="17860" y="669727"/>
                </a:lnTo>
                <a:lnTo>
                  <a:pt x="8930" y="687586"/>
                </a:lnTo>
                <a:lnTo>
                  <a:pt x="0" y="714375"/>
                </a:lnTo>
                <a:lnTo>
                  <a:pt x="0" y="741164"/>
                </a:lnTo>
                <a:lnTo>
                  <a:pt x="0" y="759023"/>
                </a:lnTo>
                <a:lnTo>
                  <a:pt x="8930" y="767953"/>
                </a:lnTo>
                <a:lnTo>
                  <a:pt x="17860" y="785813"/>
                </a:lnTo>
                <a:lnTo>
                  <a:pt x="26789" y="794742"/>
                </a:lnTo>
                <a:lnTo>
                  <a:pt x="44649" y="794742"/>
                </a:lnTo>
                <a:lnTo>
                  <a:pt x="62508" y="803672"/>
                </a:lnTo>
                <a:lnTo>
                  <a:pt x="89297" y="812602"/>
                </a:lnTo>
                <a:lnTo>
                  <a:pt x="116086" y="812602"/>
                </a:lnTo>
                <a:lnTo>
                  <a:pt x="142875" y="812602"/>
                </a:lnTo>
                <a:lnTo>
                  <a:pt x="178594" y="803672"/>
                </a:lnTo>
                <a:lnTo>
                  <a:pt x="214313" y="803672"/>
                </a:lnTo>
                <a:lnTo>
                  <a:pt x="241102" y="794742"/>
                </a:lnTo>
                <a:lnTo>
                  <a:pt x="285750" y="785813"/>
                </a:lnTo>
                <a:lnTo>
                  <a:pt x="321469" y="776883"/>
                </a:lnTo>
                <a:lnTo>
                  <a:pt x="357188" y="767953"/>
                </a:lnTo>
                <a:lnTo>
                  <a:pt x="392906" y="750094"/>
                </a:lnTo>
                <a:lnTo>
                  <a:pt x="428625" y="732234"/>
                </a:lnTo>
                <a:lnTo>
                  <a:pt x="464344" y="723305"/>
                </a:lnTo>
                <a:lnTo>
                  <a:pt x="508992" y="705445"/>
                </a:lnTo>
                <a:lnTo>
                  <a:pt x="544711" y="696516"/>
                </a:lnTo>
                <a:lnTo>
                  <a:pt x="580430" y="687586"/>
                </a:lnTo>
                <a:lnTo>
                  <a:pt x="625078" y="678656"/>
                </a:lnTo>
                <a:lnTo>
                  <a:pt x="651867" y="678656"/>
                </a:lnTo>
                <a:lnTo>
                  <a:pt x="687586" y="669727"/>
                </a:lnTo>
                <a:lnTo>
                  <a:pt x="723305" y="660797"/>
                </a:lnTo>
                <a:lnTo>
                  <a:pt x="759024" y="651867"/>
                </a:lnTo>
                <a:lnTo>
                  <a:pt x="794742" y="634008"/>
                </a:lnTo>
                <a:lnTo>
                  <a:pt x="830461" y="616148"/>
                </a:lnTo>
                <a:lnTo>
                  <a:pt x="866180" y="598289"/>
                </a:lnTo>
                <a:lnTo>
                  <a:pt x="901899" y="589359"/>
                </a:lnTo>
                <a:lnTo>
                  <a:pt x="937617" y="571500"/>
                </a:lnTo>
                <a:lnTo>
                  <a:pt x="982266" y="544711"/>
                </a:lnTo>
                <a:lnTo>
                  <a:pt x="1026914" y="526852"/>
                </a:lnTo>
                <a:lnTo>
                  <a:pt x="1062633" y="517922"/>
                </a:lnTo>
                <a:lnTo>
                  <a:pt x="1107281" y="500063"/>
                </a:lnTo>
                <a:lnTo>
                  <a:pt x="1143000" y="482203"/>
                </a:lnTo>
                <a:lnTo>
                  <a:pt x="1178719" y="464344"/>
                </a:lnTo>
                <a:lnTo>
                  <a:pt x="1223367" y="446484"/>
                </a:lnTo>
                <a:lnTo>
                  <a:pt x="1259086" y="419695"/>
                </a:lnTo>
                <a:lnTo>
                  <a:pt x="1303735" y="392906"/>
                </a:lnTo>
                <a:lnTo>
                  <a:pt x="1348383" y="375047"/>
                </a:lnTo>
                <a:lnTo>
                  <a:pt x="1384102" y="348258"/>
                </a:lnTo>
                <a:lnTo>
                  <a:pt x="1419820" y="330398"/>
                </a:lnTo>
                <a:lnTo>
                  <a:pt x="1455539" y="312540"/>
                </a:lnTo>
                <a:lnTo>
                  <a:pt x="1491258" y="285750"/>
                </a:lnTo>
                <a:lnTo>
                  <a:pt x="1518047" y="267891"/>
                </a:lnTo>
                <a:lnTo>
                  <a:pt x="1553766" y="250032"/>
                </a:lnTo>
                <a:lnTo>
                  <a:pt x="1580555" y="241102"/>
                </a:lnTo>
                <a:lnTo>
                  <a:pt x="1607344" y="223243"/>
                </a:lnTo>
                <a:lnTo>
                  <a:pt x="1634133" y="205383"/>
                </a:lnTo>
                <a:lnTo>
                  <a:pt x="1651992" y="187524"/>
                </a:lnTo>
                <a:lnTo>
                  <a:pt x="1669852" y="169665"/>
                </a:lnTo>
                <a:lnTo>
                  <a:pt x="1687711" y="151805"/>
                </a:lnTo>
                <a:lnTo>
                  <a:pt x="1696641" y="142875"/>
                </a:lnTo>
                <a:lnTo>
                  <a:pt x="1705570" y="125016"/>
                </a:lnTo>
                <a:lnTo>
                  <a:pt x="1714500" y="125016"/>
                </a:lnTo>
                <a:lnTo>
                  <a:pt x="1723430" y="116086"/>
                </a:lnTo>
                <a:lnTo>
                  <a:pt x="1732360" y="107157"/>
                </a:lnTo>
                <a:lnTo>
                  <a:pt x="1732360" y="98227"/>
                </a:lnTo>
                <a:lnTo>
                  <a:pt x="1723430" y="89297"/>
                </a:lnTo>
                <a:lnTo>
                  <a:pt x="1723430" y="80368"/>
                </a:lnTo>
                <a:lnTo>
                  <a:pt x="1723430" y="71438"/>
                </a:lnTo>
                <a:lnTo>
                  <a:pt x="1714500" y="62508"/>
                </a:lnTo>
                <a:lnTo>
                  <a:pt x="1714500" y="53579"/>
                </a:lnTo>
                <a:lnTo>
                  <a:pt x="1705570" y="44649"/>
                </a:lnTo>
                <a:lnTo>
                  <a:pt x="1696641" y="44649"/>
                </a:lnTo>
                <a:lnTo>
                  <a:pt x="1678781" y="35719"/>
                </a:lnTo>
                <a:lnTo>
                  <a:pt x="1660922" y="26790"/>
                </a:lnTo>
                <a:lnTo>
                  <a:pt x="1643063" y="26790"/>
                </a:lnTo>
                <a:lnTo>
                  <a:pt x="1634133" y="17860"/>
                </a:lnTo>
                <a:lnTo>
                  <a:pt x="1616274" y="17860"/>
                </a:lnTo>
                <a:lnTo>
                  <a:pt x="1589485" y="8930"/>
                </a:lnTo>
                <a:lnTo>
                  <a:pt x="1571625" y="0"/>
                </a:lnTo>
                <a:lnTo>
                  <a:pt x="1544836" y="0"/>
                </a:lnTo>
                <a:lnTo>
                  <a:pt x="1526977" y="0"/>
                </a:lnTo>
                <a:lnTo>
                  <a:pt x="1509117" y="0"/>
                </a:lnTo>
                <a:lnTo>
                  <a:pt x="1482328" y="0"/>
                </a:lnTo>
                <a:lnTo>
                  <a:pt x="1455539" y="0"/>
                </a:lnTo>
                <a:lnTo>
                  <a:pt x="1437680" y="0"/>
                </a:lnTo>
                <a:lnTo>
                  <a:pt x="1401961" y="0"/>
                </a:lnTo>
                <a:lnTo>
                  <a:pt x="1375172" y="0"/>
                </a:lnTo>
                <a:lnTo>
                  <a:pt x="1348383" y="0"/>
                </a:lnTo>
                <a:lnTo>
                  <a:pt x="1321594" y="8930"/>
                </a:lnTo>
                <a:lnTo>
                  <a:pt x="1294805" y="17860"/>
                </a:lnTo>
                <a:lnTo>
                  <a:pt x="1268016" y="17860"/>
                </a:lnTo>
                <a:lnTo>
                  <a:pt x="1241227" y="26790"/>
                </a:lnTo>
                <a:lnTo>
                  <a:pt x="1214438" y="35719"/>
                </a:lnTo>
                <a:lnTo>
                  <a:pt x="1187649" y="35719"/>
                </a:lnTo>
                <a:lnTo>
                  <a:pt x="1169789" y="35719"/>
                </a:lnTo>
                <a:lnTo>
                  <a:pt x="1143000" y="44649"/>
                </a:lnTo>
                <a:lnTo>
                  <a:pt x="1116211" y="53579"/>
                </a:lnTo>
                <a:lnTo>
                  <a:pt x="1089422" y="62508"/>
                </a:lnTo>
                <a:lnTo>
                  <a:pt x="1053703" y="71438"/>
                </a:lnTo>
                <a:lnTo>
                  <a:pt x="1026914" y="80368"/>
                </a:lnTo>
                <a:lnTo>
                  <a:pt x="1000125" y="89297"/>
                </a:lnTo>
                <a:lnTo>
                  <a:pt x="973336" y="107157"/>
                </a:lnTo>
                <a:lnTo>
                  <a:pt x="937617" y="116086"/>
                </a:lnTo>
                <a:lnTo>
                  <a:pt x="910828" y="133946"/>
                </a:lnTo>
                <a:lnTo>
                  <a:pt x="875110" y="142875"/>
                </a:lnTo>
                <a:lnTo>
                  <a:pt x="839391" y="151805"/>
                </a:lnTo>
                <a:lnTo>
                  <a:pt x="803672" y="160735"/>
                </a:lnTo>
                <a:lnTo>
                  <a:pt x="767953" y="160735"/>
                </a:lnTo>
                <a:lnTo>
                  <a:pt x="732235" y="169665"/>
                </a:lnTo>
                <a:lnTo>
                  <a:pt x="687586" y="169665"/>
                </a:lnTo>
                <a:lnTo>
                  <a:pt x="642938" y="178594"/>
                </a:lnTo>
                <a:lnTo>
                  <a:pt x="607219" y="187524"/>
                </a:lnTo>
                <a:lnTo>
                  <a:pt x="571500" y="196454"/>
                </a:lnTo>
                <a:lnTo>
                  <a:pt x="535781" y="214313"/>
                </a:lnTo>
                <a:lnTo>
                  <a:pt x="508992" y="232172"/>
                </a:lnTo>
                <a:lnTo>
                  <a:pt x="491133" y="241102"/>
                </a:lnTo>
                <a:lnTo>
                  <a:pt x="473274" y="258961"/>
                </a:lnTo>
                <a:lnTo>
                  <a:pt x="455414" y="267891"/>
                </a:lnTo>
                <a:lnTo>
                  <a:pt x="446485" y="276821"/>
                </a:lnTo>
                <a:lnTo>
                  <a:pt x="446485" y="27682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3" name="Freeform 62"/>
          <p:cNvSpPr/>
          <p:nvPr/>
        </p:nvSpPr>
        <p:spPr bwMode="auto">
          <a:xfrm>
            <a:off x="3518297" y="2866429"/>
            <a:ext cx="258962" cy="250033"/>
          </a:xfrm>
          <a:custGeom>
            <a:avLst/>
            <a:gdLst/>
            <a:ahLst/>
            <a:cxnLst/>
            <a:rect l="0" t="0" r="0" b="0"/>
            <a:pathLst>
              <a:path w="258962" h="250033">
                <a:moveTo>
                  <a:pt x="8930" y="142875"/>
                </a:moveTo>
                <a:lnTo>
                  <a:pt x="8930" y="142875"/>
                </a:lnTo>
                <a:lnTo>
                  <a:pt x="8930" y="133946"/>
                </a:lnTo>
                <a:lnTo>
                  <a:pt x="8930" y="133946"/>
                </a:lnTo>
                <a:lnTo>
                  <a:pt x="8930" y="133946"/>
                </a:lnTo>
                <a:lnTo>
                  <a:pt x="8930" y="125016"/>
                </a:lnTo>
                <a:lnTo>
                  <a:pt x="893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6"/>
                </a:lnTo>
                <a:lnTo>
                  <a:pt x="0" y="151805"/>
                </a:lnTo>
                <a:lnTo>
                  <a:pt x="0" y="169664"/>
                </a:lnTo>
                <a:lnTo>
                  <a:pt x="8930" y="187524"/>
                </a:lnTo>
                <a:lnTo>
                  <a:pt x="8930" y="214313"/>
                </a:lnTo>
                <a:lnTo>
                  <a:pt x="17859" y="232172"/>
                </a:lnTo>
                <a:lnTo>
                  <a:pt x="17859" y="241102"/>
                </a:lnTo>
                <a:lnTo>
                  <a:pt x="26789" y="250032"/>
                </a:lnTo>
                <a:lnTo>
                  <a:pt x="35719" y="250032"/>
                </a:lnTo>
                <a:lnTo>
                  <a:pt x="44648" y="250032"/>
                </a:lnTo>
                <a:lnTo>
                  <a:pt x="53578" y="241102"/>
                </a:lnTo>
                <a:lnTo>
                  <a:pt x="71437" y="232172"/>
                </a:lnTo>
                <a:lnTo>
                  <a:pt x="80367" y="223242"/>
                </a:lnTo>
                <a:lnTo>
                  <a:pt x="98226" y="205383"/>
                </a:lnTo>
                <a:lnTo>
                  <a:pt x="107156" y="178594"/>
                </a:lnTo>
                <a:lnTo>
                  <a:pt x="125016" y="160735"/>
                </a:lnTo>
                <a:lnTo>
                  <a:pt x="133945" y="133946"/>
                </a:lnTo>
                <a:lnTo>
                  <a:pt x="133945" y="116086"/>
                </a:lnTo>
                <a:lnTo>
                  <a:pt x="142875" y="107157"/>
                </a:lnTo>
                <a:lnTo>
                  <a:pt x="142875" y="98227"/>
                </a:lnTo>
                <a:lnTo>
                  <a:pt x="142875" y="107157"/>
                </a:lnTo>
                <a:lnTo>
                  <a:pt x="142875" y="125016"/>
                </a:lnTo>
                <a:lnTo>
                  <a:pt x="142875" y="142875"/>
                </a:lnTo>
                <a:lnTo>
                  <a:pt x="142875" y="160735"/>
                </a:lnTo>
                <a:lnTo>
                  <a:pt x="151805" y="178594"/>
                </a:lnTo>
                <a:lnTo>
                  <a:pt x="169664" y="187524"/>
                </a:lnTo>
                <a:lnTo>
                  <a:pt x="187523" y="196453"/>
                </a:lnTo>
                <a:lnTo>
                  <a:pt x="205383" y="187524"/>
                </a:lnTo>
                <a:lnTo>
                  <a:pt x="223242" y="169664"/>
                </a:lnTo>
                <a:lnTo>
                  <a:pt x="241101" y="151805"/>
                </a:lnTo>
                <a:lnTo>
                  <a:pt x="250031" y="133946"/>
                </a:lnTo>
                <a:lnTo>
                  <a:pt x="258961" y="107157"/>
                </a:lnTo>
                <a:lnTo>
                  <a:pt x="258961" y="80367"/>
                </a:lnTo>
                <a:lnTo>
                  <a:pt x="250031" y="53578"/>
                </a:lnTo>
                <a:lnTo>
                  <a:pt x="232172" y="35719"/>
                </a:lnTo>
                <a:lnTo>
                  <a:pt x="223242" y="17860"/>
                </a:lnTo>
                <a:lnTo>
                  <a:pt x="214312" y="0"/>
                </a:lnTo>
                <a:lnTo>
                  <a:pt x="205383" y="0"/>
                </a:lnTo>
                <a:lnTo>
                  <a:pt x="205383" y="0"/>
                </a:lnTo>
                <a:lnTo>
                  <a:pt x="205383" y="8930"/>
                </a:lnTo>
                <a:lnTo>
                  <a:pt x="214312" y="17860"/>
                </a:lnTo>
                <a:lnTo>
                  <a:pt x="223242" y="26789"/>
                </a:lnTo>
                <a:lnTo>
                  <a:pt x="223242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4" name="Freeform 63"/>
          <p:cNvSpPr/>
          <p:nvPr/>
        </p:nvSpPr>
        <p:spPr bwMode="auto">
          <a:xfrm>
            <a:off x="3795117" y="2848570"/>
            <a:ext cx="98228" cy="169665"/>
          </a:xfrm>
          <a:custGeom>
            <a:avLst/>
            <a:gdLst/>
            <a:ahLst/>
            <a:cxnLst/>
            <a:rect l="0" t="0" r="0" b="0"/>
            <a:pathLst>
              <a:path w="98228" h="169665">
                <a:moveTo>
                  <a:pt x="26789" y="98226"/>
                </a:moveTo>
                <a:lnTo>
                  <a:pt x="26789" y="98226"/>
                </a:lnTo>
                <a:lnTo>
                  <a:pt x="26789" y="98226"/>
                </a:lnTo>
                <a:lnTo>
                  <a:pt x="35719" y="98226"/>
                </a:lnTo>
                <a:lnTo>
                  <a:pt x="35719" y="98226"/>
                </a:lnTo>
                <a:lnTo>
                  <a:pt x="53578" y="98226"/>
                </a:lnTo>
                <a:lnTo>
                  <a:pt x="62508" y="89297"/>
                </a:lnTo>
                <a:lnTo>
                  <a:pt x="71438" y="80367"/>
                </a:lnTo>
                <a:lnTo>
                  <a:pt x="80367" y="62508"/>
                </a:lnTo>
                <a:lnTo>
                  <a:pt x="89297" y="44648"/>
                </a:lnTo>
                <a:lnTo>
                  <a:pt x="98227" y="35719"/>
                </a:lnTo>
                <a:lnTo>
                  <a:pt x="98227" y="17859"/>
                </a:lnTo>
                <a:lnTo>
                  <a:pt x="98227" y="8930"/>
                </a:lnTo>
                <a:lnTo>
                  <a:pt x="98227" y="0"/>
                </a:lnTo>
                <a:lnTo>
                  <a:pt x="89297" y="0"/>
                </a:lnTo>
                <a:lnTo>
                  <a:pt x="80367" y="8930"/>
                </a:lnTo>
                <a:lnTo>
                  <a:pt x="62508" y="26789"/>
                </a:lnTo>
                <a:lnTo>
                  <a:pt x="44649" y="62508"/>
                </a:lnTo>
                <a:lnTo>
                  <a:pt x="26789" y="89297"/>
                </a:lnTo>
                <a:lnTo>
                  <a:pt x="8930" y="125016"/>
                </a:lnTo>
                <a:lnTo>
                  <a:pt x="8930" y="151805"/>
                </a:lnTo>
                <a:lnTo>
                  <a:pt x="0" y="160734"/>
                </a:lnTo>
                <a:lnTo>
                  <a:pt x="8930" y="169664"/>
                </a:lnTo>
                <a:lnTo>
                  <a:pt x="17860" y="169664"/>
                </a:lnTo>
                <a:lnTo>
                  <a:pt x="35719" y="151805"/>
                </a:lnTo>
                <a:lnTo>
                  <a:pt x="53578" y="142875"/>
                </a:lnTo>
                <a:lnTo>
                  <a:pt x="71438" y="116086"/>
                </a:lnTo>
                <a:lnTo>
                  <a:pt x="98227" y="98226"/>
                </a:lnTo>
                <a:lnTo>
                  <a:pt x="98227" y="9822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5" name="Freeform 64"/>
          <p:cNvSpPr/>
          <p:nvPr/>
        </p:nvSpPr>
        <p:spPr bwMode="auto">
          <a:xfrm>
            <a:off x="3920133" y="2750344"/>
            <a:ext cx="133946" cy="250032"/>
          </a:xfrm>
          <a:custGeom>
            <a:avLst/>
            <a:gdLst/>
            <a:ahLst/>
            <a:cxnLst/>
            <a:rect l="0" t="0" r="0" b="0"/>
            <a:pathLst>
              <a:path w="133946" h="250032">
                <a:moveTo>
                  <a:pt x="35719" y="0"/>
                </a:moveTo>
                <a:lnTo>
                  <a:pt x="35719" y="0"/>
                </a:lnTo>
                <a:lnTo>
                  <a:pt x="26789" y="0"/>
                </a:lnTo>
                <a:lnTo>
                  <a:pt x="26789" y="8929"/>
                </a:lnTo>
                <a:lnTo>
                  <a:pt x="26789" y="8929"/>
                </a:lnTo>
                <a:lnTo>
                  <a:pt x="26789" y="26789"/>
                </a:lnTo>
                <a:lnTo>
                  <a:pt x="17859" y="53577"/>
                </a:lnTo>
                <a:lnTo>
                  <a:pt x="17859" y="80367"/>
                </a:lnTo>
                <a:lnTo>
                  <a:pt x="8930" y="116085"/>
                </a:lnTo>
                <a:lnTo>
                  <a:pt x="8930" y="151804"/>
                </a:lnTo>
                <a:lnTo>
                  <a:pt x="8930" y="187523"/>
                </a:lnTo>
                <a:lnTo>
                  <a:pt x="0" y="214312"/>
                </a:lnTo>
                <a:lnTo>
                  <a:pt x="8930" y="232171"/>
                </a:lnTo>
                <a:lnTo>
                  <a:pt x="8930" y="250031"/>
                </a:lnTo>
                <a:lnTo>
                  <a:pt x="8930" y="250031"/>
                </a:lnTo>
                <a:lnTo>
                  <a:pt x="8930" y="241101"/>
                </a:lnTo>
                <a:lnTo>
                  <a:pt x="17859" y="223242"/>
                </a:lnTo>
                <a:lnTo>
                  <a:pt x="17859" y="196452"/>
                </a:lnTo>
                <a:lnTo>
                  <a:pt x="26789" y="160734"/>
                </a:lnTo>
                <a:lnTo>
                  <a:pt x="35719" y="133945"/>
                </a:lnTo>
                <a:lnTo>
                  <a:pt x="44648" y="98226"/>
                </a:lnTo>
                <a:lnTo>
                  <a:pt x="62508" y="80367"/>
                </a:lnTo>
                <a:lnTo>
                  <a:pt x="71437" y="62507"/>
                </a:lnTo>
                <a:lnTo>
                  <a:pt x="89297" y="62507"/>
                </a:lnTo>
                <a:lnTo>
                  <a:pt x="107156" y="71437"/>
                </a:lnTo>
                <a:lnTo>
                  <a:pt x="125015" y="89296"/>
                </a:lnTo>
                <a:lnTo>
                  <a:pt x="133945" y="107156"/>
                </a:lnTo>
                <a:lnTo>
                  <a:pt x="133945" y="133945"/>
                </a:lnTo>
                <a:lnTo>
                  <a:pt x="133945" y="151804"/>
                </a:lnTo>
                <a:lnTo>
                  <a:pt x="125015" y="169663"/>
                </a:lnTo>
                <a:lnTo>
                  <a:pt x="107156" y="187523"/>
                </a:lnTo>
                <a:lnTo>
                  <a:pt x="80367" y="196452"/>
                </a:lnTo>
                <a:lnTo>
                  <a:pt x="62508" y="205382"/>
                </a:lnTo>
                <a:lnTo>
                  <a:pt x="44648" y="205382"/>
                </a:lnTo>
                <a:lnTo>
                  <a:pt x="26789" y="205382"/>
                </a:lnTo>
                <a:lnTo>
                  <a:pt x="26789" y="196452"/>
                </a:lnTo>
                <a:lnTo>
                  <a:pt x="35719" y="187523"/>
                </a:lnTo>
                <a:lnTo>
                  <a:pt x="44648" y="178593"/>
                </a:lnTo>
                <a:lnTo>
                  <a:pt x="44648" y="17859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6" name="Freeform 65"/>
          <p:cNvSpPr/>
          <p:nvPr/>
        </p:nvSpPr>
        <p:spPr bwMode="auto">
          <a:xfrm>
            <a:off x="4125516" y="2777133"/>
            <a:ext cx="17860" cy="17860"/>
          </a:xfrm>
          <a:custGeom>
            <a:avLst/>
            <a:gdLst/>
            <a:ahLst/>
            <a:cxnLst/>
            <a:rect l="0" t="0" r="0" b="0"/>
            <a:pathLst>
              <a:path w="17860" h="17860">
                <a:moveTo>
                  <a:pt x="17859" y="17859"/>
                </a:move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7" name="Freeform 66"/>
          <p:cNvSpPr/>
          <p:nvPr/>
        </p:nvSpPr>
        <p:spPr bwMode="auto">
          <a:xfrm>
            <a:off x="4089797" y="2616398"/>
            <a:ext cx="187524" cy="330399"/>
          </a:xfrm>
          <a:custGeom>
            <a:avLst/>
            <a:gdLst/>
            <a:ahLst/>
            <a:cxnLst/>
            <a:rect l="0" t="0" r="0" b="0"/>
            <a:pathLst>
              <a:path w="187524" h="330399">
                <a:moveTo>
                  <a:pt x="53578" y="142875"/>
                </a:moveTo>
                <a:lnTo>
                  <a:pt x="44648" y="142875"/>
                </a:lnTo>
                <a:lnTo>
                  <a:pt x="44648" y="142875"/>
                </a:lnTo>
                <a:lnTo>
                  <a:pt x="44648" y="142875"/>
                </a:lnTo>
                <a:lnTo>
                  <a:pt x="44648" y="133946"/>
                </a:lnTo>
                <a:lnTo>
                  <a:pt x="44648" y="133946"/>
                </a:lnTo>
                <a:lnTo>
                  <a:pt x="44648" y="142875"/>
                </a:lnTo>
                <a:lnTo>
                  <a:pt x="44648" y="142875"/>
                </a:lnTo>
                <a:lnTo>
                  <a:pt x="44648" y="151805"/>
                </a:lnTo>
                <a:lnTo>
                  <a:pt x="44648" y="160735"/>
                </a:lnTo>
                <a:lnTo>
                  <a:pt x="35719" y="169665"/>
                </a:lnTo>
                <a:lnTo>
                  <a:pt x="35719" y="178594"/>
                </a:lnTo>
                <a:lnTo>
                  <a:pt x="35719" y="187523"/>
                </a:lnTo>
                <a:lnTo>
                  <a:pt x="35719" y="196453"/>
                </a:lnTo>
                <a:lnTo>
                  <a:pt x="35719" y="205383"/>
                </a:lnTo>
                <a:lnTo>
                  <a:pt x="26789" y="205383"/>
                </a:lnTo>
                <a:lnTo>
                  <a:pt x="26789" y="214313"/>
                </a:lnTo>
                <a:lnTo>
                  <a:pt x="26789" y="214313"/>
                </a:lnTo>
                <a:lnTo>
                  <a:pt x="26789" y="205383"/>
                </a:lnTo>
                <a:lnTo>
                  <a:pt x="26789" y="205383"/>
                </a:lnTo>
                <a:lnTo>
                  <a:pt x="26789" y="196453"/>
                </a:lnTo>
                <a:lnTo>
                  <a:pt x="35719" y="187523"/>
                </a:lnTo>
                <a:lnTo>
                  <a:pt x="35719" y="178594"/>
                </a:lnTo>
                <a:lnTo>
                  <a:pt x="44648" y="169665"/>
                </a:lnTo>
                <a:lnTo>
                  <a:pt x="44648" y="151805"/>
                </a:lnTo>
                <a:lnTo>
                  <a:pt x="44648" y="142875"/>
                </a:lnTo>
                <a:lnTo>
                  <a:pt x="44648" y="133946"/>
                </a:lnTo>
                <a:lnTo>
                  <a:pt x="44648" y="125016"/>
                </a:lnTo>
                <a:lnTo>
                  <a:pt x="44648" y="116086"/>
                </a:lnTo>
                <a:lnTo>
                  <a:pt x="35719" y="116086"/>
                </a:lnTo>
                <a:lnTo>
                  <a:pt x="35719" y="125016"/>
                </a:lnTo>
                <a:lnTo>
                  <a:pt x="26789" y="142875"/>
                </a:lnTo>
                <a:lnTo>
                  <a:pt x="17859" y="169665"/>
                </a:lnTo>
                <a:lnTo>
                  <a:pt x="8930" y="205383"/>
                </a:lnTo>
                <a:lnTo>
                  <a:pt x="0" y="241102"/>
                </a:lnTo>
                <a:lnTo>
                  <a:pt x="0" y="276820"/>
                </a:lnTo>
                <a:lnTo>
                  <a:pt x="0" y="312539"/>
                </a:lnTo>
                <a:lnTo>
                  <a:pt x="0" y="330398"/>
                </a:lnTo>
                <a:lnTo>
                  <a:pt x="8930" y="330398"/>
                </a:lnTo>
                <a:lnTo>
                  <a:pt x="26789" y="321469"/>
                </a:lnTo>
                <a:lnTo>
                  <a:pt x="44648" y="303609"/>
                </a:lnTo>
                <a:lnTo>
                  <a:pt x="53578" y="285750"/>
                </a:lnTo>
                <a:lnTo>
                  <a:pt x="71437" y="250031"/>
                </a:lnTo>
                <a:lnTo>
                  <a:pt x="80367" y="223242"/>
                </a:lnTo>
                <a:lnTo>
                  <a:pt x="98226" y="196453"/>
                </a:lnTo>
                <a:lnTo>
                  <a:pt x="107156" y="160735"/>
                </a:lnTo>
                <a:lnTo>
                  <a:pt x="116086" y="116086"/>
                </a:lnTo>
                <a:lnTo>
                  <a:pt x="125016" y="80368"/>
                </a:lnTo>
                <a:lnTo>
                  <a:pt x="133945" y="53579"/>
                </a:lnTo>
                <a:lnTo>
                  <a:pt x="133945" y="26790"/>
                </a:lnTo>
                <a:lnTo>
                  <a:pt x="133945" y="8930"/>
                </a:lnTo>
                <a:lnTo>
                  <a:pt x="133945" y="0"/>
                </a:lnTo>
                <a:lnTo>
                  <a:pt x="125016" y="0"/>
                </a:lnTo>
                <a:lnTo>
                  <a:pt x="116086" y="17860"/>
                </a:lnTo>
                <a:lnTo>
                  <a:pt x="98226" y="35719"/>
                </a:lnTo>
                <a:lnTo>
                  <a:pt x="89297" y="71438"/>
                </a:lnTo>
                <a:lnTo>
                  <a:pt x="80367" y="116086"/>
                </a:lnTo>
                <a:lnTo>
                  <a:pt x="80367" y="151805"/>
                </a:lnTo>
                <a:lnTo>
                  <a:pt x="89297" y="187523"/>
                </a:lnTo>
                <a:lnTo>
                  <a:pt x="98226" y="214313"/>
                </a:lnTo>
                <a:lnTo>
                  <a:pt x="116086" y="223242"/>
                </a:lnTo>
                <a:lnTo>
                  <a:pt x="133945" y="241102"/>
                </a:lnTo>
                <a:lnTo>
                  <a:pt x="151805" y="241102"/>
                </a:lnTo>
                <a:lnTo>
                  <a:pt x="160734" y="232172"/>
                </a:lnTo>
                <a:lnTo>
                  <a:pt x="178594" y="223242"/>
                </a:lnTo>
                <a:lnTo>
                  <a:pt x="187523" y="196453"/>
                </a:lnTo>
                <a:lnTo>
                  <a:pt x="187523" y="19645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8" name="Freeform 67"/>
          <p:cNvSpPr/>
          <p:nvPr/>
        </p:nvSpPr>
        <p:spPr bwMode="auto">
          <a:xfrm>
            <a:off x="4259461" y="2678906"/>
            <a:ext cx="98228" cy="133946"/>
          </a:xfrm>
          <a:custGeom>
            <a:avLst/>
            <a:gdLst/>
            <a:ahLst/>
            <a:cxnLst/>
            <a:rect l="0" t="0" r="0" b="0"/>
            <a:pathLst>
              <a:path w="98228" h="133946">
                <a:moveTo>
                  <a:pt x="17859" y="0"/>
                </a:moveTo>
                <a:lnTo>
                  <a:pt x="17859" y="0"/>
                </a:lnTo>
                <a:lnTo>
                  <a:pt x="17859" y="8930"/>
                </a:lnTo>
                <a:lnTo>
                  <a:pt x="17859" y="26789"/>
                </a:lnTo>
                <a:lnTo>
                  <a:pt x="17859" y="44649"/>
                </a:lnTo>
                <a:lnTo>
                  <a:pt x="8930" y="62508"/>
                </a:lnTo>
                <a:lnTo>
                  <a:pt x="8930" y="89297"/>
                </a:lnTo>
                <a:lnTo>
                  <a:pt x="8930" y="107157"/>
                </a:lnTo>
                <a:lnTo>
                  <a:pt x="8930" y="125015"/>
                </a:lnTo>
                <a:lnTo>
                  <a:pt x="0" y="125015"/>
                </a:lnTo>
                <a:lnTo>
                  <a:pt x="8930" y="133945"/>
                </a:lnTo>
                <a:lnTo>
                  <a:pt x="8930" y="125015"/>
                </a:lnTo>
                <a:lnTo>
                  <a:pt x="8930" y="116086"/>
                </a:lnTo>
                <a:lnTo>
                  <a:pt x="17859" y="98227"/>
                </a:lnTo>
                <a:lnTo>
                  <a:pt x="17859" y="80367"/>
                </a:lnTo>
                <a:lnTo>
                  <a:pt x="26789" y="62508"/>
                </a:lnTo>
                <a:lnTo>
                  <a:pt x="35719" y="35719"/>
                </a:lnTo>
                <a:lnTo>
                  <a:pt x="44648" y="26789"/>
                </a:lnTo>
                <a:lnTo>
                  <a:pt x="53578" y="8930"/>
                </a:lnTo>
                <a:lnTo>
                  <a:pt x="62508" y="0"/>
                </a:lnTo>
                <a:lnTo>
                  <a:pt x="71437" y="0"/>
                </a:lnTo>
                <a:lnTo>
                  <a:pt x="80367" y="0"/>
                </a:lnTo>
                <a:lnTo>
                  <a:pt x="89297" y="0"/>
                </a:lnTo>
                <a:lnTo>
                  <a:pt x="98227" y="8930"/>
                </a:lnTo>
                <a:lnTo>
                  <a:pt x="98227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9" name="Freeform 68"/>
          <p:cNvSpPr/>
          <p:nvPr/>
        </p:nvSpPr>
        <p:spPr bwMode="auto">
          <a:xfrm>
            <a:off x="4357688" y="2732484"/>
            <a:ext cx="26790" cy="125017"/>
          </a:xfrm>
          <a:custGeom>
            <a:avLst/>
            <a:gdLst/>
            <a:ahLst/>
            <a:cxnLst/>
            <a:rect l="0" t="0" r="0" b="0"/>
            <a:pathLst>
              <a:path w="26790" h="125017">
                <a:moveTo>
                  <a:pt x="26789" y="0"/>
                </a:moveTo>
                <a:lnTo>
                  <a:pt x="17859" y="17860"/>
                </a:lnTo>
                <a:lnTo>
                  <a:pt x="17859" y="44649"/>
                </a:lnTo>
                <a:lnTo>
                  <a:pt x="8929" y="71437"/>
                </a:lnTo>
                <a:lnTo>
                  <a:pt x="8929" y="98227"/>
                </a:lnTo>
                <a:lnTo>
                  <a:pt x="8929" y="107156"/>
                </a:lnTo>
                <a:lnTo>
                  <a:pt x="0" y="125016"/>
                </a:lnTo>
                <a:lnTo>
                  <a:pt x="0" y="125016"/>
                </a:lnTo>
                <a:lnTo>
                  <a:pt x="0" y="116086"/>
                </a:lnTo>
                <a:lnTo>
                  <a:pt x="0" y="98227"/>
                </a:lnTo>
                <a:lnTo>
                  <a:pt x="0" y="9822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0" name="Freeform 69"/>
          <p:cNvSpPr/>
          <p:nvPr/>
        </p:nvSpPr>
        <p:spPr bwMode="auto">
          <a:xfrm>
            <a:off x="4330898" y="2580680"/>
            <a:ext cx="26791" cy="26790"/>
          </a:xfrm>
          <a:custGeom>
            <a:avLst/>
            <a:gdLst/>
            <a:ahLst/>
            <a:cxnLst/>
            <a:rect l="0" t="0" r="0" b="0"/>
            <a:pathLst>
              <a:path w="26791" h="26790">
                <a:moveTo>
                  <a:pt x="17860" y="17859"/>
                </a:moveTo>
                <a:lnTo>
                  <a:pt x="8930" y="17859"/>
                </a:lnTo>
                <a:lnTo>
                  <a:pt x="893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17859"/>
                </a:lnTo>
                <a:lnTo>
                  <a:pt x="26790" y="0"/>
                </a:lnTo>
                <a:lnTo>
                  <a:pt x="2679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1" name="Freeform 70"/>
          <p:cNvSpPr/>
          <p:nvPr/>
        </p:nvSpPr>
        <p:spPr bwMode="auto">
          <a:xfrm>
            <a:off x="4411266" y="2625328"/>
            <a:ext cx="80368" cy="214313"/>
          </a:xfrm>
          <a:custGeom>
            <a:avLst/>
            <a:gdLst/>
            <a:ahLst/>
            <a:cxnLst/>
            <a:rect l="0" t="0" r="0" b="0"/>
            <a:pathLst>
              <a:path w="80368" h="214313">
                <a:moveTo>
                  <a:pt x="0" y="80367"/>
                </a:moveTo>
                <a:lnTo>
                  <a:pt x="0" y="89297"/>
                </a:lnTo>
                <a:lnTo>
                  <a:pt x="0" y="107156"/>
                </a:lnTo>
                <a:lnTo>
                  <a:pt x="0" y="133945"/>
                </a:lnTo>
                <a:lnTo>
                  <a:pt x="8929" y="160735"/>
                </a:lnTo>
                <a:lnTo>
                  <a:pt x="8929" y="187523"/>
                </a:lnTo>
                <a:lnTo>
                  <a:pt x="17859" y="205383"/>
                </a:lnTo>
                <a:lnTo>
                  <a:pt x="26789" y="214312"/>
                </a:lnTo>
                <a:lnTo>
                  <a:pt x="26789" y="214312"/>
                </a:lnTo>
                <a:lnTo>
                  <a:pt x="26789" y="205383"/>
                </a:lnTo>
                <a:lnTo>
                  <a:pt x="35718" y="178593"/>
                </a:lnTo>
                <a:lnTo>
                  <a:pt x="35718" y="151805"/>
                </a:lnTo>
                <a:lnTo>
                  <a:pt x="35718" y="116086"/>
                </a:lnTo>
                <a:lnTo>
                  <a:pt x="44648" y="80367"/>
                </a:lnTo>
                <a:lnTo>
                  <a:pt x="53578" y="44649"/>
                </a:lnTo>
                <a:lnTo>
                  <a:pt x="53578" y="26789"/>
                </a:lnTo>
                <a:lnTo>
                  <a:pt x="62507" y="8930"/>
                </a:lnTo>
                <a:lnTo>
                  <a:pt x="71437" y="0"/>
                </a:lnTo>
                <a:lnTo>
                  <a:pt x="71437" y="0"/>
                </a:lnTo>
                <a:lnTo>
                  <a:pt x="80367" y="8930"/>
                </a:lnTo>
                <a:lnTo>
                  <a:pt x="80367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2" name="Freeform 71"/>
          <p:cNvSpPr/>
          <p:nvPr/>
        </p:nvSpPr>
        <p:spPr bwMode="auto">
          <a:xfrm>
            <a:off x="4446984" y="2571750"/>
            <a:ext cx="205384" cy="276821"/>
          </a:xfrm>
          <a:custGeom>
            <a:avLst/>
            <a:gdLst/>
            <a:ahLst/>
            <a:cxnLst/>
            <a:rect l="0" t="0" r="0" b="0"/>
            <a:pathLst>
              <a:path w="205384" h="276821">
                <a:moveTo>
                  <a:pt x="44649" y="151805"/>
                </a:moveTo>
                <a:lnTo>
                  <a:pt x="44649" y="151805"/>
                </a:lnTo>
                <a:lnTo>
                  <a:pt x="44649" y="151805"/>
                </a:lnTo>
                <a:lnTo>
                  <a:pt x="44649" y="151805"/>
                </a:lnTo>
                <a:lnTo>
                  <a:pt x="44649" y="151805"/>
                </a:lnTo>
                <a:lnTo>
                  <a:pt x="44649" y="160734"/>
                </a:lnTo>
                <a:lnTo>
                  <a:pt x="53579" y="151805"/>
                </a:lnTo>
                <a:lnTo>
                  <a:pt x="62508" y="142875"/>
                </a:lnTo>
                <a:lnTo>
                  <a:pt x="80368" y="133945"/>
                </a:lnTo>
                <a:lnTo>
                  <a:pt x="89297" y="125016"/>
                </a:lnTo>
                <a:lnTo>
                  <a:pt x="98227" y="116086"/>
                </a:lnTo>
                <a:lnTo>
                  <a:pt x="107157" y="98227"/>
                </a:lnTo>
                <a:lnTo>
                  <a:pt x="116086" y="80367"/>
                </a:lnTo>
                <a:lnTo>
                  <a:pt x="116086" y="71438"/>
                </a:lnTo>
                <a:lnTo>
                  <a:pt x="107157" y="53578"/>
                </a:lnTo>
                <a:lnTo>
                  <a:pt x="98227" y="53578"/>
                </a:lnTo>
                <a:lnTo>
                  <a:pt x="80368" y="71438"/>
                </a:lnTo>
                <a:lnTo>
                  <a:pt x="53579" y="98227"/>
                </a:lnTo>
                <a:lnTo>
                  <a:pt x="26789" y="133945"/>
                </a:lnTo>
                <a:lnTo>
                  <a:pt x="8930" y="178594"/>
                </a:lnTo>
                <a:lnTo>
                  <a:pt x="0" y="214313"/>
                </a:lnTo>
                <a:lnTo>
                  <a:pt x="0" y="250031"/>
                </a:lnTo>
                <a:lnTo>
                  <a:pt x="8930" y="267890"/>
                </a:lnTo>
                <a:lnTo>
                  <a:pt x="26789" y="276820"/>
                </a:lnTo>
                <a:lnTo>
                  <a:pt x="44649" y="267890"/>
                </a:lnTo>
                <a:lnTo>
                  <a:pt x="62508" y="250031"/>
                </a:lnTo>
                <a:lnTo>
                  <a:pt x="80368" y="232171"/>
                </a:lnTo>
                <a:lnTo>
                  <a:pt x="107157" y="205383"/>
                </a:lnTo>
                <a:lnTo>
                  <a:pt x="125016" y="169664"/>
                </a:lnTo>
                <a:lnTo>
                  <a:pt x="142875" y="133945"/>
                </a:lnTo>
                <a:lnTo>
                  <a:pt x="151805" y="98227"/>
                </a:lnTo>
                <a:lnTo>
                  <a:pt x="160735" y="71438"/>
                </a:lnTo>
                <a:lnTo>
                  <a:pt x="160735" y="44648"/>
                </a:lnTo>
                <a:lnTo>
                  <a:pt x="160735" y="44648"/>
                </a:lnTo>
                <a:lnTo>
                  <a:pt x="151805" y="44648"/>
                </a:lnTo>
                <a:lnTo>
                  <a:pt x="151805" y="62508"/>
                </a:lnTo>
                <a:lnTo>
                  <a:pt x="142875" y="89297"/>
                </a:lnTo>
                <a:lnTo>
                  <a:pt x="133946" y="107156"/>
                </a:lnTo>
                <a:lnTo>
                  <a:pt x="133946" y="133945"/>
                </a:lnTo>
                <a:lnTo>
                  <a:pt x="125016" y="151805"/>
                </a:lnTo>
                <a:lnTo>
                  <a:pt x="125016" y="160734"/>
                </a:lnTo>
                <a:lnTo>
                  <a:pt x="133946" y="160734"/>
                </a:lnTo>
                <a:lnTo>
                  <a:pt x="133946" y="151805"/>
                </a:lnTo>
                <a:lnTo>
                  <a:pt x="151805" y="133945"/>
                </a:lnTo>
                <a:lnTo>
                  <a:pt x="160735" y="107156"/>
                </a:lnTo>
                <a:lnTo>
                  <a:pt x="178594" y="80367"/>
                </a:lnTo>
                <a:lnTo>
                  <a:pt x="196454" y="44648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3" name="Freeform 72"/>
          <p:cNvSpPr/>
          <p:nvPr/>
        </p:nvSpPr>
        <p:spPr bwMode="auto">
          <a:xfrm>
            <a:off x="4446984" y="2794992"/>
            <a:ext cx="1276947" cy="803673"/>
          </a:xfrm>
          <a:custGeom>
            <a:avLst/>
            <a:gdLst/>
            <a:ahLst/>
            <a:cxnLst/>
            <a:rect l="0" t="0" r="0" b="0"/>
            <a:pathLst>
              <a:path w="1276947" h="803673">
                <a:moveTo>
                  <a:pt x="1178719" y="803672"/>
                </a:moveTo>
                <a:lnTo>
                  <a:pt x="1178719" y="803672"/>
                </a:lnTo>
                <a:lnTo>
                  <a:pt x="1169789" y="803672"/>
                </a:lnTo>
                <a:lnTo>
                  <a:pt x="1169789" y="803672"/>
                </a:lnTo>
                <a:lnTo>
                  <a:pt x="1169789" y="803672"/>
                </a:lnTo>
                <a:lnTo>
                  <a:pt x="1178719" y="803672"/>
                </a:lnTo>
                <a:lnTo>
                  <a:pt x="1178719" y="803672"/>
                </a:lnTo>
                <a:lnTo>
                  <a:pt x="1187649" y="803672"/>
                </a:lnTo>
                <a:lnTo>
                  <a:pt x="1196579" y="794742"/>
                </a:lnTo>
                <a:lnTo>
                  <a:pt x="1214438" y="785812"/>
                </a:lnTo>
                <a:lnTo>
                  <a:pt x="1223368" y="767953"/>
                </a:lnTo>
                <a:lnTo>
                  <a:pt x="1241227" y="741164"/>
                </a:lnTo>
                <a:lnTo>
                  <a:pt x="1250157" y="723304"/>
                </a:lnTo>
                <a:lnTo>
                  <a:pt x="1259086" y="687586"/>
                </a:lnTo>
                <a:lnTo>
                  <a:pt x="1268016" y="660797"/>
                </a:lnTo>
                <a:lnTo>
                  <a:pt x="1276946" y="616148"/>
                </a:lnTo>
                <a:lnTo>
                  <a:pt x="1276946" y="571500"/>
                </a:lnTo>
                <a:lnTo>
                  <a:pt x="1268016" y="526851"/>
                </a:lnTo>
                <a:lnTo>
                  <a:pt x="1268016" y="482203"/>
                </a:lnTo>
                <a:lnTo>
                  <a:pt x="1259086" y="437554"/>
                </a:lnTo>
                <a:lnTo>
                  <a:pt x="1250157" y="392906"/>
                </a:lnTo>
                <a:lnTo>
                  <a:pt x="1232297" y="357187"/>
                </a:lnTo>
                <a:lnTo>
                  <a:pt x="1214438" y="312539"/>
                </a:lnTo>
                <a:lnTo>
                  <a:pt x="1187649" y="276820"/>
                </a:lnTo>
                <a:lnTo>
                  <a:pt x="1160860" y="241101"/>
                </a:lnTo>
                <a:lnTo>
                  <a:pt x="1125141" y="205383"/>
                </a:lnTo>
                <a:lnTo>
                  <a:pt x="1089422" y="169664"/>
                </a:lnTo>
                <a:lnTo>
                  <a:pt x="1053704" y="142875"/>
                </a:lnTo>
                <a:lnTo>
                  <a:pt x="1009055" y="116086"/>
                </a:lnTo>
                <a:lnTo>
                  <a:pt x="964407" y="89297"/>
                </a:lnTo>
                <a:lnTo>
                  <a:pt x="928688" y="71437"/>
                </a:lnTo>
                <a:lnTo>
                  <a:pt x="884039" y="53578"/>
                </a:lnTo>
                <a:lnTo>
                  <a:pt x="839391" y="35719"/>
                </a:lnTo>
                <a:lnTo>
                  <a:pt x="794743" y="26789"/>
                </a:lnTo>
                <a:lnTo>
                  <a:pt x="741164" y="17859"/>
                </a:lnTo>
                <a:lnTo>
                  <a:pt x="687586" y="8929"/>
                </a:lnTo>
                <a:lnTo>
                  <a:pt x="634008" y="8929"/>
                </a:lnTo>
                <a:lnTo>
                  <a:pt x="580430" y="0"/>
                </a:lnTo>
                <a:lnTo>
                  <a:pt x="526852" y="0"/>
                </a:lnTo>
                <a:lnTo>
                  <a:pt x="464344" y="0"/>
                </a:lnTo>
                <a:lnTo>
                  <a:pt x="401836" y="0"/>
                </a:lnTo>
                <a:lnTo>
                  <a:pt x="348258" y="8929"/>
                </a:lnTo>
                <a:lnTo>
                  <a:pt x="294680" y="17859"/>
                </a:lnTo>
                <a:lnTo>
                  <a:pt x="250032" y="17859"/>
                </a:lnTo>
                <a:lnTo>
                  <a:pt x="196454" y="26789"/>
                </a:lnTo>
                <a:lnTo>
                  <a:pt x="151805" y="35719"/>
                </a:lnTo>
                <a:lnTo>
                  <a:pt x="116086" y="44648"/>
                </a:lnTo>
                <a:lnTo>
                  <a:pt x="89297" y="44648"/>
                </a:lnTo>
                <a:lnTo>
                  <a:pt x="62508" y="44648"/>
                </a:lnTo>
                <a:lnTo>
                  <a:pt x="35719" y="44648"/>
                </a:lnTo>
                <a:lnTo>
                  <a:pt x="26789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17860" y="35719"/>
                </a:lnTo>
                <a:lnTo>
                  <a:pt x="17860" y="35719"/>
                </a:lnTo>
                <a:lnTo>
                  <a:pt x="26789" y="35719"/>
                </a:lnTo>
                <a:lnTo>
                  <a:pt x="35719" y="35719"/>
                </a:lnTo>
                <a:lnTo>
                  <a:pt x="35719" y="35719"/>
                </a:lnTo>
                <a:lnTo>
                  <a:pt x="35719" y="3571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4" name="Freeform 73"/>
          <p:cNvSpPr/>
          <p:nvPr/>
        </p:nvSpPr>
        <p:spPr bwMode="auto">
          <a:xfrm>
            <a:off x="4554141" y="2714625"/>
            <a:ext cx="491133" cy="330399"/>
          </a:xfrm>
          <a:custGeom>
            <a:avLst/>
            <a:gdLst/>
            <a:ahLst/>
            <a:cxnLst/>
            <a:rect l="0" t="0" r="0" b="0"/>
            <a:pathLst>
              <a:path w="491133" h="330399">
                <a:moveTo>
                  <a:pt x="8929" y="80367"/>
                </a:moveTo>
                <a:lnTo>
                  <a:pt x="8929" y="71438"/>
                </a:lnTo>
                <a:lnTo>
                  <a:pt x="8929" y="71438"/>
                </a:lnTo>
                <a:lnTo>
                  <a:pt x="8929" y="71438"/>
                </a:lnTo>
                <a:lnTo>
                  <a:pt x="0" y="80367"/>
                </a:lnTo>
                <a:lnTo>
                  <a:pt x="0" y="80367"/>
                </a:lnTo>
                <a:lnTo>
                  <a:pt x="0" y="89296"/>
                </a:lnTo>
                <a:lnTo>
                  <a:pt x="0" y="98226"/>
                </a:lnTo>
                <a:lnTo>
                  <a:pt x="0" y="107156"/>
                </a:lnTo>
                <a:lnTo>
                  <a:pt x="0" y="125015"/>
                </a:lnTo>
                <a:lnTo>
                  <a:pt x="8929" y="133945"/>
                </a:lnTo>
                <a:lnTo>
                  <a:pt x="17859" y="151804"/>
                </a:lnTo>
                <a:lnTo>
                  <a:pt x="26789" y="169664"/>
                </a:lnTo>
                <a:lnTo>
                  <a:pt x="44648" y="196453"/>
                </a:lnTo>
                <a:lnTo>
                  <a:pt x="53578" y="223242"/>
                </a:lnTo>
                <a:lnTo>
                  <a:pt x="71437" y="241101"/>
                </a:lnTo>
                <a:lnTo>
                  <a:pt x="89297" y="267890"/>
                </a:lnTo>
                <a:lnTo>
                  <a:pt x="107156" y="294679"/>
                </a:lnTo>
                <a:lnTo>
                  <a:pt x="116086" y="312539"/>
                </a:lnTo>
                <a:lnTo>
                  <a:pt x="125015" y="321468"/>
                </a:lnTo>
                <a:lnTo>
                  <a:pt x="133945" y="330398"/>
                </a:lnTo>
                <a:lnTo>
                  <a:pt x="142875" y="330398"/>
                </a:lnTo>
                <a:lnTo>
                  <a:pt x="142875" y="330398"/>
                </a:lnTo>
                <a:lnTo>
                  <a:pt x="133945" y="312539"/>
                </a:lnTo>
                <a:lnTo>
                  <a:pt x="125015" y="285750"/>
                </a:lnTo>
                <a:lnTo>
                  <a:pt x="116086" y="258961"/>
                </a:lnTo>
                <a:lnTo>
                  <a:pt x="98226" y="232171"/>
                </a:lnTo>
                <a:lnTo>
                  <a:pt x="89297" y="205382"/>
                </a:lnTo>
                <a:lnTo>
                  <a:pt x="71437" y="178593"/>
                </a:lnTo>
                <a:lnTo>
                  <a:pt x="62507" y="160734"/>
                </a:lnTo>
                <a:lnTo>
                  <a:pt x="53578" y="142875"/>
                </a:lnTo>
                <a:lnTo>
                  <a:pt x="53578" y="125015"/>
                </a:lnTo>
                <a:lnTo>
                  <a:pt x="53578" y="116086"/>
                </a:lnTo>
                <a:lnTo>
                  <a:pt x="53578" y="107156"/>
                </a:lnTo>
                <a:lnTo>
                  <a:pt x="53578" y="98226"/>
                </a:lnTo>
                <a:lnTo>
                  <a:pt x="62507" y="89296"/>
                </a:lnTo>
                <a:lnTo>
                  <a:pt x="62507" y="80367"/>
                </a:lnTo>
                <a:lnTo>
                  <a:pt x="71437" y="71438"/>
                </a:lnTo>
                <a:lnTo>
                  <a:pt x="80367" y="62508"/>
                </a:lnTo>
                <a:lnTo>
                  <a:pt x="89297" y="53578"/>
                </a:lnTo>
                <a:lnTo>
                  <a:pt x="107156" y="53578"/>
                </a:lnTo>
                <a:lnTo>
                  <a:pt x="125015" y="53578"/>
                </a:lnTo>
                <a:lnTo>
                  <a:pt x="151804" y="53578"/>
                </a:lnTo>
                <a:lnTo>
                  <a:pt x="178593" y="44648"/>
                </a:lnTo>
                <a:lnTo>
                  <a:pt x="214312" y="35719"/>
                </a:lnTo>
                <a:lnTo>
                  <a:pt x="258961" y="26789"/>
                </a:lnTo>
                <a:lnTo>
                  <a:pt x="303609" y="17859"/>
                </a:lnTo>
                <a:lnTo>
                  <a:pt x="339328" y="17859"/>
                </a:lnTo>
                <a:lnTo>
                  <a:pt x="375047" y="8930"/>
                </a:lnTo>
                <a:lnTo>
                  <a:pt x="410765" y="8930"/>
                </a:lnTo>
                <a:lnTo>
                  <a:pt x="437554" y="8930"/>
                </a:lnTo>
                <a:lnTo>
                  <a:pt x="455414" y="8930"/>
                </a:lnTo>
                <a:lnTo>
                  <a:pt x="473273" y="8930"/>
                </a:lnTo>
                <a:lnTo>
                  <a:pt x="482203" y="8930"/>
                </a:lnTo>
                <a:lnTo>
                  <a:pt x="491132" y="8930"/>
                </a:lnTo>
                <a:lnTo>
                  <a:pt x="482203" y="0"/>
                </a:lnTo>
                <a:lnTo>
                  <a:pt x="482203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5" name="Freeform 74"/>
          <p:cNvSpPr/>
          <p:nvPr/>
        </p:nvSpPr>
        <p:spPr bwMode="auto">
          <a:xfrm>
            <a:off x="4348758" y="3000375"/>
            <a:ext cx="1223368" cy="526852"/>
          </a:xfrm>
          <a:custGeom>
            <a:avLst/>
            <a:gdLst/>
            <a:ahLst/>
            <a:cxnLst/>
            <a:rect l="0" t="0" r="0" b="0"/>
            <a:pathLst>
              <a:path w="1223368" h="526852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8929"/>
                </a:lnTo>
                <a:lnTo>
                  <a:pt x="26789" y="8929"/>
                </a:lnTo>
                <a:lnTo>
                  <a:pt x="35719" y="17859"/>
                </a:lnTo>
                <a:lnTo>
                  <a:pt x="35719" y="17859"/>
                </a:lnTo>
                <a:lnTo>
                  <a:pt x="44648" y="26789"/>
                </a:lnTo>
                <a:lnTo>
                  <a:pt x="44648" y="35718"/>
                </a:lnTo>
                <a:lnTo>
                  <a:pt x="53578" y="53578"/>
                </a:lnTo>
                <a:lnTo>
                  <a:pt x="62508" y="71437"/>
                </a:lnTo>
                <a:lnTo>
                  <a:pt x="71437" y="89296"/>
                </a:lnTo>
                <a:lnTo>
                  <a:pt x="89297" y="116086"/>
                </a:lnTo>
                <a:lnTo>
                  <a:pt x="107156" y="142875"/>
                </a:lnTo>
                <a:lnTo>
                  <a:pt x="133945" y="169664"/>
                </a:lnTo>
                <a:lnTo>
                  <a:pt x="151805" y="196453"/>
                </a:lnTo>
                <a:lnTo>
                  <a:pt x="178594" y="214312"/>
                </a:lnTo>
                <a:lnTo>
                  <a:pt x="205383" y="241101"/>
                </a:lnTo>
                <a:lnTo>
                  <a:pt x="241101" y="250031"/>
                </a:lnTo>
                <a:lnTo>
                  <a:pt x="267890" y="267890"/>
                </a:lnTo>
                <a:lnTo>
                  <a:pt x="303609" y="276820"/>
                </a:lnTo>
                <a:lnTo>
                  <a:pt x="339328" y="294679"/>
                </a:lnTo>
                <a:lnTo>
                  <a:pt x="375047" y="312539"/>
                </a:lnTo>
                <a:lnTo>
                  <a:pt x="410765" y="330398"/>
                </a:lnTo>
                <a:lnTo>
                  <a:pt x="446484" y="348257"/>
                </a:lnTo>
                <a:lnTo>
                  <a:pt x="482203" y="366117"/>
                </a:lnTo>
                <a:lnTo>
                  <a:pt x="517922" y="383976"/>
                </a:lnTo>
                <a:lnTo>
                  <a:pt x="553640" y="401836"/>
                </a:lnTo>
                <a:lnTo>
                  <a:pt x="589359" y="410765"/>
                </a:lnTo>
                <a:lnTo>
                  <a:pt x="625078" y="419695"/>
                </a:lnTo>
                <a:lnTo>
                  <a:pt x="669726" y="428625"/>
                </a:lnTo>
                <a:lnTo>
                  <a:pt x="705445" y="428625"/>
                </a:lnTo>
                <a:lnTo>
                  <a:pt x="741164" y="428625"/>
                </a:lnTo>
                <a:lnTo>
                  <a:pt x="767953" y="428625"/>
                </a:lnTo>
                <a:lnTo>
                  <a:pt x="803672" y="419695"/>
                </a:lnTo>
                <a:lnTo>
                  <a:pt x="830461" y="419695"/>
                </a:lnTo>
                <a:lnTo>
                  <a:pt x="866180" y="410765"/>
                </a:lnTo>
                <a:lnTo>
                  <a:pt x="892969" y="401836"/>
                </a:lnTo>
                <a:lnTo>
                  <a:pt x="928687" y="383976"/>
                </a:lnTo>
                <a:lnTo>
                  <a:pt x="955476" y="366117"/>
                </a:lnTo>
                <a:lnTo>
                  <a:pt x="991195" y="348257"/>
                </a:lnTo>
                <a:lnTo>
                  <a:pt x="1017984" y="339328"/>
                </a:lnTo>
                <a:lnTo>
                  <a:pt x="1044773" y="330398"/>
                </a:lnTo>
                <a:lnTo>
                  <a:pt x="1071562" y="321468"/>
                </a:lnTo>
                <a:lnTo>
                  <a:pt x="1089422" y="321468"/>
                </a:lnTo>
                <a:lnTo>
                  <a:pt x="1116211" y="321468"/>
                </a:lnTo>
                <a:lnTo>
                  <a:pt x="1125140" y="321468"/>
                </a:lnTo>
                <a:lnTo>
                  <a:pt x="1143000" y="330398"/>
                </a:lnTo>
                <a:lnTo>
                  <a:pt x="1151930" y="339328"/>
                </a:lnTo>
                <a:lnTo>
                  <a:pt x="1160859" y="339328"/>
                </a:lnTo>
                <a:lnTo>
                  <a:pt x="1178719" y="339328"/>
                </a:lnTo>
                <a:lnTo>
                  <a:pt x="1187648" y="339328"/>
                </a:lnTo>
                <a:lnTo>
                  <a:pt x="1187648" y="339328"/>
                </a:lnTo>
                <a:lnTo>
                  <a:pt x="1196578" y="330398"/>
                </a:lnTo>
                <a:lnTo>
                  <a:pt x="1196578" y="339328"/>
                </a:lnTo>
                <a:lnTo>
                  <a:pt x="1205508" y="339328"/>
                </a:lnTo>
                <a:lnTo>
                  <a:pt x="1214437" y="348257"/>
                </a:lnTo>
                <a:lnTo>
                  <a:pt x="1214437" y="357187"/>
                </a:lnTo>
                <a:lnTo>
                  <a:pt x="1223367" y="366117"/>
                </a:lnTo>
                <a:lnTo>
                  <a:pt x="1223367" y="383976"/>
                </a:lnTo>
                <a:lnTo>
                  <a:pt x="1223367" y="392906"/>
                </a:lnTo>
                <a:lnTo>
                  <a:pt x="1223367" y="401836"/>
                </a:lnTo>
                <a:lnTo>
                  <a:pt x="1223367" y="419695"/>
                </a:lnTo>
                <a:lnTo>
                  <a:pt x="1214437" y="428625"/>
                </a:lnTo>
                <a:lnTo>
                  <a:pt x="1223367" y="437554"/>
                </a:lnTo>
                <a:lnTo>
                  <a:pt x="1223367" y="446484"/>
                </a:lnTo>
                <a:lnTo>
                  <a:pt x="1214437" y="455414"/>
                </a:lnTo>
                <a:lnTo>
                  <a:pt x="1214437" y="464343"/>
                </a:lnTo>
                <a:lnTo>
                  <a:pt x="1214437" y="482203"/>
                </a:lnTo>
                <a:lnTo>
                  <a:pt x="1205508" y="500062"/>
                </a:lnTo>
                <a:lnTo>
                  <a:pt x="1205508" y="508992"/>
                </a:lnTo>
                <a:lnTo>
                  <a:pt x="1205508" y="517921"/>
                </a:lnTo>
                <a:lnTo>
                  <a:pt x="1205508" y="526851"/>
                </a:lnTo>
                <a:lnTo>
                  <a:pt x="1214437" y="526851"/>
                </a:lnTo>
                <a:lnTo>
                  <a:pt x="1214437" y="517921"/>
                </a:lnTo>
                <a:lnTo>
                  <a:pt x="1223367" y="508992"/>
                </a:lnTo>
                <a:lnTo>
                  <a:pt x="1223367" y="508992"/>
                </a:lnTo>
                <a:lnTo>
                  <a:pt x="1223367" y="500062"/>
                </a:lnTo>
                <a:lnTo>
                  <a:pt x="1223367" y="500062"/>
                </a:lnTo>
                <a:lnTo>
                  <a:pt x="1223367" y="500062"/>
                </a:lnTo>
                <a:lnTo>
                  <a:pt x="1223367" y="500062"/>
                </a:lnTo>
                <a:lnTo>
                  <a:pt x="1223367" y="50006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6" name="Freeform 75"/>
          <p:cNvSpPr/>
          <p:nvPr/>
        </p:nvSpPr>
        <p:spPr bwMode="auto">
          <a:xfrm>
            <a:off x="5464969" y="3455789"/>
            <a:ext cx="89298" cy="89298"/>
          </a:xfrm>
          <a:custGeom>
            <a:avLst/>
            <a:gdLst/>
            <a:ahLst/>
            <a:cxnLst/>
            <a:rect l="0" t="0" r="0" b="0"/>
            <a:pathLst>
              <a:path w="89298" h="8929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29"/>
                </a:lnTo>
                <a:lnTo>
                  <a:pt x="17859" y="8929"/>
                </a:lnTo>
                <a:lnTo>
                  <a:pt x="26789" y="17859"/>
                </a:lnTo>
                <a:lnTo>
                  <a:pt x="26789" y="17859"/>
                </a:lnTo>
                <a:lnTo>
                  <a:pt x="35719" y="17859"/>
                </a:lnTo>
                <a:lnTo>
                  <a:pt x="44648" y="26789"/>
                </a:lnTo>
                <a:lnTo>
                  <a:pt x="53578" y="26789"/>
                </a:lnTo>
                <a:lnTo>
                  <a:pt x="53578" y="26789"/>
                </a:lnTo>
                <a:lnTo>
                  <a:pt x="62508" y="35718"/>
                </a:lnTo>
                <a:lnTo>
                  <a:pt x="62508" y="44648"/>
                </a:lnTo>
                <a:lnTo>
                  <a:pt x="62508" y="53578"/>
                </a:lnTo>
                <a:lnTo>
                  <a:pt x="62508" y="71437"/>
                </a:lnTo>
                <a:lnTo>
                  <a:pt x="71437" y="80367"/>
                </a:lnTo>
                <a:lnTo>
                  <a:pt x="71437" y="89297"/>
                </a:lnTo>
                <a:lnTo>
                  <a:pt x="71437" y="89297"/>
                </a:lnTo>
                <a:lnTo>
                  <a:pt x="80367" y="89297"/>
                </a:lnTo>
                <a:lnTo>
                  <a:pt x="80367" y="80367"/>
                </a:lnTo>
                <a:lnTo>
                  <a:pt x="80367" y="71437"/>
                </a:lnTo>
                <a:lnTo>
                  <a:pt x="89297" y="62507"/>
                </a:lnTo>
                <a:lnTo>
                  <a:pt x="89297" y="53578"/>
                </a:lnTo>
                <a:lnTo>
                  <a:pt x="89297" y="44648"/>
                </a:lnTo>
                <a:lnTo>
                  <a:pt x="80367" y="35718"/>
                </a:lnTo>
                <a:lnTo>
                  <a:pt x="80367" y="3571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" name="Freeform 76"/>
          <p:cNvSpPr/>
          <p:nvPr/>
        </p:nvSpPr>
        <p:spPr bwMode="auto">
          <a:xfrm>
            <a:off x="4018359" y="955476"/>
            <a:ext cx="473275" cy="1705572"/>
          </a:xfrm>
          <a:custGeom>
            <a:avLst/>
            <a:gdLst/>
            <a:ahLst/>
            <a:cxnLst/>
            <a:rect l="0" t="0" r="0" b="0"/>
            <a:pathLst>
              <a:path w="473275" h="1705572">
                <a:moveTo>
                  <a:pt x="35719" y="1705571"/>
                </a:moveTo>
                <a:lnTo>
                  <a:pt x="35719" y="1705571"/>
                </a:lnTo>
                <a:lnTo>
                  <a:pt x="26789" y="1705571"/>
                </a:lnTo>
                <a:lnTo>
                  <a:pt x="26789" y="1705571"/>
                </a:lnTo>
                <a:lnTo>
                  <a:pt x="26789" y="1705571"/>
                </a:lnTo>
                <a:lnTo>
                  <a:pt x="17860" y="1705571"/>
                </a:lnTo>
                <a:lnTo>
                  <a:pt x="17860" y="1705571"/>
                </a:lnTo>
                <a:lnTo>
                  <a:pt x="8930" y="1696641"/>
                </a:lnTo>
                <a:lnTo>
                  <a:pt x="8930" y="1678782"/>
                </a:lnTo>
                <a:lnTo>
                  <a:pt x="0" y="1669852"/>
                </a:lnTo>
                <a:lnTo>
                  <a:pt x="8930" y="1643063"/>
                </a:lnTo>
                <a:lnTo>
                  <a:pt x="8930" y="1616274"/>
                </a:lnTo>
                <a:lnTo>
                  <a:pt x="0" y="1580555"/>
                </a:lnTo>
                <a:lnTo>
                  <a:pt x="0" y="1535907"/>
                </a:lnTo>
                <a:lnTo>
                  <a:pt x="0" y="1482328"/>
                </a:lnTo>
                <a:lnTo>
                  <a:pt x="8930" y="1419821"/>
                </a:lnTo>
                <a:lnTo>
                  <a:pt x="17860" y="1348383"/>
                </a:lnTo>
                <a:lnTo>
                  <a:pt x="26789" y="1276946"/>
                </a:lnTo>
                <a:lnTo>
                  <a:pt x="44649" y="1187649"/>
                </a:lnTo>
                <a:lnTo>
                  <a:pt x="62508" y="1089422"/>
                </a:lnTo>
                <a:lnTo>
                  <a:pt x="89297" y="991196"/>
                </a:lnTo>
                <a:lnTo>
                  <a:pt x="107157" y="892969"/>
                </a:lnTo>
                <a:lnTo>
                  <a:pt x="142875" y="785813"/>
                </a:lnTo>
                <a:lnTo>
                  <a:pt x="178594" y="678657"/>
                </a:lnTo>
                <a:lnTo>
                  <a:pt x="214313" y="571500"/>
                </a:lnTo>
                <a:lnTo>
                  <a:pt x="250032" y="473274"/>
                </a:lnTo>
                <a:lnTo>
                  <a:pt x="285750" y="383977"/>
                </a:lnTo>
                <a:lnTo>
                  <a:pt x="321469" y="294680"/>
                </a:lnTo>
                <a:lnTo>
                  <a:pt x="348258" y="223243"/>
                </a:lnTo>
                <a:lnTo>
                  <a:pt x="375047" y="160735"/>
                </a:lnTo>
                <a:lnTo>
                  <a:pt x="401836" y="98227"/>
                </a:lnTo>
                <a:lnTo>
                  <a:pt x="419696" y="62508"/>
                </a:lnTo>
                <a:lnTo>
                  <a:pt x="437555" y="26790"/>
                </a:lnTo>
                <a:lnTo>
                  <a:pt x="455414" y="8930"/>
                </a:lnTo>
                <a:lnTo>
                  <a:pt x="464344" y="0"/>
                </a:lnTo>
                <a:lnTo>
                  <a:pt x="473274" y="0"/>
                </a:lnTo>
                <a:lnTo>
                  <a:pt x="473274" y="8930"/>
                </a:lnTo>
                <a:lnTo>
                  <a:pt x="473274" y="26790"/>
                </a:lnTo>
                <a:lnTo>
                  <a:pt x="473274" y="2679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8" name="Freeform 77"/>
          <p:cNvSpPr/>
          <p:nvPr/>
        </p:nvSpPr>
        <p:spPr bwMode="auto">
          <a:xfrm>
            <a:off x="3795117" y="214312"/>
            <a:ext cx="2053829" cy="857251"/>
          </a:xfrm>
          <a:custGeom>
            <a:avLst/>
            <a:gdLst/>
            <a:ahLst/>
            <a:cxnLst/>
            <a:rect l="0" t="0" r="0" b="0"/>
            <a:pathLst>
              <a:path w="2053829" h="857251">
                <a:moveTo>
                  <a:pt x="1419821" y="107157"/>
                </a:moveTo>
                <a:lnTo>
                  <a:pt x="1419821" y="98227"/>
                </a:lnTo>
                <a:lnTo>
                  <a:pt x="1428750" y="89297"/>
                </a:lnTo>
                <a:lnTo>
                  <a:pt x="1428750" y="80368"/>
                </a:lnTo>
                <a:lnTo>
                  <a:pt x="1428750" y="80368"/>
                </a:lnTo>
                <a:lnTo>
                  <a:pt x="1419821" y="80368"/>
                </a:lnTo>
                <a:lnTo>
                  <a:pt x="1419821" y="71438"/>
                </a:lnTo>
                <a:lnTo>
                  <a:pt x="1401961" y="71438"/>
                </a:lnTo>
                <a:lnTo>
                  <a:pt x="1393031" y="62508"/>
                </a:lnTo>
                <a:lnTo>
                  <a:pt x="1375172" y="53579"/>
                </a:lnTo>
                <a:lnTo>
                  <a:pt x="1348383" y="44649"/>
                </a:lnTo>
                <a:lnTo>
                  <a:pt x="1321594" y="35719"/>
                </a:lnTo>
                <a:lnTo>
                  <a:pt x="1285875" y="26790"/>
                </a:lnTo>
                <a:lnTo>
                  <a:pt x="1250156" y="17860"/>
                </a:lnTo>
                <a:lnTo>
                  <a:pt x="1205508" y="8930"/>
                </a:lnTo>
                <a:lnTo>
                  <a:pt x="1160860" y="8930"/>
                </a:lnTo>
                <a:lnTo>
                  <a:pt x="1107281" y="8930"/>
                </a:lnTo>
                <a:lnTo>
                  <a:pt x="1053703" y="0"/>
                </a:lnTo>
                <a:lnTo>
                  <a:pt x="991196" y="8930"/>
                </a:lnTo>
                <a:lnTo>
                  <a:pt x="928688" y="8930"/>
                </a:lnTo>
                <a:lnTo>
                  <a:pt x="866180" y="17860"/>
                </a:lnTo>
                <a:lnTo>
                  <a:pt x="794742" y="26790"/>
                </a:lnTo>
                <a:lnTo>
                  <a:pt x="634008" y="71438"/>
                </a:lnTo>
                <a:lnTo>
                  <a:pt x="508992" y="125016"/>
                </a:lnTo>
                <a:lnTo>
                  <a:pt x="383977" y="169665"/>
                </a:lnTo>
                <a:lnTo>
                  <a:pt x="276821" y="232172"/>
                </a:lnTo>
                <a:lnTo>
                  <a:pt x="205383" y="276821"/>
                </a:lnTo>
                <a:lnTo>
                  <a:pt x="142875" y="321469"/>
                </a:lnTo>
                <a:lnTo>
                  <a:pt x="89297" y="375047"/>
                </a:lnTo>
                <a:lnTo>
                  <a:pt x="53578" y="419696"/>
                </a:lnTo>
                <a:lnTo>
                  <a:pt x="26789" y="464344"/>
                </a:lnTo>
                <a:lnTo>
                  <a:pt x="8930" y="500063"/>
                </a:lnTo>
                <a:lnTo>
                  <a:pt x="0" y="544711"/>
                </a:lnTo>
                <a:lnTo>
                  <a:pt x="0" y="589360"/>
                </a:lnTo>
                <a:lnTo>
                  <a:pt x="8930" y="634008"/>
                </a:lnTo>
                <a:lnTo>
                  <a:pt x="35719" y="669727"/>
                </a:lnTo>
                <a:lnTo>
                  <a:pt x="62508" y="714375"/>
                </a:lnTo>
                <a:lnTo>
                  <a:pt x="98227" y="741164"/>
                </a:lnTo>
                <a:lnTo>
                  <a:pt x="142875" y="776883"/>
                </a:lnTo>
                <a:lnTo>
                  <a:pt x="196453" y="794743"/>
                </a:lnTo>
                <a:lnTo>
                  <a:pt x="250031" y="812602"/>
                </a:lnTo>
                <a:lnTo>
                  <a:pt x="321469" y="830461"/>
                </a:lnTo>
                <a:lnTo>
                  <a:pt x="383977" y="848321"/>
                </a:lnTo>
                <a:lnTo>
                  <a:pt x="455414" y="857250"/>
                </a:lnTo>
                <a:lnTo>
                  <a:pt x="535781" y="857250"/>
                </a:lnTo>
                <a:lnTo>
                  <a:pt x="616149" y="857250"/>
                </a:lnTo>
                <a:lnTo>
                  <a:pt x="705446" y="857250"/>
                </a:lnTo>
                <a:lnTo>
                  <a:pt x="785813" y="848321"/>
                </a:lnTo>
                <a:lnTo>
                  <a:pt x="884039" y="839391"/>
                </a:lnTo>
                <a:lnTo>
                  <a:pt x="982266" y="830461"/>
                </a:lnTo>
                <a:lnTo>
                  <a:pt x="1080492" y="812602"/>
                </a:lnTo>
                <a:lnTo>
                  <a:pt x="1178719" y="803672"/>
                </a:lnTo>
                <a:lnTo>
                  <a:pt x="1276946" y="776883"/>
                </a:lnTo>
                <a:lnTo>
                  <a:pt x="1375172" y="759024"/>
                </a:lnTo>
                <a:lnTo>
                  <a:pt x="1473399" y="732235"/>
                </a:lnTo>
                <a:lnTo>
                  <a:pt x="1562696" y="705446"/>
                </a:lnTo>
                <a:lnTo>
                  <a:pt x="1651992" y="660797"/>
                </a:lnTo>
                <a:lnTo>
                  <a:pt x="1732360" y="625079"/>
                </a:lnTo>
                <a:lnTo>
                  <a:pt x="1803797" y="589360"/>
                </a:lnTo>
                <a:lnTo>
                  <a:pt x="1866305" y="544711"/>
                </a:lnTo>
                <a:lnTo>
                  <a:pt x="1919883" y="508993"/>
                </a:lnTo>
                <a:lnTo>
                  <a:pt x="1964531" y="464344"/>
                </a:lnTo>
                <a:lnTo>
                  <a:pt x="2000250" y="428626"/>
                </a:lnTo>
                <a:lnTo>
                  <a:pt x="2027039" y="392907"/>
                </a:lnTo>
                <a:lnTo>
                  <a:pt x="2044899" y="357188"/>
                </a:lnTo>
                <a:lnTo>
                  <a:pt x="2053828" y="321469"/>
                </a:lnTo>
                <a:lnTo>
                  <a:pt x="2053828" y="294680"/>
                </a:lnTo>
                <a:lnTo>
                  <a:pt x="2044899" y="276821"/>
                </a:lnTo>
                <a:lnTo>
                  <a:pt x="2027039" y="250032"/>
                </a:lnTo>
                <a:lnTo>
                  <a:pt x="1991321" y="232172"/>
                </a:lnTo>
                <a:lnTo>
                  <a:pt x="1955602" y="214313"/>
                </a:lnTo>
                <a:lnTo>
                  <a:pt x="1928813" y="205383"/>
                </a:lnTo>
                <a:lnTo>
                  <a:pt x="1893094" y="187524"/>
                </a:lnTo>
                <a:lnTo>
                  <a:pt x="1866305" y="178594"/>
                </a:lnTo>
                <a:lnTo>
                  <a:pt x="1821656" y="160735"/>
                </a:lnTo>
                <a:lnTo>
                  <a:pt x="1768078" y="142875"/>
                </a:lnTo>
                <a:lnTo>
                  <a:pt x="1705571" y="116086"/>
                </a:lnTo>
                <a:lnTo>
                  <a:pt x="1634133" y="98227"/>
                </a:lnTo>
                <a:lnTo>
                  <a:pt x="1562696" y="80368"/>
                </a:lnTo>
                <a:lnTo>
                  <a:pt x="1482328" y="53579"/>
                </a:lnTo>
                <a:lnTo>
                  <a:pt x="1446610" y="53579"/>
                </a:lnTo>
                <a:lnTo>
                  <a:pt x="1393031" y="44649"/>
                </a:lnTo>
                <a:lnTo>
                  <a:pt x="1330524" y="44649"/>
                </a:lnTo>
                <a:lnTo>
                  <a:pt x="1268016" y="44649"/>
                </a:lnTo>
                <a:lnTo>
                  <a:pt x="1196578" y="53579"/>
                </a:lnTo>
                <a:lnTo>
                  <a:pt x="1134071" y="62508"/>
                </a:lnTo>
                <a:lnTo>
                  <a:pt x="1134071" y="6250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9" name="Freeform 78"/>
          <p:cNvSpPr/>
          <p:nvPr/>
        </p:nvSpPr>
        <p:spPr bwMode="auto">
          <a:xfrm>
            <a:off x="4179094" y="508992"/>
            <a:ext cx="339329" cy="401837"/>
          </a:xfrm>
          <a:custGeom>
            <a:avLst/>
            <a:gdLst/>
            <a:ahLst/>
            <a:cxnLst/>
            <a:rect l="0" t="0" r="0" b="0"/>
            <a:pathLst>
              <a:path w="339329" h="401837">
                <a:moveTo>
                  <a:pt x="151804" y="89297"/>
                </a:moveTo>
                <a:lnTo>
                  <a:pt x="151804" y="80367"/>
                </a:lnTo>
                <a:lnTo>
                  <a:pt x="142875" y="71438"/>
                </a:lnTo>
                <a:lnTo>
                  <a:pt x="133945" y="62508"/>
                </a:lnTo>
                <a:lnTo>
                  <a:pt x="116086" y="44649"/>
                </a:lnTo>
                <a:lnTo>
                  <a:pt x="107156" y="35719"/>
                </a:lnTo>
                <a:lnTo>
                  <a:pt x="98226" y="26789"/>
                </a:lnTo>
                <a:lnTo>
                  <a:pt x="89297" y="17860"/>
                </a:lnTo>
                <a:lnTo>
                  <a:pt x="89297" y="893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8930"/>
                </a:lnTo>
                <a:lnTo>
                  <a:pt x="98226" y="26789"/>
                </a:lnTo>
                <a:lnTo>
                  <a:pt x="98226" y="53578"/>
                </a:lnTo>
                <a:lnTo>
                  <a:pt x="107156" y="89297"/>
                </a:lnTo>
                <a:lnTo>
                  <a:pt x="116086" y="125016"/>
                </a:lnTo>
                <a:lnTo>
                  <a:pt x="125015" y="169664"/>
                </a:lnTo>
                <a:lnTo>
                  <a:pt x="125015" y="214313"/>
                </a:lnTo>
                <a:lnTo>
                  <a:pt x="125015" y="267891"/>
                </a:lnTo>
                <a:lnTo>
                  <a:pt x="125015" y="321469"/>
                </a:lnTo>
                <a:lnTo>
                  <a:pt x="125015" y="357188"/>
                </a:lnTo>
                <a:lnTo>
                  <a:pt x="116086" y="383977"/>
                </a:lnTo>
                <a:lnTo>
                  <a:pt x="116086" y="401836"/>
                </a:lnTo>
                <a:lnTo>
                  <a:pt x="116086" y="401836"/>
                </a:lnTo>
                <a:lnTo>
                  <a:pt x="107156" y="401836"/>
                </a:lnTo>
                <a:lnTo>
                  <a:pt x="107156" y="383977"/>
                </a:lnTo>
                <a:lnTo>
                  <a:pt x="107156" y="366117"/>
                </a:lnTo>
                <a:lnTo>
                  <a:pt x="107156" y="339328"/>
                </a:lnTo>
                <a:lnTo>
                  <a:pt x="107156" y="312539"/>
                </a:lnTo>
                <a:lnTo>
                  <a:pt x="107156" y="285750"/>
                </a:lnTo>
                <a:lnTo>
                  <a:pt x="116086" y="250031"/>
                </a:lnTo>
                <a:lnTo>
                  <a:pt x="125015" y="214313"/>
                </a:lnTo>
                <a:lnTo>
                  <a:pt x="133945" y="178594"/>
                </a:lnTo>
                <a:lnTo>
                  <a:pt x="151804" y="151805"/>
                </a:lnTo>
                <a:lnTo>
                  <a:pt x="169664" y="125016"/>
                </a:lnTo>
                <a:lnTo>
                  <a:pt x="205383" y="116086"/>
                </a:lnTo>
                <a:lnTo>
                  <a:pt x="232172" y="107156"/>
                </a:lnTo>
                <a:lnTo>
                  <a:pt x="258961" y="107156"/>
                </a:lnTo>
                <a:lnTo>
                  <a:pt x="294679" y="116086"/>
                </a:lnTo>
                <a:lnTo>
                  <a:pt x="312539" y="133946"/>
                </a:lnTo>
                <a:lnTo>
                  <a:pt x="330398" y="151805"/>
                </a:lnTo>
                <a:lnTo>
                  <a:pt x="339328" y="187524"/>
                </a:lnTo>
                <a:lnTo>
                  <a:pt x="339328" y="214313"/>
                </a:lnTo>
                <a:lnTo>
                  <a:pt x="321469" y="241102"/>
                </a:lnTo>
                <a:lnTo>
                  <a:pt x="294679" y="267891"/>
                </a:lnTo>
                <a:lnTo>
                  <a:pt x="250031" y="294680"/>
                </a:lnTo>
                <a:lnTo>
                  <a:pt x="205383" y="312539"/>
                </a:lnTo>
                <a:lnTo>
                  <a:pt x="151804" y="330399"/>
                </a:lnTo>
                <a:lnTo>
                  <a:pt x="98226" y="348258"/>
                </a:lnTo>
                <a:lnTo>
                  <a:pt x="53578" y="348258"/>
                </a:lnTo>
                <a:lnTo>
                  <a:pt x="26789" y="357188"/>
                </a:lnTo>
                <a:lnTo>
                  <a:pt x="8929" y="357188"/>
                </a:lnTo>
                <a:lnTo>
                  <a:pt x="0" y="348258"/>
                </a:lnTo>
                <a:lnTo>
                  <a:pt x="8929" y="330399"/>
                </a:lnTo>
                <a:lnTo>
                  <a:pt x="26789" y="303609"/>
                </a:lnTo>
                <a:lnTo>
                  <a:pt x="26789" y="30360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0" name="Freeform 79"/>
          <p:cNvSpPr/>
          <p:nvPr/>
        </p:nvSpPr>
        <p:spPr bwMode="auto">
          <a:xfrm>
            <a:off x="4563070" y="553641"/>
            <a:ext cx="178595" cy="205383"/>
          </a:xfrm>
          <a:custGeom>
            <a:avLst/>
            <a:gdLst/>
            <a:ahLst/>
            <a:cxnLst/>
            <a:rect l="0" t="0" r="0" b="0"/>
            <a:pathLst>
              <a:path w="178595" h="205383">
                <a:moveTo>
                  <a:pt x="17860" y="53578"/>
                </a:moveTo>
                <a:lnTo>
                  <a:pt x="17860" y="62507"/>
                </a:lnTo>
                <a:lnTo>
                  <a:pt x="17860" y="71437"/>
                </a:lnTo>
                <a:lnTo>
                  <a:pt x="26789" y="89297"/>
                </a:lnTo>
                <a:lnTo>
                  <a:pt x="26789" y="116086"/>
                </a:lnTo>
                <a:lnTo>
                  <a:pt x="26789" y="142875"/>
                </a:lnTo>
                <a:lnTo>
                  <a:pt x="26789" y="160734"/>
                </a:lnTo>
                <a:lnTo>
                  <a:pt x="17860" y="178593"/>
                </a:lnTo>
                <a:lnTo>
                  <a:pt x="17860" y="196453"/>
                </a:lnTo>
                <a:lnTo>
                  <a:pt x="8930" y="196453"/>
                </a:lnTo>
                <a:lnTo>
                  <a:pt x="8930" y="205382"/>
                </a:lnTo>
                <a:lnTo>
                  <a:pt x="0" y="205382"/>
                </a:lnTo>
                <a:lnTo>
                  <a:pt x="0" y="196453"/>
                </a:lnTo>
                <a:lnTo>
                  <a:pt x="8930" y="178593"/>
                </a:lnTo>
                <a:lnTo>
                  <a:pt x="17860" y="160734"/>
                </a:lnTo>
                <a:lnTo>
                  <a:pt x="26789" y="133945"/>
                </a:lnTo>
                <a:lnTo>
                  <a:pt x="35719" y="107156"/>
                </a:lnTo>
                <a:lnTo>
                  <a:pt x="44649" y="80367"/>
                </a:lnTo>
                <a:lnTo>
                  <a:pt x="62508" y="62507"/>
                </a:lnTo>
                <a:lnTo>
                  <a:pt x="80368" y="44648"/>
                </a:lnTo>
                <a:lnTo>
                  <a:pt x="107157" y="26789"/>
                </a:lnTo>
                <a:lnTo>
                  <a:pt x="125016" y="17859"/>
                </a:lnTo>
                <a:lnTo>
                  <a:pt x="151805" y="8929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1" name="Freeform 80"/>
          <p:cNvSpPr/>
          <p:nvPr/>
        </p:nvSpPr>
        <p:spPr bwMode="auto">
          <a:xfrm>
            <a:off x="4750594" y="589359"/>
            <a:ext cx="142876" cy="241103"/>
          </a:xfrm>
          <a:custGeom>
            <a:avLst/>
            <a:gdLst/>
            <a:ahLst/>
            <a:cxnLst/>
            <a:rect l="0" t="0" r="0" b="0"/>
            <a:pathLst>
              <a:path w="142876" h="241103">
                <a:moveTo>
                  <a:pt x="107156" y="0"/>
                </a:moveTo>
                <a:lnTo>
                  <a:pt x="98226" y="0"/>
                </a:lnTo>
                <a:lnTo>
                  <a:pt x="80367" y="0"/>
                </a:lnTo>
                <a:lnTo>
                  <a:pt x="62508" y="17860"/>
                </a:lnTo>
                <a:lnTo>
                  <a:pt x="44648" y="53579"/>
                </a:lnTo>
                <a:lnTo>
                  <a:pt x="26789" y="89297"/>
                </a:lnTo>
                <a:lnTo>
                  <a:pt x="17859" y="133946"/>
                </a:lnTo>
                <a:lnTo>
                  <a:pt x="8929" y="169664"/>
                </a:lnTo>
                <a:lnTo>
                  <a:pt x="0" y="205383"/>
                </a:lnTo>
                <a:lnTo>
                  <a:pt x="8929" y="232172"/>
                </a:lnTo>
                <a:lnTo>
                  <a:pt x="17859" y="241102"/>
                </a:lnTo>
                <a:lnTo>
                  <a:pt x="35719" y="241102"/>
                </a:lnTo>
                <a:lnTo>
                  <a:pt x="53578" y="223242"/>
                </a:lnTo>
                <a:lnTo>
                  <a:pt x="80367" y="205383"/>
                </a:lnTo>
                <a:lnTo>
                  <a:pt x="98226" y="178594"/>
                </a:lnTo>
                <a:lnTo>
                  <a:pt x="116086" y="151805"/>
                </a:lnTo>
                <a:lnTo>
                  <a:pt x="133945" y="116086"/>
                </a:lnTo>
                <a:lnTo>
                  <a:pt x="142875" y="80368"/>
                </a:lnTo>
                <a:lnTo>
                  <a:pt x="142875" y="53579"/>
                </a:lnTo>
                <a:lnTo>
                  <a:pt x="142875" y="35719"/>
                </a:lnTo>
                <a:lnTo>
                  <a:pt x="133945" y="17860"/>
                </a:lnTo>
                <a:lnTo>
                  <a:pt x="125015" y="8930"/>
                </a:lnTo>
                <a:lnTo>
                  <a:pt x="116086" y="0"/>
                </a:lnTo>
                <a:lnTo>
                  <a:pt x="107156" y="8930"/>
                </a:lnTo>
                <a:lnTo>
                  <a:pt x="98226" y="8930"/>
                </a:lnTo>
                <a:lnTo>
                  <a:pt x="98226" y="8930"/>
                </a:lnTo>
                <a:lnTo>
                  <a:pt x="98226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" name="Freeform 81"/>
          <p:cNvSpPr/>
          <p:nvPr/>
        </p:nvSpPr>
        <p:spPr bwMode="auto">
          <a:xfrm>
            <a:off x="4947047" y="517922"/>
            <a:ext cx="285751" cy="276821"/>
          </a:xfrm>
          <a:custGeom>
            <a:avLst/>
            <a:gdLst/>
            <a:ahLst/>
            <a:cxnLst/>
            <a:rect l="0" t="0" r="0" b="0"/>
            <a:pathLst>
              <a:path w="285751" h="276821">
                <a:moveTo>
                  <a:pt x="17859" y="125016"/>
                </a:moveTo>
                <a:lnTo>
                  <a:pt x="17859" y="133945"/>
                </a:lnTo>
                <a:lnTo>
                  <a:pt x="8930" y="151805"/>
                </a:lnTo>
                <a:lnTo>
                  <a:pt x="0" y="178594"/>
                </a:lnTo>
                <a:lnTo>
                  <a:pt x="0" y="205383"/>
                </a:lnTo>
                <a:lnTo>
                  <a:pt x="0" y="232172"/>
                </a:lnTo>
                <a:lnTo>
                  <a:pt x="0" y="250031"/>
                </a:lnTo>
                <a:lnTo>
                  <a:pt x="8930" y="258961"/>
                </a:lnTo>
                <a:lnTo>
                  <a:pt x="17859" y="276820"/>
                </a:lnTo>
                <a:lnTo>
                  <a:pt x="26789" y="276820"/>
                </a:lnTo>
                <a:lnTo>
                  <a:pt x="44648" y="276820"/>
                </a:lnTo>
                <a:lnTo>
                  <a:pt x="53578" y="267890"/>
                </a:lnTo>
                <a:lnTo>
                  <a:pt x="71437" y="258961"/>
                </a:lnTo>
                <a:lnTo>
                  <a:pt x="89297" y="232172"/>
                </a:lnTo>
                <a:lnTo>
                  <a:pt x="107156" y="214312"/>
                </a:lnTo>
                <a:lnTo>
                  <a:pt x="116086" y="187523"/>
                </a:lnTo>
                <a:lnTo>
                  <a:pt x="133945" y="160734"/>
                </a:lnTo>
                <a:lnTo>
                  <a:pt x="142875" y="142875"/>
                </a:lnTo>
                <a:lnTo>
                  <a:pt x="142875" y="133945"/>
                </a:lnTo>
                <a:lnTo>
                  <a:pt x="142875" y="142875"/>
                </a:lnTo>
                <a:lnTo>
                  <a:pt x="133945" y="151805"/>
                </a:lnTo>
                <a:lnTo>
                  <a:pt x="133945" y="178594"/>
                </a:lnTo>
                <a:lnTo>
                  <a:pt x="125016" y="196453"/>
                </a:lnTo>
                <a:lnTo>
                  <a:pt x="133945" y="214312"/>
                </a:lnTo>
                <a:lnTo>
                  <a:pt x="142875" y="232172"/>
                </a:lnTo>
                <a:lnTo>
                  <a:pt x="151805" y="232172"/>
                </a:lnTo>
                <a:lnTo>
                  <a:pt x="178594" y="223242"/>
                </a:lnTo>
                <a:lnTo>
                  <a:pt x="196453" y="205383"/>
                </a:lnTo>
                <a:lnTo>
                  <a:pt x="223242" y="187523"/>
                </a:lnTo>
                <a:lnTo>
                  <a:pt x="241101" y="160734"/>
                </a:lnTo>
                <a:lnTo>
                  <a:pt x="267891" y="125016"/>
                </a:lnTo>
                <a:lnTo>
                  <a:pt x="276820" y="89297"/>
                </a:lnTo>
                <a:lnTo>
                  <a:pt x="285750" y="53578"/>
                </a:lnTo>
                <a:lnTo>
                  <a:pt x="276820" y="35719"/>
                </a:lnTo>
                <a:lnTo>
                  <a:pt x="276820" y="17859"/>
                </a:lnTo>
                <a:lnTo>
                  <a:pt x="267891" y="8930"/>
                </a:lnTo>
                <a:lnTo>
                  <a:pt x="258961" y="0"/>
                </a:lnTo>
                <a:lnTo>
                  <a:pt x="250031" y="8930"/>
                </a:lnTo>
                <a:lnTo>
                  <a:pt x="232172" y="17859"/>
                </a:lnTo>
                <a:lnTo>
                  <a:pt x="223242" y="26789"/>
                </a:lnTo>
                <a:lnTo>
                  <a:pt x="214312" y="35719"/>
                </a:lnTo>
                <a:lnTo>
                  <a:pt x="214312" y="35719"/>
                </a:lnTo>
                <a:lnTo>
                  <a:pt x="214312" y="3571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3" name="Freeform 82"/>
          <p:cNvSpPr/>
          <p:nvPr/>
        </p:nvSpPr>
        <p:spPr bwMode="auto">
          <a:xfrm>
            <a:off x="5277445" y="508992"/>
            <a:ext cx="116087" cy="205384"/>
          </a:xfrm>
          <a:custGeom>
            <a:avLst/>
            <a:gdLst/>
            <a:ahLst/>
            <a:cxnLst/>
            <a:rect l="0" t="0" r="0" b="0"/>
            <a:pathLst>
              <a:path w="116087" h="205384">
                <a:moveTo>
                  <a:pt x="8930" y="80367"/>
                </a:moveTo>
                <a:lnTo>
                  <a:pt x="8930" y="80367"/>
                </a:lnTo>
                <a:lnTo>
                  <a:pt x="17860" y="89297"/>
                </a:lnTo>
                <a:lnTo>
                  <a:pt x="17860" y="89297"/>
                </a:lnTo>
                <a:lnTo>
                  <a:pt x="26789" y="98227"/>
                </a:lnTo>
                <a:lnTo>
                  <a:pt x="26789" y="98227"/>
                </a:lnTo>
                <a:lnTo>
                  <a:pt x="35719" y="89297"/>
                </a:lnTo>
                <a:lnTo>
                  <a:pt x="44649" y="89297"/>
                </a:lnTo>
                <a:lnTo>
                  <a:pt x="44649" y="89297"/>
                </a:lnTo>
                <a:lnTo>
                  <a:pt x="53578" y="80367"/>
                </a:lnTo>
                <a:lnTo>
                  <a:pt x="71438" y="80367"/>
                </a:lnTo>
                <a:lnTo>
                  <a:pt x="80368" y="62508"/>
                </a:lnTo>
                <a:lnTo>
                  <a:pt x="89297" y="53578"/>
                </a:lnTo>
                <a:lnTo>
                  <a:pt x="89297" y="35719"/>
                </a:lnTo>
                <a:lnTo>
                  <a:pt x="98227" y="26789"/>
                </a:lnTo>
                <a:lnTo>
                  <a:pt x="98227" y="17860"/>
                </a:lnTo>
                <a:lnTo>
                  <a:pt x="98227" y="8930"/>
                </a:lnTo>
                <a:lnTo>
                  <a:pt x="89297" y="0"/>
                </a:lnTo>
                <a:lnTo>
                  <a:pt x="71438" y="8930"/>
                </a:lnTo>
                <a:lnTo>
                  <a:pt x="62508" y="17860"/>
                </a:lnTo>
                <a:lnTo>
                  <a:pt x="44649" y="35719"/>
                </a:lnTo>
                <a:lnTo>
                  <a:pt x="26789" y="62508"/>
                </a:lnTo>
                <a:lnTo>
                  <a:pt x="8930" y="98227"/>
                </a:lnTo>
                <a:lnTo>
                  <a:pt x="0" y="133946"/>
                </a:lnTo>
                <a:lnTo>
                  <a:pt x="0" y="169664"/>
                </a:lnTo>
                <a:lnTo>
                  <a:pt x="8930" y="196453"/>
                </a:lnTo>
                <a:lnTo>
                  <a:pt x="17860" y="205383"/>
                </a:lnTo>
                <a:lnTo>
                  <a:pt x="35719" y="205383"/>
                </a:lnTo>
                <a:lnTo>
                  <a:pt x="53578" y="196453"/>
                </a:lnTo>
                <a:lnTo>
                  <a:pt x="80368" y="178594"/>
                </a:lnTo>
                <a:lnTo>
                  <a:pt x="98227" y="160735"/>
                </a:lnTo>
                <a:lnTo>
                  <a:pt x="116086" y="133946"/>
                </a:lnTo>
                <a:lnTo>
                  <a:pt x="116086" y="13394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4" name="Freeform 83"/>
          <p:cNvSpPr/>
          <p:nvPr/>
        </p:nvSpPr>
        <p:spPr bwMode="auto">
          <a:xfrm>
            <a:off x="5420320" y="464344"/>
            <a:ext cx="178595" cy="214313"/>
          </a:xfrm>
          <a:custGeom>
            <a:avLst/>
            <a:gdLst/>
            <a:ahLst/>
            <a:cxnLst/>
            <a:rect l="0" t="0" r="0" b="0"/>
            <a:pathLst>
              <a:path w="178595" h="214313">
                <a:moveTo>
                  <a:pt x="26789" y="107156"/>
                </a:moveTo>
                <a:lnTo>
                  <a:pt x="26789" y="107156"/>
                </a:lnTo>
                <a:lnTo>
                  <a:pt x="26789" y="116086"/>
                </a:lnTo>
                <a:lnTo>
                  <a:pt x="26789" y="133945"/>
                </a:lnTo>
                <a:lnTo>
                  <a:pt x="26789" y="151804"/>
                </a:lnTo>
                <a:lnTo>
                  <a:pt x="26789" y="178594"/>
                </a:lnTo>
                <a:lnTo>
                  <a:pt x="26789" y="196453"/>
                </a:lnTo>
                <a:lnTo>
                  <a:pt x="26789" y="214312"/>
                </a:lnTo>
                <a:lnTo>
                  <a:pt x="26789" y="214312"/>
                </a:lnTo>
                <a:lnTo>
                  <a:pt x="26789" y="214312"/>
                </a:lnTo>
                <a:lnTo>
                  <a:pt x="17860" y="205383"/>
                </a:lnTo>
                <a:lnTo>
                  <a:pt x="8930" y="187523"/>
                </a:lnTo>
                <a:lnTo>
                  <a:pt x="8930" y="169664"/>
                </a:lnTo>
                <a:lnTo>
                  <a:pt x="0" y="133945"/>
                </a:lnTo>
                <a:lnTo>
                  <a:pt x="8930" y="107156"/>
                </a:lnTo>
                <a:lnTo>
                  <a:pt x="17860" y="80367"/>
                </a:lnTo>
                <a:lnTo>
                  <a:pt x="35719" y="62508"/>
                </a:lnTo>
                <a:lnTo>
                  <a:pt x="62508" y="44648"/>
                </a:lnTo>
                <a:lnTo>
                  <a:pt x="89297" y="35718"/>
                </a:lnTo>
                <a:lnTo>
                  <a:pt x="116086" y="26789"/>
                </a:lnTo>
                <a:lnTo>
                  <a:pt x="142875" y="17859"/>
                </a:lnTo>
                <a:lnTo>
                  <a:pt x="160735" y="17859"/>
                </a:lnTo>
                <a:lnTo>
                  <a:pt x="178594" y="8929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5" name="Freeform 84"/>
          <p:cNvSpPr/>
          <p:nvPr/>
        </p:nvSpPr>
        <p:spPr bwMode="auto">
          <a:xfrm>
            <a:off x="4107656" y="1035844"/>
            <a:ext cx="312540" cy="267891"/>
          </a:xfrm>
          <a:custGeom>
            <a:avLst/>
            <a:gdLst/>
            <a:ahLst/>
            <a:cxnLst/>
            <a:rect l="0" t="0" r="0" b="0"/>
            <a:pathLst>
              <a:path w="312540" h="267891">
                <a:moveTo>
                  <a:pt x="8930" y="178593"/>
                </a:moveTo>
                <a:lnTo>
                  <a:pt x="8930" y="178593"/>
                </a:lnTo>
                <a:lnTo>
                  <a:pt x="8930" y="178593"/>
                </a:lnTo>
                <a:lnTo>
                  <a:pt x="0" y="178593"/>
                </a:lnTo>
                <a:lnTo>
                  <a:pt x="0" y="178593"/>
                </a:lnTo>
                <a:lnTo>
                  <a:pt x="8930" y="169664"/>
                </a:lnTo>
                <a:lnTo>
                  <a:pt x="8930" y="169664"/>
                </a:lnTo>
                <a:lnTo>
                  <a:pt x="17860" y="160734"/>
                </a:lnTo>
                <a:lnTo>
                  <a:pt x="26789" y="160734"/>
                </a:lnTo>
                <a:lnTo>
                  <a:pt x="44649" y="151804"/>
                </a:lnTo>
                <a:lnTo>
                  <a:pt x="71438" y="142875"/>
                </a:lnTo>
                <a:lnTo>
                  <a:pt x="107157" y="133945"/>
                </a:lnTo>
                <a:lnTo>
                  <a:pt x="133946" y="116086"/>
                </a:lnTo>
                <a:lnTo>
                  <a:pt x="169664" y="98226"/>
                </a:lnTo>
                <a:lnTo>
                  <a:pt x="205383" y="80367"/>
                </a:lnTo>
                <a:lnTo>
                  <a:pt x="232172" y="62507"/>
                </a:lnTo>
                <a:lnTo>
                  <a:pt x="258961" y="35718"/>
                </a:lnTo>
                <a:lnTo>
                  <a:pt x="285750" y="17859"/>
                </a:lnTo>
                <a:lnTo>
                  <a:pt x="294680" y="8929"/>
                </a:lnTo>
                <a:lnTo>
                  <a:pt x="303610" y="0"/>
                </a:lnTo>
                <a:lnTo>
                  <a:pt x="312539" y="8929"/>
                </a:lnTo>
                <a:lnTo>
                  <a:pt x="312539" y="8929"/>
                </a:lnTo>
                <a:lnTo>
                  <a:pt x="303610" y="35718"/>
                </a:lnTo>
                <a:lnTo>
                  <a:pt x="303610" y="62507"/>
                </a:lnTo>
                <a:lnTo>
                  <a:pt x="294680" y="107156"/>
                </a:lnTo>
                <a:lnTo>
                  <a:pt x="285750" y="151804"/>
                </a:lnTo>
                <a:lnTo>
                  <a:pt x="285750" y="196453"/>
                </a:lnTo>
                <a:lnTo>
                  <a:pt x="276821" y="232172"/>
                </a:lnTo>
                <a:lnTo>
                  <a:pt x="276821" y="258961"/>
                </a:lnTo>
                <a:lnTo>
                  <a:pt x="276821" y="267890"/>
                </a:lnTo>
                <a:lnTo>
                  <a:pt x="276821" y="267890"/>
                </a:lnTo>
                <a:lnTo>
                  <a:pt x="276821" y="258961"/>
                </a:lnTo>
                <a:lnTo>
                  <a:pt x="276821" y="25896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6" name="Freeform 85"/>
          <p:cNvSpPr/>
          <p:nvPr/>
        </p:nvSpPr>
        <p:spPr bwMode="auto">
          <a:xfrm>
            <a:off x="4295180" y="1107281"/>
            <a:ext cx="330399" cy="1526978"/>
          </a:xfrm>
          <a:custGeom>
            <a:avLst/>
            <a:gdLst/>
            <a:ahLst/>
            <a:cxnLst/>
            <a:rect l="0" t="0" r="0" b="0"/>
            <a:pathLst>
              <a:path w="330399" h="1526978">
                <a:moveTo>
                  <a:pt x="330398" y="0"/>
                </a:moveTo>
                <a:lnTo>
                  <a:pt x="330398" y="0"/>
                </a:lnTo>
                <a:lnTo>
                  <a:pt x="330398" y="8930"/>
                </a:lnTo>
                <a:lnTo>
                  <a:pt x="321468" y="26789"/>
                </a:lnTo>
                <a:lnTo>
                  <a:pt x="312539" y="53578"/>
                </a:lnTo>
                <a:lnTo>
                  <a:pt x="303609" y="89297"/>
                </a:lnTo>
                <a:lnTo>
                  <a:pt x="294679" y="133946"/>
                </a:lnTo>
                <a:lnTo>
                  <a:pt x="276820" y="196453"/>
                </a:lnTo>
                <a:lnTo>
                  <a:pt x="258961" y="267891"/>
                </a:lnTo>
                <a:lnTo>
                  <a:pt x="241101" y="339328"/>
                </a:lnTo>
                <a:lnTo>
                  <a:pt x="214312" y="419695"/>
                </a:lnTo>
                <a:lnTo>
                  <a:pt x="187523" y="508992"/>
                </a:lnTo>
                <a:lnTo>
                  <a:pt x="160734" y="607219"/>
                </a:lnTo>
                <a:lnTo>
                  <a:pt x="133945" y="705445"/>
                </a:lnTo>
                <a:lnTo>
                  <a:pt x="107156" y="803672"/>
                </a:lnTo>
                <a:lnTo>
                  <a:pt x="80367" y="901898"/>
                </a:lnTo>
                <a:lnTo>
                  <a:pt x="62508" y="1000125"/>
                </a:lnTo>
                <a:lnTo>
                  <a:pt x="44648" y="1089422"/>
                </a:lnTo>
                <a:lnTo>
                  <a:pt x="26789" y="1178719"/>
                </a:lnTo>
                <a:lnTo>
                  <a:pt x="8929" y="1268016"/>
                </a:lnTo>
                <a:lnTo>
                  <a:pt x="8929" y="1339453"/>
                </a:lnTo>
                <a:lnTo>
                  <a:pt x="0" y="1401961"/>
                </a:lnTo>
                <a:lnTo>
                  <a:pt x="0" y="1446610"/>
                </a:lnTo>
                <a:lnTo>
                  <a:pt x="0" y="1482328"/>
                </a:lnTo>
                <a:lnTo>
                  <a:pt x="0" y="1500188"/>
                </a:lnTo>
                <a:lnTo>
                  <a:pt x="0" y="1518047"/>
                </a:lnTo>
                <a:lnTo>
                  <a:pt x="0" y="1526977"/>
                </a:lnTo>
                <a:lnTo>
                  <a:pt x="0" y="1526977"/>
                </a:lnTo>
                <a:lnTo>
                  <a:pt x="0" y="1526977"/>
                </a:lnTo>
                <a:lnTo>
                  <a:pt x="0" y="1526977"/>
                </a:lnTo>
                <a:lnTo>
                  <a:pt x="0" y="1518047"/>
                </a:lnTo>
                <a:lnTo>
                  <a:pt x="8929" y="1500188"/>
                </a:lnTo>
                <a:lnTo>
                  <a:pt x="17859" y="1482328"/>
                </a:lnTo>
                <a:lnTo>
                  <a:pt x="17859" y="1455539"/>
                </a:lnTo>
                <a:lnTo>
                  <a:pt x="17859" y="145553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7" name="Freeform 86"/>
          <p:cNvSpPr/>
          <p:nvPr/>
        </p:nvSpPr>
        <p:spPr bwMode="auto">
          <a:xfrm>
            <a:off x="4170164" y="2312789"/>
            <a:ext cx="303610" cy="339329"/>
          </a:xfrm>
          <a:custGeom>
            <a:avLst/>
            <a:gdLst/>
            <a:ahLst/>
            <a:cxnLst/>
            <a:rect l="0" t="0" r="0" b="0"/>
            <a:pathLst>
              <a:path w="303610" h="339329">
                <a:moveTo>
                  <a:pt x="0" y="89297"/>
                </a:moveTo>
                <a:lnTo>
                  <a:pt x="0" y="98226"/>
                </a:lnTo>
                <a:lnTo>
                  <a:pt x="0" y="125015"/>
                </a:lnTo>
                <a:lnTo>
                  <a:pt x="0" y="169664"/>
                </a:lnTo>
                <a:lnTo>
                  <a:pt x="8930" y="223242"/>
                </a:lnTo>
                <a:lnTo>
                  <a:pt x="8930" y="267891"/>
                </a:lnTo>
                <a:lnTo>
                  <a:pt x="17859" y="303609"/>
                </a:lnTo>
                <a:lnTo>
                  <a:pt x="35719" y="330399"/>
                </a:lnTo>
                <a:lnTo>
                  <a:pt x="44649" y="339328"/>
                </a:lnTo>
                <a:lnTo>
                  <a:pt x="53578" y="321469"/>
                </a:lnTo>
                <a:lnTo>
                  <a:pt x="71438" y="294680"/>
                </a:lnTo>
                <a:lnTo>
                  <a:pt x="89297" y="250031"/>
                </a:lnTo>
                <a:lnTo>
                  <a:pt x="116086" y="205383"/>
                </a:lnTo>
                <a:lnTo>
                  <a:pt x="142875" y="151805"/>
                </a:lnTo>
                <a:lnTo>
                  <a:pt x="178594" y="107156"/>
                </a:lnTo>
                <a:lnTo>
                  <a:pt x="223242" y="71437"/>
                </a:lnTo>
                <a:lnTo>
                  <a:pt x="267891" y="35719"/>
                </a:lnTo>
                <a:lnTo>
                  <a:pt x="303609" y="0"/>
                </a:lnTo>
                <a:lnTo>
                  <a:pt x="30360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8" name="Freeform 87"/>
          <p:cNvSpPr/>
          <p:nvPr/>
        </p:nvSpPr>
        <p:spPr bwMode="auto">
          <a:xfrm>
            <a:off x="5786438" y="517922"/>
            <a:ext cx="2134196" cy="160735"/>
          </a:xfrm>
          <a:custGeom>
            <a:avLst/>
            <a:gdLst/>
            <a:ahLst/>
            <a:cxnLst/>
            <a:rect l="0" t="0" r="0" b="0"/>
            <a:pathLst>
              <a:path w="2134196" h="160735">
                <a:moveTo>
                  <a:pt x="0" y="44648"/>
                </a:moveTo>
                <a:lnTo>
                  <a:pt x="0" y="44648"/>
                </a:lnTo>
                <a:lnTo>
                  <a:pt x="0" y="35719"/>
                </a:lnTo>
                <a:lnTo>
                  <a:pt x="0" y="35719"/>
                </a:lnTo>
                <a:lnTo>
                  <a:pt x="8929" y="35719"/>
                </a:lnTo>
                <a:lnTo>
                  <a:pt x="8929" y="26789"/>
                </a:lnTo>
                <a:lnTo>
                  <a:pt x="17859" y="26789"/>
                </a:lnTo>
                <a:lnTo>
                  <a:pt x="26789" y="26789"/>
                </a:lnTo>
                <a:lnTo>
                  <a:pt x="35718" y="26789"/>
                </a:lnTo>
                <a:lnTo>
                  <a:pt x="44648" y="17859"/>
                </a:lnTo>
                <a:lnTo>
                  <a:pt x="62507" y="17859"/>
                </a:lnTo>
                <a:lnTo>
                  <a:pt x="80367" y="8930"/>
                </a:lnTo>
                <a:lnTo>
                  <a:pt x="107156" y="8930"/>
                </a:lnTo>
                <a:lnTo>
                  <a:pt x="133945" y="8930"/>
                </a:lnTo>
                <a:lnTo>
                  <a:pt x="169664" y="8930"/>
                </a:lnTo>
                <a:lnTo>
                  <a:pt x="205382" y="8930"/>
                </a:lnTo>
                <a:lnTo>
                  <a:pt x="250031" y="8930"/>
                </a:lnTo>
                <a:lnTo>
                  <a:pt x="285750" y="0"/>
                </a:lnTo>
                <a:lnTo>
                  <a:pt x="330398" y="8930"/>
                </a:lnTo>
                <a:lnTo>
                  <a:pt x="375046" y="8930"/>
                </a:lnTo>
                <a:lnTo>
                  <a:pt x="419695" y="0"/>
                </a:lnTo>
                <a:lnTo>
                  <a:pt x="473273" y="0"/>
                </a:lnTo>
                <a:lnTo>
                  <a:pt x="517921" y="8930"/>
                </a:lnTo>
                <a:lnTo>
                  <a:pt x="571500" y="8930"/>
                </a:lnTo>
                <a:lnTo>
                  <a:pt x="625078" y="8930"/>
                </a:lnTo>
                <a:lnTo>
                  <a:pt x="669726" y="8930"/>
                </a:lnTo>
                <a:lnTo>
                  <a:pt x="714375" y="8930"/>
                </a:lnTo>
                <a:lnTo>
                  <a:pt x="759023" y="8930"/>
                </a:lnTo>
                <a:lnTo>
                  <a:pt x="794742" y="8930"/>
                </a:lnTo>
                <a:lnTo>
                  <a:pt x="830460" y="17859"/>
                </a:lnTo>
                <a:lnTo>
                  <a:pt x="857250" y="26789"/>
                </a:lnTo>
                <a:lnTo>
                  <a:pt x="892968" y="44648"/>
                </a:lnTo>
                <a:lnTo>
                  <a:pt x="928687" y="44648"/>
                </a:lnTo>
                <a:lnTo>
                  <a:pt x="964406" y="53578"/>
                </a:lnTo>
                <a:lnTo>
                  <a:pt x="1000125" y="62508"/>
                </a:lnTo>
                <a:lnTo>
                  <a:pt x="1026914" y="62508"/>
                </a:lnTo>
                <a:lnTo>
                  <a:pt x="1053703" y="71437"/>
                </a:lnTo>
                <a:lnTo>
                  <a:pt x="1080492" y="71437"/>
                </a:lnTo>
                <a:lnTo>
                  <a:pt x="1107281" y="71437"/>
                </a:lnTo>
                <a:lnTo>
                  <a:pt x="1134070" y="80367"/>
                </a:lnTo>
                <a:lnTo>
                  <a:pt x="1151929" y="89297"/>
                </a:lnTo>
                <a:lnTo>
                  <a:pt x="1169789" y="107156"/>
                </a:lnTo>
                <a:lnTo>
                  <a:pt x="1196578" y="116086"/>
                </a:lnTo>
                <a:lnTo>
                  <a:pt x="1214437" y="133945"/>
                </a:lnTo>
                <a:lnTo>
                  <a:pt x="1241226" y="151805"/>
                </a:lnTo>
                <a:lnTo>
                  <a:pt x="1268015" y="160734"/>
                </a:lnTo>
                <a:lnTo>
                  <a:pt x="1312664" y="160734"/>
                </a:lnTo>
                <a:lnTo>
                  <a:pt x="1348382" y="151805"/>
                </a:lnTo>
                <a:lnTo>
                  <a:pt x="1393031" y="133945"/>
                </a:lnTo>
                <a:lnTo>
                  <a:pt x="1428750" y="116086"/>
                </a:lnTo>
                <a:lnTo>
                  <a:pt x="1464468" y="98226"/>
                </a:lnTo>
                <a:lnTo>
                  <a:pt x="1500187" y="89297"/>
                </a:lnTo>
                <a:lnTo>
                  <a:pt x="1526976" y="71437"/>
                </a:lnTo>
                <a:lnTo>
                  <a:pt x="1544835" y="71437"/>
                </a:lnTo>
                <a:lnTo>
                  <a:pt x="1571625" y="71437"/>
                </a:lnTo>
                <a:lnTo>
                  <a:pt x="1589484" y="80367"/>
                </a:lnTo>
                <a:lnTo>
                  <a:pt x="1607343" y="98226"/>
                </a:lnTo>
                <a:lnTo>
                  <a:pt x="1625203" y="107156"/>
                </a:lnTo>
                <a:lnTo>
                  <a:pt x="1651992" y="116086"/>
                </a:lnTo>
                <a:lnTo>
                  <a:pt x="1687710" y="125016"/>
                </a:lnTo>
                <a:lnTo>
                  <a:pt x="1723429" y="125016"/>
                </a:lnTo>
                <a:lnTo>
                  <a:pt x="1759148" y="107156"/>
                </a:lnTo>
                <a:lnTo>
                  <a:pt x="1785937" y="98226"/>
                </a:lnTo>
                <a:lnTo>
                  <a:pt x="1821656" y="80367"/>
                </a:lnTo>
                <a:lnTo>
                  <a:pt x="1839515" y="71437"/>
                </a:lnTo>
                <a:lnTo>
                  <a:pt x="1857375" y="62508"/>
                </a:lnTo>
                <a:lnTo>
                  <a:pt x="1875234" y="53578"/>
                </a:lnTo>
                <a:lnTo>
                  <a:pt x="1893093" y="53578"/>
                </a:lnTo>
                <a:lnTo>
                  <a:pt x="1902023" y="62508"/>
                </a:lnTo>
                <a:lnTo>
                  <a:pt x="1919882" y="71437"/>
                </a:lnTo>
                <a:lnTo>
                  <a:pt x="1937742" y="89297"/>
                </a:lnTo>
                <a:lnTo>
                  <a:pt x="1946671" y="107156"/>
                </a:lnTo>
                <a:lnTo>
                  <a:pt x="1973460" y="116086"/>
                </a:lnTo>
                <a:lnTo>
                  <a:pt x="1991320" y="116086"/>
                </a:lnTo>
                <a:lnTo>
                  <a:pt x="2018109" y="125016"/>
                </a:lnTo>
                <a:lnTo>
                  <a:pt x="2053828" y="116086"/>
                </a:lnTo>
                <a:lnTo>
                  <a:pt x="2071687" y="107156"/>
                </a:lnTo>
                <a:lnTo>
                  <a:pt x="2089546" y="98226"/>
                </a:lnTo>
                <a:lnTo>
                  <a:pt x="2107406" y="89297"/>
                </a:lnTo>
                <a:lnTo>
                  <a:pt x="2098476" y="71437"/>
                </a:lnTo>
                <a:lnTo>
                  <a:pt x="2098476" y="71437"/>
                </a:lnTo>
                <a:lnTo>
                  <a:pt x="2089546" y="71437"/>
                </a:lnTo>
                <a:lnTo>
                  <a:pt x="2089546" y="80367"/>
                </a:lnTo>
                <a:lnTo>
                  <a:pt x="2098476" y="98226"/>
                </a:lnTo>
                <a:lnTo>
                  <a:pt x="2116335" y="107156"/>
                </a:lnTo>
                <a:lnTo>
                  <a:pt x="2134195" y="125016"/>
                </a:lnTo>
                <a:lnTo>
                  <a:pt x="2134195" y="12501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9" name="Freeform 88"/>
          <p:cNvSpPr/>
          <p:nvPr/>
        </p:nvSpPr>
        <p:spPr bwMode="auto">
          <a:xfrm>
            <a:off x="7786688" y="241102"/>
            <a:ext cx="812601" cy="884040"/>
          </a:xfrm>
          <a:custGeom>
            <a:avLst/>
            <a:gdLst/>
            <a:ahLst/>
            <a:cxnLst/>
            <a:rect l="0" t="0" r="0" b="0"/>
            <a:pathLst>
              <a:path w="812601" h="884040">
                <a:moveTo>
                  <a:pt x="526850" y="0"/>
                </a:moveTo>
                <a:lnTo>
                  <a:pt x="500061" y="8929"/>
                </a:lnTo>
                <a:lnTo>
                  <a:pt x="482202" y="17859"/>
                </a:lnTo>
                <a:lnTo>
                  <a:pt x="455413" y="26789"/>
                </a:lnTo>
                <a:lnTo>
                  <a:pt x="401835" y="53578"/>
                </a:lnTo>
                <a:lnTo>
                  <a:pt x="348257" y="71437"/>
                </a:lnTo>
                <a:lnTo>
                  <a:pt x="294679" y="98226"/>
                </a:lnTo>
                <a:lnTo>
                  <a:pt x="223242" y="142875"/>
                </a:lnTo>
                <a:lnTo>
                  <a:pt x="169664" y="178593"/>
                </a:lnTo>
                <a:lnTo>
                  <a:pt x="133945" y="223242"/>
                </a:lnTo>
                <a:lnTo>
                  <a:pt x="89296" y="267890"/>
                </a:lnTo>
                <a:lnTo>
                  <a:pt x="53578" y="321468"/>
                </a:lnTo>
                <a:lnTo>
                  <a:pt x="35718" y="375046"/>
                </a:lnTo>
                <a:lnTo>
                  <a:pt x="8929" y="446484"/>
                </a:lnTo>
                <a:lnTo>
                  <a:pt x="0" y="508992"/>
                </a:lnTo>
                <a:lnTo>
                  <a:pt x="0" y="571499"/>
                </a:lnTo>
                <a:lnTo>
                  <a:pt x="8929" y="634007"/>
                </a:lnTo>
                <a:lnTo>
                  <a:pt x="26789" y="696515"/>
                </a:lnTo>
                <a:lnTo>
                  <a:pt x="53578" y="741164"/>
                </a:lnTo>
                <a:lnTo>
                  <a:pt x="89296" y="785812"/>
                </a:lnTo>
                <a:lnTo>
                  <a:pt x="142875" y="821531"/>
                </a:lnTo>
                <a:lnTo>
                  <a:pt x="205382" y="857249"/>
                </a:lnTo>
                <a:lnTo>
                  <a:pt x="285750" y="875109"/>
                </a:lnTo>
                <a:lnTo>
                  <a:pt x="375046" y="884039"/>
                </a:lnTo>
                <a:lnTo>
                  <a:pt x="428624" y="884039"/>
                </a:lnTo>
                <a:lnTo>
                  <a:pt x="482202" y="884039"/>
                </a:lnTo>
                <a:lnTo>
                  <a:pt x="508991" y="866179"/>
                </a:lnTo>
                <a:lnTo>
                  <a:pt x="544710" y="839390"/>
                </a:lnTo>
                <a:lnTo>
                  <a:pt x="598288" y="812601"/>
                </a:lnTo>
                <a:lnTo>
                  <a:pt x="634007" y="776882"/>
                </a:lnTo>
                <a:lnTo>
                  <a:pt x="678655" y="732234"/>
                </a:lnTo>
                <a:lnTo>
                  <a:pt x="714374" y="696515"/>
                </a:lnTo>
                <a:lnTo>
                  <a:pt x="741163" y="642937"/>
                </a:lnTo>
                <a:lnTo>
                  <a:pt x="759022" y="589359"/>
                </a:lnTo>
                <a:lnTo>
                  <a:pt x="776882" y="526851"/>
                </a:lnTo>
                <a:lnTo>
                  <a:pt x="794741" y="464343"/>
                </a:lnTo>
                <a:lnTo>
                  <a:pt x="803671" y="401836"/>
                </a:lnTo>
                <a:lnTo>
                  <a:pt x="812600" y="348257"/>
                </a:lnTo>
                <a:lnTo>
                  <a:pt x="812600" y="285750"/>
                </a:lnTo>
                <a:lnTo>
                  <a:pt x="794741" y="232171"/>
                </a:lnTo>
                <a:lnTo>
                  <a:pt x="767952" y="196453"/>
                </a:lnTo>
                <a:lnTo>
                  <a:pt x="741163" y="169664"/>
                </a:lnTo>
                <a:lnTo>
                  <a:pt x="714374" y="142875"/>
                </a:lnTo>
                <a:lnTo>
                  <a:pt x="687585" y="116085"/>
                </a:lnTo>
                <a:lnTo>
                  <a:pt x="651866" y="89296"/>
                </a:lnTo>
                <a:lnTo>
                  <a:pt x="607217" y="62507"/>
                </a:lnTo>
                <a:lnTo>
                  <a:pt x="607217" y="6250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0" name="Freeform 89"/>
          <p:cNvSpPr/>
          <p:nvPr/>
        </p:nvSpPr>
        <p:spPr bwMode="auto">
          <a:xfrm>
            <a:off x="7920633" y="410766"/>
            <a:ext cx="294680" cy="330399"/>
          </a:xfrm>
          <a:custGeom>
            <a:avLst/>
            <a:gdLst/>
            <a:ahLst/>
            <a:cxnLst/>
            <a:rect l="0" t="0" r="0" b="0"/>
            <a:pathLst>
              <a:path w="294680" h="330399">
                <a:moveTo>
                  <a:pt x="0" y="125015"/>
                </a:moveTo>
                <a:lnTo>
                  <a:pt x="0" y="116086"/>
                </a:lnTo>
                <a:lnTo>
                  <a:pt x="0" y="107156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25015"/>
                </a:lnTo>
                <a:lnTo>
                  <a:pt x="0" y="142875"/>
                </a:lnTo>
                <a:lnTo>
                  <a:pt x="0" y="178593"/>
                </a:lnTo>
                <a:lnTo>
                  <a:pt x="0" y="214312"/>
                </a:lnTo>
                <a:lnTo>
                  <a:pt x="0" y="258961"/>
                </a:lnTo>
                <a:lnTo>
                  <a:pt x="0" y="294679"/>
                </a:lnTo>
                <a:lnTo>
                  <a:pt x="8930" y="321468"/>
                </a:lnTo>
                <a:lnTo>
                  <a:pt x="26789" y="330398"/>
                </a:lnTo>
                <a:lnTo>
                  <a:pt x="35719" y="330398"/>
                </a:lnTo>
                <a:lnTo>
                  <a:pt x="53578" y="312539"/>
                </a:lnTo>
                <a:lnTo>
                  <a:pt x="71437" y="285750"/>
                </a:lnTo>
                <a:lnTo>
                  <a:pt x="98226" y="258961"/>
                </a:lnTo>
                <a:lnTo>
                  <a:pt x="116086" y="223242"/>
                </a:lnTo>
                <a:lnTo>
                  <a:pt x="133945" y="187523"/>
                </a:lnTo>
                <a:lnTo>
                  <a:pt x="151805" y="160734"/>
                </a:lnTo>
                <a:lnTo>
                  <a:pt x="169664" y="142875"/>
                </a:lnTo>
                <a:lnTo>
                  <a:pt x="178594" y="133945"/>
                </a:lnTo>
                <a:lnTo>
                  <a:pt x="178594" y="133945"/>
                </a:lnTo>
                <a:lnTo>
                  <a:pt x="178594" y="151804"/>
                </a:lnTo>
                <a:lnTo>
                  <a:pt x="178594" y="178593"/>
                </a:lnTo>
                <a:lnTo>
                  <a:pt x="187523" y="205382"/>
                </a:lnTo>
                <a:lnTo>
                  <a:pt x="187523" y="232172"/>
                </a:lnTo>
                <a:lnTo>
                  <a:pt x="196453" y="258961"/>
                </a:lnTo>
                <a:lnTo>
                  <a:pt x="205383" y="267890"/>
                </a:lnTo>
                <a:lnTo>
                  <a:pt x="223242" y="267890"/>
                </a:lnTo>
                <a:lnTo>
                  <a:pt x="232172" y="258961"/>
                </a:lnTo>
                <a:lnTo>
                  <a:pt x="241101" y="241101"/>
                </a:lnTo>
                <a:lnTo>
                  <a:pt x="250031" y="214312"/>
                </a:lnTo>
                <a:lnTo>
                  <a:pt x="267890" y="187523"/>
                </a:lnTo>
                <a:lnTo>
                  <a:pt x="267890" y="151804"/>
                </a:lnTo>
                <a:lnTo>
                  <a:pt x="276819" y="116086"/>
                </a:lnTo>
                <a:lnTo>
                  <a:pt x="276819" y="80367"/>
                </a:lnTo>
                <a:lnTo>
                  <a:pt x="267890" y="44648"/>
                </a:lnTo>
                <a:lnTo>
                  <a:pt x="267890" y="26789"/>
                </a:lnTo>
                <a:lnTo>
                  <a:pt x="276819" y="8929"/>
                </a:lnTo>
                <a:lnTo>
                  <a:pt x="285749" y="8929"/>
                </a:lnTo>
                <a:lnTo>
                  <a:pt x="294679" y="0"/>
                </a:lnTo>
                <a:lnTo>
                  <a:pt x="29467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1" name="Freeform 90"/>
          <p:cNvSpPr/>
          <p:nvPr/>
        </p:nvSpPr>
        <p:spPr bwMode="auto">
          <a:xfrm>
            <a:off x="8143875" y="517922"/>
            <a:ext cx="151805" cy="142876"/>
          </a:xfrm>
          <a:custGeom>
            <a:avLst/>
            <a:gdLst/>
            <a:ahLst/>
            <a:cxnLst/>
            <a:rect l="0" t="0" r="0" b="0"/>
            <a:pathLst>
              <a:path w="151805" h="142876">
                <a:moveTo>
                  <a:pt x="0" y="98226"/>
                </a:moveTo>
                <a:lnTo>
                  <a:pt x="8930" y="98226"/>
                </a:lnTo>
                <a:lnTo>
                  <a:pt x="17859" y="107156"/>
                </a:lnTo>
                <a:lnTo>
                  <a:pt x="35719" y="107156"/>
                </a:lnTo>
                <a:lnTo>
                  <a:pt x="53577" y="98226"/>
                </a:lnTo>
                <a:lnTo>
                  <a:pt x="71437" y="98226"/>
                </a:lnTo>
                <a:lnTo>
                  <a:pt x="98226" y="80367"/>
                </a:lnTo>
                <a:lnTo>
                  <a:pt x="116085" y="71437"/>
                </a:lnTo>
                <a:lnTo>
                  <a:pt x="116085" y="53578"/>
                </a:lnTo>
                <a:lnTo>
                  <a:pt x="125015" y="44648"/>
                </a:lnTo>
                <a:lnTo>
                  <a:pt x="107155" y="35719"/>
                </a:lnTo>
                <a:lnTo>
                  <a:pt x="116085" y="17859"/>
                </a:lnTo>
                <a:lnTo>
                  <a:pt x="116085" y="8930"/>
                </a:lnTo>
                <a:lnTo>
                  <a:pt x="116085" y="0"/>
                </a:lnTo>
                <a:lnTo>
                  <a:pt x="125015" y="0"/>
                </a:lnTo>
                <a:lnTo>
                  <a:pt x="125015" y="0"/>
                </a:lnTo>
                <a:lnTo>
                  <a:pt x="133945" y="17859"/>
                </a:lnTo>
                <a:lnTo>
                  <a:pt x="125015" y="44648"/>
                </a:lnTo>
                <a:lnTo>
                  <a:pt x="98226" y="71437"/>
                </a:lnTo>
                <a:lnTo>
                  <a:pt x="80366" y="107156"/>
                </a:lnTo>
                <a:lnTo>
                  <a:pt x="62507" y="125016"/>
                </a:lnTo>
                <a:lnTo>
                  <a:pt x="53577" y="133945"/>
                </a:lnTo>
                <a:lnTo>
                  <a:pt x="62507" y="142875"/>
                </a:lnTo>
                <a:lnTo>
                  <a:pt x="80366" y="133945"/>
                </a:lnTo>
                <a:lnTo>
                  <a:pt x="107155" y="125016"/>
                </a:lnTo>
                <a:lnTo>
                  <a:pt x="125015" y="107156"/>
                </a:lnTo>
                <a:lnTo>
                  <a:pt x="142874" y="89297"/>
                </a:lnTo>
                <a:lnTo>
                  <a:pt x="151804" y="53578"/>
                </a:lnTo>
                <a:lnTo>
                  <a:pt x="151804" y="5357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" name="Freeform 91"/>
          <p:cNvSpPr/>
          <p:nvPr/>
        </p:nvSpPr>
        <p:spPr bwMode="auto">
          <a:xfrm>
            <a:off x="8242101" y="339328"/>
            <a:ext cx="151805" cy="303611"/>
          </a:xfrm>
          <a:custGeom>
            <a:avLst/>
            <a:gdLst/>
            <a:ahLst/>
            <a:cxnLst/>
            <a:rect l="0" t="0" r="0" b="0"/>
            <a:pathLst>
              <a:path w="151805" h="303611">
                <a:moveTo>
                  <a:pt x="80367" y="0"/>
                </a:moveTo>
                <a:lnTo>
                  <a:pt x="71437" y="0"/>
                </a:lnTo>
                <a:lnTo>
                  <a:pt x="62508" y="0"/>
                </a:lnTo>
                <a:lnTo>
                  <a:pt x="62508" y="17859"/>
                </a:lnTo>
                <a:lnTo>
                  <a:pt x="53578" y="35719"/>
                </a:lnTo>
                <a:lnTo>
                  <a:pt x="53578" y="62508"/>
                </a:lnTo>
                <a:lnTo>
                  <a:pt x="44648" y="98227"/>
                </a:lnTo>
                <a:lnTo>
                  <a:pt x="26789" y="142875"/>
                </a:lnTo>
                <a:lnTo>
                  <a:pt x="17859" y="187524"/>
                </a:lnTo>
                <a:lnTo>
                  <a:pt x="8929" y="232172"/>
                </a:lnTo>
                <a:lnTo>
                  <a:pt x="8929" y="267891"/>
                </a:lnTo>
                <a:lnTo>
                  <a:pt x="8929" y="294680"/>
                </a:lnTo>
                <a:lnTo>
                  <a:pt x="0" y="303610"/>
                </a:lnTo>
                <a:lnTo>
                  <a:pt x="8929" y="303610"/>
                </a:lnTo>
                <a:lnTo>
                  <a:pt x="17859" y="294680"/>
                </a:lnTo>
                <a:lnTo>
                  <a:pt x="35719" y="267891"/>
                </a:lnTo>
                <a:lnTo>
                  <a:pt x="53578" y="241102"/>
                </a:lnTo>
                <a:lnTo>
                  <a:pt x="62508" y="205383"/>
                </a:lnTo>
                <a:lnTo>
                  <a:pt x="71437" y="178594"/>
                </a:lnTo>
                <a:lnTo>
                  <a:pt x="71437" y="160734"/>
                </a:lnTo>
                <a:lnTo>
                  <a:pt x="98226" y="151805"/>
                </a:lnTo>
                <a:lnTo>
                  <a:pt x="125015" y="160734"/>
                </a:lnTo>
                <a:lnTo>
                  <a:pt x="142875" y="169664"/>
                </a:lnTo>
                <a:lnTo>
                  <a:pt x="151804" y="187524"/>
                </a:lnTo>
                <a:lnTo>
                  <a:pt x="133945" y="214313"/>
                </a:lnTo>
                <a:lnTo>
                  <a:pt x="116086" y="241102"/>
                </a:lnTo>
                <a:lnTo>
                  <a:pt x="89297" y="267891"/>
                </a:lnTo>
                <a:lnTo>
                  <a:pt x="71437" y="285750"/>
                </a:lnTo>
                <a:lnTo>
                  <a:pt x="62508" y="285750"/>
                </a:lnTo>
                <a:lnTo>
                  <a:pt x="44648" y="285750"/>
                </a:lnTo>
                <a:lnTo>
                  <a:pt x="26789" y="276820"/>
                </a:lnTo>
                <a:lnTo>
                  <a:pt x="0" y="267891"/>
                </a:lnTo>
                <a:lnTo>
                  <a:pt x="0" y="26789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3" name="Freeform 92"/>
          <p:cNvSpPr/>
          <p:nvPr/>
        </p:nvSpPr>
        <p:spPr bwMode="auto">
          <a:xfrm>
            <a:off x="7858125" y="696516"/>
            <a:ext cx="205384" cy="250032"/>
          </a:xfrm>
          <a:custGeom>
            <a:avLst/>
            <a:gdLst/>
            <a:ahLst/>
            <a:cxnLst/>
            <a:rect l="0" t="0" r="0" b="0"/>
            <a:pathLst>
              <a:path w="205384" h="250032">
                <a:moveTo>
                  <a:pt x="151805" y="71437"/>
                </a:moveTo>
                <a:lnTo>
                  <a:pt x="169664" y="53578"/>
                </a:lnTo>
                <a:lnTo>
                  <a:pt x="178594" y="35718"/>
                </a:lnTo>
                <a:lnTo>
                  <a:pt x="178594" y="17859"/>
                </a:lnTo>
                <a:lnTo>
                  <a:pt x="160734" y="0"/>
                </a:lnTo>
                <a:lnTo>
                  <a:pt x="142875" y="0"/>
                </a:lnTo>
                <a:lnTo>
                  <a:pt x="125016" y="0"/>
                </a:lnTo>
                <a:lnTo>
                  <a:pt x="107156" y="8929"/>
                </a:lnTo>
                <a:lnTo>
                  <a:pt x="80367" y="26789"/>
                </a:lnTo>
                <a:lnTo>
                  <a:pt x="44648" y="53578"/>
                </a:lnTo>
                <a:lnTo>
                  <a:pt x="26789" y="80367"/>
                </a:lnTo>
                <a:lnTo>
                  <a:pt x="8930" y="116085"/>
                </a:lnTo>
                <a:lnTo>
                  <a:pt x="0" y="133945"/>
                </a:lnTo>
                <a:lnTo>
                  <a:pt x="0" y="151804"/>
                </a:lnTo>
                <a:lnTo>
                  <a:pt x="26789" y="160734"/>
                </a:lnTo>
                <a:lnTo>
                  <a:pt x="53578" y="169664"/>
                </a:lnTo>
                <a:lnTo>
                  <a:pt x="89297" y="169664"/>
                </a:lnTo>
                <a:lnTo>
                  <a:pt x="133945" y="178593"/>
                </a:lnTo>
                <a:lnTo>
                  <a:pt x="160734" y="178593"/>
                </a:lnTo>
                <a:lnTo>
                  <a:pt x="187523" y="187523"/>
                </a:lnTo>
                <a:lnTo>
                  <a:pt x="196453" y="196453"/>
                </a:lnTo>
                <a:lnTo>
                  <a:pt x="205383" y="214312"/>
                </a:lnTo>
                <a:lnTo>
                  <a:pt x="187523" y="223242"/>
                </a:lnTo>
                <a:lnTo>
                  <a:pt x="160734" y="232171"/>
                </a:lnTo>
                <a:lnTo>
                  <a:pt x="125016" y="241101"/>
                </a:lnTo>
                <a:lnTo>
                  <a:pt x="98227" y="250031"/>
                </a:lnTo>
                <a:lnTo>
                  <a:pt x="71438" y="250031"/>
                </a:lnTo>
                <a:lnTo>
                  <a:pt x="62508" y="250031"/>
                </a:lnTo>
                <a:lnTo>
                  <a:pt x="62508" y="241101"/>
                </a:lnTo>
                <a:lnTo>
                  <a:pt x="62508" y="232171"/>
                </a:lnTo>
                <a:lnTo>
                  <a:pt x="80367" y="223242"/>
                </a:lnTo>
                <a:lnTo>
                  <a:pt x="98227" y="205382"/>
                </a:lnTo>
                <a:lnTo>
                  <a:pt x="98227" y="20538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4" name="Freeform 93"/>
          <p:cNvSpPr/>
          <p:nvPr/>
        </p:nvSpPr>
        <p:spPr bwMode="auto">
          <a:xfrm>
            <a:off x="8001000" y="794742"/>
            <a:ext cx="151806" cy="151806"/>
          </a:xfrm>
          <a:custGeom>
            <a:avLst/>
            <a:gdLst/>
            <a:ahLst/>
            <a:cxnLst/>
            <a:rect l="0" t="0" r="0" b="0"/>
            <a:pathLst>
              <a:path w="151806" h="151806">
                <a:moveTo>
                  <a:pt x="0" y="142875"/>
                </a:move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17859" y="142875"/>
                </a:lnTo>
                <a:lnTo>
                  <a:pt x="35719" y="151805"/>
                </a:lnTo>
                <a:lnTo>
                  <a:pt x="71438" y="142875"/>
                </a:lnTo>
                <a:lnTo>
                  <a:pt x="98227" y="142875"/>
                </a:lnTo>
                <a:lnTo>
                  <a:pt x="125016" y="125016"/>
                </a:lnTo>
                <a:lnTo>
                  <a:pt x="133945" y="107156"/>
                </a:lnTo>
                <a:lnTo>
                  <a:pt x="133945" y="80367"/>
                </a:lnTo>
                <a:lnTo>
                  <a:pt x="142875" y="44649"/>
                </a:lnTo>
                <a:lnTo>
                  <a:pt x="142875" y="26789"/>
                </a:lnTo>
                <a:lnTo>
                  <a:pt x="133945" y="8930"/>
                </a:lnTo>
                <a:lnTo>
                  <a:pt x="133945" y="0"/>
                </a:lnTo>
                <a:lnTo>
                  <a:pt x="107156" y="8930"/>
                </a:lnTo>
                <a:lnTo>
                  <a:pt x="80367" y="26789"/>
                </a:lnTo>
                <a:lnTo>
                  <a:pt x="44648" y="62508"/>
                </a:lnTo>
                <a:lnTo>
                  <a:pt x="17859" y="89297"/>
                </a:lnTo>
                <a:lnTo>
                  <a:pt x="0" y="116086"/>
                </a:lnTo>
                <a:lnTo>
                  <a:pt x="0" y="133945"/>
                </a:lnTo>
                <a:lnTo>
                  <a:pt x="8930" y="142875"/>
                </a:lnTo>
                <a:lnTo>
                  <a:pt x="35719" y="142875"/>
                </a:lnTo>
                <a:lnTo>
                  <a:pt x="62508" y="142875"/>
                </a:lnTo>
                <a:lnTo>
                  <a:pt x="98227" y="125016"/>
                </a:lnTo>
                <a:lnTo>
                  <a:pt x="116086" y="98227"/>
                </a:lnTo>
                <a:lnTo>
                  <a:pt x="151805" y="71438"/>
                </a:lnTo>
                <a:lnTo>
                  <a:pt x="151805" y="7143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5" name="Freeform 94"/>
          <p:cNvSpPr/>
          <p:nvPr/>
        </p:nvSpPr>
        <p:spPr bwMode="auto">
          <a:xfrm>
            <a:off x="8161734" y="750094"/>
            <a:ext cx="169665" cy="169665"/>
          </a:xfrm>
          <a:custGeom>
            <a:avLst/>
            <a:gdLst/>
            <a:ahLst/>
            <a:cxnLst/>
            <a:rect l="0" t="0" r="0" b="0"/>
            <a:pathLst>
              <a:path w="169665" h="169665">
                <a:moveTo>
                  <a:pt x="0" y="89297"/>
                </a:moveTo>
                <a:lnTo>
                  <a:pt x="8930" y="98226"/>
                </a:lnTo>
                <a:lnTo>
                  <a:pt x="26789" y="116086"/>
                </a:lnTo>
                <a:lnTo>
                  <a:pt x="44648" y="133945"/>
                </a:lnTo>
                <a:lnTo>
                  <a:pt x="71437" y="151804"/>
                </a:lnTo>
                <a:lnTo>
                  <a:pt x="89296" y="160734"/>
                </a:lnTo>
                <a:lnTo>
                  <a:pt x="89296" y="169664"/>
                </a:lnTo>
                <a:lnTo>
                  <a:pt x="80367" y="169664"/>
                </a:lnTo>
                <a:lnTo>
                  <a:pt x="80367" y="169664"/>
                </a:lnTo>
                <a:lnTo>
                  <a:pt x="71437" y="169664"/>
                </a:lnTo>
                <a:lnTo>
                  <a:pt x="80367" y="169664"/>
                </a:lnTo>
                <a:lnTo>
                  <a:pt x="98226" y="160734"/>
                </a:lnTo>
                <a:lnTo>
                  <a:pt x="107156" y="151804"/>
                </a:lnTo>
                <a:lnTo>
                  <a:pt x="116086" y="125015"/>
                </a:lnTo>
                <a:lnTo>
                  <a:pt x="125015" y="98226"/>
                </a:lnTo>
                <a:lnTo>
                  <a:pt x="125015" y="62507"/>
                </a:lnTo>
                <a:lnTo>
                  <a:pt x="125015" y="35718"/>
                </a:lnTo>
                <a:lnTo>
                  <a:pt x="116086" y="17859"/>
                </a:lnTo>
                <a:lnTo>
                  <a:pt x="107156" y="0"/>
                </a:lnTo>
                <a:lnTo>
                  <a:pt x="107156" y="0"/>
                </a:lnTo>
                <a:lnTo>
                  <a:pt x="116086" y="0"/>
                </a:lnTo>
                <a:lnTo>
                  <a:pt x="133945" y="0"/>
                </a:lnTo>
                <a:lnTo>
                  <a:pt x="151804" y="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6" name="Freeform 95"/>
          <p:cNvSpPr/>
          <p:nvPr/>
        </p:nvSpPr>
        <p:spPr bwMode="auto">
          <a:xfrm>
            <a:off x="8286749" y="696516"/>
            <a:ext cx="71439" cy="214313"/>
          </a:xfrm>
          <a:custGeom>
            <a:avLst/>
            <a:gdLst/>
            <a:ahLst/>
            <a:cxnLst/>
            <a:rect l="0" t="0" r="0" b="0"/>
            <a:pathLst>
              <a:path w="71439" h="214313">
                <a:moveTo>
                  <a:pt x="17860" y="107156"/>
                </a:moveTo>
                <a:lnTo>
                  <a:pt x="8930" y="107156"/>
                </a:lnTo>
                <a:lnTo>
                  <a:pt x="8930" y="116085"/>
                </a:lnTo>
                <a:lnTo>
                  <a:pt x="8930" y="133945"/>
                </a:lnTo>
                <a:lnTo>
                  <a:pt x="0" y="142875"/>
                </a:lnTo>
                <a:lnTo>
                  <a:pt x="17860" y="160734"/>
                </a:lnTo>
                <a:lnTo>
                  <a:pt x="26789" y="169664"/>
                </a:lnTo>
                <a:lnTo>
                  <a:pt x="35719" y="178593"/>
                </a:lnTo>
                <a:lnTo>
                  <a:pt x="35719" y="196453"/>
                </a:lnTo>
                <a:lnTo>
                  <a:pt x="26789" y="205382"/>
                </a:lnTo>
                <a:lnTo>
                  <a:pt x="17860" y="214312"/>
                </a:lnTo>
                <a:lnTo>
                  <a:pt x="17860" y="214312"/>
                </a:lnTo>
                <a:lnTo>
                  <a:pt x="26789" y="214312"/>
                </a:lnTo>
                <a:lnTo>
                  <a:pt x="35719" y="196453"/>
                </a:lnTo>
                <a:lnTo>
                  <a:pt x="53578" y="178593"/>
                </a:lnTo>
                <a:lnTo>
                  <a:pt x="53578" y="151804"/>
                </a:lnTo>
                <a:lnTo>
                  <a:pt x="53578" y="116085"/>
                </a:lnTo>
                <a:lnTo>
                  <a:pt x="44649" y="89296"/>
                </a:lnTo>
                <a:lnTo>
                  <a:pt x="35719" y="62507"/>
                </a:lnTo>
                <a:lnTo>
                  <a:pt x="35719" y="44648"/>
                </a:lnTo>
                <a:lnTo>
                  <a:pt x="35719" y="26789"/>
                </a:lnTo>
                <a:lnTo>
                  <a:pt x="53578" y="17859"/>
                </a:lnTo>
                <a:lnTo>
                  <a:pt x="53578" y="8929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7" name="Freeform 96"/>
          <p:cNvSpPr/>
          <p:nvPr/>
        </p:nvSpPr>
        <p:spPr bwMode="auto">
          <a:xfrm>
            <a:off x="8313538" y="634008"/>
            <a:ext cx="241103" cy="276821"/>
          </a:xfrm>
          <a:custGeom>
            <a:avLst/>
            <a:gdLst/>
            <a:ahLst/>
            <a:cxnLst/>
            <a:rect l="0" t="0" r="0" b="0"/>
            <a:pathLst>
              <a:path w="241103" h="276821">
                <a:moveTo>
                  <a:pt x="0" y="223242"/>
                </a:moveTo>
                <a:lnTo>
                  <a:pt x="8930" y="232172"/>
                </a:lnTo>
                <a:lnTo>
                  <a:pt x="26789" y="232172"/>
                </a:lnTo>
                <a:lnTo>
                  <a:pt x="35719" y="223242"/>
                </a:lnTo>
                <a:lnTo>
                  <a:pt x="44649" y="223242"/>
                </a:lnTo>
                <a:lnTo>
                  <a:pt x="62508" y="205383"/>
                </a:lnTo>
                <a:lnTo>
                  <a:pt x="62508" y="196453"/>
                </a:lnTo>
                <a:lnTo>
                  <a:pt x="62508" y="187523"/>
                </a:lnTo>
                <a:lnTo>
                  <a:pt x="71438" y="169664"/>
                </a:lnTo>
                <a:lnTo>
                  <a:pt x="71438" y="142875"/>
                </a:lnTo>
                <a:lnTo>
                  <a:pt x="71438" y="125015"/>
                </a:lnTo>
                <a:lnTo>
                  <a:pt x="89297" y="107156"/>
                </a:lnTo>
                <a:lnTo>
                  <a:pt x="71438" y="98226"/>
                </a:lnTo>
                <a:lnTo>
                  <a:pt x="62508" y="98226"/>
                </a:lnTo>
                <a:lnTo>
                  <a:pt x="53578" y="116086"/>
                </a:lnTo>
                <a:lnTo>
                  <a:pt x="44649" y="142875"/>
                </a:lnTo>
                <a:lnTo>
                  <a:pt x="44649" y="169664"/>
                </a:lnTo>
                <a:lnTo>
                  <a:pt x="35719" y="196453"/>
                </a:lnTo>
                <a:lnTo>
                  <a:pt x="26789" y="223242"/>
                </a:lnTo>
                <a:lnTo>
                  <a:pt x="26789" y="241101"/>
                </a:lnTo>
                <a:lnTo>
                  <a:pt x="26789" y="258961"/>
                </a:lnTo>
                <a:lnTo>
                  <a:pt x="35719" y="276820"/>
                </a:lnTo>
                <a:lnTo>
                  <a:pt x="44649" y="276820"/>
                </a:lnTo>
                <a:lnTo>
                  <a:pt x="53578" y="276820"/>
                </a:lnTo>
                <a:lnTo>
                  <a:pt x="53578" y="258961"/>
                </a:lnTo>
                <a:lnTo>
                  <a:pt x="62508" y="241101"/>
                </a:lnTo>
                <a:lnTo>
                  <a:pt x="71438" y="223242"/>
                </a:lnTo>
                <a:lnTo>
                  <a:pt x="80367" y="205383"/>
                </a:lnTo>
                <a:lnTo>
                  <a:pt x="80367" y="178593"/>
                </a:lnTo>
                <a:lnTo>
                  <a:pt x="80367" y="160734"/>
                </a:lnTo>
                <a:lnTo>
                  <a:pt x="80367" y="133945"/>
                </a:lnTo>
                <a:lnTo>
                  <a:pt x="80367" y="125015"/>
                </a:lnTo>
                <a:lnTo>
                  <a:pt x="80367" y="125015"/>
                </a:lnTo>
                <a:lnTo>
                  <a:pt x="89297" y="142875"/>
                </a:lnTo>
                <a:lnTo>
                  <a:pt x="89297" y="160734"/>
                </a:lnTo>
                <a:lnTo>
                  <a:pt x="89297" y="187523"/>
                </a:lnTo>
                <a:lnTo>
                  <a:pt x="89297" y="214312"/>
                </a:lnTo>
                <a:lnTo>
                  <a:pt x="89297" y="232172"/>
                </a:lnTo>
                <a:lnTo>
                  <a:pt x="98227" y="250031"/>
                </a:lnTo>
                <a:lnTo>
                  <a:pt x="107157" y="241101"/>
                </a:lnTo>
                <a:lnTo>
                  <a:pt x="125016" y="232172"/>
                </a:lnTo>
                <a:lnTo>
                  <a:pt x="151805" y="205383"/>
                </a:lnTo>
                <a:lnTo>
                  <a:pt x="178594" y="169664"/>
                </a:lnTo>
                <a:lnTo>
                  <a:pt x="214313" y="133945"/>
                </a:lnTo>
                <a:lnTo>
                  <a:pt x="232172" y="89297"/>
                </a:lnTo>
                <a:lnTo>
                  <a:pt x="232172" y="62508"/>
                </a:lnTo>
                <a:lnTo>
                  <a:pt x="232172" y="26789"/>
                </a:lnTo>
                <a:lnTo>
                  <a:pt x="241102" y="0"/>
                </a:lnTo>
                <a:lnTo>
                  <a:pt x="241102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8" name="Freeform 97"/>
          <p:cNvSpPr/>
          <p:nvPr/>
        </p:nvSpPr>
        <p:spPr bwMode="auto">
          <a:xfrm>
            <a:off x="5429250" y="3223617"/>
            <a:ext cx="187524" cy="1"/>
          </a:xfrm>
          <a:custGeom>
            <a:avLst/>
            <a:gdLst/>
            <a:ahLst/>
            <a:cxnLst/>
            <a:rect l="0" t="0" r="0" b="0"/>
            <a:pathLst>
              <a:path w="187524" h="1">
                <a:moveTo>
                  <a:pt x="187523" y="0"/>
                </a:moveTo>
                <a:lnTo>
                  <a:pt x="151805" y="0"/>
                </a:lnTo>
                <a:lnTo>
                  <a:pt x="98227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9" name="Freeform 98"/>
          <p:cNvSpPr/>
          <p:nvPr/>
        </p:nvSpPr>
        <p:spPr bwMode="auto">
          <a:xfrm>
            <a:off x="3196828" y="1312664"/>
            <a:ext cx="785814" cy="1223368"/>
          </a:xfrm>
          <a:custGeom>
            <a:avLst/>
            <a:gdLst/>
            <a:ahLst/>
            <a:cxnLst/>
            <a:rect l="0" t="0" r="0" b="0"/>
            <a:pathLst>
              <a:path w="785814" h="1223368">
                <a:moveTo>
                  <a:pt x="642938" y="26789"/>
                </a:moveTo>
                <a:lnTo>
                  <a:pt x="642938" y="26789"/>
                </a:lnTo>
                <a:lnTo>
                  <a:pt x="634008" y="26789"/>
                </a:lnTo>
                <a:lnTo>
                  <a:pt x="634008" y="26789"/>
                </a:lnTo>
                <a:lnTo>
                  <a:pt x="625078" y="26789"/>
                </a:lnTo>
                <a:lnTo>
                  <a:pt x="625078" y="17859"/>
                </a:lnTo>
                <a:lnTo>
                  <a:pt x="616149" y="8930"/>
                </a:lnTo>
                <a:lnTo>
                  <a:pt x="616149" y="8930"/>
                </a:lnTo>
                <a:lnTo>
                  <a:pt x="607219" y="0"/>
                </a:lnTo>
                <a:lnTo>
                  <a:pt x="607219" y="0"/>
                </a:lnTo>
                <a:lnTo>
                  <a:pt x="598289" y="0"/>
                </a:lnTo>
                <a:lnTo>
                  <a:pt x="598289" y="0"/>
                </a:lnTo>
                <a:lnTo>
                  <a:pt x="598289" y="0"/>
                </a:lnTo>
                <a:lnTo>
                  <a:pt x="598289" y="0"/>
                </a:lnTo>
                <a:lnTo>
                  <a:pt x="598289" y="0"/>
                </a:lnTo>
                <a:lnTo>
                  <a:pt x="598289" y="0"/>
                </a:lnTo>
                <a:lnTo>
                  <a:pt x="607219" y="0"/>
                </a:lnTo>
                <a:lnTo>
                  <a:pt x="616149" y="0"/>
                </a:lnTo>
                <a:lnTo>
                  <a:pt x="625078" y="0"/>
                </a:lnTo>
                <a:lnTo>
                  <a:pt x="642938" y="0"/>
                </a:lnTo>
                <a:lnTo>
                  <a:pt x="660797" y="0"/>
                </a:lnTo>
                <a:lnTo>
                  <a:pt x="687586" y="0"/>
                </a:lnTo>
                <a:lnTo>
                  <a:pt x="714375" y="0"/>
                </a:lnTo>
                <a:lnTo>
                  <a:pt x="732235" y="0"/>
                </a:lnTo>
                <a:lnTo>
                  <a:pt x="759024" y="0"/>
                </a:lnTo>
                <a:lnTo>
                  <a:pt x="767953" y="8930"/>
                </a:lnTo>
                <a:lnTo>
                  <a:pt x="785813" y="26789"/>
                </a:lnTo>
                <a:lnTo>
                  <a:pt x="785813" y="44649"/>
                </a:lnTo>
                <a:lnTo>
                  <a:pt x="785813" y="62508"/>
                </a:lnTo>
                <a:lnTo>
                  <a:pt x="776883" y="89297"/>
                </a:lnTo>
                <a:lnTo>
                  <a:pt x="759024" y="116086"/>
                </a:lnTo>
                <a:lnTo>
                  <a:pt x="741164" y="133945"/>
                </a:lnTo>
                <a:lnTo>
                  <a:pt x="732235" y="160734"/>
                </a:lnTo>
                <a:lnTo>
                  <a:pt x="714375" y="178594"/>
                </a:lnTo>
                <a:lnTo>
                  <a:pt x="705445" y="196453"/>
                </a:lnTo>
                <a:lnTo>
                  <a:pt x="705445" y="214312"/>
                </a:lnTo>
                <a:lnTo>
                  <a:pt x="705445" y="232172"/>
                </a:lnTo>
                <a:lnTo>
                  <a:pt x="714375" y="241101"/>
                </a:lnTo>
                <a:lnTo>
                  <a:pt x="723305" y="258961"/>
                </a:lnTo>
                <a:lnTo>
                  <a:pt x="732235" y="267890"/>
                </a:lnTo>
                <a:lnTo>
                  <a:pt x="741164" y="276820"/>
                </a:lnTo>
                <a:lnTo>
                  <a:pt x="750094" y="294680"/>
                </a:lnTo>
                <a:lnTo>
                  <a:pt x="750094" y="312539"/>
                </a:lnTo>
                <a:lnTo>
                  <a:pt x="741164" y="330398"/>
                </a:lnTo>
                <a:lnTo>
                  <a:pt x="732235" y="348258"/>
                </a:lnTo>
                <a:lnTo>
                  <a:pt x="714375" y="366117"/>
                </a:lnTo>
                <a:lnTo>
                  <a:pt x="696516" y="392906"/>
                </a:lnTo>
                <a:lnTo>
                  <a:pt x="678656" y="401836"/>
                </a:lnTo>
                <a:lnTo>
                  <a:pt x="669727" y="428625"/>
                </a:lnTo>
                <a:lnTo>
                  <a:pt x="669727" y="437555"/>
                </a:lnTo>
                <a:lnTo>
                  <a:pt x="678656" y="455414"/>
                </a:lnTo>
                <a:lnTo>
                  <a:pt x="687586" y="464344"/>
                </a:lnTo>
                <a:lnTo>
                  <a:pt x="705445" y="473273"/>
                </a:lnTo>
                <a:lnTo>
                  <a:pt x="723305" y="491133"/>
                </a:lnTo>
                <a:lnTo>
                  <a:pt x="741164" y="517922"/>
                </a:lnTo>
                <a:lnTo>
                  <a:pt x="750094" y="535781"/>
                </a:lnTo>
                <a:lnTo>
                  <a:pt x="750094" y="571500"/>
                </a:lnTo>
                <a:lnTo>
                  <a:pt x="741164" y="607219"/>
                </a:lnTo>
                <a:lnTo>
                  <a:pt x="705445" y="651867"/>
                </a:lnTo>
                <a:lnTo>
                  <a:pt x="669727" y="687586"/>
                </a:lnTo>
                <a:lnTo>
                  <a:pt x="625078" y="732234"/>
                </a:lnTo>
                <a:lnTo>
                  <a:pt x="571500" y="767953"/>
                </a:lnTo>
                <a:lnTo>
                  <a:pt x="517922" y="803672"/>
                </a:lnTo>
                <a:lnTo>
                  <a:pt x="482203" y="848320"/>
                </a:lnTo>
                <a:lnTo>
                  <a:pt x="446485" y="884039"/>
                </a:lnTo>
                <a:lnTo>
                  <a:pt x="428625" y="928687"/>
                </a:lnTo>
                <a:lnTo>
                  <a:pt x="410766" y="964406"/>
                </a:lnTo>
                <a:lnTo>
                  <a:pt x="401836" y="1009055"/>
                </a:lnTo>
                <a:lnTo>
                  <a:pt x="383977" y="1044773"/>
                </a:lnTo>
                <a:lnTo>
                  <a:pt x="366117" y="1080492"/>
                </a:lnTo>
                <a:lnTo>
                  <a:pt x="348258" y="1116211"/>
                </a:lnTo>
                <a:lnTo>
                  <a:pt x="312539" y="1134070"/>
                </a:lnTo>
                <a:lnTo>
                  <a:pt x="276820" y="1151930"/>
                </a:lnTo>
                <a:lnTo>
                  <a:pt x="232172" y="1160859"/>
                </a:lnTo>
                <a:lnTo>
                  <a:pt x="178594" y="1169789"/>
                </a:lnTo>
                <a:lnTo>
                  <a:pt x="116086" y="1178719"/>
                </a:lnTo>
                <a:lnTo>
                  <a:pt x="62508" y="1196578"/>
                </a:lnTo>
                <a:lnTo>
                  <a:pt x="0" y="1223367"/>
                </a:lnTo>
                <a:lnTo>
                  <a:pt x="0" y="122336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0" name="Freeform 99"/>
          <p:cNvSpPr/>
          <p:nvPr/>
        </p:nvSpPr>
        <p:spPr bwMode="auto">
          <a:xfrm>
            <a:off x="1482328" y="1785937"/>
            <a:ext cx="2518173" cy="2598540"/>
          </a:xfrm>
          <a:custGeom>
            <a:avLst/>
            <a:gdLst/>
            <a:ahLst/>
            <a:cxnLst/>
            <a:rect l="0" t="0" r="0" b="0"/>
            <a:pathLst>
              <a:path w="2518173" h="2598540">
                <a:moveTo>
                  <a:pt x="2277070" y="53578"/>
                </a:moveTo>
                <a:lnTo>
                  <a:pt x="2277070" y="44649"/>
                </a:lnTo>
                <a:lnTo>
                  <a:pt x="2277070" y="44649"/>
                </a:lnTo>
                <a:lnTo>
                  <a:pt x="2286000" y="35719"/>
                </a:lnTo>
                <a:lnTo>
                  <a:pt x="2294930" y="26789"/>
                </a:lnTo>
                <a:lnTo>
                  <a:pt x="2303860" y="26789"/>
                </a:lnTo>
                <a:lnTo>
                  <a:pt x="2303860" y="17860"/>
                </a:lnTo>
                <a:lnTo>
                  <a:pt x="2312789" y="17860"/>
                </a:lnTo>
                <a:lnTo>
                  <a:pt x="2321719" y="8930"/>
                </a:lnTo>
                <a:lnTo>
                  <a:pt x="2339578" y="8930"/>
                </a:lnTo>
                <a:lnTo>
                  <a:pt x="2348508" y="8930"/>
                </a:lnTo>
                <a:lnTo>
                  <a:pt x="2366367" y="0"/>
                </a:lnTo>
                <a:lnTo>
                  <a:pt x="2384227" y="0"/>
                </a:lnTo>
                <a:lnTo>
                  <a:pt x="2402086" y="0"/>
                </a:lnTo>
                <a:lnTo>
                  <a:pt x="2419945" y="8930"/>
                </a:lnTo>
                <a:lnTo>
                  <a:pt x="2446735" y="17860"/>
                </a:lnTo>
                <a:lnTo>
                  <a:pt x="2473524" y="26789"/>
                </a:lnTo>
                <a:lnTo>
                  <a:pt x="2491383" y="53578"/>
                </a:lnTo>
                <a:lnTo>
                  <a:pt x="2509242" y="71438"/>
                </a:lnTo>
                <a:lnTo>
                  <a:pt x="2518172" y="98227"/>
                </a:lnTo>
                <a:lnTo>
                  <a:pt x="2518172" y="133946"/>
                </a:lnTo>
                <a:lnTo>
                  <a:pt x="2518172" y="169664"/>
                </a:lnTo>
                <a:lnTo>
                  <a:pt x="2518172" y="214313"/>
                </a:lnTo>
                <a:lnTo>
                  <a:pt x="2500313" y="250032"/>
                </a:lnTo>
                <a:lnTo>
                  <a:pt x="2491383" y="303610"/>
                </a:lnTo>
                <a:lnTo>
                  <a:pt x="2473524" y="348258"/>
                </a:lnTo>
                <a:lnTo>
                  <a:pt x="2455664" y="392907"/>
                </a:lnTo>
                <a:lnTo>
                  <a:pt x="2428875" y="437555"/>
                </a:lnTo>
                <a:lnTo>
                  <a:pt x="2402086" y="473274"/>
                </a:lnTo>
                <a:lnTo>
                  <a:pt x="2375297" y="517922"/>
                </a:lnTo>
                <a:lnTo>
                  <a:pt x="2339578" y="562571"/>
                </a:lnTo>
                <a:lnTo>
                  <a:pt x="2303860" y="598289"/>
                </a:lnTo>
                <a:lnTo>
                  <a:pt x="2259211" y="642938"/>
                </a:lnTo>
                <a:lnTo>
                  <a:pt x="2205633" y="678657"/>
                </a:lnTo>
                <a:lnTo>
                  <a:pt x="2152055" y="714376"/>
                </a:lnTo>
                <a:lnTo>
                  <a:pt x="2080617" y="750094"/>
                </a:lnTo>
                <a:lnTo>
                  <a:pt x="2000250" y="785813"/>
                </a:lnTo>
                <a:lnTo>
                  <a:pt x="1919883" y="812602"/>
                </a:lnTo>
                <a:lnTo>
                  <a:pt x="1830586" y="848321"/>
                </a:lnTo>
                <a:lnTo>
                  <a:pt x="1741289" y="884040"/>
                </a:lnTo>
                <a:lnTo>
                  <a:pt x="1634133" y="919758"/>
                </a:lnTo>
                <a:lnTo>
                  <a:pt x="1526977" y="955477"/>
                </a:lnTo>
                <a:lnTo>
                  <a:pt x="1419820" y="1000126"/>
                </a:lnTo>
                <a:lnTo>
                  <a:pt x="1303735" y="1044774"/>
                </a:lnTo>
                <a:lnTo>
                  <a:pt x="1178719" y="1089422"/>
                </a:lnTo>
                <a:lnTo>
                  <a:pt x="1062633" y="1143000"/>
                </a:lnTo>
                <a:lnTo>
                  <a:pt x="946547" y="1196578"/>
                </a:lnTo>
                <a:lnTo>
                  <a:pt x="830461" y="1259086"/>
                </a:lnTo>
                <a:lnTo>
                  <a:pt x="714375" y="1312664"/>
                </a:lnTo>
                <a:lnTo>
                  <a:pt x="598289" y="1375172"/>
                </a:lnTo>
                <a:lnTo>
                  <a:pt x="500063" y="1428750"/>
                </a:lnTo>
                <a:lnTo>
                  <a:pt x="401836" y="1500188"/>
                </a:lnTo>
                <a:lnTo>
                  <a:pt x="321469" y="1562695"/>
                </a:lnTo>
                <a:lnTo>
                  <a:pt x="250031" y="1634133"/>
                </a:lnTo>
                <a:lnTo>
                  <a:pt x="187524" y="1705570"/>
                </a:lnTo>
                <a:lnTo>
                  <a:pt x="133945" y="1777008"/>
                </a:lnTo>
                <a:lnTo>
                  <a:pt x="89297" y="1857375"/>
                </a:lnTo>
                <a:lnTo>
                  <a:pt x="44649" y="1919883"/>
                </a:lnTo>
                <a:lnTo>
                  <a:pt x="17860" y="2000250"/>
                </a:lnTo>
                <a:lnTo>
                  <a:pt x="0" y="2071688"/>
                </a:lnTo>
                <a:lnTo>
                  <a:pt x="0" y="2134195"/>
                </a:lnTo>
                <a:lnTo>
                  <a:pt x="8930" y="2196703"/>
                </a:lnTo>
                <a:lnTo>
                  <a:pt x="35719" y="2259211"/>
                </a:lnTo>
                <a:lnTo>
                  <a:pt x="71438" y="2312789"/>
                </a:lnTo>
                <a:lnTo>
                  <a:pt x="116086" y="2357438"/>
                </a:lnTo>
                <a:lnTo>
                  <a:pt x="178594" y="2393156"/>
                </a:lnTo>
                <a:lnTo>
                  <a:pt x="241102" y="2428875"/>
                </a:lnTo>
                <a:lnTo>
                  <a:pt x="312539" y="2464594"/>
                </a:lnTo>
                <a:lnTo>
                  <a:pt x="383977" y="2491383"/>
                </a:lnTo>
                <a:lnTo>
                  <a:pt x="464344" y="2509242"/>
                </a:lnTo>
                <a:lnTo>
                  <a:pt x="526852" y="2527102"/>
                </a:lnTo>
                <a:lnTo>
                  <a:pt x="589360" y="2544961"/>
                </a:lnTo>
                <a:lnTo>
                  <a:pt x="634008" y="2562820"/>
                </a:lnTo>
                <a:lnTo>
                  <a:pt x="660797" y="2571750"/>
                </a:lnTo>
                <a:lnTo>
                  <a:pt x="678656" y="2589609"/>
                </a:lnTo>
                <a:lnTo>
                  <a:pt x="678656" y="2598539"/>
                </a:lnTo>
                <a:lnTo>
                  <a:pt x="678656" y="259853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1789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project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7774047"/>
              </p:ext>
            </p:extLst>
          </p:nvPr>
        </p:nvGraphicFramePr>
        <p:xfrm>
          <a:off x="290513" y="1220788"/>
          <a:ext cx="8307388" cy="5185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887"/>
                <a:gridCol w="762000"/>
                <a:gridCol w="228600"/>
                <a:gridCol w="6692901"/>
              </a:tblGrid>
              <a:tr h="37084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User Stories -Schedule Project</a:t>
                      </a: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Points</a:t>
                      </a: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Add course number semester and year, Department,  columns to the database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Using Selenium/Java==&gt;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Jsoup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program to scrape current semester for CSCE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courses  URL in User Story 9 slot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Add Gui User interface -submit queries to DB, JS-Angular/Spring Framework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Add menu-bar, file menu, SQL menu 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Calculate Number of students taught per semester by each faculty/TA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Read  Fall 2016 schedule add it to the database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Add credit hours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Solve technical debt problem learn about reading and parsing web pages with Jsoup or other suitable library.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URL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for schedule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https://ssb.onecarolina.sc.edu/BANP/bwckschd.p_get_crse_unsec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sp>
        <p:nvSpPr>
          <p:cNvPr id="3" name="Freeform 2"/>
          <p:cNvSpPr/>
          <p:nvPr/>
        </p:nvSpPr>
        <p:spPr bwMode="auto">
          <a:xfrm>
            <a:off x="4625578" y="383977"/>
            <a:ext cx="26790" cy="276821"/>
          </a:xfrm>
          <a:custGeom>
            <a:avLst/>
            <a:gdLst/>
            <a:ahLst/>
            <a:cxnLst/>
            <a:rect l="0" t="0" r="0" b="0"/>
            <a:pathLst>
              <a:path w="26790" h="276821">
                <a:moveTo>
                  <a:pt x="17860" y="17859"/>
                </a:moveTo>
                <a:lnTo>
                  <a:pt x="17860" y="17859"/>
                </a:lnTo>
                <a:lnTo>
                  <a:pt x="17860" y="8929"/>
                </a:lnTo>
                <a:lnTo>
                  <a:pt x="17860" y="8929"/>
                </a:lnTo>
                <a:lnTo>
                  <a:pt x="17860" y="8929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8929"/>
                </a:lnTo>
                <a:lnTo>
                  <a:pt x="26789" y="26789"/>
                </a:lnTo>
                <a:lnTo>
                  <a:pt x="17860" y="71437"/>
                </a:lnTo>
                <a:lnTo>
                  <a:pt x="26789" y="107156"/>
                </a:lnTo>
                <a:lnTo>
                  <a:pt x="26789" y="151804"/>
                </a:lnTo>
                <a:lnTo>
                  <a:pt x="17860" y="196453"/>
                </a:lnTo>
                <a:lnTo>
                  <a:pt x="17860" y="232171"/>
                </a:lnTo>
                <a:lnTo>
                  <a:pt x="17860" y="258961"/>
                </a:lnTo>
                <a:lnTo>
                  <a:pt x="17860" y="276820"/>
                </a:lnTo>
                <a:lnTo>
                  <a:pt x="8930" y="276820"/>
                </a:lnTo>
                <a:lnTo>
                  <a:pt x="8930" y="267890"/>
                </a:lnTo>
                <a:lnTo>
                  <a:pt x="8930" y="250031"/>
                </a:lnTo>
                <a:lnTo>
                  <a:pt x="8930" y="223242"/>
                </a:lnTo>
                <a:lnTo>
                  <a:pt x="0" y="187523"/>
                </a:lnTo>
                <a:lnTo>
                  <a:pt x="0" y="18752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4554141" y="241102"/>
            <a:ext cx="321469" cy="258961"/>
          </a:xfrm>
          <a:custGeom>
            <a:avLst/>
            <a:gdLst/>
            <a:ahLst/>
            <a:cxnLst/>
            <a:rect l="0" t="0" r="0" b="0"/>
            <a:pathLst>
              <a:path w="321469" h="258961">
                <a:moveTo>
                  <a:pt x="35718" y="125015"/>
                </a:moveTo>
                <a:lnTo>
                  <a:pt x="35718" y="116085"/>
                </a:lnTo>
                <a:lnTo>
                  <a:pt x="26789" y="116085"/>
                </a:lnTo>
                <a:lnTo>
                  <a:pt x="26789" y="107156"/>
                </a:lnTo>
                <a:lnTo>
                  <a:pt x="26789" y="107156"/>
                </a:lnTo>
                <a:lnTo>
                  <a:pt x="17859" y="98226"/>
                </a:lnTo>
                <a:lnTo>
                  <a:pt x="8929" y="98226"/>
                </a:lnTo>
                <a:lnTo>
                  <a:pt x="8929" y="89296"/>
                </a:lnTo>
                <a:lnTo>
                  <a:pt x="0" y="80367"/>
                </a:lnTo>
                <a:lnTo>
                  <a:pt x="0" y="71437"/>
                </a:lnTo>
                <a:lnTo>
                  <a:pt x="0" y="71437"/>
                </a:lnTo>
                <a:lnTo>
                  <a:pt x="8929" y="62507"/>
                </a:lnTo>
                <a:lnTo>
                  <a:pt x="17859" y="44648"/>
                </a:lnTo>
                <a:lnTo>
                  <a:pt x="35718" y="35718"/>
                </a:lnTo>
                <a:lnTo>
                  <a:pt x="62507" y="26789"/>
                </a:lnTo>
                <a:lnTo>
                  <a:pt x="98226" y="17859"/>
                </a:lnTo>
                <a:lnTo>
                  <a:pt x="133945" y="0"/>
                </a:lnTo>
                <a:lnTo>
                  <a:pt x="169664" y="0"/>
                </a:lnTo>
                <a:lnTo>
                  <a:pt x="214312" y="0"/>
                </a:lnTo>
                <a:lnTo>
                  <a:pt x="285750" y="26789"/>
                </a:lnTo>
                <a:lnTo>
                  <a:pt x="321468" y="62507"/>
                </a:lnTo>
                <a:lnTo>
                  <a:pt x="321468" y="116085"/>
                </a:lnTo>
                <a:lnTo>
                  <a:pt x="285750" y="169664"/>
                </a:lnTo>
                <a:lnTo>
                  <a:pt x="241101" y="205382"/>
                </a:lnTo>
                <a:lnTo>
                  <a:pt x="196453" y="232171"/>
                </a:lnTo>
                <a:lnTo>
                  <a:pt x="160734" y="250031"/>
                </a:lnTo>
                <a:lnTo>
                  <a:pt x="133945" y="258960"/>
                </a:lnTo>
                <a:lnTo>
                  <a:pt x="107156" y="258960"/>
                </a:lnTo>
                <a:lnTo>
                  <a:pt x="98226" y="250031"/>
                </a:lnTo>
                <a:lnTo>
                  <a:pt x="98226" y="250031"/>
                </a:lnTo>
                <a:lnTo>
                  <a:pt x="107156" y="250031"/>
                </a:lnTo>
                <a:lnTo>
                  <a:pt x="133945" y="258960"/>
                </a:lnTo>
                <a:lnTo>
                  <a:pt x="133945" y="25896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4732734" y="544711"/>
            <a:ext cx="116087" cy="142876"/>
          </a:xfrm>
          <a:custGeom>
            <a:avLst/>
            <a:gdLst/>
            <a:ahLst/>
            <a:cxnLst/>
            <a:rect l="0" t="0" r="0" b="0"/>
            <a:pathLst>
              <a:path w="116087" h="142876">
                <a:moveTo>
                  <a:pt x="44649" y="0"/>
                </a:moveTo>
                <a:lnTo>
                  <a:pt x="35719" y="8930"/>
                </a:lnTo>
                <a:lnTo>
                  <a:pt x="26789" y="17859"/>
                </a:lnTo>
                <a:lnTo>
                  <a:pt x="26789" y="26789"/>
                </a:lnTo>
                <a:lnTo>
                  <a:pt x="17860" y="53578"/>
                </a:lnTo>
                <a:lnTo>
                  <a:pt x="8930" y="80367"/>
                </a:lnTo>
                <a:lnTo>
                  <a:pt x="8930" y="107156"/>
                </a:lnTo>
                <a:lnTo>
                  <a:pt x="17860" y="125016"/>
                </a:lnTo>
                <a:lnTo>
                  <a:pt x="35719" y="142875"/>
                </a:lnTo>
                <a:lnTo>
                  <a:pt x="53579" y="142875"/>
                </a:lnTo>
                <a:lnTo>
                  <a:pt x="80368" y="142875"/>
                </a:lnTo>
                <a:lnTo>
                  <a:pt x="98227" y="133945"/>
                </a:lnTo>
                <a:lnTo>
                  <a:pt x="107157" y="125016"/>
                </a:lnTo>
                <a:lnTo>
                  <a:pt x="116086" y="98227"/>
                </a:lnTo>
                <a:lnTo>
                  <a:pt x="116086" y="80367"/>
                </a:lnTo>
                <a:lnTo>
                  <a:pt x="107157" y="44648"/>
                </a:lnTo>
                <a:lnTo>
                  <a:pt x="98227" y="26789"/>
                </a:lnTo>
                <a:lnTo>
                  <a:pt x="71438" y="17859"/>
                </a:lnTo>
                <a:lnTo>
                  <a:pt x="53579" y="8930"/>
                </a:lnTo>
                <a:lnTo>
                  <a:pt x="26789" y="17859"/>
                </a:lnTo>
                <a:lnTo>
                  <a:pt x="17860" y="35719"/>
                </a:lnTo>
                <a:lnTo>
                  <a:pt x="0" y="53578"/>
                </a:lnTo>
                <a:lnTo>
                  <a:pt x="8930" y="62508"/>
                </a:lnTo>
                <a:lnTo>
                  <a:pt x="17860" y="71437"/>
                </a:lnTo>
                <a:lnTo>
                  <a:pt x="35719" y="71437"/>
                </a:lnTo>
                <a:lnTo>
                  <a:pt x="62508" y="62508"/>
                </a:lnTo>
                <a:lnTo>
                  <a:pt x="62508" y="6250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4929188" y="562570"/>
            <a:ext cx="26790" cy="116087"/>
          </a:xfrm>
          <a:custGeom>
            <a:avLst/>
            <a:gdLst/>
            <a:ahLst/>
            <a:cxnLst/>
            <a:rect l="0" t="0" r="0" b="0"/>
            <a:pathLst>
              <a:path w="26790" h="116087">
                <a:moveTo>
                  <a:pt x="17859" y="0"/>
                </a:moveTo>
                <a:lnTo>
                  <a:pt x="17859" y="8930"/>
                </a:lnTo>
                <a:lnTo>
                  <a:pt x="8929" y="26789"/>
                </a:lnTo>
                <a:lnTo>
                  <a:pt x="8929" y="44649"/>
                </a:lnTo>
                <a:lnTo>
                  <a:pt x="0" y="71438"/>
                </a:lnTo>
                <a:lnTo>
                  <a:pt x="0" y="89297"/>
                </a:lnTo>
                <a:lnTo>
                  <a:pt x="0" y="107157"/>
                </a:lnTo>
                <a:lnTo>
                  <a:pt x="8929" y="107157"/>
                </a:lnTo>
                <a:lnTo>
                  <a:pt x="8929" y="116086"/>
                </a:lnTo>
                <a:lnTo>
                  <a:pt x="17859" y="107157"/>
                </a:lnTo>
                <a:lnTo>
                  <a:pt x="17859" y="89297"/>
                </a:lnTo>
                <a:lnTo>
                  <a:pt x="17859" y="71438"/>
                </a:lnTo>
                <a:lnTo>
                  <a:pt x="26789" y="35719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947047" y="392906"/>
            <a:ext cx="17860" cy="17861"/>
          </a:xfrm>
          <a:custGeom>
            <a:avLst/>
            <a:gdLst/>
            <a:ahLst/>
            <a:cxnLst/>
            <a:rect l="0" t="0" r="0" b="0"/>
            <a:pathLst>
              <a:path w="17860" h="1786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17859" y="17860"/>
                </a:lnTo>
                <a:lnTo>
                  <a:pt x="17859" y="1786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000625" y="517922"/>
            <a:ext cx="169665" cy="178595"/>
          </a:xfrm>
          <a:custGeom>
            <a:avLst/>
            <a:gdLst/>
            <a:ahLst/>
            <a:cxnLst/>
            <a:rect l="0" t="0" r="0" b="0"/>
            <a:pathLst>
              <a:path w="169665" h="178595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8930" y="26789"/>
                </a:lnTo>
                <a:lnTo>
                  <a:pt x="8930" y="44648"/>
                </a:lnTo>
                <a:lnTo>
                  <a:pt x="0" y="71437"/>
                </a:lnTo>
                <a:lnTo>
                  <a:pt x="0" y="98226"/>
                </a:lnTo>
                <a:lnTo>
                  <a:pt x="0" y="125016"/>
                </a:lnTo>
                <a:lnTo>
                  <a:pt x="0" y="151805"/>
                </a:lnTo>
                <a:lnTo>
                  <a:pt x="0" y="169664"/>
                </a:lnTo>
                <a:lnTo>
                  <a:pt x="0" y="178594"/>
                </a:lnTo>
                <a:lnTo>
                  <a:pt x="0" y="178594"/>
                </a:lnTo>
                <a:lnTo>
                  <a:pt x="8930" y="178594"/>
                </a:lnTo>
                <a:lnTo>
                  <a:pt x="17859" y="151805"/>
                </a:lnTo>
                <a:lnTo>
                  <a:pt x="26789" y="125016"/>
                </a:lnTo>
                <a:lnTo>
                  <a:pt x="44648" y="98226"/>
                </a:lnTo>
                <a:lnTo>
                  <a:pt x="53578" y="71437"/>
                </a:lnTo>
                <a:lnTo>
                  <a:pt x="71438" y="53578"/>
                </a:lnTo>
                <a:lnTo>
                  <a:pt x="71438" y="53578"/>
                </a:lnTo>
                <a:lnTo>
                  <a:pt x="80367" y="62508"/>
                </a:lnTo>
                <a:lnTo>
                  <a:pt x="89297" y="80367"/>
                </a:lnTo>
                <a:lnTo>
                  <a:pt x="89297" y="107156"/>
                </a:lnTo>
                <a:lnTo>
                  <a:pt x="98227" y="133945"/>
                </a:lnTo>
                <a:lnTo>
                  <a:pt x="107156" y="151805"/>
                </a:lnTo>
                <a:lnTo>
                  <a:pt x="107156" y="169664"/>
                </a:lnTo>
                <a:lnTo>
                  <a:pt x="116086" y="169664"/>
                </a:lnTo>
                <a:lnTo>
                  <a:pt x="116086" y="169664"/>
                </a:lnTo>
                <a:lnTo>
                  <a:pt x="125016" y="142875"/>
                </a:lnTo>
                <a:lnTo>
                  <a:pt x="142875" y="116086"/>
                </a:lnTo>
                <a:lnTo>
                  <a:pt x="160734" y="71437"/>
                </a:lnTo>
                <a:lnTo>
                  <a:pt x="169664" y="26789"/>
                </a:lnTo>
                <a:lnTo>
                  <a:pt x="169664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5206008" y="330398"/>
            <a:ext cx="62509" cy="366119"/>
          </a:xfrm>
          <a:custGeom>
            <a:avLst/>
            <a:gdLst/>
            <a:ahLst/>
            <a:cxnLst/>
            <a:rect l="0" t="0" r="0" b="0"/>
            <a:pathLst>
              <a:path w="62509" h="366119">
                <a:moveTo>
                  <a:pt x="62508" y="0"/>
                </a:moveTo>
                <a:lnTo>
                  <a:pt x="62508" y="0"/>
                </a:lnTo>
                <a:lnTo>
                  <a:pt x="53578" y="0"/>
                </a:lnTo>
                <a:lnTo>
                  <a:pt x="53578" y="8930"/>
                </a:lnTo>
                <a:lnTo>
                  <a:pt x="35719" y="17860"/>
                </a:lnTo>
                <a:lnTo>
                  <a:pt x="26789" y="44649"/>
                </a:lnTo>
                <a:lnTo>
                  <a:pt x="8930" y="89297"/>
                </a:lnTo>
                <a:lnTo>
                  <a:pt x="0" y="133946"/>
                </a:lnTo>
                <a:lnTo>
                  <a:pt x="0" y="187524"/>
                </a:lnTo>
                <a:lnTo>
                  <a:pt x="0" y="241102"/>
                </a:lnTo>
                <a:lnTo>
                  <a:pt x="8930" y="276821"/>
                </a:lnTo>
                <a:lnTo>
                  <a:pt x="8930" y="312540"/>
                </a:lnTo>
                <a:lnTo>
                  <a:pt x="17859" y="339329"/>
                </a:lnTo>
                <a:lnTo>
                  <a:pt x="26789" y="357188"/>
                </a:lnTo>
                <a:lnTo>
                  <a:pt x="26789" y="366118"/>
                </a:lnTo>
                <a:lnTo>
                  <a:pt x="35719" y="366118"/>
                </a:lnTo>
                <a:lnTo>
                  <a:pt x="35719" y="36611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5009555" y="464344"/>
            <a:ext cx="276821" cy="17860"/>
          </a:xfrm>
          <a:custGeom>
            <a:avLst/>
            <a:gdLst/>
            <a:ahLst/>
            <a:cxnLst/>
            <a:rect l="0" t="0" r="0" b="0"/>
            <a:pathLst>
              <a:path w="276821" h="17860">
                <a:moveTo>
                  <a:pt x="26789" y="0"/>
                </a:moveTo>
                <a:lnTo>
                  <a:pt x="17859" y="8929"/>
                </a:lnTo>
                <a:lnTo>
                  <a:pt x="8929" y="8929"/>
                </a:lnTo>
                <a:lnTo>
                  <a:pt x="0" y="8929"/>
                </a:lnTo>
                <a:lnTo>
                  <a:pt x="8929" y="17859"/>
                </a:lnTo>
                <a:lnTo>
                  <a:pt x="26789" y="17859"/>
                </a:lnTo>
                <a:lnTo>
                  <a:pt x="62508" y="17859"/>
                </a:lnTo>
                <a:lnTo>
                  <a:pt x="107156" y="17859"/>
                </a:lnTo>
                <a:lnTo>
                  <a:pt x="151804" y="8929"/>
                </a:lnTo>
                <a:lnTo>
                  <a:pt x="196453" y="8929"/>
                </a:lnTo>
                <a:lnTo>
                  <a:pt x="241101" y="8929"/>
                </a:lnTo>
                <a:lnTo>
                  <a:pt x="276820" y="8929"/>
                </a:lnTo>
                <a:lnTo>
                  <a:pt x="276820" y="892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5402461" y="455414"/>
            <a:ext cx="187524" cy="26790"/>
          </a:xfrm>
          <a:custGeom>
            <a:avLst/>
            <a:gdLst/>
            <a:ahLst/>
            <a:cxnLst/>
            <a:rect l="0" t="0" r="0" b="0"/>
            <a:pathLst>
              <a:path w="187524" h="26790">
                <a:moveTo>
                  <a:pt x="0" y="26789"/>
                </a:move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8930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53578" y="0"/>
                </a:lnTo>
                <a:lnTo>
                  <a:pt x="80367" y="8930"/>
                </a:lnTo>
                <a:lnTo>
                  <a:pt x="98227" y="8930"/>
                </a:lnTo>
                <a:lnTo>
                  <a:pt x="125016" y="0"/>
                </a:lnTo>
                <a:lnTo>
                  <a:pt x="151805" y="0"/>
                </a:lnTo>
                <a:lnTo>
                  <a:pt x="169664" y="0"/>
                </a:lnTo>
                <a:lnTo>
                  <a:pt x="187523" y="8930"/>
                </a:lnTo>
                <a:lnTo>
                  <a:pt x="187523" y="8930"/>
                </a:lnTo>
                <a:lnTo>
                  <a:pt x="187523" y="8930"/>
                </a:lnTo>
                <a:lnTo>
                  <a:pt x="187523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5348883" y="553641"/>
            <a:ext cx="142876" cy="35719"/>
          </a:xfrm>
          <a:custGeom>
            <a:avLst/>
            <a:gdLst/>
            <a:ahLst/>
            <a:cxnLst/>
            <a:rect l="0" t="0" r="0" b="0"/>
            <a:pathLst>
              <a:path w="142876" h="35719">
                <a:moveTo>
                  <a:pt x="0" y="35718"/>
                </a:moveTo>
                <a:lnTo>
                  <a:pt x="0" y="35718"/>
                </a:lnTo>
                <a:lnTo>
                  <a:pt x="8930" y="35718"/>
                </a:lnTo>
                <a:lnTo>
                  <a:pt x="26789" y="26789"/>
                </a:lnTo>
                <a:lnTo>
                  <a:pt x="44648" y="26789"/>
                </a:lnTo>
                <a:lnTo>
                  <a:pt x="62508" y="17859"/>
                </a:lnTo>
                <a:lnTo>
                  <a:pt x="89297" y="17859"/>
                </a:lnTo>
                <a:lnTo>
                  <a:pt x="107156" y="8929"/>
                </a:lnTo>
                <a:lnTo>
                  <a:pt x="133945" y="8929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5286375" y="660797"/>
            <a:ext cx="223243" cy="8931"/>
          </a:xfrm>
          <a:custGeom>
            <a:avLst/>
            <a:gdLst/>
            <a:ahLst/>
            <a:cxnLst/>
            <a:rect l="0" t="0" r="0" b="0"/>
            <a:pathLst>
              <a:path w="223243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17859" y="8930"/>
                </a:lnTo>
                <a:lnTo>
                  <a:pt x="44648" y="8930"/>
                </a:lnTo>
                <a:lnTo>
                  <a:pt x="71438" y="8930"/>
                </a:lnTo>
                <a:lnTo>
                  <a:pt x="116086" y="8930"/>
                </a:lnTo>
                <a:lnTo>
                  <a:pt x="151805" y="8930"/>
                </a:lnTo>
                <a:lnTo>
                  <a:pt x="187523" y="8930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4286250" y="348258"/>
            <a:ext cx="26790" cy="348259"/>
          </a:xfrm>
          <a:custGeom>
            <a:avLst/>
            <a:gdLst/>
            <a:ahLst/>
            <a:cxnLst/>
            <a:rect l="0" t="0" r="0" b="0"/>
            <a:pathLst>
              <a:path w="26790" h="34825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8930" y="26789"/>
                </a:lnTo>
                <a:lnTo>
                  <a:pt x="8930" y="53578"/>
                </a:lnTo>
                <a:lnTo>
                  <a:pt x="8930" y="89297"/>
                </a:lnTo>
                <a:lnTo>
                  <a:pt x="17859" y="151804"/>
                </a:lnTo>
                <a:lnTo>
                  <a:pt x="17859" y="214312"/>
                </a:lnTo>
                <a:lnTo>
                  <a:pt x="26789" y="267890"/>
                </a:lnTo>
                <a:lnTo>
                  <a:pt x="26789" y="312539"/>
                </a:lnTo>
                <a:lnTo>
                  <a:pt x="26789" y="339328"/>
                </a:lnTo>
                <a:lnTo>
                  <a:pt x="26789" y="348258"/>
                </a:lnTo>
                <a:lnTo>
                  <a:pt x="26789" y="34825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5768578" y="232172"/>
            <a:ext cx="366118" cy="428626"/>
          </a:xfrm>
          <a:custGeom>
            <a:avLst/>
            <a:gdLst/>
            <a:ahLst/>
            <a:cxnLst/>
            <a:rect l="0" t="0" r="0" b="0"/>
            <a:pathLst>
              <a:path w="366118" h="428626">
                <a:moveTo>
                  <a:pt x="44649" y="142875"/>
                </a:moveTo>
                <a:lnTo>
                  <a:pt x="35719" y="151805"/>
                </a:lnTo>
                <a:lnTo>
                  <a:pt x="26789" y="151805"/>
                </a:lnTo>
                <a:lnTo>
                  <a:pt x="26789" y="160734"/>
                </a:lnTo>
                <a:lnTo>
                  <a:pt x="17860" y="160734"/>
                </a:lnTo>
                <a:lnTo>
                  <a:pt x="8930" y="169664"/>
                </a:lnTo>
                <a:lnTo>
                  <a:pt x="0" y="178594"/>
                </a:lnTo>
                <a:lnTo>
                  <a:pt x="0" y="178594"/>
                </a:lnTo>
                <a:lnTo>
                  <a:pt x="8930" y="178594"/>
                </a:lnTo>
                <a:lnTo>
                  <a:pt x="8930" y="178594"/>
                </a:lnTo>
                <a:lnTo>
                  <a:pt x="8930" y="169664"/>
                </a:lnTo>
                <a:lnTo>
                  <a:pt x="17860" y="160734"/>
                </a:lnTo>
                <a:lnTo>
                  <a:pt x="26789" y="151805"/>
                </a:lnTo>
                <a:lnTo>
                  <a:pt x="35719" y="142875"/>
                </a:lnTo>
                <a:lnTo>
                  <a:pt x="53578" y="125015"/>
                </a:lnTo>
                <a:lnTo>
                  <a:pt x="80367" y="98226"/>
                </a:lnTo>
                <a:lnTo>
                  <a:pt x="107156" y="71437"/>
                </a:lnTo>
                <a:lnTo>
                  <a:pt x="133945" y="44648"/>
                </a:lnTo>
                <a:lnTo>
                  <a:pt x="169664" y="26789"/>
                </a:lnTo>
                <a:lnTo>
                  <a:pt x="178594" y="17859"/>
                </a:lnTo>
                <a:lnTo>
                  <a:pt x="205383" y="8930"/>
                </a:lnTo>
                <a:lnTo>
                  <a:pt x="223242" y="8930"/>
                </a:lnTo>
                <a:lnTo>
                  <a:pt x="241102" y="0"/>
                </a:lnTo>
                <a:lnTo>
                  <a:pt x="267891" y="8930"/>
                </a:lnTo>
                <a:lnTo>
                  <a:pt x="285750" y="8930"/>
                </a:lnTo>
                <a:lnTo>
                  <a:pt x="312539" y="44648"/>
                </a:lnTo>
                <a:lnTo>
                  <a:pt x="321469" y="80367"/>
                </a:lnTo>
                <a:lnTo>
                  <a:pt x="312539" y="125015"/>
                </a:lnTo>
                <a:lnTo>
                  <a:pt x="285750" y="169664"/>
                </a:lnTo>
                <a:lnTo>
                  <a:pt x="258961" y="214312"/>
                </a:lnTo>
                <a:lnTo>
                  <a:pt x="223242" y="250031"/>
                </a:lnTo>
                <a:lnTo>
                  <a:pt x="187524" y="285750"/>
                </a:lnTo>
                <a:lnTo>
                  <a:pt x="151805" y="312539"/>
                </a:lnTo>
                <a:lnTo>
                  <a:pt x="125016" y="339328"/>
                </a:lnTo>
                <a:lnTo>
                  <a:pt x="98227" y="348258"/>
                </a:lnTo>
                <a:lnTo>
                  <a:pt x="80367" y="357187"/>
                </a:lnTo>
                <a:lnTo>
                  <a:pt x="71438" y="357187"/>
                </a:lnTo>
                <a:lnTo>
                  <a:pt x="71438" y="357187"/>
                </a:lnTo>
                <a:lnTo>
                  <a:pt x="71438" y="357187"/>
                </a:lnTo>
                <a:lnTo>
                  <a:pt x="80367" y="357187"/>
                </a:lnTo>
                <a:lnTo>
                  <a:pt x="107156" y="357187"/>
                </a:lnTo>
                <a:lnTo>
                  <a:pt x="142875" y="375047"/>
                </a:lnTo>
                <a:lnTo>
                  <a:pt x="178594" y="383976"/>
                </a:lnTo>
                <a:lnTo>
                  <a:pt x="223242" y="401836"/>
                </a:lnTo>
                <a:lnTo>
                  <a:pt x="267891" y="419695"/>
                </a:lnTo>
                <a:lnTo>
                  <a:pt x="312539" y="428625"/>
                </a:lnTo>
                <a:lnTo>
                  <a:pt x="339328" y="428625"/>
                </a:lnTo>
                <a:lnTo>
                  <a:pt x="366117" y="419695"/>
                </a:lnTo>
                <a:lnTo>
                  <a:pt x="366117" y="41969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6170414" y="196453"/>
            <a:ext cx="160735" cy="437556"/>
          </a:xfrm>
          <a:custGeom>
            <a:avLst/>
            <a:gdLst/>
            <a:ahLst/>
            <a:cxnLst/>
            <a:rect l="0" t="0" r="0" b="0"/>
            <a:pathLst>
              <a:path w="160735" h="437556">
                <a:moveTo>
                  <a:pt x="125016" y="17859"/>
                </a:moveTo>
                <a:lnTo>
                  <a:pt x="125016" y="893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  <a:lnTo>
                  <a:pt x="116086" y="0"/>
                </a:lnTo>
                <a:lnTo>
                  <a:pt x="107156" y="26789"/>
                </a:lnTo>
                <a:lnTo>
                  <a:pt x="89297" y="80367"/>
                </a:lnTo>
                <a:lnTo>
                  <a:pt x="71438" y="133945"/>
                </a:lnTo>
                <a:lnTo>
                  <a:pt x="53578" y="196453"/>
                </a:lnTo>
                <a:lnTo>
                  <a:pt x="35719" y="250031"/>
                </a:lnTo>
                <a:lnTo>
                  <a:pt x="17859" y="285750"/>
                </a:lnTo>
                <a:lnTo>
                  <a:pt x="8930" y="321469"/>
                </a:lnTo>
                <a:lnTo>
                  <a:pt x="8930" y="339328"/>
                </a:lnTo>
                <a:lnTo>
                  <a:pt x="0" y="357188"/>
                </a:lnTo>
                <a:lnTo>
                  <a:pt x="0" y="366117"/>
                </a:lnTo>
                <a:lnTo>
                  <a:pt x="8930" y="366117"/>
                </a:lnTo>
                <a:lnTo>
                  <a:pt x="17859" y="348258"/>
                </a:lnTo>
                <a:lnTo>
                  <a:pt x="26789" y="330399"/>
                </a:lnTo>
                <a:lnTo>
                  <a:pt x="44649" y="303609"/>
                </a:lnTo>
                <a:lnTo>
                  <a:pt x="71438" y="276820"/>
                </a:lnTo>
                <a:lnTo>
                  <a:pt x="89297" y="258961"/>
                </a:lnTo>
                <a:lnTo>
                  <a:pt x="107156" y="250031"/>
                </a:lnTo>
                <a:lnTo>
                  <a:pt x="116086" y="258961"/>
                </a:lnTo>
                <a:lnTo>
                  <a:pt x="125016" y="276820"/>
                </a:lnTo>
                <a:lnTo>
                  <a:pt x="125016" y="303609"/>
                </a:lnTo>
                <a:lnTo>
                  <a:pt x="125016" y="330399"/>
                </a:lnTo>
                <a:lnTo>
                  <a:pt x="125016" y="366117"/>
                </a:lnTo>
                <a:lnTo>
                  <a:pt x="125016" y="392906"/>
                </a:lnTo>
                <a:lnTo>
                  <a:pt x="125016" y="410766"/>
                </a:lnTo>
                <a:lnTo>
                  <a:pt x="125016" y="428625"/>
                </a:lnTo>
                <a:lnTo>
                  <a:pt x="133945" y="437555"/>
                </a:lnTo>
                <a:lnTo>
                  <a:pt x="151805" y="428625"/>
                </a:lnTo>
                <a:lnTo>
                  <a:pt x="160734" y="410766"/>
                </a:lnTo>
                <a:lnTo>
                  <a:pt x="160734" y="41076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6420445" y="392906"/>
            <a:ext cx="151806" cy="205384"/>
          </a:xfrm>
          <a:custGeom>
            <a:avLst/>
            <a:gdLst/>
            <a:ahLst/>
            <a:cxnLst/>
            <a:rect l="0" t="0" r="0" b="0"/>
            <a:pathLst>
              <a:path w="151806" h="205384">
                <a:moveTo>
                  <a:pt x="26789" y="0"/>
                </a:moveTo>
                <a:lnTo>
                  <a:pt x="26789" y="8930"/>
                </a:lnTo>
                <a:lnTo>
                  <a:pt x="26789" y="17860"/>
                </a:lnTo>
                <a:lnTo>
                  <a:pt x="26789" y="35719"/>
                </a:lnTo>
                <a:lnTo>
                  <a:pt x="17860" y="62508"/>
                </a:lnTo>
                <a:lnTo>
                  <a:pt x="8930" y="89297"/>
                </a:lnTo>
                <a:lnTo>
                  <a:pt x="8930" y="125016"/>
                </a:lnTo>
                <a:lnTo>
                  <a:pt x="8930" y="151805"/>
                </a:lnTo>
                <a:lnTo>
                  <a:pt x="0" y="169664"/>
                </a:lnTo>
                <a:lnTo>
                  <a:pt x="0" y="187524"/>
                </a:lnTo>
                <a:lnTo>
                  <a:pt x="0" y="205383"/>
                </a:lnTo>
                <a:lnTo>
                  <a:pt x="8930" y="205383"/>
                </a:lnTo>
                <a:lnTo>
                  <a:pt x="17860" y="205383"/>
                </a:lnTo>
                <a:lnTo>
                  <a:pt x="17860" y="187524"/>
                </a:lnTo>
                <a:lnTo>
                  <a:pt x="35719" y="169664"/>
                </a:lnTo>
                <a:lnTo>
                  <a:pt x="44649" y="133946"/>
                </a:lnTo>
                <a:lnTo>
                  <a:pt x="62508" y="107156"/>
                </a:lnTo>
                <a:lnTo>
                  <a:pt x="80368" y="80367"/>
                </a:lnTo>
                <a:lnTo>
                  <a:pt x="98227" y="62508"/>
                </a:lnTo>
                <a:lnTo>
                  <a:pt x="116086" y="62508"/>
                </a:lnTo>
                <a:lnTo>
                  <a:pt x="133946" y="53578"/>
                </a:lnTo>
                <a:lnTo>
                  <a:pt x="142875" y="62508"/>
                </a:lnTo>
                <a:lnTo>
                  <a:pt x="151805" y="62508"/>
                </a:lnTo>
                <a:lnTo>
                  <a:pt x="151805" y="62508"/>
                </a:lnTo>
                <a:lnTo>
                  <a:pt x="151805" y="6250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6563320" y="428625"/>
            <a:ext cx="98228" cy="133946"/>
          </a:xfrm>
          <a:custGeom>
            <a:avLst/>
            <a:gdLst/>
            <a:ahLst/>
            <a:cxnLst/>
            <a:rect l="0" t="0" r="0" b="0"/>
            <a:pathLst>
              <a:path w="98228" h="133946">
                <a:moveTo>
                  <a:pt x="98227" y="8930"/>
                </a:moveTo>
                <a:lnTo>
                  <a:pt x="98227" y="0"/>
                </a:lnTo>
                <a:lnTo>
                  <a:pt x="89297" y="0"/>
                </a:lnTo>
                <a:lnTo>
                  <a:pt x="80368" y="0"/>
                </a:lnTo>
                <a:lnTo>
                  <a:pt x="80368" y="0"/>
                </a:lnTo>
                <a:lnTo>
                  <a:pt x="62508" y="8930"/>
                </a:lnTo>
                <a:lnTo>
                  <a:pt x="44649" y="17859"/>
                </a:lnTo>
                <a:lnTo>
                  <a:pt x="35719" y="26789"/>
                </a:lnTo>
                <a:lnTo>
                  <a:pt x="17860" y="35719"/>
                </a:lnTo>
                <a:lnTo>
                  <a:pt x="17860" y="44648"/>
                </a:lnTo>
                <a:lnTo>
                  <a:pt x="17860" y="53578"/>
                </a:lnTo>
                <a:lnTo>
                  <a:pt x="26789" y="53578"/>
                </a:lnTo>
                <a:lnTo>
                  <a:pt x="35719" y="62508"/>
                </a:lnTo>
                <a:lnTo>
                  <a:pt x="53578" y="62508"/>
                </a:lnTo>
                <a:lnTo>
                  <a:pt x="71438" y="62508"/>
                </a:lnTo>
                <a:lnTo>
                  <a:pt x="89297" y="71437"/>
                </a:lnTo>
                <a:lnTo>
                  <a:pt x="89297" y="80367"/>
                </a:lnTo>
                <a:lnTo>
                  <a:pt x="89297" y="89297"/>
                </a:lnTo>
                <a:lnTo>
                  <a:pt x="80368" y="98227"/>
                </a:lnTo>
                <a:lnTo>
                  <a:pt x="62508" y="116086"/>
                </a:lnTo>
                <a:lnTo>
                  <a:pt x="44649" y="116086"/>
                </a:lnTo>
                <a:lnTo>
                  <a:pt x="17860" y="125016"/>
                </a:lnTo>
                <a:lnTo>
                  <a:pt x="8930" y="133945"/>
                </a:lnTo>
                <a:lnTo>
                  <a:pt x="0" y="133945"/>
                </a:lnTo>
                <a:lnTo>
                  <a:pt x="0" y="125016"/>
                </a:lnTo>
                <a:lnTo>
                  <a:pt x="8930" y="125016"/>
                </a:lnTo>
                <a:lnTo>
                  <a:pt x="8930" y="12501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5911453" y="580430"/>
            <a:ext cx="732236" cy="133946"/>
          </a:xfrm>
          <a:custGeom>
            <a:avLst/>
            <a:gdLst/>
            <a:ahLst/>
            <a:cxnLst/>
            <a:rect l="0" t="0" r="0" b="0"/>
            <a:pathLst>
              <a:path w="732236" h="133946">
                <a:moveTo>
                  <a:pt x="89297" y="89297"/>
                </a:moveTo>
                <a:lnTo>
                  <a:pt x="80367" y="89297"/>
                </a:lnTo>
                <a:lnTo>
                  <a:pt x="71438" y="98226"/>
                </a:lnTo>
                <a:lnTo>
                  <a:pt x="53578" y="107156"/>
                </a:lnTo>
                <a:lnTo>
                  <a:pt x="35719" y="116086"/>
                </a:lnTo>
                <a:lnTo>
                  <a:pt x="17860" y="116086"/>
                </a:lnTo>
                <a:lnTo>
                  <a:pt x="8930" y="125015"/>
                </a:lnTo>
                <a:lnTo>
                  <a:pt x="0" y="125015"/>
                </a:lnTo>
                <a:lnTo>
                  <a:pt x="8930" y="133945"/>
                </a:lnTo>
                <a:lnTo>
                  <a:pt x="17860" y="125015"/>
                </a:lnTo>
                <a:lnTo>
                  <a:pt x="53578" y="116086"/>
                </a:lnTo>
                <a:lnTo>
                  <a:pt x="98227" y="107156"/>
                </a:lnTo>
                <a:lnTo>
                  <a:pt x="151805" y="98226"/>
                </a:lnTo>
                <a:lnTo>
                  <a:pt x="223242" y="89297"/>
                </a:lnTo>
                <a:lnTo>
                  <a:pt x="303610" y="80367"/>
                </a:lnTo>
                <a:lnTo>
                  <a:pt x="383977" y="71437"/>
                </a:lnTo>
                <a:lnTo>
                  <a:pt x="464344" y="62508"/>
                </a:lnTo>
                <a:lnTo>
                  <a:pt x="535781" y="62508"/>
                </a:lnTo>
                <a:lnTo>
                  <a:pt x="607219" y="53578"/>
                </a:lnTo>
                <a:lnTo>
                  <a:pt x="660797" y="53578"/>
                </a:lnTo>
                <a:lnTo>
                  <a:pt x="696516" y="44648"/>
                </a:lnTo>
                <a:lnTo>
                  <a:pt x="723305" y="35718"/>
                </a:lnTo>
                <a:lnTo>
                  <a:pt x="732235" y="17859"/>
                </a:lnTo>
                <a:lnTo>
                  <a:pt x="732235" y="0"/>
                </a:lnTo>
                <a:lnTo>
                  <a:pt x="732235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4179094" y="946547"/>
            <a:ext cx="267891" cy="205384"/>
          </a:xfrm>
          <a:custGeom>
            <a:avLst/>
            <a:gdLst/>
            <a:ahLst/>
            <a:cxnLst/>
            <a:rect l="0" t="0" r="0" b="0"/>
            <a:pathLst>
              <a:path w="267891" h="205384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8929" y="35719"/>
                </a:lnTo>
                <a:lnTo>
                  <a:pt x="8929" y="62508"/>
                </a:lnTo>
                <a:lnTo>
                  <a:pt x="8929" y="89297"/>
                </a:lnTo>
                <a:lnTo>
                  <a:pt x="17859" y="116086"/>
                </a:lnTo>
                <a:lnTo>
                  <a:pt x="17859" y="142875"/>
                </a:lnTo>
                <a:lnTo>
                  <a:pt x="17859" y="169664"/>
                </a:lnTo>
                <a:lnTo>
                  <a:pt x="17859" y="187523"/>
                </a:lnTo>
                <a:lnTo>
                  <a:pt x="17859" y="205383"/>
                </a:lnTo>
                <a:lnTo>
                  <a:pt x="17859" y="205383"/>
                </a:lnTo>
                <a:lnTo>
                  <a:pt x="17859" y="205383"/>
                </a:lnTo>
                <a:lnTo>
                  <a:pt x="17859" y="196453"/>
                </a:lnTo>
                <a:lnTo>
                  <a:pt x="26789" y="178594"/>
                </a:lnTo>
                <a:lnTo>
                  <a:pt x="26789" y="151804"/>
                </a:lnTo>
                <a:lnTo>
                  <a:pt x="35719" y="125015"/>
                </a:lnTo>
                <a:lnTo>
                  <a:pt x="44648" y="98226"/>
                </a:lnTo>
                <a:lnTo>
                  <a:pt x="53578" y="71437"/>
                </a:lnTo>
                <a:lnTo>
                  <a:pt x="71437" y="53578"/>
                </a:lnTo>
                <a:lnTo>
                  <a:pt x="89297" y="44648"/>
                </a:lnTo>
                <a:lnTo>
                  <a:pt x="107156" y="44648"/>
                </a:lnTo>
                <a:lnTo>
                  <a:pt x="116086" y="44648"/>
                </a:lnTo>
                <a:lnTo>
                  <a:pt x="133945" y="62508"/>
                </a:lnTo>
                <a:lnTo>
                  <a:pt x="142875" y="80367"/>
                </a:lnTo>
                <a:lnTo>
                  <a:pt x="151804" y="107156"/>
                </a:lnTo>
                <a:lnTo>
                  <a:pt x="151804" y="125015"/>
                </a:lnTo>
                <a:lnTo>
                  <a:pt x="160734" y="151804"/>
                </a:lnTo>
                <a:lnTo>
                  <a:pt x="160734" y="160734"/>
                </a:lnTo>
                <a:lnTo>
                  <a:pt x="160734" y="169664"/>
                </a:lnTo>
                <a:lnTo>
                  <a:pt x="160734" y="178594"/>
                </a:lnTo>
                <a:lnTo>
                  <a:pt x="160734" y="169664"/>
                </a:lnTo>
                <a:lnTo>
                  <a:pt x="160734" y="160734"/>
                </a:lnTo>
                <a:lnTo>
                  <a:pt x="169664" y="133945"/>
                </a:lnTo>
                <a:lnTo>
                  <a:pt x="178594" y="107156"/>
                </a:lnTo>
                <a:lnTo>
                  <a:pt x="178594" y="80367"/>
                </a:lnTo>
                <a:lnTo>
                  <a:pt x="187523" y="62508"/>
                </a:lnTo>
                <a:lnTo>
                  <a:pt x="205383" y="35719"/>
                </a:lnTo>
                <a:lnTo>
                  <a:pt x="214312" y="26789"/>
                </a:lnTo>
                <a:lnTo>
                  <a:pt x="232172" y="26789"/>
                </a:lnTo>
                <a:lnTo>
                  <a:pt x="241101" y="35719"/>
                </a:lnTo>
                <a:lnTo>
                  <a:pt x="241101" y="62508"/>
                </a:lnTo>
                <a:lnTo>
                  <a:pt x="250031" y="89297"/>
                </a:lnTo>
                <a:lnTo>
                  <a:pt x="250031" y="125015"/>
                </a:lnTo>
                <a:lnTo>
                  <a:pt x="250031" y="151804"/>
                </a:lnTo>
                <a:lnTo>
                  <a:pt x="250031" y="178594"/>
                </a:lnTo>
                <a:lnTo>
                  <a:pt x="250031" y="187523"/>
                </a:lnTo>
                <a:lnTo>
                  <a:pt x="258961" y="187523"/>
                </a:lnTo>
                <a:lnTo>
                  <a:pt x="267890" y="187523"/>
                </a:lnTo>
                <a:lnTo>
                  <a:pt x="267890" y="169664"/>
                </a:lnTo>
                <a:lnTo>
                  <a:pt x="267890" y="16966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4482703" y="1009055"/>
            <a:ext cx="80368" cy="125016"/>
          </a:xfrm>
          <a:custGeom>
            <a:avLst/>
            <a:gdLst/>
            <a:ahLst/>
            <a:cxnLst/>
            <a:rect l="0" t="0" r="0" b="0"/>
            <a:pathLst>
              <a:path w="80368" h="125016">
                <a:moveTo>
                  <a:pt x="8930" y="8929"/>
                </a:moveTo>
                <a:lnTo>
                  <a:pt x="8930" y="17859"/>
                </a:lnTo>
                <a:lnTo>
                  <a:pt x="0" y="35718"/>
                </a:lnTo>
                <a:lnTo>
                  <a:pt x="0" y="53578"/>
                </a:lnTo>
                <a:lnTo>
                  <a:pt x="0" y="71437"/>
                </a:lnTo>
                <a:lnTo>
                  <a:pt x="8930" y="98226"/>
                </a:lnTo>
                <a:lnTo>
                  <a:pt x="17860" y="116086"/>
                </a:lnTo>
                <a:lnTo>
                  <a:pt x="35719" y="125015"/>
                </a:lnTo>
                <a:lnTo>
                  <a:pt x="44649" y="125015"/>
                </a:lnTo>
                <a:lnTo>
                  <a:pt x="62508" y="116086"/>
                </a:lnTo>
                <a:lnTo>
                  <a:pt x="71438" y="98226"/>
                </a:lnTo>
                <a:lnTo>
                  <a:pt x="80367" y="71437"/>
                </a:lnTo>
                <a:lnTo>
                  <a:pt x="80367" y="53578"/>
                </a:lnTo>
                <a:lnTo>
                  <a:pt x="80367" y="26789"/>
                </a:lnTo>
                <a:lnTo>
                  <a:pt x="71438" y="8929"/>
                </a:lnTo>
                <a:lnTo>
                  <a:pt x="62508" y="0"/>
                </a:lnTo>
                <a:lnTo>
                  <a:pt x="53578" y="0"/>
                </a:lnTo>
                <a:lnTo>
                  <a:pt x="35719" y="8929"/>
                </a:lnTo>
                <a:lnTo>
                  <a:pt x="26789" y="17859"/>
                </a:lnTo>
                <a:lnTo>
                  <a:pt x="17860" y="35718"/>
                </a:lnTo>
                <a:lnTo>
                  <a:pt x="8930" y="53578"/>
                </a:lnTo>
                <a:lnTo>
                  <a:pt x="17860" y="62507"/>
                </a:lnTo>
                <a:lnTo>
                  <a:pt x="17860" y="6250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4607719" y="857250"/>
            <a:ext cx="142876" cy="348259"/>
          </a:xfrm>
          <a:custGeom>
            <a:avLst/>
            <a:gdLst/>
            <a:ahLst/>
            <a:cxnLst/>
            <a:rect l="0" t="0" r="0" b="0"/>
            <a:pathLst>
              <a:path w="142876" h="348259">
                <a:moveTo>
                  <a:pt x="71437" y="196453"/>
                </a:moveTo>
                <a:lnTo>
                  <a:pt x="71437" y="187523"/>
                </a:lnTo>
                <a:lnTo>
                  <a:pt x="62508" y="187523"/>
                </a:lnTo>
                <a:lnTo>
                  <a:pt x="62508" y="178594"/>
                </a:lnTo>
                <a:lnTo>
                  <a:pt x="62508" y="169664"/>
                </a:lnTo>
                <a:lnTo>
                  <a:pt x="62508" y="160734"/>
                </a:lnTo>
                <a:lnTo>
                  <a:pt x="62508" y="160734"/>
                </a:lnTo>
                <a:lnTo>
                  <a:pt x="53578" y="160734"/>
                </a:lnTo>
                <a:lnTo>
                  <a:pt x="44648" y="169664"/>
                </a:lnTo>
                <a:lnTo>
                  <a:pt x="35719" y="196453"/>
                </a:lnTo>
                <a:lnTo>
                  <a:pt x="17859" y="223242"/>
                </a:lnTo>
                <a:lnTo>
                  <a:pt x="8929" y="258961"/>
                </a:lnTo>
                <a:lnTo>
                  <a:pt x="0" y="294680"/>
                </a:lnTo>
                <a:lnTo>
                  <a:pt x="0" y="321469"/>
                </a:lnTo>
                <a:lnTo>
                  <a:pt x="0" y="348258"/>
                </a:lnTo>
                <a:lnTo>
                  <a:pt x="8929" y="348258"/>
                </a:lnTo>
                <a:lnTo>
                  <a:pt x="17859" y="348258"/>
                </a:lnTo>
                <a:lnTo>
                  <a:pt x="35719" y="330398"/>
                </a:lnTo>
                <a:lnTo>
                  <a:pt x="53578" y="303609"/>
                </a:lnTo>
                <a:lnTo>
                  <a:pt x="71437" y="267891"/>
                </a:lnTo>
                <a:lnTo>
                  <a:pt x="89297" y="214312"/>
                </a:lnTo>
                <a:lnTo>
                  <a:pt x="107156" y="160734"/>
                </a:lnTo>
                <a:lnTo>
                  <a:pt x="116086" y="107156"/>
                </a:lnTo>
                <a:lnTo>
                  <a:pt x="133945" y="53578"/>
                </a:lnTo>
                <a:lnTo>
                  <a:pt x="142875" y="17859"/>
                </a:lnTo>
                <a:lnTo>
                  <a:pt x="142875" y="0"/>
                </a:lnTo>
                <a:lnTo>
                  <a:pt x="142875" y="0"/>
                </a:lnTo>
                <a:lnTo>
                  <a:pt x="125015" y="17859"/>
                </a:lnTo>
                <a:lnTo>
                  <a:pt x="116086" y="62508"/>
                </a:lnTo>
                <a:lnTo>
                  <a:pt x="98226" y="116086"/>
                </a:lnTo>
                <a:lnTo>
                  <a:pt x="80367" y="169664"/>
                </a:lnTo>
                <a:lnTo>
                  <a:pt x="71437" y="214312"/>
                </a:lnTo>
                <a:lnTo>
                  <a:pt x="71437" y="258961"/>
                </a:lnTo>
                <a:lnTo>
                  <a:pt x="71437" y="294680"/>
                </a:lnTo>
                <a:lnTo>
                  <a:pt x="80367" y="312539"/>
                </a:lnTo>
                <a:lnTo>
                  <a:pt x="98226" y="330398"/>
                </a:lnTo>
                <a:lnTo>
                  <a:pt x="116086" y="339328"/>
                </a:lnTo>
                <a:lnTo>
                  <a:pt x="133945" y="339328"/>
                </a:lnTo>
                <a:lnTo>
                  <a:pt x="133945" y="33932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5009555" y="848320"/>
            <a:ext cx="125016" cy="446486"/>
          </a:xfrm>
          <a:custGeom>
            <a:avLst/>
            <a:gdLst/>
            <a:ahLst/>
            <a:cxnLst/>
            <a:rect l="0" t="0" r="0" b="0"/>
            <a:pathLst>
              <a:path w="125016" h="446486">
                <a:moveTo>
                  <a:pt x="125015" y="53578"/>
                </a:moveTo>
                <a:lnTo>
                  <a:pt x="125015" y="53578"/>
                </a:lnTo>
                <a:lnTo>
                  <a:pt x="125015" y="53578"/>
                </a:lnTo>
                <a:lnTo>
                  <a:pt x="125015" y="53578"/>
                </a:lnTo>
                <a:lnTo>
                  <a:pt x="125015" y="53578"/>
                </a:lnTo>
                <a:lnTo>
                  <a:pt x="125015" y="44649"/>
                </a:lnTo>
                <a:lnTo>
                  <a:pt x="125015" y="35719"/>
                </a:lnTo>
                <a:lnTo>
                  <a:pt x="125015" y="26789"/>
                </a:lnTo>
                <a:lnTo>
                  <a:pt x="116086" y="17860"/>
                </a:lnTo>
                <a:lnTo>
                  <a:pt x="116086" y="8930"/>
                </a:lnTo>
                <a:lnTo>
                  <a:pt x="107156" y="0"/>
                </a:lnTo>
                <a:lnTo>
                  <a:pt x="107156" y="0"/>
                </a:lnTo>
                <a:lnTo>
                  <a:pt x="98226" y="8930"/>
                </a:lnTo>
                <a:lnTo>
                  <a:pt x="89297" y="26789"/>
                </a:lnTo>
                <a:lnTo>
                  <a:pt x="80367" y="53578"/>
                </a:lnTo>
                <a:lnTo>
                  <a:pt x="71437" y="89297"/>
                </a:lnTo>
                <a:lnTo>
                  <a:pt x="62508" y="125016"/>
                </a:lnTo>
                <a:lnTo>
                  <a:pt x="53578" y="169664"/>
                </a:lnTo>
                <a:lnTo>
                  <a:pt x="53578" y="223242"/>
                </a:lnTo>
                <a:lnTo>
                  <a:pt x="53578" y="276821"/>
                </a:lnTo>
                <a:lnTo>
                  <a:pt x="44648" y="330399"/>
                </a:lnTo>
                <a:lnTo>
                  <a:pt x="44648" y="375047"/>
                </a:lnTo>
                <a:lnTo>
                  <a:pt x="44648" y="410766"/>
                </a:lnTo>
                <a:lnTo>
                  <a:pt x="35718" y="437555"/>
                </a:lnTo>
                <a:lnTo>
                  <a:pt x="26789" y="446485"/>
                </a:lnTo>
                <a:lnTo>
                  <a:pt x="17859" y="446485"/>
                </a:lnTo>
                <a:lnTo>
                  <a:pt x="8929" y="437555"/>
                </a:lnTo>
                <a:lnTo>
                  <a:pt x="0" y="410766"/>
                </a:lnTo>
                <a:lnTo>
                  <a:pt x="0" y="41076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4938117" y="1116211"/>
            <a:ext cx="160736" cy="26790"/>
          </a:xfrm>
          <a:custGeom>
            <a:avLst/>
            <a:gdLst/>
            <a:ahLst/>
            <a:cxnLst/>
            <a:rect l="0" t="0" r="0" b="0"/>
            <a:pathLst>
              <a:path w="160736" h="26790">
                <a:moveTo>
                  <a:pt x="0" y="8930"/>
                </a:moveTo>
                <a:lnTo>
                  <a:pt x="8930" y="17859"/>
                </a:lnTo>
                <a:lnTo>
                  <a:pt x="17860" y="17859"/>
                </a:lnTo>
                <a:lnTo>
                  <a:pt x="44649" y="26789"/>
                </a:lnTo>
                <a:lnTo>
                  <a:pt x="71438" y="26789"/>
                </a:lnTo>
                <a:lnTo>
                  <a:pt x="107156" y="17859"/>
                </a:lnTo>
                <a:lnTo>
                  <a:pt x="133946" y="8930"/>
                </a:lnTo>
                <a:lnTo>
                  <a:pt x="160735" y="0"/>
                </a:lnTo>
                <a:lnTo>
                  <a:pt x="160735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5143500" y="1071562"/>
            <a:ext cx="8931" cy="17861"/>
          </a:xfrm>
          <a:custGeom>
            <a:avLst/>
            <a:gdLst/>
            <a:ahLst/>
            <a:cxnLst/>
            <a:rect l="0" t="0" r="0" b="0"/>
            <a:pathLst>
              <a:path w="8931" h="17861">
                <a:moveTo>
                  <a:pt x="0" y="17860"/>
                </a:move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4688086" y="1089422"/>
            <a:ext cx="17860" cy="98227"/>
          </a:xfrm>
          <a:custGeom>
            <a:avLst/>
            <a:gdLst/>
            <a:ahLst/>
            <a:cxnLst/>
            <a:rect l="0" t="0" r="0" b="0"/>
            <a:pathLst>
              <a:path w="17860" h="98227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17859" y="8929"/>
                </a:lnTo>
                <a:lnTo>
                  <a:pt x="17859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98226"/>
                </a:lnTo>
                <a:lnTo>
                  <a:pt x="17859" y="98226"/>
                </a:lnTo>
                <a:lnTo>
                  <a:pt x="17859" y="89297"/>
                </a:lnTo>
                <a:lnTo>
                  <a:pt x="17859" y="8929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4723805" y="964406"/>
            <a:ext cx="17860" cy="35720"/>
          </a:xfrm>
          <a:custGeom>
            <a:avLst/>
            <a:gdLst/>
            <a:ahLst/>
            <a:cxnLst/>
            <a:rect l="0" t="0" r="0" b="0"/>
            <a:pathLst>
              <a:path w="17860" h="35720">
                <a:moveTo>
                  <a:pt x="0" y="26789"/>
                </a:moveTo>
                <a:lnTo>
                  <a:pt x="8929" y="26789"/>
                </a:lnTo>
                <a:lnTo>
                  <a:pt x="8929" y="26789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8930"/>
                </a:lnTo>
                <a:lnTo>
                  <a:pt x="8929" y="8930"/>
                </a:lnTo>
                <a:lnTo>
                  <a:pt x="0" y="893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17860"/>
                </a:lnTo>
                <a:lnTo>
                  <a:pt x="17859" y="26789"/>
                </a:lnTo>
                <a:lnTo>
                  <a:pt x="17859" y="35719"/>
                </a:lnTo>
                <a:lnTo>
                  <a:pt x="17859" y="3571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4768453" y="1098351"/>
            <a:ext cx="35720" cy="133947"/>
          </a:xfrm>
          <a:custGeom>
            <a:avLst/>
            <a:gdLst/>
            <a:ahLst/>
            <a:cxnLst/>
            <a:rect l="0" t="0" r="0" b="0"/>
            <a:pathLst>
              <a:path w="35720" h="133947">
                <a:moveTo>
                  <a:pt x="0" y="1786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26790"/>
                </a:lnTo>
                <a:lnTo>
                  <a:pt x="17860" y="44649"/>
                </a:lnTo>
                <a:lnTo>
                  <a:pt x="17860" y="62508"/>
                </a:lnTo>
                <a:lnTo>
                  <a:pt x="17860" y="89297"/>
                </a:lnTo>
                <a:lnTo>
                  <a:pt x="17860" y="107157"/>
                </a:lnTo>
                <a:lnTo>
                  <a:pt x="26789" y="116086"/>
                </a:lnTo>
                <a:lnTo>
                  <a:pt x="26789" y="133946"/>
                </a:lnTo>
                <a:lnTo>
                  <a:pt x="26789" y="133946"/>
                </a:lnTo>
                <a:lnTo>
                  <a:pt x="35719" y="133946"/>
                </a:lnTo>
                <a:lnTo>
                  <a:pt x="35719" y="133946"/>
                </a:lnTo>
                <a:lnTo>
                  <a:pt x="35719" y="125016"/>
                </a:lnTo>
                <a:lnTo>
                  <a:pt x="35719" y="12501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4768453" y="982266"/>
            <a:ext cx="26790" cy="17860"/>
          </a:xfrm>
          <a:custGeom>
            <a:avLst/>
            <a:gdLst/>
            <a:ahLst/>
            <a:cxnLst/>
            <a:rect l="0" t="0" r="0" b="0"/>
            <a:pathLst>
              <a:path w="26790" h="17860">
                <a:moveTo>
                  <a:pt x="1786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17860" y="17859"/>
                </a:lnTo>
                <a:lnTo>
                  <a:pt x="17860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5098852" y="1089422"/>
            <a:ext cx="35719" cy="178595"/>
          </a:xfrm>
          <a:custGeom>
            <a:avLst/>
            <a:gdLst/>
            <a:ahLst/>
            <a:cxnLst/>
            <a:rect l="0" t="0" r="0" b="0"/>
            <a:pathLst>
              <a:path w="35719" h="178595">
                <a:moveTo>
                  <a:pt x="35718" y="0"/>
                </a:moveTo>
                <a:lnTo>
                  <a:pt x="26789" y="8929"/>
                </a:lnTo>
                <a:lnTo>
                  <a:pt x="17859" y="17859"/>
                </a:lnTo>
                <a:lnTo>
                  <a:pt x="17859" y="26789"/>
                </a:lnTo>
                <a:lnTo>
                  <a:pt x="8929" y="44648"/>
                </a:lnTo>
                <a:lnTo>
                  <a:pt x="8929" y="62508"/>
                </a:lnTo>
                <a:lnTo>
                  <a:pt x="8929" y="80367"/>
                </a:lnTo>
                <a:lnTo>
                  <a:pt x="0" y="107156"/>
                </a:lnTo>
                <a:lnTo>
                  <a:pt x="8929" y="133945"/>
                </a:lnTo>
                <a:lnTo>
                  <a:pt x="8929" y="151805"/>
                </a:lnTo>
                <a:lnTo>
                  <a:pt x="8929" y="169664"/>
                </a:lnTo>
                <a:lnTo>
                  <a:pt x="8929" y="178594"/>
                </a:lnTo>
                <a:lnTo>
                  <a:pt x="17859" y="178594"/>
                </a:lnTo>
                <a:lnTo>
                  <a:pt x="26789" y="169664"/>
                </a:lnTo>
                <a:lnTo>
                  <a:pt x="26789" y="151805"/>
                </a:lnTo>
                <a:lnTo>
                  <a:pt x="35718" y="125015"/>
                </a:lnTo>
                <a:lnTo>
                  <a:pt x="35718" y="12501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5143500" y="964406"/>
            <a:ext cx="44649" cy="44650"/>
          </a:xfrm>
          <a:custGeom>
            <a:avLst/>
            <a:gdLst/>
            <a:ahLst/>
            <a:cxnLst/>
            <a:rect l="0" t="0" r="0" b="0"/>
            <a:pathLst>
              <a:path w="44649" h="44650">
                <a:moveTo>
                  <a:pt x="8930" y="35719"/>
                </a:moveTo>
                <a:lnTo>
                  <a:pt x="0" y="35719"/>
                </a:lnTo>
                <a:lnTo>
                  <a:pt x="0" y="26789"/>
                </a:lnTo>
                <a:lnTo>
                  <a:pt x="0" y="17860"/>
                </a:lnTo>
                <a:lnTo>
                  <a:pt x="0" y="893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8930"/>
                </a:lnTo>
                <a:lnTo>
                  <a:pt x="35719" y="17860"/>
                </a:lnTo>
                <a:lnTo>
                  <a:pt x="35719" y="26789"/>
                </a:lnTo>
                <a:lnTo>
                  <a:pt x="44648" y="44649"/>
                </a:lnTo>
                <a:lnTo>
                  <a:pt x="44648" y="4464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5170289" y="1098351"/>
            <a:ext cx="116087" cy="169666"/>
          </a:xfrm>
          <a:custGeom>
            <a:avLst/>
            <a:gdLst/>
            <a:ahLst/>
            <a:cxnLst/>
            <a:rect l="0" t="0" r="0" b="0"/>
            <a:pathLst>
              <a:path w="116087" h="169666">
                <a:moveTo>
                  <a:pt x="0" y="80368"/>
                </a:moveTo>
                <a:lnTo>
                  <a:pt x="0" y="80368"/>
                </a:lnTo>
                <a:lnTo>
                  <a:pt x="8930" y="80368"/>
                </a:lnTo>
                <a:lnTo>
                  <a:pt x="17859" y="89297"/>
                </a:lnTo>
                <a:lnTo>
                  <a:pt x="26789" y="89297"/>
                </a:lnTo>
                <a:lnTo>
                  <a:pt x="35719" y="89297"/>
                </a:lnTo>
                <a:lnTo>
                  <a:pt x="44649" y="80368"/>
                </a:lnTo>
                <a:lnTo>
                  <a:pt x="53578" y="80368"/>
                </a:lnTo>
                <a:lnTo>
                  <a:pt x="71438" y="62508"/>
                </a:lnTo>
                <a:lnTo>
                  <a:pt x="80367" y="44649"/>
                </a:lnTo>
                <a:lnTo>
                  <a:pt x="80367" y="26790"/>
                </a:lnTo>
                <a:lnTo>
                  <a:pt x="89297" y="8930"/>
                </a:lnTo>
                <a:lnTo>
                  <a:pt x="80367" y="0"/>
                </a:lnTo>
                <a:lnTo>
                  <a:pt x="71438" y="0"/>
                </a:lnTo>
                <a:lnTo>
                  <a:pt x="62508" y="8930"/>
                </a:lnTo>
                <a:lnTo>
                  <a:pt x="53578" y="26790"/>
                </a:lnTo>
                <a:lnTo>
                  <a:pt x="35719" y="62508"/>
                </a:lnTo>
                <a:lnTo>
                  <a:pt x="17859" y="89297"/>
                </a:lnTo>
                <a:lnTo>
                  <a:pt x="17859" y="125016"/>
                </a:lnTo>
                <a:lnTo>
                  <a:pt x="8930" y="151805"/>
                </a:lnTo>
                <a:lnTo>
                  <a:pt x="17859" y="160735"/>
                </a:lnTo>
                <a:lnTo>
                  <a:pt x="26789" y="169665"/>
                </a:lnTo>
                <a:lnTo>
                  <a:pt x="44649" y="169665"/>
                </a:lnTo>
                <a:lnTo>
                  <a:pt x="62508" y="160735"/>
                </a:lnTo>
                <a:lnTo>
                  <a:pt x="89297" y="133946"/>
                </a:lnTo>
                <a:lnTo>
                  <a:pt x="116086" y="107157"/>
                </a:lnTo>
                <a:lnTo>
                  <a:pt x="116086" y="10715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5331023" y="839391"/>
            <a:ext cx="214314" cy="401837"/>
          </a:xfrm>
          <a:custGeom>
            <a:avLst/>
            <a:gdLst/>
            <a:ahLst/>
            <a:cxnLst/>
            <a:rect l="0" t="0" r="0" b="0"/>
            <a:pathLst>
              <a:path w="214314" h="401837">
                <a:moveTo>
                  <a:pt x="62508" y="258960"/>
                </a:moveTo>
                <a:lnTo>
                  <a:pt x="62508" y="250031"/>
                </a:lnTo>
                <a:lnTo>
                  <a:pt x="71438" y="250031"/>
                </a:lnTo>
                <a:lnTo>
                  <a:pt x="71438" y="241101"/>
                </a:lnTo>
                <a:lnTo>
                  <a:pt x="71438" y="241101"/>
                </a:lnTo>
                <a:lnTo>
                  <a:pt x="62508" y="241101"/>
                </a:lnTo>
                <a:lnTo>
                  <a:pt x="53579" y="258960"/>
                </a:lnTo>
                <a:lnTo>
                  <a:pt x="35719" y="285750"/>
                </a:lnTo>
                <a:lnTo>
                  <a:pt x="17860" y="312539"/>
                </a:lnTo>
                <a:lnTo>
                  <a:pt x="8930" y="348257"/>
                </a:lnTo>
                <a:lnTo>
                  <a:pt x="0" y="366117"/>
                </a:lnTo>
                <a:lnTo>
                  <a:pt x="0" y="392906"/>
                </a:lnTo>
                <a:lnTo>
                  <a:pt x="0" y="401836"/>
                </a:lnTo>
                <a:lnTo>
                  <a:pt x="8930" y="401836"/>
                </a:lnTo>
                <a:lnTo>
                  <a:pt x="26790" y="401836"/>
                </a:lnTo>
                <a:lnTo>
                  <a:pt x="44649" y="383976"/>
                </a:lnTo>
                <a:lnTo>
                  <a:pt x="71438" y="357187"/>
                </a:lnTo>
                <a:lnTo>
                  <a:pt x="98227" y="321468"/>
                </a:lnTo>
                <a:lnTo>
                  <a:pt x="125016" y="276820"/>
                </a:lnTo>
                <a:lnTo>
                  <a:pt x="151805" y="214312"/>
                </a:lnTo>
                <a:lnTo>
                  <a:pt x="169665" y="151804"/>
                </a:lnTo>
                <a:lnTo>
                  <a:pt x="196454" y="98226"/>
                </a:lnTo>
                <a:lnTo>
                  <a:pt x="205383" y="44648"/>
                </a:lnTo>
                <a:lnTo>
                  <a:pt x="214313" y="8929"/>
                </a:lnTo>
                <a:lnTo>
                  <a:pt x="214313" y="0"/>
                </a:lnTo>
                <a:lnTo>
                  <a:pt x="205383" y="8929"/>
                </a:lnTo>
                <a:lnTo>
                  <a:pt x="187524" y="35718"/>
                </a:lnTo>
                <a:lnTo>
                  <a:pt x="160735" y="71437"/>
                </a:lnTo>
                <a:lnTo>
                  <a:pt x="142875" y="125015"/>
                </a:lnTo>
                <a:lnTo>
                  <a:pt x="125016" y="178593"/>
                </a:lnTo>
                <a:lnTo>
                  <a:pt x="116086" y="223242"/>
                </a:lnTo>
                <a:lnTo>
                  <a:pt x="116086" y="267890"/>
                </a:lnTo>
                <a:lnTo>
                  <a:pt x="125016" y="303609"/>
                </a:lnTo>
                <a:lnTo>
                  <a:pt x="142875" y="330398"/>
                </a:lnTo>
                <a:lnTo>
                  <a:pt x="160735" y="348257"/>
                </a:lnTo>
                <a:lnTo>
                  <a:pt x="187524" y="348257"/>
                </a:lnTo>
                <a:lnTo>
                  <a:pt x="187524" y="34825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5947172" y="785812"/>
            <a:ext cx="375048" cy="464345"/>
          </a:xfrm>
          <a:custGeom>
            <a:avLst/>
            <a:gdLst/>
            <a:ahLst/>
            <a:cxnLst/>
            <a:rect l="0" t="0" r="0" b="0"/>
            <a:pathLst>
              <a:path w="375048" h="464345">
                <a:moveTo>
                  <a:pt x="80367" y="133946"/>
                </a:moveTo>
                <a:lnTo>
                  <a:pt x="89297" y="125016"/>
                </a:lnTo>
                <a:lnTo>
                  <a:pt x="89297" y="125016"/>
                </a:lnTo>
                <a:lnTo>
                  <a:pt x="89297" y="107157"/>
                </a:lnTo>
                <a:lnTo>
                  <a:pt x="89297" y="98227"/>
                </a:lnTo>
                <a:lnTo>
                  <a:pt x="89297" y="80368"/>
                </a:lnTo>
                <a:lnTo>
                  <a:pt x="80367" y="62508"/>
                </a:lnTo>
                <a:lnTo>
                  <a:pt x="80367" y="44649"/>
                </a:lnTo>
                <a:lnTo>
                  <a:pt x="80367" y="44649"/>
                </a:lnTo>
                <a:lnTo>
                  <a:pt x="80367" y="35719"/>
                </a:lnTo>
                <a:lnTo>
                  <a:pt x="71437" y="44649"/>
                </a:lnTo>
                <a:lnTo>
                  <a:pt x="71437" y="44649"/>
                </a:lnTo>
                <a:lnTo>
                  <a:pt x="62508" y="71438"/>
                </a:lnTo>
                <a:lnTo>
                  <a:pt x="62508" y="107157"/>
                </a:lnTo>
                <a:lnTo>
                  <a:pt x="62508" y="160735"/>
                </a:lnTo>
                <a:lnTo>
                  <a:pt x="62508" y="214313"/>
                </a:lnTo>
                <a:lnTo>
                  <a:pt x="62508" y="276821"/>
                </a:lnTo>
                <a:lnTo>
                  <a:pt x="62508" y="339329"/>
                </a:lnTo>
                <a:lnTo>
                  <a:pt x="53578" y="392907"/>
                </a:lnTo>
                <a:lnTo>
                  <a:pt x="53578" y="419696"/>
                </a:lnTo>
                <a:lnTo>
                  <a:pt x="44648" y="446485"/>
                </a:lnTo>
                <a:lnTo>
                  <a:pt x="44648" y="464344"/>
                </a:lnTo>
                <a:lnTo>
                  <a:pt x="26789" y="464344"/>
                </a:lnTo>
                <a:lnTo>
                  <a:pt x="26789" y="446485"/>
                </a:lnTo>
                <a:lnTo>
                  <a:pt x="17859" y="428625"/>
                </a:lnTo>
                <a:lnTo>
                  <a:pt x="17859" y="383977"/>
                </a:lnTo>
                <a:lnTo>
                  <a:pt x="17859" y="339329"/>
                </a:lnTo>
                <a:lnTo>
                  <a:pt x="8930" y="285750"/>
                </a:lnTo>
                <a:lnTo>
                  <a:pt x="8930" y="232172"/>
                </a:lnTo>
                <a:lnTo>
                  <a:pt x="0" y="187524"/>
                </a:lnTo>
                <a:lnTo>
                  <a:pt x="0" y="142875"/>
                </a:lnTo>
                <a:lnTo>
                  <a:pt x="8930" y="116086"/>
                </a:lnTo>
                <a:lnTo>
                  <a:pt x="26789" y="89297"/>
                </a:lnTo>
                <a:lnTo>
                  <a:pt x="53578" y="71438"/>
                </a:lnTo>
                <a:lnTo>
                  <a:pt x="89297" y="62508"/>
                </a:lnTo>
                <a:lnTo>
                  <a:pt x="133945" y="53579"/>
                </a:lnTo>
                <a:lnTo>
                  <a:pt x="178594" y="44649"/>
                </a:lnTo>
                <a:lnTo>
                  <a:pt x="223242" y="35719"/>
                </a:lnTo>
                <a:lnTo>
                  <a:pt x="267891" y="26789"/>
                </a:lnTo>
                <a:lnTo>
                  <a:pt x="303609" y="17860"/>
                </a:lnTo>
                <a:lnTo>
                  <a:pt x="339328" y="8930"/>
                </a:lnTo>
                <a:lnTo>
                  <a:pt x="366117" y="0"/>
                </a:lnTo>
                <a:lnTo>
                  <a:pt x="375047" y="8930"/>
                </a:lnTo>
                <a:lnTo>
                  <a:pt x="375047" y="17860"/>
                </a:lnTo>
                <a:lnTo>
                  <a:pt x="375047" y="1786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5848945" y="1009055"/>
            <a:ext cx="321470" cy="62508"/>
          </a:xfrm>
          <a:custGeom>
            <a:avLst/>
            <a:gdLst/>
            <a:ahLst/>
            <a:cxnLst/>
            <a:rect l="0" t="0" r="0" b="0"/>
            <a:pathLst>
              <a:path w="321470" h="62508">
                <a:moveTo>
                  <a:pt x="0" y="53578"/>
                </a:moveTo>
                <a:lnTo>
                  <a:pt x="8930" y="53578"/>
                </a:lnTo>
                <a:lnTo>
                  <a:pt x="26789" y="62507"/>
                </a:lnTo>
                <a:lnTo>
                  <a:pt x="53578" y="62507"/>
                </a:lnTo>
                <a:lnTo>
                  <a:pt x="98227" y="53578"/>
                </a:lnTo>
                <a:lnTo>
                  <a:pt x="142875" y="44648"/>
                </a:lnTo>
                <a:lnTo>
                  <a:pt x="196453" y="35718"/>
                </a:lnTo>
                <a:lnTo>
                  <a:pt x="250032" y="26789"/>
                </a:lnTo>
                <a:lnTo>
                  <a:pt x="285750" y="17859"/>
                </a:lnTo>
                <a:lnTo>
                  <a:pt x="321469" y="0"/>
                </a:lnTo>
                <a:lnTo>
                  <a:pt x="32146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6125766" y="1000125"/>
            <a:ext cx="44649" cy="187524"/>
          </a:xfrm>
          <a:custGeom>
            <a:avLst/>
            <a:gdLst/>
            <a:ahLst/>
            <a:cxnLst/>
            <a:rect l="0" t="0" r="0" b="0"/>
            <a:pathLst>
              <a:path w="44649" h="187524">
                <a:moveTo>
                  <a:pt x="44648" y="0"/>
                </a:moveTo>
                <a:lnTo>
                  <a:pt x="35718" y="8930"/>
                </a:lnTo>
                <a:lnTo>
                  <a:pt x="26789" y="17859"/>
                </a:lnTo>
                <a:lnTo>
                  <a:pt x="17859" y="44648"/>
                </a:lnTo>
                <a:lnTo>
                  <a:pt x="8929" y="80367"/>
                </a:lnTo>
                <a:lnTo>
                  <a:pt x="8929" y="107156"/>
                </a:lnTo>
                <a:lnTo>
                  <a:pt x="0" y="133945"/>
                </a:lnTo>
                <a:lnTo>
                  <a:pt x="8929" y="160734"/>
                </a:lnTo>
                <a:lnTo>
                  <a:pt x="8929" y="178594"/>
                </a:lnTo>
                <a:lnTo>
                  <a:pt x="8929" y="187523"/>
                </a:lnTo>
                <a:lnTo>
                  <a:pt x="17859" y="187523"/>
                </a:lnTo>
                <a:lnTo>
                  <a:pt x="26789" y="178594"/>
                </a:lnTo>
                <a:lnTo>
                  <a:pt x="35718" y="151805"/>
                </a:lnTo>
                <a:lnTo>
                  <a:pt x="44648" y="116086"/>
                </a:lnTo>
                <a:lnTo>
                  <a:pt x="44648" y="11608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6232922" y="785812"/>
            <a:ext cx="44649" cy="35720"/>
          </a:xfrm>
          <a:custGeom>
            <a:avLst/>
            <a:gdLst/>
            <a:ahLst/>
            <a:cxnLst/>
            <a:rect l="0" t="0" r="0" b="0"/>
            <a:pathLst>
              <a:path w="44649" h="35720">
                <a:moveTo>
                  <a:pt x="26789" y="26789"/>
                </a:moveTo>
                <a:lnTo>
                  <a:pt x="26789" y="17860"/>
                </a:lnTo>
                <a:lnTo>
                  <a:pt x="17859" y="17860"/>
                </a:lnTo>
                <a:lnTo>
                  <a:pt x="8930" y="8930"/>
                </a:ln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17859" y="17860"/>
                </a:lnTo>
                <a:lnTo>
                  <a:pt x="26789" y="26789"/>
                </a:lnTo>
                <a:lnTo>
                  <a:pt x="44648" y="35719"/>
                </a:lnTo>
                <a:lnTo>
                  <a:pt x="44648" y="3571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6215063" y="741164"/>
            <a:ext cx="232172" cy="446485"/>
          </a:xfrm>
          <a:custGeom>
            <a:avLst/>
            <a:gdLst/>
            <a:ahLst/>
            <a:cxnLst/>
            <a:rect l="0" t="0" r="0" b="0"/>
            <a:pathLst>
              <a:path w="232172" h="446485">
                <a:moveTo>
                  <a:pt x="187523" y="0"/>
                </a:moveTo>
                <a:lnTo>
                  <a:pt x="178593" y="0"/>
                </a:lnTo>
                <a:lnTo>
                  <a:pt x="178593" y="0"/>
                </a:lnTo>
                <a:lnTo>
                  <a:pt x="169664" y="8930"/>
                </a:lnTo>
                <a:lnTo>
                  <a:pt x="151804" y="26789"/>
                </a:lnTo>
                <a:lnTo>
                  <a:pt x="142875" y="62508"/>
                </a:lnTo>
                <a:lnTo>
                  <a:pt x="125015" y="107156"/>
                </a:lnTo>
                <a:lnTo>
                  <a:pt x="98226" y="160734"/>
                </a:lnTo>
                <a:lnTo>
                  <a:pt x="71437" y="223242"/>
                </a:lnTo>
                <a:lnTo>
                  <a:pt x="53578" y="276820"/>
                </a:lnTo>
                <a:lnTo>
                  <a:pt x="26789" y="330398"/>
                </a:lnTo>
                <a:lnTo>
                  <a:pt x="8929" y="375047"/>
                </a:lnTo>
                <a:lnTo>
                  <a:pt x="0" y="401836"/>
                </a:lnTo>
                <a:lnTo>
                  <a:pt x="0" y="419695"/>
                </a:lnTo>
                <a:lnTo>
                  <a:pt x="8929" y="419695"/>
                </a:lnTo>
                <a:lnTo>
                  <a:pt x="17859" y="410766"/>
                </a:lnTo>
                <a:lnTo>
                  <a:pt x="44648" y="383977"/>
                </a:lnTo>
                <a:lnTo>
                  <a:pt x="71437" y="348258"/>
                </a:lnTo>
                <a:lnTo>
                  <a:pt x="107156" y="312539"/>
                </a:lnTo>
                <a:lnTo>
                  <a:pt x="151804" y="285750"/>
                </a:lnTo>
                <a:lnTo>
                  <a:pt x="178593" y="267891"/>
                </a:lnTo>
                <a:lnTo>
                  <a:pt x="205382" y="267891"/>
                </a:lnTo>
                <a:lnTo>
                  <a:pt x="223242" y="276820"/>
                </a:lnTo>
                <a:lnTo>
                  <a:pt x="232171" y="303609"/>
                </a:lnTo>
                <a:lnTo>
                  <a:pt x="232171" y="330398"/>
                </a:lnTo>
                <a:lnTo>
                  <a:pt x="223242" y="366117"/>
                </a:lnTo>
                <a:lnTo>
                  <a:pt x="214312" y="392906"/>
                </a:lnTo>
                <a:lnTo>
                  <a:pt x="196453" y="419695"/>
                </a:lnTo>
                <a:lnTo>
                  <a:pt x="169664" y="437555"/>
                </a:lnTo>
                <a:lnTo>
                  <a:pt x="151804" y="446484"/>
                </a:lnTo>
                <a:lnTo>
                  <a:pt x="125015" y="446484"/>
                </a:lnTo>
                <a:lnTo>
                  <a:pt x="98226" y="437555"/>
                </a:lnTo>
                <a:lnTo>
                  <a:pt x="98226" y="43755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4777383" y="1419820"/>
            <a:ext cx="26790" cy="294681"/>
          </a:xfrm>
          <a:custGeom>
            <a:avLst/>
            <a:gdLst/>
            <a:ahLst/>
            <a:cxnLst/>
            <a:rect l="0" t="0" r="0" b="0"/>
            <a:pathLst>
              <a:path w="26790" h="294681">
                <a:moveTo>
                  <a:pt x="26789" y="8930"/>
                </a:moveTo>
                <a:lnTo>
                  <a:pt x="26789" y="893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17859"/>
                </a:lnTo>
                <a:lnTo>
                  <a:pt x="26789" y="44649"/>
                </a:lnTo>
                <a:lnTo>
                  <a:pt x="26789" y="80367"/>
                </a:lnTo>
                <a:lnTo>
                  <a:pt x="26789" y="125016"/>
                </a:lnTo>
                <a:lnTo>
                  <a:pt x="17859" y="169664"/>
                </a:lnTo>
                <a:lnTo>
                  <a:pt x="17859" y="214313"/>
                </a:lnTo>
                <a:lnTo>
                  <a:pt x="17859" y="250031"/>
                </a:lnTo>
                <a:lnTo>
                  <a:pt x="8930" y="276820"/>
                </a:lnTo>
                <a:lnTo>
                  <a:pt x="8930" y="294680"/>
                </a:lnTo>
                <a:lnTo>
                  <a:pt x="8930" y="294680"/>
                </a:lnTo>
                <a:lnTo>
                  <a:pt x="0" y="285750"/>
                </a:lnTo>
                <a:lnTo>
                  <a:pt x="0" y="267891"/>
                </a:lnTo>
                <a:lnTo>
                  <a:pt x="0" y="26789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4813102" y="1687711"/>
            <a:ext cx="80368" cy="187524"/>
          </a:xfrm>
          <a:custGeom>
            <a:avLst/>
            <a:gdLst/>
            <a:ahLst/>
            <a:cxnLst/>
            <a:rect l="0" t="0" r="0" b="0"/>
            <a:pathLst>
              <a:path w="80368" h="187524">
                <a:moveTo>
                  <a:pt x="62507" y="0"/>
                </a:moveTo>
                <a:lnTo>
                  <a:pt x="62507" y="0"/>
                </a:lnTo>
                <a:lnTo>
                  <a:pt x="62507" y="0"/>
                </a:lnTo>
                <a:lnTo>
                  <a:pt x="62507" y="0"/>
                </a:lnTo>
                <a:lnTo>
                  <a:pt x="71437" y="8929"/>
                </a:lnTo>
                <a:lnTo>
                  <a:pt x="71437" y="17859"/>
                </a:lnTo>
                <a:lnTo>
                  <a:pt x="80367" y="26789"/>
                </a:lnTo>
                <a:lnTo>
                  <a:pt x="71437" y="53578"/>
                </a:lnTo>
                <a:lnTo>
                  <a:pt x="71437" y="80367"/>
                </a:lnTo>
                <a:lnTo>
                  <a:pt x="53578" y="107156"/>
                </a:lnTo>
                <a:lnTo>
                  <a:pt x="35718" y="142875"/>
                </a:lnTo>
                <a:lnTo>
                  <a:pt x="17859" y="169664"/>
                </a:lnTo>
                <a:lnTo>
                  <a:pt x="8929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17859" y="160734"/>
                </a:lnTo>
                <a:lnTo>
                  <a:pt x="17859" y="16073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5063133" y="1482328"/>
            <a:ext cx="223243" cy="223243"/>
          </a:xfrm>
          <a:custGeom>
            <a:avLst/>
            <a:gdLst/>
            <a:ahLst/>
            <a:cxnLst/>
            <a:rect l="0" t="0" r="0" b="0"/>
            <a:pathLst>
              <a:path w="223243" h="223243">
                <a:moveTo>
                  <a:pt x="8930" y="71437"/>
                </a:moveTo>
                <a:lnTo>
                  <a:pt x="8930" y="71437"/>
                </a:lnTo>
                <a:lnTo>
                  <a:pt x="0" y="62508"/>
                </a:lnTo>
                <a:lnTo>
                  <a:pt x="0" y="62508"/>
                </a:lnTo>
                <a:lnTo>
                  <a:pt x="0" y="53578"/>
                </a:lnTo>
                <a:lnTo>
                  <a:pt x="8930" y="35719"/>
                </a:lnTo>
                <a:lnTo>
                  <a:pt x="35719" y="26789"/>
                </a:lnTo>
                <a:lnTo>
                  <a:pt x="62508" y="17859"/>
                </a:lnTo>
                <a:lnTo>
                  <a:pt x="89297" y="0"/>
                </a:lnTo>
                <a:lnTo>
                  <a:pt x="125015" y="0"/>
                </a:lnTo>
                <a:lnTo>
                  <a:pt x="151805" y="0"/>
                </a:lnTo>
                <a:lnTo>
                  <a:pt x="169664" y="8930"/>
                </a:lnTo>
                <a:lnTo>
                  <a:pt x="178594" y="17859"/>
                </a:lnTo>
                <a:lnTo>
                  <a:pt x="169664" y="35719"/>
                </a:lnTo>
                <a:lnTo>
                  <a:pt x="151805" y="62508"/>
                </a:lnTo>
                <a:lnTo>
                  <a:pt x="125015" y="89297"/>
                </a:lnTo>
                <a:lnTo>
                  <a:pt x="98226" y="116086"/>
                </a:lnTo>
                <a:lnTo>
                  <a:pt x="71437" y="142875"/>
                </a:lnTo>
                <a:lnTo>
                  <a:pt x="53578" y="169664"/>
                </a:lnTo>
                <a:lnTo>
                  <a:pt x="44648" y="187523"/>
                </a:lnTo>
                <a:lnTo>
                  <a:pt x="35719" y="196453"/>
                </a:lnTo>
                <a:lnTo>
                  <a:pt x="44648" y="205383"/>
                </a:lnTo>
                <a:lnTo>
                  <a:pt x="62508" y="214312"/>
                </a:lnTo>
                <a:lnTo>
                  <a:pt x="89297" y="223242"/>
                </a:lnTo>
                <a:lnTo>
                  <a:pt x="125015" y="223242"/>
                </a:lnTo>
                <a:lnTo>
                  <a:pt x="160734" y="214312"/>
                </a:lnTo>
                <a:lnTo>
                  <a:pt x="196453" y="214312"/>
                </a:lnTo>
                <a:lnTo>
                  <a:pt x="223242" y="205383"/>
                </a:lnTo>
                <a:lnTo>
                  <a:pt x="223242" y="20538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5295305" y="1678781"/>
            <a:ext cx="107157" cy="205384"/>
          </a:xfrm>
          <a:custGeom>
            <a:avLst/>
            <a:gdLst/>
            <a:ahLst/>
            <a:cxnLst/>
            <a:rect l="0" t="0" r="0" b="0"/>
            <a:pathLst>
              <a:path w="107157" h="205384">
                <a:moveTo>
                  <a:pt x="89297" y="0"/>
                </a:moveTo>
                <a:lnTo>
                  <a:pt x="89297" y="0"/>
                </a:lnTo>
                <a:lnTo>
                  <a:pt x="98226" y="8930"/>
                </a:lnTo>
                <a:lnTo>
                  <a:pt x="107156" y="17859"/>
                </a:lnTo>
                <a:lnTo>
                  <a:pt x="107156" y="35719"/>
                </a:lnTo>
                <a:lnTo>
                  <a:pt x="98226" y="71438"/>
                </a:lnTo>
                <a:lnTo>
                  <a:pt x="89297" y="107156"/>
                </a:lnTo>
                <a:lnTo>
                  <a:pt x="62508" y="142875"/>
                </a:lnTo>
                <a:lnTo>
                  <a:pt x="44648" y="169664"/>
                </a:lnTo>
                <a:lnTo>
                  <a:pt x="26789" y="196453"/>
                </a:lnTo>
                <a:lnTo>
                  <a:pt x="8929" y="205383"/>
                </a:lnTo>
                <a:lnTo>
                  <a:pt x="0" y="205383"/>
                </a:lnTo>
                <a:lnTo>
                  <a:pt x="8929" y="187523"/>
                </a:lnTo>
                <a:lnTo>
                  <a:pt x="17859" y="160734"/>
                </a:lnTo>
                <a:lnTo>
                  <a:pt x="17859" y="16073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5554266" y="1464469"/>
            <a:ext cx="187524" cy="205383"/>
          </a:xfrm>
          <a:custGeom>
            <a:avLst/>
            <a:gdLst/>
            <a:ahLst/>
            <a:cxnLst/>
            <a:rect l="0" t="0" r="0" b="0"/>
            <a:pathLst>
              <a:path w="187524" h="205383">
                <a:moveTo>
                  <a:pt x="17859" y="53578"/>
                </a:moveTo>
                <a:lnTo>
                  <a:pt x="17859" y="44648"/>
                </a:lnTo>
                <a:lnTo>
                  <a:pt x="8929" y="44648"/>
                </a:lnTo>
                <a:lnTo>
                  <a:pt x="0" y="44648"/>
                </a:lnTo>
                <a:lnTo>
                  <a:pt x="0" y="35718"/>
                </a:lnTo>
                <a:lnTo>
                  <a:pt x="0" y="26789"/>
                </a:lnTo>
                <a:lnTo>
                  <a:pt x="8929" y="17859"/>
                </a:lnTo>
                <a:lnTo>
                  <a:pt x="17859" y="8929"/>
                </a:lnTo>
                <a:lnTo>
                  <a:pt x="35718" y="8929"/>
                </a:lnTo>
                <a:lnTo>
                  <a:pt x="62507" y="0"/>
                </a:lnTo>
                <a:lnTo>
                  <a:pt x="80367" y="0"/>
                </a:lnTo>
                <a:lnTo>
                  <a:pt x="107156" y="8929"/>
                </a:lnTo>
                <a:lnTo>
                  <a:pt x="125015" y="8929"/>
                </a:lnTo>
                <a:lnTo>
                  <a:pt x="142875" y="17859"/>
                </a:lnTo>
                <a:lnTo>
                  <a:pt x="151804" y="26789"/>
                </a:lnTo>
                <a:lnTo>
                  <a:pt x="151804" y="35718"/>
                </a:lnTo>
                <a:lnTo>
                  <a:pt x="142875" y="44648"/>
                </a:lnTo>
                <a:lnTo>
                  <a:pt x="133945" y="53578"/>
                </a:lnTo>
                <a:lnTo>
                  <a:pt x="116086" y="62507"/>
                </a:lnTo>
                <a:lnTo>
                  <a:pt x="89297" y="71437"/>
                </a:lnTo>
                <a:lnTo>
                  <a:pt x="71437" y="71437"/>
                </a:lnTo>
                <a:lnTo>
                  <a:pt x="53578" y="80367"/>
                </a:lnTo>
                <a:lnTo>
                  <a:pt x="44648" y="89296"/>
                </a:lnTo>
                <a:lnTo>
                  <a:pt x="53578" y="89296"/>
                </a:lnTo>
                <a:lnTo>
                  <a:pt x="62507" y="98226"/>
                </a:lnTo>
                <a:lnTo>
                  <a:pt x="80367" y="98226"/>
                </a:lnTo>
                <a:lnTo>
                  <a:pt x="98226" y="98226"/>
                </a:lnTo>
                <a:lnTo>
                  <a:pt x="125015" y="107156"/>
                </a:lnTo>
                <a:lnTo>
                  <a:pt x="142875" y="107156"/>
                </a:lnTo>
                <a:lnTo>
                  <a:pt x="169664" y="116085"/>
                </a:lnTo>
                <a:lnTo>
                  <a:pt x="178593" y="125015"/>
                </a:lnTo>
                <a:lnTo>
                  <a:pt x="187523" y="133945"/>
                </a:lnTo>
                <a:lnTo>
                  <a:pt x="178593" y="142875"/>
                </a:lnTo>
                <a:lnTo>
                  <a:pt x="169664" y="160734"/>
                </a:lnTo>
                <a:lnTo>
                  <a:pt x="142875" y="169664"/>
                </a:lnTo>
                <a:lnTo>
                  <a:pt x="116086" y="178593"/>
                </a:lnTo>
                <a:lnTo>
                  <a:pt x="80367" y="187523"/>
                </a:lnTo>
                <a:lnTo>
                  <a:pt x="53578" y="196453"/>
                </a:lnTo>
                <a:lnTo>
                  <a:pt x="44648" y="205382"/>
                </a:lnTo>
                <a:lnTo>
                  <a:pt x="35718" y="205382"/>
                </a:lnTo>
                <a:lnTo>
                  <a:pt x="44648" y="205382"/>
                </a:lnTo>
                <a:lnTo>
                  <a:pt x="62507" y="196453"/>
                </a:lnTo>
                <a:lnTo>
                  <a:pt x="62507" y="19645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5759648" y="1669851"/>
            <a:ext cx="151806" cy="205384"/>
          </a:xfrm>
          <a:custGeom>
            <a:avLst/>
            <a:gdLst/>
            <a:ahLst/>
            <a:cxnLst/>
            <a:rect l="0" t="0" r="0" b="0"/>
            <a:pathLst>
              <a:path w="151806" h="205384">
                <a:moveTo>
                  <a:pt x="151805" y="0"/>
                </a:moveTo>
                <a:lnTo>
                  <a:pt x="142875" y="8930"/>
                </a:lnTo>
                <a:lnTo>
                  <a:pt x="142875" y="17860"/>
                </a:lnTo>
                <a:lnTo>
                  <a:pt x="133946" y="35719"/>
                </a:lnTo>
                <a:lnTo>
                  <a:pt x="116086" y="62508"/>
                </a:lnTo>
                <a:lnTo>
                  <a:pt x="98227" y="98227"/>
                </a:lnTo>
                <a:lnTo>
                  <a:pt x="71438" y="133946"/>
                </a:lnTo>
                <a:lnTo>
                  <a:pt x="44649" y="160735"/>
                </a:lnTo>
                <a:lnTo>
                  <a:pt x="26790" y="187524"/>
                </a:lnTo>
                <a:lnTo>
                  <a:pt x="8930" y="196453"/>
                </a:lnTo>
                <a:lnTo>
                  <a:pt x="0" y="205383"/>
                </a:lnTo>
                <a:lnTo>
                  <a:pt x="0" y="196453"/>
                </a:lnTo>
                <a:lnTo>
                  <a:pt x="8930" y="178594"/>
                </a:lnTo>
                <a:lnTo>
                  <a:pt x="26790" y="151805"/>
                </a:lnTo>
                <a:lnTo>
                  <a:pt x="26790" y="15180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6054328" y="1401961"/>
            <a:ext cx="214314" cy="62509"/>
          </a:xfrm>
          <a:custGeom>
            <a:avLst/>
            <a:gdLst/>
            <a:ahLst/>
            <a:cxnLst/>
            <a:rect l="0" t="0" r="0" b="0"/>
            <a:pathLst>
              <a:path w="214314" h="62509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53578"/>
                </a:lnTo>
                <a:lnTo>
                  <a:pt x="8930" y="53578"/>
                </a:lnTo>
                <a:lnTo>
                  <a:pt x="35719" y="44648"/>
                </a:lnTo>
                <a:lnTo>
                  <a:pt x="53578" y="44648"/>
                </a:lnTo>
                <a:lnTo>
                  <a:pt x="89297" y="35718"/>
                </a:lnTo>
                <a:lnTo>
                  <a:pt x="116086" y="26789"/>
                </a:lnTo>
                <a:lnTo>
                  <a:pt x="151805" y="17859"/>
                </a:lnTo>
                <a:lnTo>
                  <a:pt x="178594" y="8929"/>
                </a:lnTo>
                <a:lnTo>
                  <a:pt x="196453" y="0"/>
                </a:lnTo>
                <a:lnTo>
                  <a:pt x="214313" y="0"/>
                </a:lnTo>
                <a:lnTo>
                  <a:pt x="214313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5973961" y="1446609"/>
            <a:ext cx="250032" cy="258962"/>
          </a:xfrm>
          <a:custGeom>
            <a:avLst/>
            <a:gdLst/>
            <a:ahLst/>
            <a:cxnLst/>
            <a:rect l="0" t="0" r="0" b="0"/>
            <a:pathLst>
              <a:path w="250032" h="258962">
                <a:moveTo>
                  <a:pt x="44648" y="0"/>
                </a:moveTo>
                <a:lnTo>
                  <a:pt x="26789" y="0"/>
                </a:lnTo>
                <a:lnTo>
                  <a:pt x="17859" y="0"/>
                </a:lnTo>
                <a:lnTo>
                  <a:pt x="8930" y="8930"/>
                </a:lnTo>
                <a:lnTo>
                  <a:pt x="0" y="26789"/>
                </a:lnTo>
                <a:lnTo>
                  <a:pt x="0" y="35719"/>
                </a:lnTo>
                <a:lnTo>
                  <a:pt x="8930" y="53578"/>
                </a:lnTo>
                <a:lnTo>
                  <a:pt x="17859" y="71438"/>
                </a:lnTo>
                <a:lnTo>
                  <a:pt x="35719" y="89297"/>
                </a:lnTo>
                <a:lnTo>
                  <a:pt x="44648" y="98227"/>
                </a:lnTo>
                <a:lnTo>
                  <a:pt x="62508" y="116086"/>
                </a:lnTo>
                <a:lnTo>
                  <a:pt x="80367" y="125016"/>
                </a:lnTo>
                <a:lnTo>
                  <a:pt x="89297" y="133945"/>
                </a:lnTo>
                <a:lnTo>
                  <a:pt x="89297" y="133945"/>
                </a:lnTo>
                <a:lnTo>
                  <a:pt x="98227" y="133945"/>
                </a:lnTo>
                <a:lnTo>
                  <a:pt x="107156" y="125016"/>
                </a:lnTo>
                <a:lnTo>
                  <a:pt x="116086" y="116086"/>
                </a:lnTo>
                <a:lnTo>
                  <a:pt x="133945" y="107156"/>
                </a:lnTo>
                <a:lnTo>
                  <a:pt x="151805" y="107156"/>
                </a:lnTo>
                <a:lnTo>
                  <a:pt x="169664" y="107156"/>
                </a:lnTo>
                <a:lnTo>
                  <a:pt x="196453" y="116086"/>
                </a:lnTo>
                <a:lnTo>
                  <a:pt x="223242" y="133945"/>
                </a:lnTo>
                <a:lnTo>
                  <a:pt x="241102" y="151805"/>
                </a:lnTo>
                <a:lnTo>
                  <a:pt x="250031" y="169664"/>
                </a:lnTo>
                <a:lnTo>
                  <a:pt x="250031" y="196453"/>
                </a:lnTo>
                <a:lnTo>
                  <a:pt x="232172" y="214313"/>
                </a:lnTo>
                <a:lnTo>
                  <a:pt x="214312" y="232172"/>
                </a:lnTo>
                <a:lnTo>
                  <a:pt x="187523" y="250031"/>
                </a:lnTo>
                <a:lnTo>
                  <a:pt x="160734" y="258961"/>
                </a:lnTo>
                <a:lnTo>
                  <a:pt x="142875" y="258961"/>
                </a:lnTo>
                <a:lnTo>
                  <a:pt x="133945" y="258961"/>
                </a:lnTo>
                <a:lnTo>
                  <a:pt x="133945" y="258961"/>
                </a:lnTo>
                <a:lnTo>
                  <a:pt x="133945" y="250031"/>
                </a:lnTo>
                <a:lnTo>
                  <a:pt x="151805" y="241102"/>
                </a:lnTo>
                <a:lnTo>
                  <a:pt x="151805" y="24110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6259711" y="1651992"/>
            <a:ext cx="178595" cy="223243"/>
          </a:xfrm>
          <a:custGeom>
            <a:avLst/>
            <a:gdLst/>
            <a:ahLst/>
            <a:cxnLst/>
            <a:rect l="0" t="0" r="0" b="0"/>
            <a:pathLst>
              <a:path w="178595" h="223243">
                <a:moveTo>
                  <a:pt x="178594" y="0"/>
                </a:moveTo>
                <a:lnTo>
                  <a:pt x="178594" y="0"/>
                </a:lnTo>
                <a:lnTo>
                  <a:pt x="178594" y="8930"/>
                </a:lnTo>
                <a:lnTo>
                  <a:pt x="169664" y="26789"/>
                </a:lnTo>
                <a:lnTo>
                  <a:pt x="160734" y="53578"/>
                </a:lnTo>
                <a:lnTo>
                  <a:pt x="142875" y="80367"/>
                </a:lnTo>
                <a:lnTo>
                  <a:pt x="116086" y="116086"/>
                </a:lnTo>
                <a:lnTo>
                  <a:pt x="89297" y="151805"/>
                </a:lnTo>
                <a:lnTo>
                  <a:pt x="62508" y="178594"/>
                </a:lnTo>
                <a:lnTo>
                  <a:pt x="35719" y="205383"/>
                </a:lnTo>
                <a:lnTo>
                  <a:pt x="8930" y="214312"/>
                </a:lnTo>
                <a:lnTo>
                  <a:pt x="0" y="223242"/>
                </a:lnTo>
                <a:lnTo>
                  <a:pt x="8930" y="214312"/>
                </a:lnTo>
                <a:lnTo>
                  <a:pt x="26789" y="196453"/>
                </a:lnTo>
                <a:lnTo>
                  <a:pt x="26789" y="19645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6491883" y="1339453"/>
            <a:ext cx="196454" cy="375048"/>
          </a:xfrm>
          <a:custGeom>
            <a:avLst/>
            <a:gdLst/>
            <a:ahLst/>
            <a:cxnLst/>
            <a:rect l="0" t="0" r="0" b="0"/>
            <a:pathLst>
              <a:path w="196454" h="375048">
                <a:moveTo>
                  <a:pt x="196453" y="0"/>
                </a:moveTo>
                <a:lnTo>
                  <a:pt x="187523" y="0"/>
                </a:lnTo>
                <a:lnTo>
                  <a:pt x="178594" y="8930"/>
                </a:lnTo>
                <a:lnTo>
                  <a:pt x="160734" y="17860"/>
                </a:lnTo>
                <a:lnTo>
                  <a:pt x="142875" y="26789"/>
                </a:lnTo>
                <a:lnTo>
                  <a:pt x="107156" y="44649"/>
                </a:lnTo>
                <a:lnTo>
                  <a:pt x="80367" y="53578"/>
                </a:lnTo>
                <a:lnTo>
                  <a:pt x="53578" y="71437"/>
                </a:lnTo>
                <a:lnTo>
                  <a:pt x="26789" y="98226"/>
                </a:lnTo>
                <a:lnTo>
                  <a:pt x="8930" y="116086"/>
                </a:lnTo>
                <a:lnTo>
                  <a:pt x="0" y="142875"/>
                </a:lnTo>
                <a:lnTo>
                  <a:pt x="0" y="178594"/>
                </a:lnTo>
                <a:lnTo>
                  <a:pt x="8930" y="205383"/>
                </a:lnTo>
                <a:lnTo>
                  <a:pt x="26789" y="241101"/>
                </a:lnTo>
                <a:lnTo>
                  <a:pt x="53578" y="267891"/>
                </a:lnTo>
                <a:lnTo>
                  <a:pt x="89297" y="294680"/>
                </a:lnTo>
                <a:lnTo>
                  <a:pt x="107156" y="330398"/>
                </a:lnTo>
                <a:lnTo>
                  <a:pt x="133945" y="348258"/>
                </a:lnTo>
                <a:lnTo>
                  <a:pt x="142875" y="366117"/>
                </a:lnTo>
                <a:lnTo>
                  <a:pt x="142875" y="375047"/>
                </a:lnTo>
                <a:lnTo>
                  <a:pt x="133945" y="375047"/>
                </a:lnTo>
                <a:lnTo>
                  <a:pt x="116086" y="375047"/>
                </a:lnTo>
                <a:lnTo>
                  <a:pt x="98226" y="375047"/>
                </a:lnTo>
                <a:lnTo>
                  <a:pt x="71437" y="357187"/>
                </a:lnTo>
                <a:lnTo>
                  <a:pt x="53578" y="348258"/>
                </a:lnTo>
                <a:lnTo>
                  <a:pt x="44648" y="330398"/>
                </a:lnTo>
                <a:lnTo>
                  <a:pt x="44648" y="312539"/>
                </a:lnTo>
                <a:lnTo>
                  <a:pt x="44648" y="285750"/>
                </a:lnTo>
                <a:lnTo>
                  <a:pt x="62508" y="267891"/>
                </a:lnTo>
                <a:lnTo>
                  <a:pt x="80367" y="250031"/>
                </a:lnTo>
                <a:lnTo>
                  <a:pt x="107156" y="223242"/>
                </a:lnTo>
                <a:lnTo>
                  <a:pt x="133945" y="205383"/>
                </a:lnTo>
                <a:lnTo>
                  <a:pt x="151805" y="187523"/>
                </a:lnTo>
                <a:lnTo>
                  <a:pt x="169664" y="169664"/>
                </a:lnTo>
                <a:lnTo>
                  <a:pt x="178594" y="142875"/>
                </a:lnTo>
                <a:lnTo>
                  <a:pt x="178594" y="125016"/>
                </a:lnTo>
                <a:lnTo>
                  <a:pt x="178594" y="107156"/>
                </a:lnTo>
                <a:lnTo>
                  <a:pt x="178594" y="98226"/>
                </a:lnTo>
                <a:lnTo>
                  <a:pt x="178594" y="9822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Freeform 49"/>
          <p:cNvSpPr/>
          <p:nvPr/>
        </p:nvSpPr>
        <p:spPr bwMode="auto">
          <a:xfrm>
            <a:off x="6679406" y="1669851"/>
            <a:ext cx="214314" cy="276822"/>
          </a:xfrm>
          <a:custGeom>
            <a:avLst/>
            <a:gdLst/>
            <a:ahLst/>
            <a:cxnLst/>
            <a:rect l="0" t="0" r="0" b="0"/>
            <a:pathLst>
              <a:path w="214314" h="276822">
                <a:moveTo>
                  <a:pt x="205383" y="0"/>
                </a:moveTo>
                <a:lnTo>
                  <a:pt x="205383" y="8930"/>
                </a:lnTo>
                <a:lnTo>
                  <a:pt x="214313" y="26789"/>
                </a:lnTo>
                <a:lnTo>
                  <a:pt x="214313" y="62508"/>
                </a:lnTo>
                <a:lnTo>
                  <a:pt x="205383" y="107157"/>
                </a:lnTo>
                <a:lnTo>
                  <a:pt x="178594" y="151805"/>
                </a:lnTo>
                <a:lnTo>
                  <a:pt x="142875" y="187524"/>
                </a:lnTo>
                <a:lnTo>
                  <a:pt x="98227" y="232172"/>
                </a:lnTo>
                <a:lnTo>
                  <a:pt x="44649" y="258961"/>
                </a:lnTo>
                <a:lnTo>
                  <a:pt x="0" y="276821"/>
                </a:lnTo>
                <a:lnTo>
                  <a:pt x="0" y="27682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6858000" y="1375172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2" name="Freeform 51"/>
          <p:cNvSpPr/>
          <p:nvPr/>
        </p:nvSpPr>
        <p:spPr bwMode="auto">
          <a:xfrm>
            <a:off x="6866930" y="1348383"/>
            <a:ext cx="17860" cy="1"/>
          </a:xfrm>
          <a:custGeom>
            <a:avLst/>
            <a:gdLst/>
            <a:ahLst/>
            <a:cxnLst/>
            <a:rect l="0" t="0" r="0" b="0"/>
            <a:pathLst>
              <a:path w="17860" h="1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3" name="Freeform 52"/>
          <p:cNvSpPr/>
          <p:nvPr/>
        </p:nvSpPr>
        <p:spPr bwMode="auto">
          <a:xfrm>
            <a:off x="6938367" y="1312664"/>
            <a:ext cx="80368" cy="312540"/>
          </a:xfrm>
          <a:custGeom>
            <a:avLst/>
            <a:gdLst/>
            <a:ahLst/>
            <a:cxnLst/>
            <a:rect l="0" t="0" r="0" b="0"/>
            <a:pathLst>
              <a:path w="80368" h="312540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26789"/>
                </a:lnTo>
                <a:lnTo>
                  <a:pt x="8930" y="62508"/>
                </a:lnTo>
                <a:lnTo>
                  <a:pt x="8930" y="116086"/>
                </a:lnTo>
                <a:lnTo>
                  <a:pt x="17860" y="169664"/>
                </a:lnTo>
                <a:lnTo>
                  <a:pt x="26789" y="223242"/>
                </a:lnTo>
                <a:lnTo>
                  <a:pt x="35719" y="267890"/>
                </a:lnTo>
                <a:lnTo>
                  <a:pt x="53578" y="303609"/>
                </a:lnTo>
                <a:lnTo>
                  <a:pt x="71438" y="312539"/>
                </a:lnTo>
                <a:lnTo>
                  <a:pt x="80367" y="312539"/>
                </a:lnTo>
                <a:lnTo>
                  <a:pt x="80367" y="31253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" name="Freeform 53"/>
          <p:cNvSpPr/>
          <p:nvPr/>
        </p:nvSpPr>
        <p:spPr bwMode="auto">
          <a:xfrm>
            <a:off x="7063383" y="1276945"/>
            <a:ext cx="142876" cy="303610"/>
          </a:xfrm>
          <a:custGeom>
            <a:avLst/>
            <a:gdLst/>
            <a:ahLst/>
            <a:cxnLst/>
            <a:rect l="0" t="0" r="0" b="0"/>
            <a:pathLst>
              <a:path w="142876" h="303610">
                <a:moveTo>
                  <a:pt x="0" y="26789"/>
                </a:moveTo>
                <a:lnTo>
                  <a:pt x="8930" y="26789"/>
                </a:lnTo>
                <a:lnTo>
                  <a:pt x="17859" y="26789"/>
                </a:lnTo>
                <a:lnTo>
                  <a:pt x="35719" y="17860"/>
                </a:lnTo>
                <a:lnTo>
                  <a:pt x="62508" y="8930"/>
                </a:lnTo>
                <a:lnTo>
                  <a:pt x="80367" y="0"/>
                </a:lnTo>
                <a:lnTo>
                  <a:pt x="89297" y="0"/>
                </a:lnTo>
                <a:lnTo>
                  <a:pt x="98226" y="8930"/>
                </a:lnTo>
                <a:lnTo>
                  <a:pt x="107156" y="17860"/>
                </a:lnTo>
                <a:lnTo>
                  <a:pt x="107156" y="44649"/>
                </a:lnTo>
                <a:lnTo>
                  <a:pt x="98226" y="62508"/>
                </a:lnTo>
                <a:lnTo>
                  <a:pt x="89297" y="89297"/>
                </a:lnTo>
                <a:lnTo>
                  <a:pt x="80367" y="107157"/>
                </a:lnTo>
                <a:lnTo>
                  <a:pt x="62508" y="125016"/>
                </a:lnTo>
                <a:lnTo>
                  <a:pt x="53578" y="133945"/>
                </a:lnTo>
                <a:lnTo>
                  <a:pt x="53578" y="133945"/>
                </a:lnTo>
                <a:lnTo>
                  <a:pt x="53578" y="133945"/>
                </a:lnTo>
                <a:lnTo>
                  <a:pt x="53578" y="125016"/>
                </a:lnTo>
                <a:lnTo>
                  <a:pt x="62508" y="107157"/>
                </a:lnTo>
                <a:lnTo>
                  <a:pt x="71437" y="98227"/>
                </a:lnTo>
                <a:lnTo>
                  <a:pt x="80367" y="98227"/>
                </a:lnTo>
                <a:lnTo>
                  <a:pt x="89297" y="107157"/>
                </a:lnTo>
                <a:lnTo>
                  <a:pt x="107156" y="125016"/>
                </a:lnTo>
                <a:lnTo>
                  <a:pt x="116086" y="142875"/>
                </a:lnTo>
                <a:lnTo>
                  <a:pt x="133945" y="169664"/>
                </a:lnTo>
                <a:lnTo>
                  <a:pt x="142875" y="196453"/>
                </a:lnTo>
                <a:lnTo>
                  <a:pt x="142875" y="223242"/>
                </a:lnTo>
                <a:lnTo>
                  <a:pt x="142875" y="250031"/>
                </a:lnTo>
                <a:lnTo>
                  <a:pt x="133945" y="276820"/>
                </a:lnTo>
                <a:lnTo>
                  <a:pt x="125015" y="285750"/>
                </a:lnTo>
                <a:lnTo>
                  <a:pt x="107156" y="303609"/>
                </a:lnTo>
                <a:lnTo>
                  <a:pt x="89297" y="303609"/>
                </a:lnTo>
                <a:lnTo>
                  <a:pt x="62508" y="303609"/>
                </a:lnTo>
                <a:lnTo>
                  <a:pt x="35719" y="303609"/>
                </a:lnTo>
                <a:lnTo>
                  <a:pt x="35719" y="30360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5" name="Freeform 54"/>
          <p:cNvSpPr/>
          <p:nvPr/>
        </p:nvSpPr>
        <p:spPr bwMode="auto">
          <a:xfrm>
            <a:off x="7250906" y="1643062"/>
            <a:ext cx="71439" cy="223243"/>
          </a:xfrm>
          <a:custGeom>
            <a:avLst/>
            <a:gdLst/>
            <a:ahLst/>
            <a:cxnLst/>
            <a:rect l="0" t="0" r="0" b="0"/>
            <a:pathLst>
              <a:path w="71439" h="223243">
                <a:moveTo>
                  <a:pt x="71438" y="0"/>
                </a:moveTo>
                <a:lnTo>
                  <a:pt x="71438" y="8930"/>
                </a:lnTo>
                <a:lnTo>
                  <a:pt x="62508" y="17860"/>
                </a:lnTo>
                <a:lnTo>
                  <a:pt x="62508" y="44649"/>
                </a:lnTo>
                <a:lnTo>
                  <a:pt x="53578" y="71438"/>
                </a:lnTo>
                <a:lnTo>
                  <a:pt x="53578" y="107157"/>
                </a:lnTo>
                <a:lnTo>
                  <a:pt x="44649" y="151805"/>
                </a:lnTo>
                <a:lnTo>
                  <a:pt x="26789" y="187524"/>
                </a:lnTo>
                <a:lnTo>
                  <a:pt x="17860" y="214313"/>
                </a:lnTo>
                <a:lnTo>
                  <a:pt x="0" y="223242"/>
                </a:lnTo>
                <a:lnTo>
                  <a:pt x="0" y="22324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6" name="Freeform 55"/>
          <p:cNvSpPr/>
          <p:nvPr/>
        </p:nvSpPr>
        <p:spPr bwMode="auto">
          <a:xfrm>
            <a:off x="7492008" y="1250156"/>
            <a:ext cx="169665" cy="276821"/>
          </a:xfrm>
          <a:custGeom>
            <a:avLst/>
            <a:gdLst/>
            <a:ahLst/>
            <a:cxnLst/>
            <a:rect l="0" t="0" r="0" b="0"/>
            <a:pathLst>
              <a:path w="169665" h="27682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35719" y="8930"/>
                </a:lnTo>
                <a:lnTo>
                  <a:pt x="53578" y="0"/>
                </a:lnTo>
                <a:lnTo>
                  <a:pt x="71437" y="0"/>
                </a:lnTo>
                <a:lnTo>
                  <a:pt x="80367" y="0"/>
                </a:lnTo>
                <a:lnTo>
                  <a:pt x="98226" y="8930"/>
                </a:lnTo>
                <a:lnTo>
                  <a:pt x="107156" y="26789"/>
                </a:lnTo>
                <a:lnTo>
                  <a:pt x="116086" y="44649"/>
                </a:lnTo>
                <a:lnTo>
                  <a:pt x="116086" y="80367"/>
                </a:lnTo>
                <a:lnTo>
                  <a:pt x="107156" y="116086"/>
                </a:lnTo>
                <a:lnTo>
                  <a:pt x="98226" y="160734"/>
                </a:lnTo>
                <a:lnTo>
                  <a:pt x="71437" y="196453"/>
                </a:lnTo>
                <a:lnTo>
                  <a:pt x="44648" y="232172"/>
                </a:lnTo>
                <a:lnTo>
                  <a:pt x="26789" y="258961"/>
                </a:lnTo>
                <a:lnTo>
                  <a:pt x="8930" y="276820"/>
                </a:lnTo>
                <a:lnTo>
                  <a:pt x="8930" y="276820"/>
                </a:lnTo>
                <a:lnTo>
                  <a:pt x="8930" y="276820"/>
                </a:lnTo>
                <a:lnTo>
                  <a:pt x="17859" y="267891"/>
                </a:lnTo>
                <a:lnTo>
                  <a:pt x="44648" y="267891"/>
                </a:lnTo>
                <a:lnTo>
                  <a:pt x="71437" y="258961"/>
                </a:lnTo>
                <a:lnTo>
                  <a:pt x="98226" y="267891"/>
                </a:lnTo>
                <a:lnTo>
                  <a:pt x="125015" y="276820"/>
                </a:lnTo>
                <a:lnTo>
                  <a:pt x="142875" y="276820"/>
                </a:lnTo>
                <a:lnTo>
                  <a:pt x="169664" y="267891"/>
                </a:lnTo>
                <a:lnTo>
                  <a:pt x="169664" y="26789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7" name="Freeform 56"/>
          <p:cNvSpPr/>
          <p:nvPr/>
        </p:nvSpPr>
        <p:spPr bwMode="auto">
          <a:xfrm>
            <a:off x="7697391" y="1276945"/>
            <a:ext cx="142876" cy="205384"/>
          </a:xfrm>
          <a:custGeom>
            <a:avLst/>
            <a:gdLst/>
            <a:ahLst/>
            <a:cxnLst/>
            <a:rect l="0" t="0" r="0" b="0"/>
            <a:pathLst>
              <a:path w="142876" h="205384">
                <a:moveTo>
                  <a:pt x="44648" y="53578"/>
                </a:moveTo>
                <a:lnTo>
                  <a:pt x="35718" y="62508"/>
                </a:lnTo>
                <a:lnTo>
                  <a:pt x="26789" y="80368"/>
                </a:lnTo>
                <a:lnTo>
                  <a:pt x="8929" y="107157"/>
                </a:lnTo>
                <a:lnTo>
                  <a:pt x="0" y="142875"/>
                </a:lnTo>
                <a:lnTo>
                  <a:pt x="0" y="169664"/>
                </a:lnTo>
                <a:lnTo>
                  <a:pt x="8929" y="187524"/>
                </a:lnTo>
                <a:lnTo>
                  <a:pt x="26789" y="205383"/>
                </a:lnTo>
                <a:lnTo>
                  <a:pt x="53578" y="205383"/>
                </a:lnTo>
                <a:lnTo>
                  <a:pt x="80367" y="196453"/>
                </a:lnTo>
                <a:lnTo>
                  <a:pt x="107156" y="178594"/>
                </a:lnTo>
                <a:lnTo>
                  <a:pt x="133945" y="160734"/>
                </a:lnTo>
                <a:lnTo>
                  <a:pt x="142875" y="125016"/>
                </a:lnTo>
                <a:lnTo>
                  <a:pt x="142875" y="98227"/>
                </a:lnTo>
                <a:lnTo>
                  <a:pt x="142875" y="62508"/>
                </a:lnTo>
                <a:lnTo>
                  <a:pt x="133945" y="26789"/>
                </a:lnTo>
                <a:lnTo>
                  <a:pt x="116086" y="8930"/>
                </a:lnTo>
                <a:lnTo>
                  <a:pt x="98226" y="0"/>
                </a:lnTo>
                <a:lnTo>
                  <a:pt x="80367" y="8930"/>
                </a:lnTo>
                <a:lnTo>
                  <a:pt x="53578" y="26789"/>
                </a:lnTo>
                <a:lnTo>
                  <a:pt x="35718" y="44649"/>
                </a:lnTo>
                <a:lnTo>
                  <a:pt x="17859" y="71438"/>
                </a:lnTo>
                <a:lnTo>
                  <a:pt x="17859" y="7143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" name="Freeform 57"/>
          <p:cNvSpPr/>
          <p:nvPr/>
        </p:nvSpPr>
        <p:spPr bwMode="auto">
          <a:xfrm>
            <a:off x="7813477" y="1473398"/>
            <a:ext cx="160735" cy="321470"/>
          </a:xfrm>
          <a:custGeom>
            <a:avLst/>
            <a:gdLst/>
            <a:ahLst/>
            <a:cxnLst/>
            <a:rect l="0" t="0" r="0" b="0"/>
            <a:pathLst>
              <a:path w="160735" h="321470">
                <a:moveTo>
                  <a:pt x="160734" y="0"/>
                </a:moveTo>
                <a:lnTo>
                  <a:pt x="151804" y="8930"/>
                </a:lnTo>
                <a:lnTo>
                  <a:pt x="151804" y="26789"/>
                </a:lnTo>
                <a:lnTo>
                  <a:pt x="142875" y="71438"/>
                </a:lnTo>
                <a:lnTo>
                  <a:pt x="133945" y="116086"/>
                </a:lnTo>
                <a:lnTo>
                  <a:pt x="116086" y="169664"/>
                </a:lnTo>
                <a:lnTo>
                  <a:pt x="98226" y="223242"/>
                </a:lnTo>
                <a:lnTo>
                  <a:pt x="71437" y="267891"/>
                </a:lnTo>
                <a:lnTo>
                  <a:pt x="35718" y="312539"/>
                </a:lnTo>
                <a:lnTo>
                  <a:pt x="0" y="321469"/>
                </a:lnTo>
                <a:lnTo>
                  <a:pt x="0" y="32146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9" name="Freeform 58"/>
          <p:cNvSpPr/>
          <p:nvPr/>
        </p:nvSpPr>
        <p:spPr bwMode="auto">
          <a:xfrm>
            <a:off x="8063508" y="1160859"/>
            <a:ext cx="35720" cy="330400"/>
          </a:xfrm>
          <a:custGeom>
            <a:avLst/>
            <a:gdLst/>
            <a:ahLst/>
            <a:cxnLst/>
            <a:rect l="0" t="0" r="0" b="0"/>
            <a:pathLst>
              <a:path w="35720" h="330400">
                <a:moveTo>
                  <a:pt x="26789" y="0"/>
                </a:moveTo>
                <a:lnTo>
                  <a:pt x="17859" y="8930"/>
                </a:lnTo>
                <a:lnTo>
                  <a:pt x="17859" y="17860"/>
                </a:lnTo>
                <a:lnTo>
                  <a:pt x="17859" y="44649"/>
                </a:lnTo>
                <a:lnTo>
                  <a:pt x="8930" y="89297"/>
                </a:lnTo>
                <a:lnTo>
                  <a:pt x="8930" y="125016"/>
                </a:lnTo>
                <a:lnTo>
                  <a:pt x="0" y="169664"/>
                </a:lnTo>
                <a:lnTo>
                  <a:pt x="0" y="214313"/>
                </a:lnTo>
                <a:lnTo>
                  <a:pt x="8930" y="258961"/>
                </a:lnTo>
                <a:lnTo>
                  <a:pt x="17859" y="285750"/>
                </a:lnTo>
                <a:lnTo>
                  <a:pt x="26789" y="312539"/>
                </a:lnTo>
                <a:lnTo>
                  <a:pt x="35719" y="330399"/>
                </a:lnTo>
                <a:lnTo>
                  <a:pt x="35719" y="33039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0" name="Freeform 59"/>
          <p:cNvSpPr/>
          <p:nvPr/>
        </p:nvSpPr>
        <p:spPr bwMode="auto">
          <a:xfrm>
            <a:off x="8179594" y="1232297"/>
            <a:ext cx="80367" cy="178594"/>
          </a:xfrm>
          <a:custGeom>
            <a:avLst/>
            <a:gdLst/>
            <a:ahLst/>
            <a:cxnLst/>
            <a:rect l="0" t="0" r="0" b="0"/>
            <a:pathLst>
              <a:path w="80367" h="178594">
                <a:moveTo>
                  <a:pt x="17858" y="0"/>
                </a:moveTo>
                <a:lnTo>
                  <a:pt x="17858" y="0"/>
                </a:lnTo>
                <a:lnTo>
                  <a:pt x="17858" y="17859"/>
                </a:lnTo>
                <a:lnTo>
                  <a:pt x="8929" y="44648"/>
                </a:lnTo>
                <a:lnTo>
                  <a:pt x="8929" y="71437"/>
                </a:lnTo>
                <a:lnTo>
                  <a:pt x="0" y="98226"/>
                </a:lnTo>
                <a:lnTo>
                  <a:pt x="8929" y="125016"/>
                </a:lnTo>
                <a:lnTo>
                  <a:pt x="17858" y="151805"/>
                </a:lnTo>
                <a:lnTo>
                  <a:pt x="17858" y="169664"/>
                </a:lnTo>
                <a:lnTo>
                  <a:pt x="35718" y="178593"/>
                </a:lnTo>
                <a:lnTo>
                  <a:pt x="53577" y="178593"/>
                </a:lnTo>
                <a:lnTo>
                  <a:pt x="62507" y="178593"/>
                </a:lnTo>
                <a:lnTo>
                  <a:pt x="71436" y="169664"/>
                </a:lnTo>
                <a:lnTo>
                  <a:pt x="71436" y="151805"/>
                </a:lnTo>
                <a:lnTo>
                  <a:pt x="71436" y="125016"/>
                </a:lnTo>
                <a:lnTo>
                  <a:pt x="80366" y="98226"/>
                </a:lnTo>
                <a:lnTo>
                  <a:pt x="80366" y="71437"/>
                </a:lnTo>
                <a:lnTo>
                  <a:pt x="71436" y="35719"/>
                </a:lnTo>
                <a:lnTo>
                  <a:pt x="62507" y="17859"/>
                </a:lnTo>
                <a:lnTo>
                  <a:pt x="44647" y="8930"/>
                </a:lnTo>
                <a:lnTo>
                  <a:pt x="26788" y="8930"/>
                </a:lnTo>
                <a:lnTo>
                  <a:pt x="17858" y="26789"/>
                </a:lnTo>
                <a:lnTo>
                  <a:pt x="17858" y="44648"/>
                </a:lnTo>
                <a:lnTo>
                  <a:pt x="17858" y="71437"/>
                </a:lnTo>
                <a:lnTo>
                  <a:pt x="17858" y="7143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" name="Freeform 60"/>
          <p:cNvSpPr/>
          <p:nvPr/>
        </p:nvSpPr>
        <p:spPr bwMode="auto">
          <a:xfrm>
            <a:off x="8277820" y="1223367"/>
            <a:ext cx="89297" cy="214313"/>
          </a:xfrm>
          <a:custGeom>
            <a:avLst/>
            <a:gdLst/>
            <a:ahLst/>
            <a:cxnLst/>
            <a:rect l="0" t="0" r="0" b="0"/>
            <a:pathLst>
              <a:path w="89297" h="214313">
                <a:moveTo>
                  <a:pt x="17859" y="116086"/>
                </a:moveTo>
                <a:lnTo>
                  <a:pt x="17859" y="125016"/>
                </a:lnTo>
                <a:lnTo>
                  <a:pt x="8929" y="142875"/>
                </a:lnTo>
                <a:lnTo>
                  <a:pt x="0" y="169664"/>
                </a:lnTo>
                <a:lnTo>
                  <a:pt x="8929" y="187523"/>
                </a:lnTo>
                <a:lnTo>
                  <a:pt x="17859" y="205383"/>
                </a:lnTo>
                <a:lnTo>
                  <a:pt x="35718" y="214312"/>
                </a:lnTo>
                <a:lnTo>
                  <a:pt x="53578" y="205383"/>
                </a:lnTo>
                <a:lnTo>
                  <a:pt x="62507" y="196453"/>
                </a:lnTo>
                <a:lnTo>
                  <a:pt x="71437" y="178594"/>
                </a:lnTo>
                <a:lnTo>
                  <a:pt x="80367" y="151805"/>
                </a:lnTo>
                <a:lnTo>
                  <a:pt x="89296" y="125016"/>
                </a:lnTo>
                <a:lnTo>
                  <a:pt x="89296" y="89297"/>
                </a:lnTo>
                <a:lnTo>
                  <a:pt x="89296" y="53578"/>
                </a:lnTo>
                <a:lnTo>
                  <a:pt x="80367" y="17860"/>
                </a:lnTo>
                <a:lnTo>
                  <a:pt x="71437" y="0"/>
                </a:lnTo>
                <a:lnTo>
                  <a:pt x="53578" y="0"/>
                </a:lnTo>
                <a:lnTo>
                  <a:pt x="44648" y="8930"/>
                </a:lnTo>
                <a:lnTo>
                  <a:pt x="26789" y="17860"/>
                </a:lnTo>
                <a:lnTo>
                  <a:pt x="26789" y="44649"/>
                </a:lnTo>
                <a:lnTo>
                  <a:pt x="26789" y="62508"/>
                </a:lnTo>
                <a:lnTo>
                  <a:pt x="17859" y="80367"/>
                </a:lnTo>
                <a:lnTo>
                  <a:pt x="17859" y="8036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" name="Freeform 61"/>
          <p:cNvSpPr/>
          <p:nvPr/>
        </p:nvSpPr>
        <p:spPr bwMode="auto">
          <a:xfrm>
            <a:off x="8277820" y="1571625"/>
            <a:ext cx="89297" cy="294680"/>
          </a:xfrm>
          <a:custGeom>
            <a:avLst/>
            <a:gdLst/>
            <a:ahLst/>
            <a:cxnLst/>
            <a:rect l="0" t="0" r="0" b="0"/>
            <a:pathLst>
              <a:path w="89297" h="294680">
                <a:moveTo>
                  <a:pt x="89296" y="0"/>
                </a:moveTo>
                <a:lnTo>
                  <a:pt x="89296" y="26789"/>
                </a:lnTo>
                <a:lnTo>
                  <a:pt x="89296" y="62508"/>
                </a:lnTo>
                <a:lnTo>
                  <a:pt x="89296" y="125015"/>
                </a:lnTo>
                <a:lnTo>
                  <a:pt x="80367" y="196453"/>
                </a:lnTo>
                <a:lnTo>
                  <a:pt x="62507" y="250031"/>
                </a:lnTo>
                <a:lnTo>
                  <a:pt x="44648" y="285750"/>
                </a:lnTo>
                <a:lnTo>
                  <a:pt x="17859" y="294679"/>
                </a:lnTo>
                <a:lnTo>
                  <a:pt x="8929" y="276820"/>
                </a:lnTo>
                <a:lnTo>
                  <a:pt x="0" y="241101"/>
                </a:lnTo>
                <a:lnTo>
                  <a:pt x="0" y="24110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3" name="Freeform 62"/>
          <p:cNvSpPr/>
          <p:nvPr/>
        </p:nvSpPr>
        <p:spPr bwMode="auto">
          <a:xfrm>
            <a:off x="8384976" y="1187648"/>
            <a:ext cx="214313" cy="223243"/>
          </a:xfrm>
          <a:custGeom>
            <a:avLst/>
            <a:gdLst/>
            <a:ahLst/>
            <a:cxnLst/>
            <a:rect l="0" t="0" r="0" b="0"/>
            <a:pathLst>
              <a:path w="214313" h="223243">
                <a:moveTo>
                  <a:pt x="0" y="0"/>
                </a:moveTo>
                <a:lnTo>
                  <a:pt x="26789" y="0"/>
                </a:lnTo>
                <a:lnTo>
                  <a:pt x="44648" y="0"/>
                </a:lnTo>
                <a:lnTo>
                  <a:pt x="62508" y="8930"/>
                </a:lnTo>
                <a:lnTo>
                  <a:pt x="71437" y="26789"/>
                </a:lnTo>
                <a:lnTo>
                  <a:pt x="53578" y="53579"/>
                </a:lnTo>
                <a:lnTo>
                  <a:pt x="44648" y="89297"/>
                </a:lnTo>
                <a:lnTo>
                  <a:pt x="17859" y="125016"/>
                </a:lnTo>
                <a:lnTo>
                  <a:pt x="17859" y="160735"/>
                </a:lnTo>
                <a:lnTo>
                  <a:pt x="17859" y="187524"/>
                </a:lnTo>
                <a:lnTo>
                  <a:pt x="35719" y="214313"/>
                </a:lnTo>
                <a:lnTo>
                  <a:pt x="53578" y="223242"/>
                </a:lnTo>
                <a:lnTo>
                  <a:pt x="62508" y="223242"/>
                </a:lnTo>
                <a:lnTo>
                  <a:pt x="62508" y="214313"/>
                </a:lnTo>
                <a:lnTo>
                  <a:pt x="71437" y="205383"/>
                </a:lnTo>
                <a:lnTo>
                  <a:pt x="80367" y="178594"/>
                </a:lnTo>
                <a:lnTo>
                  <a:pt x="89297" y="151805"/>
                </a:lnTo>
                <a:lnTo>
                  <a:pt x="125015" y="116086"/>
                </a:lnTo>
                <a:lnTo>
                  <a:pt x="142875" y="80368"/>
                </a:lnTo>
                <a:lnTo>
                  <a:pt x="169664" y="62508"/>
                </a:lnTo>
                <a:lnTo>
                  <a:pt x="187523" y="62508"/>
                </a:lnTo>
                <a:lnTo>
                  <a:pt x="205383" y="71438"/>
                </a:lnTo>
                <a:lnTo>
                  <a:pt x="214312" y="98227"/>
                </a:lnTo>
                <a:lnTo>
                  <a:pt x="214312" y="125016"/>
                </a:lnTo>
                <a:lnTo>
                  <a:pt x="205383" y="160735"/>
                </a:lnTo>
                <a:lnTo>
                  <a:pt x="196453" y="187524"/>
                </a:lnTo>
                <a:lnTo>
                  <a:pt x="187523" y="214313"/>
                </a:lnTo>
                <a:lnTo>
                  <a:pt x="178594" y="223242"/>
                </a:lnTo>
                <a:lnTo>
                  <a:pt x="160734" y="223242"/>
                </a:lnTo>
                <a:lnTo>
                  <a:pt x="142875" y="214313"/>
                </a:lnTo>
                <a:lnTo>
                  <a:pt x="125015" y="187524"/>
                </a:lnTo>
                <a:lnTo>
                  <a:pt x="98226" y="160735"/>
                </a:lnTo>
                <a:lnTo>
                  <a:pt x="71437" y="125016"/>
                </a:lnTo>
                <a:lnTo>
                  <a:pt x="44648" y="89297"/>
                </a:lnTo>
                <a:lnTo>
                  <a:pt x="26789" y="5357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4" name="Freeform 63"/>
          <p:cNvSpPr/>
          <p:nvPr/>
        </p:nvSpPr>
        <p:spPr bwMode="auto">
          <a:xfrm>
            <a:off x="5589984" y="3402211"/>
            <a:ext cx="258962" cy="455415"/>
          </a:xfrm>
          <a:custGeom>
            <a:avLst/>
            <a:gdLst/>
            <a:ahLst/>
            <a:cxnLst/>
            <a:rect l="0" t="0" r="0" b="0"/>
            <a:pathLst>
              <a:path w="258962" h="455415">
                <a:moveTo>
                  <a:pt x="223243" y="71437"/>
                </a:moveTo>
                <a:lnTo>
                  <a:pt x="223243" y="62507"/>
                </a:lnTo>
                <a:lnTo>
                  <a:pt x="223243" y="53578"/>
                </a:lnTo>
                <a:lnTo>
                  <a:pt x="223243" y="44648"/>
                </a:lnTo>
                <a:lnTo>
                  <a:pt x="214313" y="26789"/>
                </a:lnTo>
                <a:lnTo>
                  <a:pt x="205383" y="17859"/>
                </a:lnTo>
                <a:lnTo>
                  <a:pt x="196454" y="8929"/>
                </a:lnTo>
                <a:lnTo>
                  <a:pt x="178594" y="0"/>
                </a:lnTo>
                <a:lnTo>
                  <a:pt x="169664" y="0"/>
                </a:lnTo>
                <a:lnTo>
                  <a:pt x="151805" y="0"/>
                </a:lnTo>
                <a:lnTo>
                  <a:pt x="142875" y="0"/>
                </a:lnTo>
                <a:lnTo>
                  <a:pt x="125016" y="8929"/>
                </a:lnTo>
                <a:lnTo>
                  <a:pt x="107157" y="26789"/>
                </a:lnTo>
                <a:lnTo>
                  <a:pt x="80368" y="44648"/>
                </a:lnTo>
                <a:lnTo>
                  <a:pt x="62508" y="80367"/>
                </a:lnTo>
                <a:lnTo>
                  <a:pt x="35719" y="116085"/>
                </a:lnTo>
                <a:lnTo>
                  <a:pt x="17860" y="169664"/>
                </a:lnTo>
                <a:lnTo>
                  <a:pt x="0" y="232171"/>
                </a:lnTo>
                <a:lnTo>
                  <a:pt x="0" y="294679"/>
                </a:lnTo>
                <a:lnTo>
                  <a:pt x="0" y="348257"/>
                </a:lnTo>
                <a:lnTo>
                  <a:pt x="26789" y="392906"/>
                </a:lnTo>
                <a:lnTo>
                  <a:pt x="53579" y="428625"/>
                </a:lnTo>
                <a:lnTo>
                  <a:pt x="80368" y="446484"/>
                </a:lnTo>
                <a:lnTo>
                  <a:pt x="116086" y="455414"/>
                </a:lnTo>
                <a:lnTo>
                  <a:pt x="151805" y="455414"/>
                </a:lnTo>
                <a:lnTo>
                  <a:pt x="196454" y="446484"/>
                </a:lnTo>
                <a:lnTo>
                  <a:pt x="232172" y="428625"/>
                </a:lnTo>
                <a:lnTo>
                  <a:pt x="258961" y="392906"/>
                </a:lnTo>
                <a:lnTo>
                  <a:pt x="258961" y="39290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5" name="Freeform 64"/>
          <p:cNvSpPr/>
          <p:nvPr/>
        </p:nvSpPr>
        <p:spPr bwMode="auto">
          <a:xfrm>
            <a:off x="5875734" y="3607593"/>
            <a:ext cx="187525" cy="187525"/>
          </a:xfrm>
          <a:custGeom>
            <a:avLst/>
            <a:gdLst/>
            <a:ahLst/>
            <a:cxnLst/>
            <a:rect l="0" t="0" r="0" b="0"/>
            <a:pathLst>
              <a:path w="187525" h="187525">
                <a:moveTo>
                  <a:pt x="35719" y="8930"/>
                </a:moveTo>
                <a:lnTo>
                  <a:pt x="26789" y="26789"/>
                </a:lnTo>
                <a:lnTo>
                  <a:pt x="17860" y="44649"/>
                </a:lnTo>
                <a:lnTo>
                  <a:pt x="8930" y="62508"/>
                </a:lnTo>
                <a:lnTo>
                  <a:pt x="0" y="89297"/>
                </a:lnTo>
                <a:lnTo>
                  <a:pt x="0" y="125016"/>
                </a:lnTo>
                <a:lnTo>
                  <a:pt x="0" y="151805"/>
                </a:lnTo>
                <a:lnTo>
                  <a:pt x="8930" y="169664"/>
                </a:lnTo>
                <a:lnTo>
                  <a:pt x="26789" y="187524"/>
                </a:lnTo>
                <a:lnTo>
                  <a:pt x="53579" y="187524"/>
                </a:lnTo>
                <a:lnTo>
                  <a:pt x="80368" y="178594"/>
                </a:lnTo>
                <a:lnTo>
                  <a:pt x="116086" y="169664"/>
                </a:lnTo>
                <a:lnTo>
                  <a:pt x="142875" y="142875"/>
                </a:lnTo>
                <a:lnTo>
                  <a:pt x="169664" y="116086"/>
                </a:lnTo>
                <a:lnTo>
                  <a:pt x="187524" y="89297"/>
                </a:lnTo>
                <a:lnTo>
                  <a:pt x="187524" y="53578"/>
                </a:lnTo>
                <a:lnTo>
                  <a:pt x="169664" y="26789"/>
                </a:lnTo>
                <a:lnTo>
                  <a:pt x="151805" y="8930"/>
                </a:lnTo>
                <a:lnTo>
                  <a:pt x="125016" y="0"/>
                </a:lnTo>
                <a:lnTo>
                  <a:pt x="98227" y="8930"/>
                </a:lnTo>
                <a:lnTo>
                  <a:pt x="80368" y="17860"/>
                </a:lnTo>
                <a:lnTo>
                  <a:pt x="71438" y="35719"/>
                </a:lnTo>
                <a:lnTo>
                  <a:pt x="62508" y="44649"/>
                </a:lnTo>
                <a:lnTo>
                  <a:pt x="62508" y="62508"/>
                </a:lnTo>
                <a:lnTo>
                  <a:pt x="62508" y="6250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6" name="Freeform 65"/>
          <p:cNvSpPr/>
          <p:nvPr/>
        </p:nvSpPr>
        <p:spPr bwMode="auto">
          <a:xfrm>
            <a:off x="6143625" y="3536156"/>
            <a:ext cx="232173" cy="276821"/>
          </a:xfrm>
          <a:custGeom>
            <a:avLst/>
            <a:gdLst/>
            <a:ahLst/>
            <a:cxnLst/>
            <a:rect l="0" t="0" r="0" b="0"/>
            <a:pathLst>
              <a:path w="232173" h="276821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8930"/>
                </a:lnTo>
                <a:lnTo>
                  <a:pt x="35719" y="26789"/>
                </a:lnTo>
                <a:lnTo>
                  <a:pt x="44648" y="53578"/>
                </a:lnTo>
                <a:lnTo>
                  <a:pt x="53578" y="80367"/>
                </a:lnTo>
                <a:lnTo>
                  <a:pt x="53578" y="116086"/>
                </a:lnTo>
                <a:lnTo>
                  <a:pt x="44648" y="151805"/>
                </a:lnTo>
                <a:lnTo>
                  <a:pt x="35719" y="187523"/>
                </a:lnTo>
                <a:lnTo>
                  <a:pt x="26789" y="214312"/>
                </a:lnTo>
                <a:lnTo>
                  <a:pt x="26789" y="241101"/>
                </a:lnTo>
                <a:lnTo>
                  <a:pt x="26789" y="241101"/>
                </a:lnTo>
                <a:lnTo>
                  <a:pt x="26789" y="241101"/>
                </a:lnTo>
                <a:lnTo>
                  <a:pt x="26789" y="214312"/>
                </a:lnTo>
                <a:lnTo>
                  <a:pt x="35719" y="187523"/>
                </a:lnTo>
                <a:lnTo>
                  <a:pt x="53578" y="142875"/>
                </a:lnTo>
                <a:lnTo>
                  <a:pt x="71438" y="98226"/>
                </a:lnTo>
                <a:lnTo>
                  <a:pt x="98227" y="62508"/>
                </a:lnTo>
                <a:lnTo>
                  <a:pt x="125016" y="35719"/>
                </a:lnTo>
                <a:lnTo>
                  <a:pt x="151805" y="26789"/>
                </a:lnTo>
                <a:lnTo>
                  <a:pt x="178594" y="26789"/>
                </a:lnTo>
                <a:lnTo>
                  <a:pt x="196453" y="62508"/>
                </a:lnTo>
                <a:lnTo>
                  <a:pt x="214313" y="98226"/>
                </a:lnTo>
                <a:lnTo>
                  <a:pt x="223242" y="142875"/>
                </a:lnTo>
                <a:lnTo>
                  <a:pt x="232172" y="196453"/>
                </a:lnTo>
                <a:lnTo>
                  <a:pt x="223242" y="232172"/>
                </a:lnTo>
                <a:lnTo>
                  <a:pt x="223242" y="267890"/>
                </a:lnTo>
                <a:lnTo>
                  <a:pt x="214313" y="276820"/>
                </a:lnTo>
                <a:lnTo>
                  <a:pt x="214313" y="267890"/>
                </a:lnTo>
                <a:lnTo>
                  <a:pt x="214313" y="250031"/>
                </a:lnTo>
                <a:lnTo>
                  <a:pt x="214313" y="205383"/>
                </a:lnTo>
                <a:lnTo>
                  <a:pt x="214313" y="160734"/>
                </a:lnTo>
                <a:lnTo>
                  <a:pt x="214313" y="16073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7" name="Freeform 66"/>
          <p:cNvSpPr/>
          <p:nvPr/>
        </p:nvSpPr>
        <p:spPr bwMode="auto">
          <a:xfrm>
            <a:off x="6411516" y="3491507"/>
            <a:ext cx="250032" cy="267892"/>
          </a:xfrm>
          <a:custGeom>
            <a:avLst/>
            <a:gdLst/>
            <a:ahLst/>
            <a:cxnLst/>
            <a:rect l="0" t="0" r="0" b="0"/>
            <a:pathLst>
              <a:path w="250032" h="267892">
                <a:moveTo>
                  <a:pt x="71437" y="71438"/>
                </a:moveTo>
                <a:lnTo>
                  <a:pt x="71437" y="71438"/>
                </a:lnTo>
                <a:lnTo>
                  <a:pt x="71437" y="71438"/>
                </a:lnTo>
                <a:lnTo>
                  <a:pt x="71437" y="80368"/>
                </a:lnTo>
                <a:lnTo>
                  <a:pt x="71437" y="98227"/>
                </a:lnTo>
                <a:lnTo>
                  <a:pt x="71437" y="116086"/>
                </a:lnTo>
                <a:lnTo>
                  <a:pt x="62507" y="142875"/>
                </a:lnTo>
                <a:lnTo>
                  <a:pt x="53578" y="169664"/>
                </a:lnTo>
                <a:lnTo>
                  <a:pt x="44648" y="205383"/>
                </a:lnTo>
                <a:lnTo>
                  <a:pt x="26789" y="223243"/>
                </a:lnTo>
                <a:lnTo>
                  <a:pt x="17859" y="250032"/>
                </a:lnTo>
                <a:lnTo>
                  <a:pt x="0" y="258961"/>
                </a:lnTo>
                <a:lnTo>
                  <a:pt x="0" y="267891"/>
                </a:lnTo>
                <a:lnTo>
                  <a:pt x="0" y="267891"/>
                </a:lnTo>
                <a:lnTo>
                  <a:pt x="8929" y="250032"/>
                </a:lnTo>
                <a:lnTo>
                  <a:pt x="17859" y="223243"/>
                </a:lnTo>
                <a:lnTo>
                  <a:pt x="44648" y="187524"/>
                </a:lnTo>
                <a:lnTo>
                  <a:pt x="62507" y="142875"/>
                </a:lnTo>
                <a:lnTo>
                  <a:pt x="89297" y="98227"/>
                </a:lnTo>
                <a:lnTo>
                  <a:pt x="125015" y="53579"/>
                </a:lnTo>
                <a:lnTo>
                  <a:pt x="160734" y="17860"/>
                </a:lnTo>
                <a:lnTo>
                  <a:pt x="187523" y="0"/>
                </a:lnTo>
                <a:lnTo>
                  <a:pt x="214312" y="0"/>
                </a:lnTo>
                <a:lnTo>
                  <a:pt x="232172" y="26789"/>
                </a:lnTo>
                <a:lnTo>
                  <a:pt x="241101" y="53579"/>
                </a:lnTo>
                <a:lnTo>
                  <a:pt x="250031" y="107157"/>
                </a:lnTo>
                <a:lnTo>
                  <a:pt x="250031" y="151805"/>
                </a:lnTo>
                <a:lnTo>
                  <a:pt x="250031" y="196454"/>
                </a:lnTo>
                <a:lnTo>
                  <a:pt x="241101" y="232172"/>
                </a:lnTo>
                <a:lnTo>
                  <a:pt x="241101" y="258961"/>
                </a:lnTo>
                <a:lnTo>
                  <a:pt x="241101" y="267891"/>
                </a:lnTo>
                <a:lnTo>
                  <a:pt x="241101" y="267891"/>
                </a:lnTo>
                <a:lnTo>
                  <a:pt x="241101" y="250032"/>
                </a:lnTo>
                <a:lnTo>
                  <a:pt x="241101" y="223243"/>
                </a:lnTo>
                <a:lnTo>
                  <a:pt x="241101" y="22324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8" name="Freeform 67"/>
          <p:cNvSpPr/>
          <p:nvPr/>
        </p:nvSpPr>
        <p:spPr bwMode="auto">
          <a:xfrm>
            <a:off x="6652617" y="3491507"/>
            <a:ext cx="580431" cy="303611"/>
          </a:xfrm>
          <a:custGeom>
            <a:avLst/>
            <a:gdLst/>
            <a:ahLst/>
            <a:cxnLst/>
            <a:rect l="0" t="0" r="0" b="0"/>
            <a:pathLst>
              <a:path w="580431" h="303611">
                <a:moveTo>
                  <a:pt x="0" y="214313"/>
                </a:moveTo>
                <a:lnTo>
                  <a:pt x="0" y="214313"/>
                </a:lnTo>
                <a:lnTo>
                  <a:pt x="8930" y="223243"/>
                </a:lnTo>
                <a:lnTo>
                  <a:pt x="17860" y="232172"/>
                </a:lnTo>
                <a:lnTo>
                  <a:pt x="35719" y="241102"/>
                </a:lnTo>
                <a:lnTo>
                  <a:pt x="53578" y="241102"/>
                </a:lnTo>
                <a:lnTo>
                  <a:pt x="80367" y="232172"/>
                </a:lnTo>
                <a:lnTo>
                  <a:pt x="116086" y="214313"/>
                </a:lnTo>
                <a:lnTo>
                  <a:pt x="133946" y="187524"/>
                </a:lnTo>
                <a:lnTo>
                  <a:pt x="151805" y="151805"/>
                </a:lnTo>
                <a:lnTo>
                  <a:pt x="169664" y="116086"/>
                </a:lnTo>
                <a:lnTo>
                  <a:pt x="178594" y="80368"/>
                </a:lnTo>
                <a:lnTo>
                  <a:pt x="178594" y="35719"/>
                </a:lnTo>
                <a:lnTo>
                  <a:pt x="169664" y="17860"/>
                </a:lnTo>
                <a:lnTo>
                  <a:pt x="169664" y="0"/>
                </a:lnTo>
                <a:lnTo>
                  <a:pt x="151805" y="8930"/>
                </a:lnTo>
                <a:lnTo>
                  <a:pt x="133946" y="35719"/>
                </a:lnTo>
                <a:lnTo>
                  <a:pt x="116086" y="80368"/>
                </a:lnTo>
                <a:lnTo>
                  <a:pt x="98227" y="125016"/>
                </a:lnTo>
                <a:lnTo>
                  <a:pt x="89297" y="178594"/>
                </a:lnTo>
                <a:lnTo>
                  <a:pt x="80367" y="223243"/>
                </a:lnTo>
                <a:lnTo>
                  <a:pt x="80367" y="258961"/>
                </a:lnTo>
                <a:lnTo>
                  <a:pt x="98227" y="285750"/>
                </a:lnTo>
                <a:lnTo>
                  <a:pt x="116086" y="303610"/>
                </a:lnTo>
                <a:lnTo>
                  <a:pt x="142875" y="303610"/>
                </a:lnTo>
                <a:lnTo>
                  <a:pt x="169664" y="285750"/>
                </a:lnTo>
                <a:lnTo>
                  <a:pt x="205383" y="258961"/>
                </a:lnTo>
                <a:lnTo>
                  <a:pt x="232172" y="205383"/>
                </a:lnTo>
                <a:lnTo>
                  <a:pt x="258961" y="151805"/>
                </a:lnTo>
                <a:lnTo>
                  <a:pt x="285750" y="98227"/>
                </a:lnTo>
                <a:lnTo>
                  <a:pt x="303610" y="44649"/>
                </a:lnTo>
                <a:lnTo>
                  <a:pt x="321469" y="17860"/>
                </a:lnTo>
                <a:lnTo>
                  <a:pt x="339328" y="0"/>
                </a:lnTo>
                <a:lnTo>
                  <a:pt x="348258" y="0"/>
                </a:lnTo>
                <a:lnTo>
                  <a:pt x="366117" y="26789"/>
                </a:lnTo>
                <a:lnTo>
                  <a:pt x="375047" y="62508"/>
                </a:lnTo>
                <a:lnTo>
                  <a:pt x="392906" y="107157"/>
                </a:lnTo>
                <a:lnTo>
                  <a:pt x="410766" y="151805"/>
                </a:lnTo>
                <a:lnTo>
                  <a:pt x="428625" y="196454"/>
                </a:lnTo>
                <a:lnTo>
                  <a:pt x="446485" y="223243"/>
                </a:lnTo>
                <a:lnTo>
                  <a:pt x="473274" y="241102"/>
                </a:lnTo>
                <a:lnTo>
                  <a:pt x="500063" y="241102"/>
                </a:lnTo>
                <a:lnTo>
                  <a:pt x="526852" y="232172"/>
                </a:lnTo>
                <a:lnTo>
                  <a:pt x="553641" y="214313"/>
                </a:lnTo>
                <a:lnTo>
                  <a:pt x="571500" y="178594"/>
                </a:lnTo>
                <a:lnTo>
                  <a:pt x="580430" y="133946"/>
                </a:lnTo>
                <a:lnTo>
                  <a:pt x="580430" y="13394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9" name="Freeform 68"/>
          <p:cNvSpPr/>
          <p:nvPr/>
        </p:nvSpPr>
        <p:spPr bwMode="auto">
          <a:xfrm>
            <a:off x="6947297" y="3491507"/>
            <a:ext cx="151806" cy="357189"/>
          </a:xfrm>
          <a:custGeom>
            <a:avLst/>
            <a:gdLst/>
            <a:ahLst/>
            <a:cxnLst/>
            <a:rect l="0" t="0" r="0" b="0"/>
            <a:pathLst>
              <a:path w="151806" h="357189">
                <a:moveTo>
                  <a:pt x="151805" y="0"/>
                </a:moveTo>
                <a:lnTo>
                  <a:pt x="142875" y="26789"/>
                </a:lnTo>
                <a:lnTo>
                  <a:pt x="116086" y="62508"/>
                </a:lnTo>
                <a:lnTo>
                  <a:pt x="89297" y="125016"/>
                </a:lnTo>
                <a:lnTo>
                  <a:pt x="71437" y="187524"/>
                </a:lnTo>
                <a:lnTo>
                  <a:pt x="35719" y="250032"/>
                </a:lnTo>
                <a:lnTo>
                  <a:pt x="17859" y="303610"/>
                </a:lnTo>
                <a:lnTo>
                  <a:pt x="8930" y="339329"/>
                </a:lnTo>
                <a:lnTo>
                  <a:pt x="0" y="357188"/>
                </a:lnTo>
                <a:lnTo>
                  <a:pt x="0" y="357188"/>
                </a:lnTo>
                <a:lnTo>
                  <a:pt x="17859" y="330399"/>
                </a:lnTo>
                <a:lnTo>
                  <a:pt x="35719" y="294680"/>
                </a:lnTo>
                <a:lnTo>
                  <a:pt x="35719" y="29468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0" name="Freeform 69"/>
          <p:cNvSpPr/>
          <p:nvPr/>
        </p:nvSpPr>
        <p:spPr bwMode="auto">
          <a:xfrm>
            <a:off x="7188398" y="3187898"/>
            <a:ext cx="205384" cy="571501"/>
          </a:xfrm>
          <a:custGeom>
            <a:avLst/>
            <a:gdLst/>
            <a:ahLst/>
            <a:cxnLst/>
            <a:rect l="0" t="0" r="0" b="0"/>
            <a:pathLst>
              <a:path w="205384" h="571501">
                <a:moveTo>
                  <a:pt x="205383" y="0"/>
                </a:moveTo>
                <a:lnTo>
                  <a:pt x="196454" y="17859"/>
                </a:lnTo>
                <a:lnTo>
                  <a:pt x="196454" y="44648"/>
                </a:lnTo>
                <a:lnTo>
                  <a:pt x="187524" y="98227"/>
                </a:lnTo>
                <a:lnTo>
                  <a:pt x="169665" y="169664"/>
                </a:lnTo>
                <a:lnTo>
                  <a:pt x="142875" y="250031"/>
                </a:lnTo>
                <a:lnTo>
                  <a:pt x="125016" y="330398"/>
                </a:lnTo>
                <a:lnTo>
                  <a:pt x="107157" y="401836"/>
                </a:lnTo>
                <a:lnTo>
                  <a:pt x="98227" y="455414"/>
                </a:lnTo>
                <a:lnTo>
                  <a:pt x="89297" y="500063"/>
                </a:lnTo>
                <a:lnTo>
                  <a:pt x="80368" y="535781"/>
                </a:lnTo>
                <a:lnTo>
                  <a:pt x="80368" y="562570"/>
                </a:lnTo>
                <a:lnTo>
                  <a:pt x="80368" y="571500"/>
                </a:lnTo>
                <a:lnTo>
                  <a:pt x="71438" y="571500"/>
                </a:lnTo>
                <a:lnTo>
                  <a:pt x="62508" y="562570"/>
                </a:lnTo>
                <a:lnTo>
                  <a:pt x="53579" y="535781"/>
                </a:lnTo>
                <a:lnTo>
                  <a:pt x="26790" y="508992"/>
                </a:lnTo>
                <a:lnTo>
                  <a:pt x="0" y="464344"/>
                </a:lnTo>
                <a:lnTo>
                  <a:pt x="0" y="46434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1" name="Freeform 70"/>
          <p:cNvSpPr/>
          <p:nvPr/>
        </p:nvSpPr>
        <p:spPr bwMode="auto">
          <a:xfrm>
            <a:off x="7072313" y="3402211"/>
            <a:ext cx="571501" cy="276821"/>
          </a:xfrm>
          <a:custGeom>
            <a:avLst/>
            <a:gdLst/>
            <a:ahLst/>
            <a:cxnLst/>
            <a:rect l="0" t="0" r="0" b="0"/>
            <a:pathLst>
              <a:path w="571501" h="276821">
                <a:moveTo>
                  <a:pt x="0" y="116085"/>
                </a:moveTo>
                <a:lnTo>
                  <a:pt x="0" y="125015"/>
                </a:lnTo>
                <a:lnTo>
                  <a:pt x="17859" y="133945"/>
                </a:lnTo>
                <a:lnTo>
                  <a:pt x="35718" y="142875"/>
                </a:lnTo>
                <a:lnTo>
                  <a:pt x="71437" y="151804"/>
                </a:lnTo>
                <a:lnTo>
                  <a:pt x="116085" y="151804"/>
                </a:lnTo>
                <a:lnTo>
                  <a:pt x="169664" y="151804"/>
                </a:lnTo>
                <a:lnTo>
                  <a:pt x="223242" y="133945"/>
                </a:lnTo>
                <a:lnTo>
                  <a:pt x="267890" y="116085"/>
                </a:lnTo>
                <a:lnTo>
                  <a:pt x="312539" y="98226"/>
                </a:lnTo>
                <a:lnTo>
                  <a:pt x="348257" y="71437"/>
                </a:lnTo>
                <a:lnTo>
                  <a:pt x="375046" y="53578"/>
                </a:lnTo>
                <a:lnTo>
                  <a:pt x="401835" y="35718"/>
                </a:lnTo>
                <a:lnTo>
                  <a:pt x="419695" y="35718"/>
                </a:lnTo>
                <a:lnTo>
                  <a:pt x="437554" y="53578"/>
                </a:lnTo>
                <a:lnTo>
                  <a:pt x="446484" y="80367"/>
                </a:lnTo>
                <a:lnTo>
                  <a:pt x="437554" y="125015"/>
                </a:lnTo>
                <a:lnTo>
                  <a:pt x="437554" y="169664"/>
                </a:lnTo>
                <a:lnTo>
                  <a:pt x="437554" y="205382"/>
                </a:lnTo>
                <a:lnTo>
                  <a:pt x="428625" y="241101"/>
                </a:lnTo>
                <a:lnTo>
                  <a:pt x="419695" y="267890"/>
                </a:lnTo>
                <a:lnTo>
                  <a:pt x="410765" y="276820"/>
                </a:lnTo>
                <a:lnTo>
                  <a:pt x="410765" y="276820"/>
                </a:lnTo>
                <a:lnTo>
                  <a:pt x="410765" y="258960"/>
                </a:lnTo>
                <a:lnTo>
                  <a:pt x="419695" y="232171"/>
                </a:lnTo>
                <a:lnTo>
                  <a:pt x="428625" y="187523"/>
                </a:lnTo>
                <a:lnTo>
                  <a:pt x="446484" y="142875"/>
                </a:lnTo>
                <a:lnTo>
                  <a:pt x="473273" y="98226"/>
                </a:lnTo>
                <a:lnTo>
                  <a:pt x="491132" y="62507"/>
                </a:lnTo>
                <a:lnTo>
                  <a:pt x="526851" y="35718"/>
                </a:lnTo>
                <a:lnTo>
                  <a:pt x="544710" y="17859"/>
                </a:lnTo>
                <a:lnTo>
                  <a:pt x="571500" y="0"/>
                </a:lnTo>
                <a:lnTo>
                  <a:pt x="57150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2" name="Freeform 71"/>
          <p:cNvSpPr/>
          <p:nvPr/>
        </p:nvSpPr>
        <p:spPr bwMode="auto">
          <a:xfrm>
            <a:off x="7599164" y="3518296"/>
            <a:ext cx="267892" cy="214314"/>
          </a:xfrm>
          <a:custGeom>
            <a:avLst/>
            <a:gdLst/>
            <a:ahLst/>
            <a:cxnLst/>
            <a:rect l="0" t="0" r="0" b="0"/>
            <a:pathLst>
              <a:path w="267892" h="214314">
                <a:moveTo>
                  <a:pt x="62508" y="8930"/>
                </a:moveTo>
                <a:lnTo>
                  <a:pt x="44649" y="26790"/>
                </a:lnTo>
                <a:lnTo>
                  <a:pt x="35719" y="62508"/>
                </a:lnTo>
                <a:lnTo>
                  <a:pt x="17859" y="107157"/>
                </a:lnTo>
                <a:lnTo>
                  <a:pt x="8930" y="151805"/>
                </a:lnTo>
                <a:lnTo>
                  <a:pt x="0" y="178594"/>
                </a:lnTo>
                <a:lnTo>
                  <a:pt x="0" y="205383"/>
                </a:lnTo>
                <a:lnTo>
                  <a:pt x="0" y="214313"/>
                </a:lnTo>
                <a:lnTo>
                  <a:pt x="8930" y="205383"/>
                </a:lnTo>
                <a:lnTo>
                  <a:pt x="26789" y="187524"/>
                </a:lnTo>
                <a:lnTo>
                  <a:pt x="44649" y="160735"/>
                </a:lnTo>
                <a:lnTo>
                  <a:pt x="71438" y="116086"/>
                </a:lnTo>
                <a:lnTo>
                  <a:pt x="89297" y="71438"/>
                </a:lnTo>
                <a:lnTo>
                  <a:pt x="125016" y="26790"/>
                </a:lnTo>
                <a:lnTo>
                  <a:pt x="142875" y="8930"/>
                </a:lnTo>
                <a:lnTo>
                  <a:pt x="169664" y="0"/>
                </a:lnTo>
                <a:lnTo>
                  <a:pt x="178594" y="8930"/>
                </a:lnTo>
                <a:lnTo>
                  <a:pt x="187524" y="26790"/>
                </a:lnTo>
                <a:lnTo>
                  <a:pt x="196453" y="53579"/>
                </a:lnTo>
                <a:lnTo>
                  <a:pt x="196453" y="71438"/>
                </a:lnTo>
                <a:lnTo>
                  <a:pt x="205383" y="98227"/>
                </a:lnTo>
                <a:lnTo>
                  <a:pt x="223242" y="107157"/>
                </a:lnTo>
                <a:lnTo>
                  <a:pt x="241102" y="107157"/>
                </a:lnTo>
                <a:lnTo>
                  <a:pt x="267891" y="98227"/>
                </a:lnTo>
                <a:lnTo>
                  <a:pt x="267891" y="9822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3" name="Freeform 72"/>
          <p:cNvSpPr/>
          <p:nvPr/>
        </p:nvSpPr>
        <p:spPr bwMode="auto">
          <a:xfrm>
            <a:off x="6384727" y="3750468"/>
            <a:ext cx="348258" cy="419697"/>
          </a:xfrm>
          <a:custGeom>
            <a:avLst/>
            <a:gdLst/>
            <a:ahLst/>
            <a:cxnLst/>
            <a:rect l="0" t="0" r="0" b="0"/>
            <a:pathLst>
              <a:path w="348258" h="419697">
                <a:moveTo>
                  <a:pt x="348257" y="125016"/>
                </a:moveTo>
                <a:lnTo>
                  <a:pt x="339328" y="125016"/>
                </a:lnTo>
                <a:lnTo>
                  <a:pt x="330398" y="116086"/>
                </a:lnTo>
                <a:lnTo>
                  <a:pt x="330398" y="98227"/>
                </a:lnTo>
                <a:lnTo>
                  <a:pt x="321468" y="80368"/>
                </a:lnTo>
                <a:lnTo>
                  <a:pt x="312539" y="53578"/>
                </a:lnTo>
                <a:lnTo>
                  <a:pt x="303609" y="35719"/>
                </a:lnTo>
                <a:lnTo>
                  <a:pt x="285750" y="17860"/>
                </a:lnTo>
                <a:lnTo>
                  <a:pt x="267890" y="0"/>
                </a:lnTo>
                <a:lnTo>
                  <a:pt x="250031" y="0"/>
                </a:lnTo>
                <a:lnTo>
                  <a:pt x="223242" y="0"/>
                </a:lnTo>
                <a:lnTo>
                  <a:pt x="205382" y="8930"/>
                </a:lnTo>
                <a:lnTo>
                  <a:pt x="187523" y="26789"/>
                </a:lnTo>
                <a:lnTo>
                  <a:pt x="169664" y="53578"/>
                </a:lnTo>
                <a:lnTo>
                  <a:pt x="160734" y="98227"/>
                </a:lnTo>
                <a:lnTo>
                  <a:pt x="142875" y="142875"/>
                </a:lnTo>
                <a:lnTo>
                  <a:pt x="133945" y="196453"/>
                </a:lnTo>
                <a:lnTo>
                  <a:pt x="133945" y="241102"/>
                </a:lnTo>
                <a:lnTo>
                  <a:pt x="125015" y="285750"/>
                </a:lnTo>
                <a:lnTo>
                  <a:pt x="116086" y="321469"/>
                </a:lnTo>
                <a:lnTo>
                  <a:pt x="98226" y="357188"/>
                </a:lnTo>
                <a:lnTo>
                  <a:pt x="80367" y="383977"/>
                </a:lnTo>
                <a:lnTo>
                  <a:pt x="62507" y="410766"/>
                </a:lnTo>
                <a:lnTo>
                  <a:pt x="44648" y="419696"/>
                </a:lnTo>
                <a:lnTo>
                  <a:pt x="26789" y="419696"/>
                </a:lnTo>
                <a:lnTo>
                  <a:pt x="0" y="401836"/>
                </a:lnTo>
                <a:lnTo>
                  <a:pt x="0" y="40183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4" name="Freeform 73"/>
          <p:cNvSpPr/>
          <p:nvPr/>
        </p:nvSpPr>
        <p:spPr bwMode="auto">
          <a:xfrm>
            <a:off x="6375797" y="3866554"/>
            <a:ext cx="526852" cy="214314"/>
          </a:xfrm>
          <a:custGeom>
            <a:avLst/>
            <a:gdLst/>
            <a:ahLst/>
            <a:cxnLst/>
            <a:rect l="0" t="0" r="0" b="0"/>
            <a:pathLst>
              <a:path w="526852" h="214314">
                <a:moveTo>
                  <a:pt x="0" y="169664"/>
                </a:moveTo>
                <a:lnTo>
                  <a:pt x="8930" y="169664"/>
                </a:lnTo>
                <a:lnTo>
                  <a:pt x="26789" y="178594"/>
                </a:lnTo>
                <a:lnTo>
                  <a:pt x="53578" y="196453"/>
                </a:lnTo>
                <a:lnTo>
                  <a:pt x="89297" y="205383"/>
                </a:lnTo>
                <a:lnTo>
                  <a:pt x="125016" y="214313"/>
                </a:lnTo>
                <a:lnTo>
                  <a:pt x="169664" y="214313"/>
                </a:lnTo>
                <a:lnTo>
                  <a:pt x="205383" y="205383"/>
                </a:lnTo>
                <a:lnTo>
                  <a:pt x="250031" y="205383"/>
                </a:lnTo>
                <a:lnTo>
                  <a:pt x="294680" y="178594"/>
                </a:lnTo>
                <a:lnTo>
                  <a:pt x="330398" y="160735"/>
                </a:lnTo>
                <a:lnTo>
                  <a:pt x="366117" y="133946"/>
                </a:lnTo>
                <a:lnTo>
                  <a:pt x="392906" y="107157"/>
                </a:lnTo>
                <a:lnTo>
                  <a:pt x="419695" y="89297"/>
                </a:lnTo>
                <a:lnTo>
                  <a:pt x="428625" y="71438"/>
                </a:lnTo>
                <a:lnTo>
                  <a:pt x="428625" y="71438"/>
                </a:lnTo>
                <a:lnTo>
                  <a:pt x="428625" y="71438"/>
                </a:lnTo>
                <a:lnTo>
                  <a:pt x="419695" y="89297"/>
                </a:lnTo>
                <a:lnTo>
                  <a:pt x="419695" y="107157"/>
                </a:lnTo>
                <a:lnTo>
                  <a:pt x="410766" y="133946"/>
                </a:lnTo>
                <a:lnTo>
                  <a:pt x="410766" y="142875"/>
                </a:lnTo>
                <a:lnTo>
                  <a:pt x="410766" y="151805"/>
                </a:lnTo>
                <a:lnTo>
                  <a:pt x="419695" y="151805"/>
                </a:lnTo>
                <a:lnTo>
                  <a:pt x="419695" y="151805"/>
                </a:lnTo>
                <a:lnTo>
                  <a:pt x="437555" y="133946"/>
                </a:lnTo>
                <a:lnTo>
                  <a:pt x="455414" y="116086"/>
                </a:lnTo>
                <a:lnTo>
                  <a:pt x="482203" y="98227"/>
                </a:lnTo>
                <a:lnTo>
                  <a:pt x="500062" y="71438"/>
                </a:lnTo>
                <a:lnTo>
                  <a:pt x="517922" y="44649"/>
                </a:lnTo>
                <a:lnTo>
                  <a:pt x="526851" y="17860"/>
                </a:lnTo>
                <a:lnTo>
                  <a:pt x="517922" y="0"/>
                </a:lnTo>
                <a:lnTo>
                  <a:pt x="508992" y="0"/>
                </a:lnTo>
                <a:lnTo>
                  <a:pt x="491133" y="0"/>
                </a:lnTo>
                <a:lnTo>
                  <a:pt x="473273" y="8930"/>
                </a:lnTo>
                <a:lnTo>
                  <a:pt x="455414" y="26789"/>
                </a:lnTo>
                <a:lnTo>
                  <a:pt x="428625" y="44649"/>
                </a:lnTo>
                <a:lnTo>
                  <a:pt x="419695" y="62508"/>
                </a:lnTo>
                <a:lnTo>
                  <a:pt x="410766" y="71438"/>
                </a:lnTo>
                <a:lnTo>
                  <a:pt x="410766" y="80367"/>
                </a:lnTo>
                <a:lnTo>
                  <a:pt x="419695" y="71438"/>
                </a:lnTo>
                <a:lnTo>
                  <a:pt x="419695" y="7143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5" name="Freeform 74"/>
          <p:cNvSpPr/>
          <p:nvPr/>
        </p:nvSpPr>
        <p:spPr bwMode="auto">
          <a:xfrm>
            <a:off x="7036594" y="3804046"/>
            <a:ext cx="250032" cy="285751"/>
          </a:xfrm>
          <a:custGeom>
            <a:avLst/>
            <a:gdLst/>
            <a:ahLst/>
            <a:cxnLst/>
            <a:rect l="0" t="0" r="0" b="0"/>
            <a:pathLst>
              <a:path w="250032" h="285751">
                <a:moveTo>
                  <a:pt x="35719" y="98227"/>
                </a:moveTo>
                <a:lnTo>
                  <a:pt x="26789" y="107157"/>
                </a:lnTo>
                <a:lnTo>
                  <a:pt x="26789" y="125016"/>
                </a:lnTo>
                <a:lnTo>
                  <a:pt x="17859" y="160735"/>
                </a:lnTo>
                <a:lnTo>
                  <a:pt x="8929" y="196454"/>
                </a:lnTo>
                <a:lnTo>
                  <a:pt x="8929" y="232172"/>
                </a:lnTo>
                <a:lnTo>
                  <a:pt x="8929" y="258961"/>
                </a:lnTo>
                <a:lnTo>
                  <a:pt x="0" y="276821"/>
                </a:lnTo>
                <a:lnTo>
                  <a:pt x="0" y="285750"/>
                </a:lnTo>
                <a:lnTo>
                  <a:pt x="0" y="285750"/>
                </a:lnTo>
                <a:lnTo>
                  <a:pt x="8929" y="267891"/>
                </a:lnTo>
                <a:lnTo>
                  <a:pt x="26789" y="232172"/>
                </a:lnTo>
                <a:lnTo>
                  <a:pt x="44648" y="187524"/>
                </a:lnTo>
                <a:lnTo>
                  <a:pt x="71437" y="142875"/>
                </a:lnTo>
                <a:lnTo>
                  <a:pt x="107156" y="107157"/>
                </a:lnTo>
                <a:lnTo>
                  <a:pt x="142875" y="71438"/>
                </a:lnTo>
                <a:lnTo>
                  <a:pt x="178594" y="44649"/>
                </a:lnTo>
                <a:lnTo>
                  <a:pt x="205383" y="26790"/>
                </a:lnTo>
                <a:lnTo>
                  <a:pt x="232172" y="8930"/>
                </a:lnTo>
                <a:lnTo>
                  <a:pt x="250031" y="0"/>
                </a:lnTo>
                <a:lnTo>
                  <a:pt x="250031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6" name="Freeform 75"/>
          <p:cNvSpPr/>
          <p:nvPr/>
        </p:nvSpPr>
        <p:spPr bwMode="auto">
          <a:xfrm>
            <a:off x="7358063" y="3804046"/>
            <a:ext cx="303610" cy="232173"/>
          </a:xfrm>
          <a:custGeom>
            <a:avLst/>
            <a:gdLst/>
            <a:ahLst/>
            <a:cxnLst/>
            <a:rect l="0" t="0" r="0" b="0"/>
            <a:pathLst>
              <a:path w="303610" h="232173">
                <a:moveTo>
                  <a:pt x="17859" y="26790"/>
                </a:moveTo>
                <a:lnTo>
                  <a:pt x="17859" y="35719"/>
                </a:lnTo>
                <a:lnTo>
                  <a:pt x="17859" y="53579"/>
                </a:lnTo>
                <a:lnTo>
                  <a:pt x="17859" y="89297"/>
                </a:lnTo>
                <a:lnTo>
                  <a:pt x="17859" y="125016"/>
                </a:lnTo>
                <a:lnTo>
                  <a:pt x="17859" y="160735"/>
                </a:lnTo>
                <a:lnTo>
                  <a:pt x="8929" y="187524"/>
                </a:lnTo>
                <a:lnTo>
                  <a:pt x="8929" y="214313"/>
                </a:lnTo>
                <a:lnTo>
                  <a:pt x="0" y="223243"/>
                </a:lnTo>
                <a:lnTo>
                  <a:pt x="0" y="232172"/>
                </a:lnTo>
                <a:lnTo>
                  <a:pt x="0" y="223243"/>
                </a:lnTo>
                <a:lnTo>
                  <a:pt x="0" y="205383"/>
                </a:lnTo>
                <a:lnTo>
                  <a:pt x="0" y="178594"/>
                </a:lnTo>
                <a:lnTo>
                  <a:pt x="17859" y="142875"/>
                </a:lnTo>
                <a:lnTo>
                  <a:pt x="35718" y="107157"/>
                </a:lnTo>
                <a:lnTo>
                  <a:pt x="53578" y="80368"/>
                </a:lnTo>
                <a:lnTo>
                  <a:pt x="80367" y="53579"/>
                </a:lnTo>
                <a:lnTo>
                  <a:pt x="98226" y="35719"/>
                </a:lnTo>
                <a:lnTo>
                  <a:pt x="116085" y="35719"/>
                </a:lnTo>
                <a:lnTo>
                  <a:pt x="125015" y="53579"/>
                </a:lnTo>
                <a:lnTo>
                  <a:pt x="133945" y="71438"/>
                </a:lnTo>
                <a:lnTo>
                  <a:pt x="142875" y="98227"/>
                </a:lnTo>
                <a:lnTo>
                  <a:pt x="133945" y="125016"/>
                </a:lnTo>
                <a:lnTo>
                  <a:pt x="133945" y="142875"/>
                </a:lnTo>
                <a:lnTo>
                  <a:pt x="125015" y="169665"/>
                </a:lnTo>
                <a:lnTo>
                  <a:pt x="116085" y="178594"/>
                </a:lnTo>
                <a:lnTo>
                  <a:pt x="116085" y="187524"/>
                </a:lnTo>
                <a:lnTo>
                  <a:pt x="116085" y="187524"/>
                </a:lnTo>
                <a:lnTo>
                  <a:pt x="116085" y="169665"/>
                </a:lnTo>
                <a:lnTo>
                  <a:pt x="125015" y="151805"/>
                </a:lnTo>
                <a:lnTo>
                  <a:pt x="133945" y="125016"/>
                </a:lnTo>
                <a:lnTo>
                  <a:pt x="151804" y="89297"/>
                </a:lnTo>
                <a:lnTo>
                  <a:pt x="178593" y="53579"/>
                </a:lnTo>
                <a:lnTo>
                  <a:pt x="196453" y="35719"/>
                </a:lnTo>
                <a:lnTo>
                  <a:pt x="223242" y="8930"/>
                </a:lnTo>
                <a:lnTo>
                  <a:pt x="250031" y="0"/>
                </a:lnTo>
                <a:lnTo>
                  <a:pt x="267890" y="8930"/>
                </a:lnTo>
                <a:lnTo>
                  <a:pt x="285750" y="17860"/>
                </a:lnTo>
                <a:lnTo>
                  <a:pt x="294679" y="35719"/>
                </a:lnTo>
                <a:lnTo>
                  <a:pt x="303609" y="53579"/>
                </a:lnTo>
                <a:lnTo>
                  <a:pt x="303609" y="80368"/>
                </a:lnTo>
                <a:lnTo>
                  <a:pt x="294679" y="107157"/>
                </a:lnTo>
                <a:lnTo>
                  <a:pt x="285750" y="133946"/>
                </a:lnTo>
                <a:lnTo>
                  <a:pt x="276820" y="151805"/>
                </a:lnTo>
                <a:lnTo>
                  <a:pt x="276820" y="169665"/>
                </a:lnTo>
                <a:lnTo>
                  <a:pt x="276820" y="178594"/>
                </a:lnTo>
                <a:lnTo>
                  <a:pt x="276820" y="178594"/>
                </a:lnTo>
                <a:lnTo>
                  <a:pt x="276820" y="160735"/>
                </a:lnTo>
                <a:lnTo>
                  <a:pt x="276820" y="16073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" name="Freeform 76"/>
          <p:cNvSpPr/>
          <p:nvPr/>
        </p:nvSpPr>
        <p:spPr bwMode="auto">
          <a:xfrm>
            <a:off x="7697391" y="3482578"/>
            <a:ext cx="482204" cy="508993"/>
          </a:xfrm>
          <a:custGeom>
            <a:avLst/>
            <a:gdLst/>
            <a:ahLst/>
            <a:cxnLst/>
            <a:rect l="0" t="0" r="0" b="0"/>
            <a:pathLst>
              <a:path w="482204" h="508993">
                <a:moveTo>
                  <a:pt x="80367" y="321468"/>
                </a:moveTo>
                <a:lnTo>
                  <a:pt x="80367" y="321468"/>
                </a:lnTo>
                <a:lnTo>
                  <a:pt x="80367" y="330398"/>
                </a:lnTo>
                <a:lnTo>
                  <a:pt x="71437" y="339328"/>
                </a:lnTo>
                <a:lnTo>
                  <a:pt x="71437" y="348258"/>
                </a:lnTo>
                <a:lnTo>
                  <a:pt x="62507" y="357187"/>
                </a:lnTo>
                <a:lnTo>
                  <a:pt x="44648" y="366117"/>
                </a:lnTo>
                <a:lnTo>
                  <a:pt x="26789" y="383976"/>
                </a:lnTo>
                <a:lnTo>
                  <a:pt x="17859" y="392906"/>
                </a:lnTo>
                <a:lnTo>
                  <a:pt x="17859" y="401836"/>
                </a:lnTo>
                <a:lnTo>
                  <a:pt x="8929" y="410765"/>
                </a:lnTo>
                <a:lnTo>
                  <a:pt x="0" y="419695"/>
                </a:lnTo>
                <a:lnTo>
                  <a:pt x="0" y="428625"/>
                </a:lnTo>
                <a:lnTo>
                  <a:pt x="0" y="437554"/>
                </a:lnTo>
                <a:lnTo>
                  <a:pt x="8929" y="437554"/>
                </a:lnTo>
                <a:lnTo>
                  <a:pt x="17859" y="428625"/>
                </a:lnTo>
                <a:lnTo>
                  <a:pt x="26789" y="428625"/>
                </a:lnTo>
                <a:lnTo>
                  <a:pt x="44648" y="410765"/>
                </a:lnTo>
                <a:lnTo>
                  <a:pt x="62507" y="401836"/>
                </a:lnTo>
                <a:lnTo>
                  <a:pt x="80367" y="392906"/>
                </a:lnTo>
                <a:lnTo>
                  <a:pt x="98226" y="375047"/>
                </a:lnTo>
                <a:lnTo>
                  <a:pt x="116086" y="375047"/>
                </a:lnTo>
                <a:lnTo>
                  <a:pt x="142875" y="366117"/>
                </a:lnTo>
                <a:lnTo>
                  <a:pt x="160734" y="366117"/>
                </a:lnTo>
                <a:lnTo>
                  <a:pt x="178593" y="375047"/>
                </a:lnTo>
                <a:lnTo>
                  <a:pt x="196453" y="375047"/>
                </a:lnTo>
                <a:lnTo>
                  <a:pt x="223242" y="366117"/>
                </a:lnTo>
                <a:lnTo>
                  <a:pt x="250031" y="348258"/>
                </a:lnTo>
                <a:lnTo>
                  <a:pt x="285750" y="321468"/>
                </a:lnTo>
                <a:lnTo>
                  <a:pt x="321468" y="294679"/>
                </a:lnTo>
                <a:lnTo>
                  <a:pt x="357187" y="258961"/>
                </a:lnTo>
                <a:lnTo>
                  <a:pt x="383976" y="223242"/>
                </a:lnTo>
                <a:lnTo>
                  <a:pt x="410765" y="169664"/>
                </a:lnTo>
                <a:lnTo>
                  <a:pt x="428625" y="125015"/>
                </a:lnTo>
                <a:lnTo>
                  <a:pt x="446484" y="80367"/>
                </a:lnTo>
                <a:lnTo>
                  <a:pt x="464343" y="35718"/>
                </a:lnTo>
                <a:lnTo>
                  <a:pt x="473273" y="8929"/>
                </a:lnTo>
                <a:lnTo>
                  <a:pt x="482203" y="0"/>
                </a:lnTo>
                <a:lnTo>
                  <a:pt x="473273" y="0"/>
                </a:lnTo>
                <a:lnTo>
                  <a:pt x="464343" y="17859"/>
                </a:lnTo>
                <a:lnTo>
                  <a:pt x="437554" y="44648"/>
                </a:lnTo>
                <a:lnTo>
                  <a:pt x="419695" y="89297"/>
                </a:lnTo>
                <a:lnTo>
                  <a:pt x="401836" y="142875"/>
                </a:lnTo>
                <a:lnTo>
                  <a:pt x="392906" y="214312"/>
                </a:lnTo>
                <a:lnTo>
                  <a:pt x="383976" y="276820"/>
                </a:lnTo>
                <a:lnTo>
                  <a:pt x="383976" y="348258"/>
                </a:lnTo>
                <a:lnTo>
                  <a:pt x="401836" y="401836"/>
                </a:lnTo>
                <a:lnTo>
                  <a:pt x="410765" y="446484"/>
                </a:lnTo>
                <a:lnTo>
                  <a:pt x="428625" y="482203"/>
                </a:lnTo>
                <a:lnTo>
                  <a:pt x="446484" y="508992"/>
                </a:lnTo>
                <a:lnTo>
                  <a:pt x="455414" y="508992"/>
                </a:lnTo>
                <a:lnTo>
                  <a:pt x="473273" y="500062"/>
                </a:lnTo>
                <a:lnTo>
                  <a:pt x="473273" y="482203"/>
                </a:lnTo>
                <a:lnTo>
                  <a:pt x="464343" y="455414"/>
                </a:lnTo>
                <a:lnTo>
                  <a:pt x="446484" y="419695"/>
                </a:lnTo>
                <a:lnTo>
                  <a:pt x="419695" y="392906"/>
                </a:lnTo>
                <a:lnTo>
                  <a:pt x="419695" y="39290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8" name="Freeform 77"/>
          <p:cNvSpPr/>
          <p:nvPr/>
        </p:nvSpPr>
        <p:spPr bwMode="auto">
          <a:xfrm>
            <a:off x="7822406" y="3616523"/>
            <a:ext cx="419696" cy="17860"/>
          </a:xfrm>
          <a:custGeom>
            <a:avLst/>
            <a:gdLst/>
            <a:ahLst/>
            <a:cxnLst/>
            <a:rect l="0" t="0" r="0" b="0"/>
            <a:pathLst>
              <a:path w="419696" h="17860">
                <a:moveTo>
                  <a:pt x="0" y="0"/>
                </a:moveTo>
                <a:lnTo>
                  <a:pt x="35719" y="0"/>
                </a:lnTo>
                <a:lnTo>
                  <a:pt x="89297" y="8930"/>
                </a:lnTo>
                <a:lnTo>
                  <a:pt x="169664" y="8930"/>
                </a:lnTo>
                <a:lnTo>
                  <a:pt x="250032" y="17859"/>
                </a:lnTo>
                <a:lnTo>
                  <a:pt x="321469" y="17859"/>
                </a:lnTo>
                <a:lnTo>
                  <a:pt x="383976" y="17859"/>
                </a:lnTo>
                <a:lnTo>
                  <a:pt x="419695" y="8930"/>
                </a:lnTo>
                <a:lnTo>
                  <a:pt x="419695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9" name="Freeform 78"/>
          <p:cNvSpPr/>
          <p:nvPr/>
        </p:nvSpPr>
        <p:spPr bwMode="auto">
          <a:xfrm>
            <a:off x="6125766" y="2268140"/>
            <a:ext cx="17860" cy="178595"/>
          </a:xfrm>
          <a:custGeom>
            <a:avLst/>
            <a:gdLst/>
            <a:ahLst/>
            <a:cxnLst/>
            <a:rect l="0" t="0" r="0" b="0"/>
            <a:pathLst>
              <a:path w="17860" h="178595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29" y="26789"/>
                </a:lnTo>
                <a:lnTo>
                  <a:pt x="8929" y="35719"/>
                </a:lnTo>
                <a:lnTo>
                  <a:pt x="17859" y="62508"/>
                </a:lnTo>
                <a:lnTo>
                  <a:pt x="17859" y="80368"/>
                </a:lnTo>
                <a:lnTo>
                  <a:pt x="17859" y="107157"/>
                </a:lnTo>
                <a:lnTo>
                  <a:pt x="17859" y="133946"/>
                </a:lnTo>
                <a:lnTo>
                  <a:pt x="17859" y="151805"/>
                </a:lnTo>
                <a:lnTo>
                  <a:pt x="8929" y="169664"/>
                </a:lnTo>
                <a:lnTo>
                  <a:pt x="8929" y="178594"/>
                </a:lnTo>
                <a:lnTo>
                  <a:pt x="8929" y="178594"/>
                </a:lnTo>
                <a:lnTo>
                  <a:pt x="17859" y="178594"/>
                </a:lnTo>
                <a:lnTo>
                  <a:pt x="17859" y="178594"/>
                </a:lnTo>
                <a:lnTo>
                  <a:pt x="8929" y="160735"/>
                </a:lnTo>
                <a:lnTo>
                  <a:pt x="8929" y="16073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0" name="Freeform 79"/>
          <p:cNvSpPr/>
          <p:nvPr/>
        </p:nvSpPr>
        <p:spPr bwMode="auto">
          <a:xfrm>
            <a:off x="6036469" y="2223492"/>
            <a:ext cx="223243" cy="232173"/>
          </a:xfrm>
          <a:custGeom>
            <a:avLst/>
            <a:gdLst/>
            <a:ahLst/>
            <a:cxnLst/>
            <a:rect l="0" t="0" r="0" b="0"/>
            <a:pathLst>
              <a:path w="223243" h="232173">
                <a:moveTo>
                  <a:pt x="0" y="26789"/>
                </a:moveTo>
                <a:lnTo>
                  <a:pt x="0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17859" y="26789"/>
                </a:lnTo>
                <a:lnTo>
                  <a:pt x="26789" y="17859"/>
                </a:lnTo>
                <a:lnTo>
                  <a:pt x="44648" y="8930"/>
                </a:lnTo>
                <a:lnTo>
                  <a:pt x="62508" y="0"/>
                </a:lnTo>
                <a:lnTo>
                  <a:pt x="80367" y="0"/>
                </a:lnTo>
                <a:lnTo>
                  <a:pt x="107156" y="0"/>
                </a:lnTo>
                <a:lnTo>
                  <a:pt x="133945" y="0"/>
                </a:lnTo>
                <a:lnTo>
                  <a:pt x="160734" y="8930"/>
                </a:lnTo>
                <a:lnTo>
                  <a:pt x="187523" y="17859"/>
                </a:lnTo>
                <a:lnTo>
                  <a:pt x="205383" y="35719"/>
                </a:lnTo>
                <a:lnTo>
                  <a:pt x="214312" y="62508"/>
                </a:lnTo>
                <a:lnTo>
                  <a:pt x="223242" y="89297"/>
                </a:lnTo>
                <a:lnTo>
                  <a:pt x="214312" y="116086"/>
                </a:lnTo>
                <a:lnTo>
                  <a:pt x="205383" y="151805"/>
                </a:lnTo>
                <a:lnTo>
                  <a:pt x="178594" y="178594"/>
                </a:lnTo>
                <a:lnTo>
                  <a:pt x="160734" y="205383"/>
                </a:lnTo>
                <a:lnTo>
                  <a:pt x="133945" y="223242"/>
                </a:lnTo>
                <a:lnTo>
                  <a:pt x="107156" y="232172"/>
                </a:lnTo>
                <a:lnTo>
                  <a:pt x="80367" y="232172"/>
                </a:lnTo>
                <a:lnTo>
                  <a:pt x="62508" y="223242"/>
                </a:lnTo>
                <a:lnTo>
                  <a:pt x="35719" y="214312"/>
                </a:lnTo>
                <a:lnTo>
                  <a:pt x="26789" y="205383"/>
                </a:lnTo>
                <a:lnTo>
                  <a:pt x="17859" y="187523"/>
                </a:lnTo>
                <a:lnTo>
                  <a:pt x="26789" y="178594"/>
                </a:lnTo>
                <a:lnTo>
                  <a:pt x="35719" y="169664"/>
                </a:lnTo>
                <a:lnTo>
                  <a:pt x="53578" y="160734"/>
                </a:lnTo>
                <a:lnTo>
                  <a:pt x="53578" y="16073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1" name="Freeform 80"/>
          <p:cNvSpPr/>
          <p:nvPr/>
        </p:nvSpPr>
        <p:spPr bwMode="auto">
          <a:xfrm>
            <a:off x="6223992" y="2330648"/>
            <a:ext cx="98228" cy="107157"/>
          </a:xfrm>
          <a:custGeom>
            <a:avLst/>
            <a:gdLst/>
            <a:ahLst/>
            <a:cxnLst/>
            <a:rect l="0" t="0" r="0" b="0"/>
            <a:pathLst>
              <a:path w="98228" h="107157">
                <a:moveTo>
                  <a:pt x="0" y="71438"/>
                </a:moveTo>
                <a:lnTo>
                  <a:pt x="0" y="71438"/>
                </a:lnTo>
                <a:lnTo>
                  <a:pt x="8930" y="71438"/>
                </a:lnTo>
                <a:lnTo>
                  <a:pt x="8930" y="71438"/>
                </a:lnTo>
                <a:lnTo>
                  <a:pt x="26789" y="62508"/>
                </a:lnTo>
                <a:lnTo>
                  <a:pt x="44649" y="62508"/>
                </a:lnTo>
                <a:lnTo>
                  <a:pt x="53578" y="53578"/>
                </a:lnTo>
                <a:lnTo>
                  <a:pt x="71438" y="44649"/>
                </a:lnTo>
                <a:lnTo>
                  <a:pt x="80367" y="26789"/>
                </a:lnTo>
                <a:lnTo>
                  <a:pt x="80367" y="17860"/>
                </a:lnTo>
                <a:lnTo>
                  <a:pt x="80367" y="17860"/>
                </a:lnTo>
                <a:lnTo>
                  <a:pt x="71438" y="8930"/>
                </a:lnTo>
                <a:lnTo>
                  <a:pt x="62508" y="0"/>
                </a:lnTo>
                <a:lnTo>
                  <a:pt x="53578" y="0"/>
                </a:lnTo>
                <a:lnTo>
                  <a:pt x="44649" y="8930"/>
                </a:lnTo>
                <a:lnTo>
                  <a:pt x="26789" y="17860"/>
                </a:lnTo>
                <a:lnTo>
                  <a:pt x="17860" y="35719"/>
                </a:lnTo>
                <a:lnTo>
                  <a:pt x="17860" y="53578"/>
                </a:lnTo>
                <a:lnTo>
                  <a:pt x="17860" y="71438"/>
                </a:lnTo>
                <a:lnTo>
                  <a:pt x="17860" y="89297"/>
                </a:lnTo>
                <a:lnTo>
                  <a:pt x="26789" y="98227"/>
                </a:lnTo>
                <a:lnTo>
                  <a:pt x="35719" y="107156"/>
                </a:lnTo>
                <a:lnTo>
                  <a:pt x="53578" y="107156"/>
                </a:lnTo>
                <a:lnTo>
                  <a:pt x="71438" y="98227"/>
                </a:lnTo>
                <a:lnTo>
                  <a:pt x="89297" y="80367"/>
                </a:lnTo>
                <a:lnTo>
                  <a:pt x="98227" y="71438"/>
                </a:lnTo>
                <a:lnTo>
                  <a:pt x="98227" y="7143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" name="Freeform 81"/>
          <p:cNvSpPr/>
          <p:nvPr/>
        </p:nvSpPr>
        <p:spPr bwMode="auto">
          <a:xfrm>
            <a:off x="6357938" y="2330648"/>
            <a:ext cx="98227" cy="285751"/>
          </a:xfrm>
          <a:custGeom>
            <a:avLst/>
            <a:gdLst/>
            <a:ahLst/>
            <a:cxnLst/>
            <a:rect l="0" t="0" r="0" b="0"/>
            <a:pathLst>
              <a:path w="98227" h="285751">
                <a:moveTo>
                  <a:pt x="0" y="17860"/>
                </a:moveTo>
                <a:lnTo>
                  <a:pt x="0" y="17860"/>
                </a:lnTo>
                <a:lnTo>
                  <a:pt x="8929" y="26789"/>
                </a:lnTo>
                <a:lnTo>
                  <a:pt x="8929" y="35719"/>
                </a:lnTo>
                <a:lnTo>
                  <a:pt x="8929" y="53578"/>
                </a:lnTo>
                <a:lnTo>
                  <a:pt x="17859" y="80367"/>
                </a:lnTo>
                <a:lnTo>
                  <a:pt x="17859" y="116086"/>
                </a:lnTo>
                <a:lnTo>
                  <a:pt x="17859" y="151805"/>
                </a:lnTo>
                <a:lnTo>
                  <a:pt x="17859" y="187524"/>
                </a:lnTo>
                <a:lnTo>
                  <a:pt x="17859" y="223243"/>
                </a:lnTo>
                <a:lnTo>
                  <a:pt x="17859" y="250032"/>
                </a:lnTo>
                <a:lnTo>
                  <a:pt x="26789" y="267891"/>
                </a:lnTo>
                <a:lnTo>
                  <a:pt x="26789" y="285750"/>
                </a:lnTo>
                <a:lnTo>
                  <a:pt x="26789" y="285750"/>
                </a:lnTo>
                <a:lnTo>
                  <a:pt x="26789" y="276821"/>
                </a:lnTo>
                <a:lnTo>
                  <a:pt x="17859" y="250032"/>
                </a:lnTo>
                <a:lnTo>
                  <a:pt x="17859" y="214313"/>
                </a:lnTo>
                <a:lnTo>
                  <a:pt x="8929" y="169665"/>
                </a:lnTo>
                <a:lnTo>
                  <a:pt x="0" y="125016"/>
                </a:lnTo>
                <a:lnTo>
                  <a:pt x="0" y="80367"/>
                </a:lnTo>
                <a:lnTo>
                  <a:pt x="8929" y="44649"/>
                </a:lnTo>
                <a:lnTo>
                  <a:pt x="17859" y="17860"/>
                </a:lnTo>
                <a:lnTo>
                  <a:pt x="26789" y="8930"/>
                </a:lnTo>
                <a:lnTo>
                  <a:pt x="44648" y="0"/>
                </a:lnTo>
                <a:lnTo>
                  <a:pt x="62507" y="0"/>
                </a:lnTo>
                <a:lnTo>
                  <a:pt x="80367" y="8930"/>
                </a:lnTo>
                <a:lnTo>
                  <a:pt x="89296" y="26789"/>
                </a:lnTo>
                <a:lnTo>
                  <a:pt x="98226" y="44649"/>
                </a:lnTo>
                <a:lnTo>
                  <a:pt x="98226" y="62508"/>
                </a:lnTo>
                <a:lnTo>
                  <a:pt x="98226" y="80367"/>
                </a:lnTo>
                <a:lnTo>
                  <a:pt x="80367" y="107156"/>
                </a:lnTo>
                <a:lnTo>
                  <a:pt x="71437" y="125016"/>
                </a:lnTo>
                <a:lnTo>
                  <a:pt x="53578" y="142875"/>
                </a:lnTo>
                <a:lnTo>
                  <a:pt x="44648" y="151805"/>
                </a:lnTo>
                <a:lnTo>
                  <a:pt x="35718" y="151805"/>
                </a:lnTo>
                <a:lnTo>
                  <a:pt x="26789" y="133946"/>
                </a:lnTo>
                <a:lnTo>
                  <a:pt x="26789" y="13394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3" name="Freeform 82"/>
          <p:cNvSpPr/>
          <p:nvPr/>
        </p:nvSpPr>
        <p:spPr bwMode="auto">
          <a:xfrm>
            <a:off x="6527602" y="2196703"/>
            <a:ext cx="71438" cy="250032"/>
          </a:xfrm>
          <a:custGeom>
            <a:avLst/>
            <a:gdLst/>
            <a:ahLst/>
            <a:cxnLst/>
            <a:rect l="0" t="0" r="0" b="0"/>
            <a:pathLst>
              <a:path w="71438" h="250032">
                <a:moveTo>
                  <a:pt x="8929" y="0"/>
                </a:moveTo>
                <a:lnTo>
                  <a:pt x="8929" y="0"/>
                </a:lnTo>
                <a:lnTo>
                  <a:pt x="0" y="8930"/>
                </a:lnTo>
                <a:lnTo>
                  <a:pt x="0" y="26789"/>
                </a:lnTo>
                <a:lnTo>
                  <a:pt x="0" y="53578"/>
                </a:lnTo>
                <a:lnTo>
                  <a:pt x="0" y="80367"/>
                </a:lnTo>
                <a:lnTo>
                  <a:pt x="0" y="125016"/>
                </a:lnTo>
                <a:lnTo>
                  <a:pt x="0" y="160734"/>
                </a:lnTo>
                <a:lnTo>
                  <a:pt x="8929" y="187523"/>
                </a:lnTo>
                <a:lnTo>
                  <a:pt x="17859" y="214312"/>
                </a:lnTo>
                <a:lnTo>
                  <a:pt x="26789" y="232172"/>
                </a:lnTo>
                <a:lnTo>
                  <a:pt x="35718" y="241101"/>
                </a:lnTo>
                <a:lnTo>
                  <a:pt x="44648" y="250031"/>
                </a:lnTo>
                <a:lnTo>
                  <a:pt x="53578" y="241101"/>
                </a:lnTo>
                <a:lnTo>
                  <a:pt x="62507" y="223242"/>
                </a:lnTo>
                <a:lnTo>
                  <a:pt x="71437" y="205383"/>
                </a:lnTo>
                <a:lnTo>
                  <a:pt x="71437" y="20538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4" name="Freeform 83"/>
          <p:cNvSpPr/>
          <p:nvPr/>
        </p:nvSpPr>
        <p:spPr bwMode="auto">
          <a:xfrm>
            <a:off x="6438305" y="2286000"/>
            <a:ext cx="151805" cy="44649"/>
          </a:xfrm>
          <a:custGeom>
            <a:avLst/>
            <a:gdLst/>
            <a:ahLst/>
            <a:cxnLst/>
            <a:rect l="0" t="0" r="0" b="0"/>
            <a:pathLst>
              <a:path w="151805" h="44649">
                <a:moveTo>
                  <a:pt x="0" y="44648"/>
                </a:moveTo>
                <a:lnTo>
                  <a:pt x="8929" y="44648"/>
                </a:lnTo>
                <a:lnTo>
                  <a:pt x="26789" y="44648"/>
                </a:lnTo>
                <a:lnTo>
                  <a:pt x="53578" y="44648"/>
                </a:lnTo>
                <a:lnTo>
                  <a:pt x="80367" y="35719"/>
                </a:lnTo>
                <a:lnTo>
                  <a:pt x="107156" y="26789"/>
                </a:lnTo>
                <a:lnTo>
                  <a:pt x="133945" y="8929"/>
                </a:lnTo>
                <a:lnTo>
                  <a:pt x="151804" y="0"/>
                </a:lnTo>
                <a:lnTo>
                  <a:pt x="151804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5" name="Freeform 84"/>
          <p:cNvSpPr/>
          <p:nvPr/>
        </p:nvSpPr>
        <p:spPr bwMode="auto">
          <a:xfrm>
            <a:off x="5857875" y="2035969"/>
            <a:ext cx="1116212" cy="89297"/>
          </a:xfrm>
          <a:custGeom>
            <a:avLst/>
            <a:gdLst/>
            <a:ahLst/>
            <a:cxnLst/>
            <a:rect l="0" t="0" r="0" b="0"/>
            <a:pathLst>
              <a:path w="1116212" h="89297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17859" y="8929"/>
                </a:lnTo>
                <a:lnTo>
                  <a:pt x="26789" y="8929"/>
                </a:lnTo>
                <a:lnTo>
                  <a:pt x="26789" y="17859"/>
                </a:lnTo>
                <a:lnTo>
                  <a:pt x="35719" y="17859"/>
                </a:lnTo>
                <a:lnTo>
                  <a:pt x="35719" y="26789"/>
                </a:lnTo>
                <a:lnTo>
                  <a:pt x="44648" y="35718"/>
                </a:lnTo>
                <a:lnTo>
                  <a:pt x="53578" y="35718"/>
                </a:lnTo>
                <a:lnTo>
                  <a:pt x="71438" y="44648"/>
                </a:lnTo>
                <a:lnTo>
                  <a:pt x="80367" y="53578"/>
                </a:lnTo>
                <a:lnTo>
                  <a:pt x="107156" y="53578"/>
                </a:lnTo>
                <a:lnTo>
                  <a:pt x="125016" y="53578"/>
                </a:lnTo>
                <a:lnTo>
                  <a:pt x="151805" y="62507"/>
                </a:lnTo>
                <a:lnTo>
                  <a:pt x="178594" y="62507"/>
                </a:lnTo>
                <a:lnTo>
                  <a:pt x="205383" y="62507"/>
                </a:lnTo>
                <a:lnTo>
                  <a:pt x="241102" y="62507"/>
                </a:lnTo>
                <a:lnTo>
                  <a:pt x="267891" y="62507"/>
                </a:lnTo>
                <a:lnTo>
                  <a:pt x="294680" y="71437"/>
                </a:lnTo>
                <a:lnTo>
                  <a:pt x="321469" y="71437"/>
                </a:lnTo>
                <a:lnTo>
                  <a:pt x="348258" y="71437"/>
                </a:lnTo>
                <a:lnTo>
                  <a:pt x="383977" y="71437"/>
                </a:lnTo>
                <a:lnTo>
                  <a:pt x="410766" y="71437"/>
                </a:lnTo>
                <a:lnTo>
                  <a:pt x="446484" y="71437"/>
                </a:lnTo>
                <a:lnTo>
                  <a:pt x="482203" y="71437"/>
                </a:lnTo>
                <a:lnTo>
                  <a:pt x="517922" y="62507"/>
                </a:lnTo>
                <a:lnTo>
                  <a:pt x="553641" y="62507"/>
                </a:lnTo>
                <a:lnTo>
                  <a:pt x="589359" y="62507"/>
                </a:lnTo>
                <a:lnTo>
                  <a:pt x="625078" y="53578"/>
                </a:lnTo>
                <a:lnTo>
                  <a:pt x="660797" y="53578"/>
                </a:lnTo>
                <a:lnTo>
                  <a:pt x="696516" y="53578"/>
                </a:lnTo>
                <a:lnTo>
                  <a:pt x="723305" y="53578"/>
                </a:lnTo>
                <a:lnTo>
                  <a:pt x="759023" y="62507"/>
                </a:lnTo>
                <a:lnTo>
                  <a:pt x="785813" y="62507"/>
                </a:lnTo>
                <a:lnTo>
                  <a:pt x="812602" y="62507"/>
                </a:lnTo>
                <a:lnTo>
                  <a:pt x="839391" y="62507"/>
                </a:lnTo>
                <a:lnTo>
                  <a:pt x="866180" y="62507"/>
                </a:lnTo>
                <a:lnTo>
                  <a:pt x="892969" y="62507"/>
                </a:lnTo>
                <a:lnTo>
                  <a:pt x="919758" y="62507"/>
                </a:lnTo>
                <a:lnTo>
                  <a:pt x="946547" y="62507"/>
                </a:lnTo>
                <a:lnTo>
                  <a:pt x="973336" y="53578"/>
                </a:lnTo>
                <a:lnTo>
                  <a:pt x="991195" y="53578"/>
                </a:lnTo>
                <a:lnTo>
                  <a:pt x="1009055" y="62507"/>
                </a:lnTo>
                <a:lnTo>
                  <a:pt x="1035844" y="62507"/>
                </a:lnTo>
                <a:lnTo>
                  <a:pt x="1044773" y="71437"/>
                </a:lnTo>
                <a:lnTo>
                  <a:pt x="1071563" y="71437"/>
                </a:lnTo>
                <a:lnTo>
                  <a:pt x="1089422" y="80367"/>
                </a:lnTo>
                <a:lnTo>
                  <a:pt x="1107281" y="80367"/>
                </a:lnTo>
                <a:lnTo>
                  <a:pt x="1116211" y="89296"/>
                </a:lnTo>
                <a:lnTo>
                  <a:pt x="1116211" y="8929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6" name="Freeform 85"/>
          <p:cNvSpPr/>
          <p:nvPr/>
        </p:nvSpPr>
        <p:spPr bwMode="auto">
          <a:xfrm>
            <a:off x="6777633" y="2205633"/>
            <a:ext cx="107157" cy="285751"/>
          </a:xfrm>
          <a:custGeom>
            <a:avLst/>
            <a:gdLst/>
            <a:ahLst/>
            <a:cxnLst/>
            <a:rect l="0" t="0" r="0" b="0"/>
            <a:pathLst>
              <a:path w="107157" h="285751">
                <a:moveTo>
                  <a:pt x="17859" y="44648"/>
                </a:moveTo>
                <a:lnTo>
                  <a:pt x="17859" y="44648"/>
                </a:lnTo>
                <a:lnTo>
                  <a:pt x="17859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98226"/>
                </a:lnTo>
                <a:lnTo>
                  <a:pt x="8930" y="125015"/>
                </a:lnTo>
                <a:lnTo>
                  <a:pt x="0" y="160734"/>
                </a:lnTo>
                <a:lnTo>
                  <a:pt x="0" y="196453"/>
                </a:lnTo>
                <a:lnTo>
                  <a:pt x="8930" y="223242"/>
                </a:lnTo>
                <a:lnTo>
                  <a:pt x="8930" y="241101"/>
                </a:lnTo>
                <a:lnTo>
                  <a:pt x="8930" y="250031"/>
                </a:lnTo>
                <a:lnTo>
                  <a:pt x="8930" y="250031"/>
                </a:lnTo>
                <a:lnTo>
                  <a:pt x="8930" y="232171"/>
                </a:lnTo>
                <a:lnTo>
                  <a:pt x="17859" y="214312"/>
                </a:lnTo>
                <a:lnTo>
                  <a:pt x="17859" y="187523"/>
                </a:lnTo>
                <a:lnTo>
                  <a:pt x="17859" y="151804"/>
                </a:lnTo>
                <a:lnTo>
                  <a:pt x="26789" y="107156"/>
                </a:lnTo>
                <a:lnTo>
                  <a:pt x="26789" y="71437"/>
                </a:lnTo>
                <a:lnTo>
                  <a:pt x="35719" y="35718"/>
                </a:lnTo>
                <a:lnTo>
                  <a:pt x="44648" y="17859"/>
                </a:lnTo>
                <a:lnTo>
                  <a:pt x="53578" y="0"/>
                </a:lnTo>
                <a:lnTo>
                  <a:pt x="71437" y="8929"/>
                </a:lnTo>
                <a:lnTo>
                  <a:pt x="80367" y="17859"/>
                </a:lnTo>
                <a:lnTo>
                  <a:pt x="89297" y="44648"/>
                </a:lnTo>
                <a:lnTo>
                  <a:pt x="98226" y="80367"/>
                </a:lnTo>
                <a:lnTo>
                  <a:pt x="107156" y="116086"/>
                </a:lnTo>
                <a:lnTo>
                  <a:pt x="107156" y="160734"/>
                </a:lnTo>
                <a:lnTo>
                  <a:pt x="107156" y="196453"/>
                </a:lnTo>
                <a:lnTo>
                  <a:pt x="107156" y="223242"/>
                </a:lnTo>
                <a:lnTo>
                  <a:pt x="107156" y="250031"/>
                </a:lnTo>
                <a:lnTo>
                  <a:pt x="107156" y="267890"/>
                </a:lnTo>
                <a:lnTo>
                  <a:pt x="107156" y="276820"/>
                </a:lnTo>
                <a:lnTo>
                  <a:pt x="107156" y="285750"/>
                </a:lnTo>
                <a:lnTo>
                  <a:pt x="107156" y="276820"/>
                </a:lnTo>
                <a:lnTo>
                  <a:pt x="98226" y="267890"/>
                </a:lnTo>
                <a:lnTo>
                  <a:pt x="98226" y="26789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7" name="Freeform 86"/>
          <p:cNvSpPr/>
          <p:nvPr/>
        </p:nvSpPr>
        <p:spPr bwMode="auto">
          <a:xfrm>
            <a:off x="6706195" y="2348508"/>
            <a:ext cx="169665" cy="44649"/>
          </a:xfrm>
          <a:custGeom>
            <a:avLst/>
            <a:gdLst/>
            <a:ahLst/>
            <a:cxnLst/>
            <a:rect l="0" t="0" r="0" b="0"/>
            <a:pathLst>
              <a:path w="169665" h="44649">
                <a:moveTo>
                  <a:pt x="0" y="35718"/>
                </a:moveTo>
                <a:lnTo>
                  <a:pt x="8930" y="35718"/>
                </a:lnTo>
                <a:lnTo>
                  <a:pt x="17860" y="35718"/>
                </a:lnTo>
                <a:lnTo>
                  <a:pt x="26789" y="44648"/>
                </a:lnTo>
                <a:lnTo>
                  <a:pt x="53578" y="35718"/>
                </a:lnTo>
                <a:lnTo>
                  <a:pt x="71438" y="35718"/>
                </a:lnTo>
                <a:lnTo>
                  <a:pt x="98227" y="26789"/>
                </a:lnTo>
                <a:lnTo>
                  <a:pt x="116086" y="26789"/>
                </a:lnTo>
                <a:lnTo>
                  <a:pt x="133946" y="8929"/>
                </a:lnTo>
                <a:lnTo>
                  <a:pt x="151805" y="8929"/>
                </a:lnTo>
                <a:lnTo>
                  <a:pt x="160735" y="8929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8" name="Freeform 87"/>
          <p:cNvSpPr/>
          <p:nvPr/>
        </p:nvSpPr>
        <p:spPr bwMode="auto">
          <a:xfrm>
            <a:off x="6929438" y="2214562"/>
            <a:ext cx="116086" cy="258962"/>
          </a:xfrm>
          <a:custGeom>
            <a:avLst/>
            <a:gdLst/>
            <a:ahLst/>
            <a:cxnLst/>
            <a:rect l="0" t="0" r="0" b="0"/>
            <a:pathLst>
              <a:path w="116086" h="258962">
                <a:moveTo>
                  <a:pt x="116085" y="17860"/>
                </a:moveTo>
                <a:lnTo>
                  <a:pt x="116085" y="8930"/>
                </a:lnTo>
                <a:lnTo>
                  <a:pt x="107156" y="8930"/>
                </a:lnTo>
                <a:lnTo>
                  <a:pt x="98226" y="8930"/>
                </a:lnTo>
                <a:lnTo>
                  <a:pt x="80367" y="0"/>
                </a:lnTo>
                <a:lnTo>
                  <a:pt x="62507" y="8930"/>
                </a:lnTo>
                <a:lnTo>
                  <a:pt x="44648" y="26789"/>
                </a:lnTo>
                <a:lnTo>
                  <a:pt x="26789" y="44649"/>
                </a:lnTo>
                <a:lnTo>
                  <a:pt x="8929" y="80367"/>
                </a:lnTo>
                <a:lnTo>
                  <a:pt x="0" y="116086"/>
                </a:lnTo>
                <a:lnTo>
                  <a:pt x="0" y="151805"/>
                </a:lnTo>
                <a:lnTo>
                  <a:pt x="0" y="187524"/>
                </a:lnTo>
                <a:lnTo>
                  <a:pt x="8929" y="223242"/>
                </a:lnTo>
                <a:lnTo>
                  <a:pt x="17859" y="241102"/>
                </a:lnTo>
                <a:lnTo>
                  <a:pt x="35718" y="250032"/>
                </a:lnTo>
                <a:lnTo>
                  <a:pt x="53578" y="258961"/>
                </a:lnTo>
                <a:lnTo>
                  <a:pt x="71437" y="250032"/>
                </a:lnTo>
                <a:lnTo>
                  <a:pt x="89296" y="223242"/>
                </a:lnTo>
                <a:lnTo>
                  <a:pt x="89296" y="22324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9" name="Freeform 88"/>
          <p:cNvSpPr/>
          <p:nvPr/>
        </p:nvSpPr>
        <p:spPr bwMode="auto">
          <a:xfrm>
            <a:off x="7054453" y="2250281"/>
            <a:ext cx="98228" cy="250033"/>
          </a:xfrm>
          <a:custGeom>
            <a:avLst/>
            <a:gdLst/>
            <a:ahLst/>
            <a:cxnLst/>
            <a:rect l="0" t="0" r="0" b="0"/>
            <a:pathLst>
              <a:path w="98228" h="250033">
                <a:moveTo>
                  <a:pt x="26789" y="0"/>
                </a:moveTo>
                <a:lnTo>
                  <a:pt x="17860" y="8930"/>
                </a:lnTo>
                <a:lnTo>
                  <a:pt x="17860" y="26789"/>
                </a:lnTo>
                <a:lnTo>
                  <a:pt x="8930" y="53578"/>
                </a:lnTo>
                <a:lnTo>
                  <a:pt x="8930" y="89297"/>
                </a:lnTo>
                <a:lnTo>
                  <a:pt x="8930" y="125016"/>
                </a:lnTo>
                <a:lnTo>
                  <a:pt x="0" y="169664"/>
                </a:lnTo>
                <a:lnTo>
                  <a:pt x="0" y="196453"/>
                </a:lnTo>
                <a:lnTo>
                  <a:pt x="0" y="223242"/>
                </a:lnTo>
                <a:lnTo>
                  <a:pt x="0" y="241102"/>
                </a:lnTo>
                <a:lnTo>
                  <a:pt x="8930" y="250032"/>
                </a:lnTo>
                <a:lnTo>
                  <a:pt x="8930" y="250032"/>
                </a:lnTo>
                <a:lnTo>
                  <a:pt x="8930" y="232172"/>
                </a:lnTo>
                <a:lnTo>
                  <a:pt x="8930" y="196453"/>
                </a:lnTo>
                <a:lnTo>
                  <a:pt x="17860" y="160734"/>
                </a:lnTo>
                <a:lnTo>
                  <a:pt x="17860" y="116086"/>
                </a:lnTo>
                <a:lnTo>
                  <a:pt x="26789" y="71438"/>
                </a:lnTo>
                <a:lnTo>
                  <a:pt x="35719" y="35719"/>
                </a:lnTo>
                <a:lnTo>
                  <a:pt x="53578" y="8930"/>
                </a:lnTo>
                <a:lnTo>
                  <a:pt x="62508" y="0"/>
                </a:lnTo>
                <a:lnTo>
                  <a:pt x="80367" y="0"/>
                </a:lnTo>
                <a:lnTo>
                  <a:pt x="98227" y="0"/>
                </a:lnTo>
                <a:lnTo>
                  <a:pt x="98227" y="8930"/>
                </a:lnTo>
                <a:lnTo>
                  <a:pt x="98227" y="17859"/>
                </a:lnTo>
                <a:lnTo>
                  <a:pt x="98227" y="1785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0" name="Freeform 89"/>
          <p:cNvSpPr/>
          <p:nvPr/>
        </p:nvSpPr>
        <p:spPr bwMode="auto">
          <a:xfrm>
            <a:off x="7143750" y="2303859"/>
            <a:ext cx="98228" cy="232173"/>
          </a:xfrm>
          <a:custGeom>
            <a:avLst/>
            <a:gdLst/>
            <a:ahLst/>
            <a:cxnLst/>
            <a:rect l="0" t="0" r="0" b="0"/>
            <a:pathLst>
              <a:path w="98228" h="232173">
                <a:moveTo>
                  <a:pt x="44648" y="62508"/>
                </a:moveTo>
                <a:lnTo>
                  <a:pt x="35719" y="71438"/>
                </a:lnTo>
                <a:lnTo>
                  <a:pt x="35719" y="98227"/>
                </a:lnTo>
                <a:lnTo>
                  <a:pt x="26789" y="133945"/>
                </a:lnTo>
                <a:lnTo>
                  <a:pt x="26789" y="169664"/>
                </a:lnTo>
                <a:lnTo>
                  <a:pt x="26789" y="196454"/>
                </a:lnTo>
                <a:lnTo>
                  <a:pt x="35719" y="214313"/>
                </a:lnTo>
                <a:lnTo>
                  <a:pt x="44648" y="232172"/>
                </a:lnTo>
                <a:lnTo>
                  <a:pt x="53578" y="232172"/>
                </a:lnTo>
                <a:lnTo>
                  <a:pt x="71438" y="223243"/>
                </a:lnTo>
                <a:lnTo>
                  <a:pt x="80367" y="205383"/>
                </a:lnTo>
                <a:lnTo>
                  <a:pt x="98227" y="169664"/>
                </a:lnTo>
                <a:lnTo>
                  <a:pt x="98227" y="133945"/>
                </a:lnTo>
                <a:lnTo>
                  <a:pt x="89297" y="89297"/>
                </a:lnTo>
                <a:lnTo>
                  <a:pt x="80367" y="44649"/>
                </a:lnTo>
                <a:lnTo>
                  <a:pt x="62508" y="17860"/>
                </a:lnTo>
                <a:lnTo>
                  <a:pt x="44648" y="0"/>
                </a:lnTo>
                <a:lnTo>
                  <a:pt x="26789" y="0"/>
                </a:lnTo>
                <a:lnTo>
                  <a:pt x="17859" y="8930"/>
                </a:lnTo>
                <a:lnTo>
                  <a:pt x="8930" y="35719"/>
                </a:lnTo>
                <a:lnTo>
                  <a:pt x="0" y="62508"/>
                </a:lnTo>
                <a:lnTo>
                  <a:pt x="0" y="80367"/>
                </a:lnTo>
                <a:lnTo>
                  <a:pt x="0" y="98227"/>
                </a:lnTo>
                <a:lnTo>
                  <a:pt x="8930" y="107156"/>
                </a:lnTo>
                <a:lnTo>
                  <a:pt x="8930" y="10715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1" name="Freeform 90"/>
          <p:cNvSpPr/>
          <p:nvPr/>
        </p:nvSpPr>
        <p:spPr bwMode="auto">
          <a:xfrm>
            <a:off x="7224117" y="2277070"/>
            <a:ext cx="133947" cy="205384"/>
          </a:xfrm>
          <a:custGeom>
            <a:avLst/>
            <a:gdLst/>
            <a:ahLst/>
            <a:cxnLst/>
            <a:rect l="0" t="0" r="0" b="0"/>
            <a:pathLst>
              <a:path w="133947" h="205384">
                <a:moveTo>
                  <a:pt x="62508" y="0"/>
                </a:moveTo>
                <a:lnTo>
                  <a:pt x="62508" y="17859"/>
                </a:lnTo>
                <a:lnTo>
                  <a:pt x="62508" y="35719"/>
                </a:lnTo>
                <a:lnTo>
                  <a:pt x="53578" y="62508"/>
                </a:lnTo>
                <a:lnTo>
                  <a:pt x="44649" y="89297"/>
                </a:lnTo>
                <a:lnTo>
                  <a:pt x="44649" y="125016"/>
                </a:lnTo>
                <a:lnTo>
                  <a:pt x="26789" y="151805"/>
                </a:lnTo>
                <a:lnTo>
                  <a:pt x="17860" y="169664"/>
                </a:lnTo>
                <a:lnTo>
                  <a:pt x="8930" y="196453"/>
                </a:lnTo>
                <a:lnTo>
                  <a:pt x="0" y="205383"/>
                </a:lnTo>
                <a:lnTo>
                  <a:pt x="0" y="205383"/>
                </a:lnTo>
                <a:lnTo>
                  <a:pt x="0" y="196453"/>
                </a:lnTo>
                <a:lnTo>
                  <a:pt x="8930" y="178594"/>
                </a:lnTo>
                <a:lnTo>
                  <a:pt x="17860" y="151805"/>
                </a:lnTo>
                <a:lnTo>
                  <a:pt x="35719" y="116086"/>
                </a:lnTo>
                <a:lnTo>
                  <a:pt x="53578" y="80367"/>
                </a:lnTo>
                <a:lnTo>
                  <a:pt x="71438" y="44649"/>
                </a:lnTo>
                <a:lnTo>
                  <a:pt x="80367" y="26789"/>
                </a:lnTo>
                <a:lnTo>
                  <a:pt x="98227" y="26789"/>
                </a:lnTo>
                <a:lnTo>
                  <a:pt x="107156" y="44649"/>
                </a:lnTo>
                <a:lnTo>
                  <a:pt x="107156" y="62508"/>
                </a:lnTo>
                <a:lnTo>
                  <a:pt x="116086" y="89297"/>
                </a:lnTo>
                <a:lnTo>
                  <a:pt x="107156" y="125016"/>
                </a:lnTo>
                <a:lnTo>
                  <a:pt x="116086" y="151805"/>
                </a:lnTo>
                <a:lnTo>
                  <a:pt x="116086" y="169664"/>
                </a:lnTo>
                <a:lnTo>
                  <a:pt x="107156" y="187524"/>
                </a:lnTo>
                <a:lnTo>
                  <a:pt x="116086" y="196453"/>
                </a:lnTo>
                <a:lnTo>
                  <a:pt x="116086" y="205383"/>
                </a:lnTo>
                <a:lnTo>
                  <a:pt x="125016" y="196453"/>
                </a:lnTo>
                <a:lnTo>
                  <a:pt x="133946" y="187524"/>
                </a:lnTo>
                <a:lnTo>
                  <a:pt x="133946" y="18752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" name="Freeform 91"/>
          <p:cNvSpPr/>
          <p:nvPr/>
        </p:nvSpPr>
        <p:spPr bwMode="auto">
          <a:xfrm>
            <a:off x="7384852" y="2241351"/>
            <a:ext cx="232172" cy="250033"/>
          </a:xfrm>
          <a:custGeom>
            <a:avLst/>
            <a:gdLst/>
            <a:ahLst/>
            <a:cxnLst/>
            <a:rect l="0" t="0" r="0" b="0"/>
            <a:pathLst>
              <a:path w="232172" h="250033">
                <a:moveTo>
                  <a:pt x="17859" y="53578"/>
                </a:moveTo>
                <a:lnTo>
                  <a:pt x="17859" y="44649"/>
                </a:lnTo>
                <a:lnTo>
                  <a:pt x="17859" y="44649"/>
                </a:lnTo>
                <a:lnTo>
                  <a:pt x="17859" y="35719"/>
                </a:lnTo>
                <a:lnTo>
                  <a:pt x="17859" y="35719"/>
                </a:lnTo>
                <a:lnTo>
                  <a:pt x="17859" y="3571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53578"/>
                </a:lnTo>
                <a:lnTo>
                  <a:pt x="26789" y="80368"/>
                </a:lnTo>
                <a:lnTo>
                  <a:pt x="17859" y="107157"/>
                </a:lnTo>
                <a:lnTo>
                  <a:pt x="17859" y="133946"/>
                </a:lnTo>
                <a:lnTo>
                  <a:pt x="17859" y="169664"/>
                </a:lnTo>
                <a:lnTo>
                  <a:pt x="8929" y="187524"/>
                </a:lnTo>
                <a:lnTo>
                  <a:pt x="8929" y="205383"/>
                </a:lnTo>
                <a:lnTo>
                  <a:pt x="8929" y="223243"/>
                </a:lnTo>
                <a:lnTo>
                  <a:pt x="0" y="223243"/>
                </a:lnTo>
                <a:lnTo>
                  <a:pt x="0" y="214313"/>
                </a:lnTo>
                <a:lnTo>
                  <a:pt x="8929" y="196453"/>
                </a:lnTo>
                <a:lnTo>
                  <a:pt x="17859" y="169664"/>
                </a:lnTo>
                <a:lnTo>
                  <a:pt x="17859" y="133946"/>
                </a:lnTo>
                <a:lnTo>
                  <a:pt x="26789" y="98227"/>
                </a:lnTo>
                <a:lnTo>
                  <a:pt x="35718" y="62508"/>
                </a:lnTo>
                <a:lnTo>
                  <a:pt x="44648" y="26789"/>
                </a:lnTo>
                <a:lnTo>
                  <a:pt x="53578" y="8930"/>
                </a:lnTo>
                <a:lnTo>
                  <a:pt x="62507" y="0"/>
                </a:lnTo>
                <a:lnTo>
                  <a:pt x="71437" y="8930"/>
                </a:lnTo>
                <a:lnTo>
                  <a:pt x="80367" y="26789"/>
                </a:lnTo>
                <a:lnTo>
                  <a:pt x="89296" y="62508"/>
                </a:lnTo>
                <a:lnTo>
                  <a:pt x="98226" y="107157"/>
                </a:lnTo>
                <a:lnTo>
                  <a:pt x="98226" y="142875"/>
                </a:lnTo>
                <a:lnTo>
                  <a:pt x="98226" y="187524"/>
                </a:lnTo>
                <a:lnTo>
                  <a:pt x="98226" y="214313"/>
                </a:lnTo>
                <a:lnTo>
                  <a:pt x="89296" y="241102"/>
                </a:lnTo>
                <a:lnTo>
                  <a:pt x="89296" y="250032"/>
                </a:lnTo>
                <a:lnTo>
                  <a:pt x="89296" y="241102"/>
                </a:lnTo>
                <a:lnTo>
                  <a:pt x="98226" y="223243"/>
                </a:lnTo>
                <a:lnTo>
                  <a:pt x="107156" y="187524"/>
                </a:lnTo>
                <a:lnTo>
                  <a:pt x="125015" y="151805"/>
                </a:lnTo>
                <a:lnTo>
                  <a:pt x="133945" y="107157"/>
                </a:lnTo>
                <a:lnTo>
                  <a:pt x="142875" y="71438"/>
                </a:lnTo>
                <a:lnTo>
                  <a:pt x="160734" y="53578"/>
                </a:lnTo>
                <a:lnTo>
                  <a:pt x="178593" y="44649"/>
                </a:lnTo>
                <a:lnTo>
                  <a:pt x="187523" y="62508"/>
                </a:lnTo>
                <a:lnTo>
                  <a:pt x="196453" y="80368"/>
                </a:lnTo>
                <a:lnTo>
                  <a:pt x="196453" y="116086"/>
                </a:lnTo>
                <a:lnTo>
                  <a:pt x="205382" y="151805"/>
                </a:lnTo>
                <a:lnTo>
                  <a:pt x="205382" y="187524"/>
                </a:lnTo>
                <a:lnTo>
                  <a:pt x="205382" y="223243"/>
                </a:lnTo>
                <a:lnTo>
                  <a:pt x="205382" y="241102"/>
                </a:lnTo>
                <a:lnTo>
                  <a:pt x="205382" y="250032"/>
                </a:lnTo>
                <a:lnTo>
                  <a:pt x="205382" y="241102"/>
                </a:lnTo>
                <a:lnTo>
                  <a:pt x="205382" y="223243"/>
                </a:lnTo>
                <a:lnTo>
                  <a:pt x="214312" y="196453"/>
                </a:lnTo>
                <a:lnTo>
                  <a:pt x="223242" y="160735"/>
                </a:lnTo>
                <a:lnTo>
                  <a:pt x="232171" y="116086"/>
                </a:lnTo>
                <a:lnTo>
                  <a:pt x="232171" y="11608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3" name="Freeform 92"/>
          <p:cNvSpPr/>
          <p:nvPr/>
        </p:nvSpPr>
        <p:spPr bwMode="auto">
          <a:xfrm>
            <a:off x="7652742" y="2277070"/>
            <a:ext cx="116087" cy="455415"/>
          </a:xfrm>
          <a:custGeom>
            <a:avLst/>
            <a:gdLst/>
            <a:ahLst/>
            <a:cxnLst/>
            <a:rect l="0" t="0" r="0" b="0"/>
            <a:pathLst>
              <a:path w="116087" h="455415">
                <a:moveTo>
                  <a:pt x="26789" y="0"/>
                </a:moveTo>
                <a:lnTo>
                  <a:pt x="17860" y="8930"/>
                </a:lnTo>
                <a:lnTo>
                  <a:pt x="17860" y="8930"/>
                </a:lnTo>
                <a:lnTo>
                  <a:pt x="8930" y="17859"/>
                </a:lnTo>
                <a:lnTo>
                  <a:pt x="8930" y="35719"/>
                </a:lnTo>
                <a:lnTo>
                  <a:pt x="0" y="53578"/>
                </a:lnTo>
                <a:lnTo>
                  <a:pt x="8930" y="80367"/>
                </a:lnTo>
                <a:lnTo>
                  <a:pt x="8930" y="107156"/>
                </a:lnTo>
                <a:lnTo>
                  <a:pt x="17860" y="125016"/>
                </a:lnTo>
                <a:lnTo>
                  <a:pt x="17860" y="142875"/>
                </a:lnTo>
                <a:lnTo>
                  <a:pt x="26789" y="160734"/>
                </a:lnTo>
                <a:lnTo>
                  <a:pt x="35719" y="160734"/>
                </a:lnTo>
                <a:lnTo>
                  <a:pt x="35719" y="151805"/>
                </a:lnTo>
                <a:lnTo>
                  <a:pt x="44649" y="133945"/>
                </a:lnTo>
                <a:lnTo>
                  <a:pt x="53578" y="107156"/>
                </a:lnTo>
                <a:lnTo>
                  <a:pt x="62508" y="71438"/>
                </a:lnTo>
                <a:lnTo>
                  <a:pt x="62508" y="44649"/>
                </a:lnTo>
                <a:lnTo>
                  <a:pt x="71438" y="17859"/>
                </a:lnTo>
                <a:lnTo>
                  <a:pt x="71438" y="0"/>
                </a:lnTo>
                <a:lnTo>
                  <a:pt x="80367" y="8930"/>
                </a:lnTo>
                <a:lnTo>
                  <a:pt x="80367" y="26789"/>
                </a:lnTo>
                <a:lnTo>
                  <a:pt x="80367" y="53578"/>
                </a:lnTo>
                <a:lnTo>
                  <a:pt x="80367" y="89297"/>
                </a:lnTo>
                <a:lnTo>
                  <a:pt x="80367" y="133945"/>
                </a:lnTo>
                <a:lnTo>
                  <a:pt x="80367" y="187524"/>
                </a:lnTo>
                <a:lnTo>
                  <a:pt x="89297" y="223243"/>
                </a:lnTo>
                <a:lnTo>
                  <a:pt x="98227" y="267891"/>
                </a:lnTo>
                <a:lnTo>
                  <a:pt x="107156" y="312539"/>
                </a:lnTo>
                <a:lnTo>
                  <a:pt x="116086" y="348258"/>
                </a:lnTo>
                <a:lnTo>
                  <a:pt x="116086" y="383977"/>
                </a:lnTo>
                <a:lnTo>
                  <a:pt x="116086" y="419696"/>
                </a:lnTo>
                <a:lnTo>
                  <a:pt x="107156" y="455414"/>
                </a:lnTo>
                <a:lnTo>
                  <a:pt x="107156" y="45541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4" name="Freeform 93"/>
          <p:cNvSpPr/>
          <p:nvPr/>
        </p:nvSpPr>
        <p:spPr bwMode="auto">
          <a:xfrm>
            <a:off x="2482453" y="2678906"/>
            <a:ext cx="1455540" cy="53579"/>
          </a:xfrm>
          <a:custGeom>
            <a:avLst/>
            <a:gdLst/>
            <a:ahLst/>
            <a:cxnLst/>
            <a:rect l="0" t="0" r="0" b="0"/>
            <a:pathLst>
              <a:path w="1455540" h="53579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17860" y="26789"/>
                </a:lnTo>
                <a:lnTo>
                  <a:pt x="17860" y="26789"/>
                </a:lnTo>
                <a:lnTo>
                  <a:pt x="17860" y="26789"/>
                </a:lnTo>
                <a:lnTo>
                  <a:pt x="17860" y="26789"/>
                </a:lnTo>
                <a:lnTo>
                  <a:pt x="17860" y="26789"/>
                </a:lnTo>
                <a:lnTo>
                  <a:pt x="17860" y="26789"/>
                </a:lnTo>
                <a:lnTo>
                  <a:pt x="1786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44649"/>
                </a:lnTo>
                <a:lnTo>
                  <a:pt x="17860" y="44649"/>
                </a:lnTo>
                <a:lnTo>
                  <a:pt x="8930" y="44649"/>
                </a:lnTo>
                <a:lnTo>
                  <a:pt x="8930" y="44649"/>
                </a:lnTo>
                <a:lnTo>
                  <a:pt x="17860" y="44649"/>
                </a:lnTo>
                <a:lnTo>
                  <a:pt x="17860" y="44649"/>
                </a:lnTo>
                <a:lnTo>
                  <a:pt x="26789" y="44649"/>
                </a:lnTo>
                <a:lnTo>
                  <a:pt x="35719" y="44649"/>
                </a:lnTo>
                <a:lnTo>
                  <a:pt x="53578" y="44649"/>
                </a:lnTo>
                <a:lnTo>
                  <a:pt x="71438" y="44649"/>
                </a:lnTo>
                <a:lnTo>
                  <a:pt x="80367" y="44649"/>
                </a:lnTo>
                <a:lnTo>
                  <a:pt x="98227" y="44649"/>
                </a:lnTo>
                <a:lnTo>
                  <a:pt x="116086" y="44649"/>
                </a:lnTo>
                <a:lnTo>
                  <a:pt x="125016" y="44649"/>
                </a:lnTo>
                <a:lnTo>
                  <a:pt x="142875" y="44649"/>
                </a:lnTo>
                <a:lnTo>
                  <a:pt x="151805" y="44649"/>
                </a:lnTo>
                <a:lnTo>
                  <a:pt x="169664" y="44649"/>
                </a:lnTo>
                <a:lnTo>
                  <a:pt x="187524" y="44649"/>
                </a:lnTo>
                <a:lnTo>
                  <a:pt x="205383" y="44649"/>
                </a:lnTo>
                <a:lnTo>
                  <a:pt x="223242" y="44649"/>
                </a:lnTo>
                <a:lnTo>
                  <a:pt x="250031" y="44649"/>
                </a:lnTo>
                <a:lnTo>
                  <a:pt x="267891" y="44649"/>
                </a:lnTo>
                <a:lnTo>
                  <a:pt x="294680" y="44649"/>
                </a:lnTo>
                <a:lnTo>
                  <a:pt x="312539" y="35719"/>
                </a:lnTo>
                <a:lnTo>
                  <a:pt x="339328" y="35719"/>
                </a:lnTo>
                <a:lnTo>
                  <a:pt x="366117" y="35719"/>
                </a:lnTo>
                <a:lnTo>
                  <a:pt x="383977" y="44649"/>
                </a:lnTo>
                <a:lnTo>
                  <a:pt x="401836" y="44649"/>
                </a:lnTo>
                <a:lnTo>
                  <a:pt x="419695" y="53578"/>
                </a:lnTo>
                <a:lnTo>
                  <a:pt x="446485" y="53578"/>
                </a:lnTo>
                <a:lnTo>
                  <a:pt x="473274" y="53578"/>
                </a:lnTo>
                <a:lnTo>
                  <a:pt x="491133" y="53578"/>
                </a:lnTo>
                <a:lnTo>
                  <a:pt x="517922" y="44649"/>
                </a:lnTo>
                <a:lnTo>
                  <a:pt x="535781" y="44649"/>
                </a:lnTo>
                <a:lnTo>
                  <a:pt x="553641" y="44649"/>
                </a:lnTo>
                <a:lnTo>
                  <a:pt x="580430" y="35719"/>
                </a:lnTo>
                <a:lnTo>
                  <a:pt x="598289" y="35719"/>
                </a:lnTo>
                <a:lnTo>
                  <a:pt x="616149" y="35719"/>
                </a:lnTo>
                <a:lnTo>
                  <a:pt x="634008" y="26789"/>
                </a:lnTo>
                <a:lnTo>
                  <a:pt x="651867" y="26789"/>
                </a:lnTo>
                <a:lnTo>
                  <a:pt x="669727" y="26789"/>
                </a:lnTo>
                <a:lnTo>
                  <a:pt x="687586" y="26789"/>
                </a:lnTo>
                <a:lnTo>
                  <a:pt x="705445" y="26789"/>
                </a:lnTo>
                <a:lnTo>
                  <a:pt x="723305" y="17860"/>
                </a:lnTo>
                <a:lnTo>
                  <a:pt x="750094" y="17860"/>
                </a:lnTo>
                <a:lnTo>
                  <a:pt x="767953" y="8930"/>
                </a:lnTo>
                <a:lnTo>
                  <a:pt x="794742" y="8930"/>
                </a:lnTo>
                <a:lnTo>
                  <a:pt x="812602" y="8930"/>
                </a:lnTo>
                <a:lnTo>
                  <a:pt x="839391" y="0"/>
                </a:lnTo>
                <a:lnTo>
                  <a:pt x="857250" y="0"/>
                </a:lnTo>
                <a:lnTo>
                  <a:pt x="875110" y="0"/>
                </a:lnTo>
                <a:lnTo>
                  <a:pt x="892969" y="0"/>
                </a:lnTo>
                <a:lnTo>
                  <a:pt x="910828" y="0"/>
                </a:lnTo>
                <a:lnTo>
                  <a:pt x="928688" y="0"/>
                </a:lnTo>
                <a:lnTo>
                  <a:pt x="955477" y="0"/>
                </a:lnTo>
                <a:lnTo>
                  <a:pt x="973336" y="0"/>
                </a:lnTo>
                <a:lnTo>
                  <a:pt x="991195" y="0"/>
                </a:lnTo>
                <a:lnTo>
                  <a:pt x="1017985" y="0"/>
                </a:lnTo>
                <a:lnTo>
                  <a:pt x="1035844" y="0"/>
                </a:lnTo>
                <a:lnTo>
                  <a:pt x="1053703" y="0"/>
                </a:lnTo>
                <a:lnTo>
                  <a:pt x="1071563" y="0"/>
                </a:lnTo>
                <a:lnTo>
                  <a:pt x="1089422" y="0"/>
                </a:lnTo>
                <a:lnTo>
                  <a:pt x="1107281" y="0"/>
                </a:lnTo>
                <a:lnTo>
                  <a:pt x="1125141" y="8930"/>
                </a:lnTo>
                <a:lnTo>
                  <a:pt x="1134070" y="8930"/>
                </a:lnTo>
                <a:lnTo>
                  <a:pt x="1151930" y="8930"/>
                </a:lnTo>
                <a:lnTo>
                  <a:pt x="1169789" y="8930"/>
                </a:lnTo>
                <a:lnTo>
                  <a:pt x="1178719" y="17860"/>
                </a:lnTo>
                <a:lnTo>
                  <a:pt x="1196578" y="8930"/>
                </a:lnTo>
                <a:lnTo>
                  <a:pt x="1205508" y="8930"/>
                </a:lnTo>
                <a:lnTo>
                  <a:pt x="1214438" y="8930"/>
                </a:lnTo>
                <a:lnTo>
                  <a:pt x="1223367" y="8930"/>
                </a:lnTo>
                <a:lnTo>
                  <a:pt x="1241227" y="8930"/>
                </a:lnTo>
                <a:lnTo>
                  <a:pt x="1250156" y="8930"/>
                </a:lnTo>
                <a:lnTo>
                  <a:pt x="1259086" y="8930"/>
                </a:lnTo>
                <a:lnTo>
                  <a:pt x="1268016" y="8930"/>
                </a:lnTo>
                <a:lnTo>
                  <a:pt x="1276945" y="8930"/>
                </a:lnTo>
                <a:lnTo>
                  <a:pt x="1294805" y="8930"/>
                </a:lnTo>
                <a:lnTo>
                  <a:pt x="1303735" y="8930"/>
                </a:lnTo>
                <a:lnTo>
                  <a:pt x="1303735" y="8930"/>
                </a:lnTo>
                <a:lnTo>
                  <a:pt x="1312664" y="8930"/>
                </a:lnTo>
                <a:lnTo>
                  <a:pt x="1321594" y="8930"/>
                </a:lnTo>
                <a:lnTo>
                  <a:pt x="1330524" y="8930"/>
                </a:lnTo>
                <a:lnTo>
                  <a:pt x="1339453" y="8930"/>
                </a:lnTo>
                <a:lnTo>
                  <a:pt x="1348383" y="8930"/>
                </a:lnTo>
                <a:lnTo>
                  <a:pt x="1357313" y="8930"/>
                </a:lnTo>
                <a:lnTo>
                  <a:pt x="1366242" y="8930"/>
                </a:lnTo>
                <a:lnTo>
                  <a:pt x="1366242" y="17860"/>
                </a:lnTo>
                <a:lnTo>
                  <a:pt x="1375172" y="17860"/>
                </a:lnTo>
                <a:lnTo>
                  <a:pt x="1384102" y="17860"/>
                </a:lnTo>
                <a:lnTo>
                  <a:pt x="1384102" y="17860"/>
                </a:lnTo>
                <a:lnTo>
                  <a:pt x="1393031" y="17860"/>
                </a:lnTo>
                <a:lnTo>
                  <a:pt x="1393031" y="17860"/>
                </a:lnTo>
                <a:lnTo>
                  <a:pt x="1401961" y="8930"/>
                </a:lnTo>
                <a:lnTo>
                  <a:pt x="1410891" y="8930"/>
                </a:lnTo>
                <a:lnTo>
                  <a:pt x="1419820" y="8930"/>
                </a:lnTo>
                <a:lnTo>
                  <a:pt x="1419820" y="8930"/>
                </a:lnTo>
                <a:lnTo>
                  <a:pt x="1428750" y="8930"/>
                </a:lnTo>
                <a:lnTo>
                  <a:pt x="1437680" y="8930"/>
                </a:lnTo>
                <a:lnTo>
                  <a:pt x="1437680" y="8930"/>
                </a:lnTo>
                <a:lnTo>
                  <a:pt x="1446610" y="8930"/>
                </a:lnTo>
                <a:lnTo>
                  <a:pt x="1446610" y="8930"/>
                </a:lnTo>
                <a:lnTo>
                  <a:pt x="1455539" y="8930"/>
                </a:lnTo>
                <a:lnTo>
                  <a:pt x="1455539" y="8930"/>
                </a:lnTo>
                <a:lnTo>
                  <a:pt x="1455539" y="0"/>
                </a:lnTo>
                <a:lnTo>
                  <a:pt x="1455539" y="0"/>
                </a:lnTo>
                <a:lnTo>
                  <a:pt x="1455539" y="0"/>
                </a:lnTo>
                <a:lnTo>
                  <a:pt x="1455539" y="0"/>
                </a:lnTo>
                <a:lnTo>
                  <a:pt x="1455539" y="0"/>
                </a:lnTo>
                <a:lnTo>
                  <a:pt x="1455539" y="8930"/>
                </a:lnTo>
                <a:lnTo>
                  <a:pt x="1455539" y="0"/>
                </a:lnTo>
                <a:lnTo>
                  <a:pt x="1455539" y="0"/>
                </a:lnTo>
                <a:lnTo>
                  <a:pt x="1455539" y="0"/>
                </a:lnTo>
                <a:lnTo>
                  <a:pt x="1455539" y="0"/>
                </a:lnTo>
                <a:lnTo>
                  <a:pt x="1455539" y="0"/>
                </a:lnTo>
                <a:lnTo>
                  <a:pt x="1455539" y="0"/>
                </a:lnTo>
                <a:lnTo>
                  <a:pt x="1446610" y="8930"/>
                </a:lnTo>
                <a:lnTo>
                  <a:pt x="1446610" y="8930"/>
                </a:lnTo>
                <a:lnTo>
                  <a:pt x="1446610" y="0"/>
                </a:lnTo>
                <a:lnTo>
                  <a:pt x="144661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5" name="Freeform 94"/>
          <p:cNvSpPr/>
          <p:nvPr/>
        </p:nvSpPr>
        <p:spPr bwMode="auto">
          <a:xfrm>
            <a:off x="3732609" y="2705695"/>
            <a:ext cx="169665" cy="17861"/>
          </a:xfrm>
          <a:custGeom>
            <a:avLst/>
            <a:gdLst/>
            <a:ahLst/>
            <a:cxnLst/>
            <a:rect l="0" t="0" r="0" b="0"/>
            <a:pathLst>
              <a:path w="169665" h="1786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0"/>
                </a:lnTo>
                <a:lnTo>
                  <a:pt x="44649" y="0"/>
                </a:lnTo>
                <a:lnTo>
                  <a:pt x="53579" y="0"/>
                </a:lnTo>
                <a:lnTo>
                  <a:pt x="62508" y="0"/>
                </a:lnTo>
                <a:lnTo>
                  <a:pt x="71438" y="0"/>
                </a:lnTo>
                <a:lnTo>
                  <a:pt x="80368" y="0"/>
                </a:lnTo>
                <a:lnTo>
                  <a:pt x="89297" y="0"/>
                </a:lnTo>
                <a:lnTo>
                  <a:pt x="107157" y="0"/>
                </a:lnTo>
                <a:lnTo>
                  <a:pt x="107157" y="0"/>
                </a:lnTo>
                <a:lnTo>
                  <a:pt x="116086" y="0"/>
                </a:lnTo>
                <a:lnTo>
                  <a:pt x="125016" y="0"/>
                </a:lnTo>
                <a:lnTo>
                  <a:pt x="133946" y="0"/>
                </a:lnTo>
                <a:lnTo>
                  <a:pt x="142875" y="0"/>
                </a:lnTo>
                <a:lnTo>
                  <a:pt x="151805" y="0"/>
                </a:lnTo>
                <a:lnTo>
                  <a:pt x="151805" y="0"/>
                </a:lnTo>
                <a:lnTo>
                  <a:pt x="160735" y="0"/>
                </a:lnTo>
                <a:lnTo>
                  <a:pt x="160735" y="0"/>
                </a:lnTo>
                <a:lnTo>
                  <a:pt x="169664" y="0"/>
                </a:lnTo>
                <a:lnTo>
                  <a:pt x="169664" y="8930"/>
                </a:lnTo>
                <a:lnTo>
                  <a:pt x="169664" y="17860"/>
                </a:lnTo>
                <a:lnTo>
                  <a:pt x="169664" y="1786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6" name="Freeform 95"/>
          <p:cNvSpPr/>
          <p:nvPr/>
        </p:nvSpPr>
        <p:spPr bwMode="auto">
          <a:xfrm>
            <a:off x="4554141" y="2848570"/>
            <a:ext cx="428626" cy="17860"/>
          </a:xfrm>
          <a:custGeom>
            <a:avLst/>
            <a:gdLst/>
            <a:ahLst/>
            <a:cxnLst/>
            <a:rect l="0" t="0" r="0" b="0"/>
            <a:pathLst>
              <a:path w="428626" h="17860">
                <a:moveTo>
                  <a:pt x="0" y="17859"/>
                </a:moveTo>
                <a:lnTo>
                  <a:pt x="8929" y="17859"/>
                </a:lnTo>
                <a:lnTo>
                  <a:pt x="26789" y="17859"/>
                </a:lnTo>
                <a:lnTo>
                  <a:pt x="53578" y="17859"/>
                </a:lnTo>
                <a:lnTo>
                  <a:pt x="80367" y="17859"/>
                </a:lnTo>
                <a:lnTo>
                  <a:pt x="107156" y="17859"/>
                </a:lnTo>
                <a:lnTo>
                  <a:pt x="133945" y="8930"/>
                </a:lnTo>
                <a:lnTo>
                  <a:pt x="169664" y="8930"/>
                </a:lnTo>
                <a:lnTo>
                  <a:pt x="196453" y="8930"/>
                </a:lnTo>
                <a:lnTo>
                  <a:pt x="232172" y="0"/>
                </a:lnTo>
                <a:lnTo>
                  <a:pt x="258961" y="0"/>
                </a:lnTo>
                <a:lnTo>
                  <a:pt x="285750" y="0"/>
                </a:lnTo>
                <a:lnTo>
                  <a:pt x="321468" y="0"/>
                </a:lnTo>
                <a:lnTo>
                  <a:pt x="339328" y="0"/>
                </a:lnTo>
                <a:lnTo>
                  <a:pt x="366117" y="0"/>
                </a:lnTo>
                <a:lnTo>
                  <a:pt x="392906" y="0"/>
                </a:lnTo>
                <a:lnTo>
                  <a:pt x="410765" y="0"/>
                </a:lnTo>
                <a:lnTo>
                  <a:pt x="428625" y="0"/>
                </a:lnTo>
                <a:lnTo>
                  <a:pt x="428625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7" name="Freeform 96"/>
          <p:cNvSpPr/>
          <p:nvPr/>
        </p:nvSpPr>
        <p:spPr bwMode="auto">
          <a:xfrm>
            <a:off x="3303984" y="3473648"/>
            <a:ext cx="223244" cy="196454"/>
          </a:xfrm>
          <a:custGeom>
            <a:avLst/>
            <a:gdLst/>
            <a:ahLst/>
            <a:cxnLst/>
            <a:rect l="0" t="0" r="0" b="0"/>
            <a:pathLst>
              <a:path w="223244" h="196454">
                <a:moveTo>
                  <a:pt x="0" y="3571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71438"/>
                </a:lnTo>
                <a:lnTo>
                  <a:pt x="8930" y="89297"/>
                </a:lnTo>
                <a:lnTo>
                  <a:pt x="17860" y="116086"/>
                </a:lnTo>
                <a:lnTo>
                  <a:pt x="8930" y="133945"/>
                </a:lnTo>
                <a:lnTo>
                  <a:pt x="17860" y="151805"/>
                </a:lnTo>
                <a:lnTo>
                  <a:pt x="8930" y="160734"/>
                </a:lnTo>
                <a:lnTo>
                  <a:pt x="8930" y="160734"/>
                </a:lnTo>
                <a:lnTo>
                  <a:pt x="8930" y="160734"/>
                </a:lnTo>
                <a:lnTo>
                  <a:pt x="8930" y="160734"/>
                </a:lnTo>
                <a:lnTo>
                  <a:pt x="8930" y="151805"/>
                </a:lnTo>
                <a:lnTo>
                  <a:pt x="8930" y="142875"/>
                </a:lnTo>
                <a:lnTo>
                  <a:pt x="8930" y="125016"/>
                </a:lnTo>
                <a:lnTo>
                  <a:pt x="8930" y="98227"/>
                </a:lnTo>
                <a:lnTo>
                  <a:pt x="8930" y="80367"/>
                </a:lnTo>
                <a:lnTo>
                  <a:pt x="8930" y="62508"/>
                </a:lnTo>
                <a:lnTo>
                  <a:pt x="17860" y="53578"/>
                </a:lnTo>
                <a:lnTo>
                  <a:pt x="17860" y="35719"/>
                </a:lnTo>
                <a:lnTo>
                  <a:pt x="26789" y="26789"/>
                </a:lnTo>
                <a:lnTo>
                  <a:pt x="35719" y="17859"/>
                </a:lnTo>
                <a:lnTo>
                  <a:pt x="44649" y="17859"/>
                </a:lnTo>
                <a:lnTo>
                  <a:pt x="44649" y="17859"/>
                </a:lnTo>
                <a:lnTo>
                  <a:pt x="53579" y="26789"/>
                </a:lnTo>
                <a:lnTo>
                  <a:pt x="62508" y="35719"/>
                </a:lnTo>
                <a:lnTo>
                  <a:pt x="71438" y="44648"/>
                </a:lnTo>
                <a:lnTo>
                  <a:pt x="80368" y="62508"/>
                </a:lnTo>
                <a:lnTo>
                  <a:pt x="80368" y="89297"/>
                </a:lnTo>
                <a:lnTo>
                  <a:pt x="89297" y="116086"/>
                </a:lnTo>
                <a:lnTo>
                  <a:pt x="89297" y="133945"/>
                </a:lnTo>
                <a:lnTo>
                  <a:pt x="89297" y="151805"/>
                </a:lnTo>
                <a:lnTo>
                  <a:pt x="98227" y="160734"/>
                </a:lnTo>
                <a:lnTo>
                  <a:pt x="98227" y="160734"/>
                </a:lnTo>
                <a:lnTo>
                  <a:pt x="98227" y="151805"/>
                </a:lnTo>
                <a:lnTo>
                  <a:pt x="98227" y="142875"/>
                </a:lnTo>
                <a:lnTo>
                  <a:pt x="98227" y="116086"/>
                </a:lnTo>
                <a:lnTo>
                  <a:pt x="98227" y="89297"/>
                </a:lnTo>
                <a:lnTo>
                  <a:pt x="98227" y="62508"/>
                </a:lnTo>
                <a:lnTo>
                  <a:pt x="107157" y="35719"/>
                </a:lnTo>
                <a:lnTo>
                  <a:pt x="116086" y="17859"/>
                </a:lnTo>
                <a:lnTo>
                  <a:pt x="125016" y="0"/>
                </a:lnTo>
                <a:lnTo>
                  <a:pt x="133946" y="0"/>
                </a:lnTo>
                <a:lnTo>
                  <a:pt x="142875" y="0"/>
                </a:lnTo>
                <a:lnTo>
                  <a:pt x="151805" y="8930"/>
                </a:lnTo>
                <a:lnTo>
                  <a:pt x="160735" y="26789"/>
                </a:lnTo>
                <a:lnTo>
                  <a:pt x="178594" y="53578"/>
                </a:lnTo>
                <a:lnTo>
                  <a:pt x="187524" y="71438"/>
                </a:lnTo>
                <a:lnTo>
                  <a:pt x="196454" y="98227"/>
                </a:lnTo>
                <a:lnTo>
                  <a:pt x="205383" y="125016"/>
                </a:lnTo>
                <a:lnTo>
                  <a:pt x="205383" y="151805"/>
                </a:lnTo>
                <a:lnTo>
                  <a:pt x="214313" y="169664"/>
                </a:lnTo>
                <a:lnTo>
                  <a:pt x="214313" y="187523"/>
                </a:lnTo>
                <a:lnTo>
                  <a:pt x="223243" y="196453"/>
                </a:lnTo>
                <a:lnTo>
                  <a:pt x="223243" y="196453"/>
                </a:lnTo>
                <a:lnTo>
                  <a:pt x="223243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8" name="Freeform 97"/>
          <p:cNvSpPr/>
          <p:nvPr/>
        </p:nvSpPr>
        <p:spPr bwMode="auto">
          <a:xfrm>
            <a:off x="3509367" y="3446859"/>
            <a:ext cx="142876" cy="241103"/>
          </a:xfrm>
          <a:custGeom>
            <a:avLst/>
            <a:gdLst/>
            <a:ahLst/>
            <a:cxnLst/>
            <a:rect l="0" t="0" r="0" b="0"/>
            <a:pathLst>
              <a:path w="142876" h="241103">
                <a:moveTo>
                  <a:pt x="0" y="71437"/>
                </a:move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8930" y="71437"/>
                </a:lnTo>
                <a:lnTo>
                  <a:pt x="8930" y="71437"/>
                </a:lnTo>
                <a:lnTo>
                  <a:pt x="8930" y="71437"/>
                </a:lnTo>
                <a:lnTo>
                  <a:pt x="8930" y="80367"/>
                </a:lnTo>
                <a:lnTo>
                  <a:pt x="17860" y="89297"/>
                </a:lnTo>
                <a:lnTo>
                  <a:pt x="26789" y="98227"/>
                </a:lnTo>
                <a:lnTo>
                  <a:pt x="26789" y="116086"/>
                </a:lnTo>
                <a:lnTo>
                  <a:pt x="35719" y="133945"/>
                </a:lnTo>
                <a:lnTo>
                  <a:pt x="44649" y="169664"/>
                </a:lnTo>
                <a:lnTo>
                  <a:pt x="44649" y="196453"/>
                </a:lnTo>
                <a:lnTo>
                  <a:pt x="53578" y="214312"/>
                </a:lnTo>
                <a:lnTo>
                  <a:pt x="62508" y="232172"/>
                </a:lnTo>
                <a:lnTo>
                  <a:pt x="62508" y="241102"/>
                </a:lnTo>
                <a:lnTo>
                  <a:pt x="71438" y="241102"/>
                </a:lnTo>
                <a:lnTo>
                  <a:pt x="71438" y="223242"/>
                </a:lnTo>
                <a:lnTo>
                  <a:pt x="80367" y="196453"/>
                </a:lnTo>
                <a:lnTo>
                  <a:pt x="80367" y="160734"/>
                </a:lnTo>
                <a:lnTo>
                  <a:pt x="89297" y="125016"/>
                </a:lnTo>
                <a:lnTo>
                  <a:pt x="89297" y="89297"/>
                </a:lnTo>
                <a:lnTo>
                  <a:pt x="98227" y="53578"/>
                </a:lnTo>
                <a:lnTo>
                  <a:pt x="107156" y="26789"/>
                </a:lnTo>
                <a:lnTo>
                  <a:pt x="116086" y="8930"/>
                </a:lnTo>
                <a:lnTo>
                  <a:pt x="125016" y="0"/>
                </a:lnTo>
                <a:lnTo>
                  <a:pt x="133946" y="0"/>
                </a:lnTo>
                <a:lnTo>
                  <a:pt x="133946" y="0"/>
                </a:lnTo>
                <a:lnTo>
                  <a:pt x="133946" y="8930"/>
                </a:lnTo>
                <a:lnTo>
                  <a:pt x="142875" y="17859"/>
                </a:lnTo>
                <a:lnTo>
                  <a:pt x="133946" y="26789"/>
                </a:lnTo>
                <a:lnTo>
                  <a:pt x="133946" y="35719"/>
                </a:lnTo>
                <a:lnTo>
                  <a:pt x="133946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9" name="Freeform 98"/>
          <p:cNvSpPr/>
          <p:nvPr/>
        </p:nvSpPr>
        <p:spPr bwMode="auto">
          <a:xfrm>
            <a:off x="3643313" y="3482578"/>
            <a:ext cx="133946" cy="178594"/>
          </a:xfrm>
          <a:custGeom>
            <a:avLst/>
            <a:gdLst/>
            <a:ahLst/>
            <a:cxnLst/>
            <a:rect l="0" t="0" r="0" b="0"/>
            <a:pathLst>
              <a:path w="133946" h="178594">
                <a:moveTo>
                  <a:pt x="53578" y="17859"/>
                </a:moveTo>
                <a:lnTo>
                  <a:pt x="53578" y="17859"/>
                </a:lnTo>
                <a:lnTo>
                  <a:pt x="53578" y="17859"/>
                </a:lnTo>
                <a:lnTo>
                  <a:pt x="53578" y="17859"/>
                </a:lnTo>
                <a:lnTo>
                  <a:pt x="53578" y="8929"/>
                </a:lnTo>
                <a:lnTo>
                  <a:pt x="53578" y="8929"/>
                </a:lnTo>
                <a:lnTo>
                  <a:pt x="53578" y="0"/>
                </a:lnTo>
                <a:lnTo>
                  <a:pt x="44648" y="0"/>
                </a:lnTo>
                <a:lnTo>
                  <a:pt x="35718" y="0"/>
                </a:lnTo>
                <a:lnTo>
                  <a:pt x="26789" y="8929"/>
                </a:lnTo>
                <a:lnTo>
                  <a:pt x="17859" y="26789"/>
                </a:lnTo>
                <a:lnTo>
                  <a:pt x="8929" y="44648"/>
                </a:lnTo>
                <a:lnTo>
                  <a:pt x="8929" y="62508"/>
                </a:lnTo>
                <a:lnTo>
                  <a:pt x="0" y="89297"/>
                </a:lnTo>
                <a:lnTo>
                  <a:pt x="0" y="107156"/>
                </a:lnTo>
                <a:lnTo>
                  <a:pt x="8929" y="133945"/>
                </a:lnTo>
                <a:lnTo>
                  <a:pt x="17859" y="151804"/>
                </a:lnTo>
                <a:lnTo>
                  <a:pt x="35718" y="160734"/>
                </a:lnTo>
                <a:lnTo>
                  <a:pt x="53578" y="178593"/>
                </a:lnTo>
                <a:lnTo>
                  <a:pt x="71437" y="178593"/>
                </a:lnTo>
                <a:lnTo>
                  <a:pt x="89296" y="169664"/>
                </a:lnTo>
                <a:lnTo>
                  <a:pt x="107156" y="160734"/>
                </a:lnTo>
                <a:lnTo>
                  <a:pt x="116085" y="142875"/>
                </a:lnTo>
                <a:lnTo>
                  <a:pt x="125015" y="125015"/>
                </a:lnTo>
                <a:lnTo>
                  <a:pt x="133945" y="116086"/>
                </a:lnTo>
                <a:lnTo>
                  <a:pt x="133945" y="98226"/>
                </a:lnTo>
                <a:lnTo>
                  <a:pt x="133945" y="982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0" name="Freeform 99"/>
          <p:cNvSpPr/>
          <p:nvPr/>
        </p:nvSpPr>
        <p:spPr bwMode="auto">
          <a:xfrm>
            <a:off x="3339703" y="3643312"/>
            <a:ext cx="500064" cy="187525"/>
          </a:xfrm>
          <a:custGeom>
            <a:avLst/>
            <a:gdLst/>
            <a:ahLst/>
            <a:cxnLst/>
            <a:rect l="0" t="0" r="0" b="0"/>
            <a:pathLst>
              <a:path w="500064" h="187525">
                <a:moveTo>
                  <a:pt x="8930" y="151805"/>
                </a:moveTo>
                <a:lnTo>
                  <a:pt x="8930" y="160734"/>
                </a:lnTo>
                <a:lnTo>
                  <a:pt x="8930" y="160734"/>
                </a:lnTo>
                <a:lnTo>
                  <a:pt x="8930" y="169664"/>
                </a:lnTo>
                <a:lnTo>
                  <a:pt x="0" y="178594"/>
                </a:lnTo>
                <a:lnTo>
                  <a:pt x="0" y="187524"/>
                </a:lnTo>
                <a:lnTo>
                  <a:pt x="0" y="187524"/>
                </a:lnTo>
                <a:lnTo>
                  <a:pt x="0" y="187524"/>
                </a:lnTo>
                <a:lnTo>
                  <a:pt x="8930" y="187524"/>
                </a:lnTo>
                <a:lnTo>
                  <a:pt x="35719" y="178594"/>
                </a:lnTo>
                <a:lnTo>
                  <a:pt x="62508" y="169664"/>
                </a:lnTo>
                <a:lnTo>
                  <a:pt x="116086" y="160734"/>
                </a:lnTo>
                <a:lnTo>
                  <a:pt x="169664" y="142875"/>
                </a:lnTo>
                <a:lnTo>
                  <a:pt x="241102" y="125016"/>
                </a:lnTo>
                <a:lnTo>
                  <a:pt x="303610" y="98227"/>
                </a:lnTo>
                <a:lnTo>
                  <a:pt x="366117" y="80367"/>
                </a:lnTo>
                <a:lnTo>
                  <a:pt x="419695" y="62508"/>
                </a:lnTo>
                <a:lnTo>
                  <a:pt x="455414" y="44649"/>
                </a:lnTo>
                <a:lnTo>
                  <a:pt x="482203" y="26789"/>
                </a:lnTo>
                <a:lnTo>
                  <a:pt x="500063" y="0"/>
                </a:lnTo>
                <a:lnTo>
                  <a:pt x="50006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1" name="Freeform 100"/>
          <p:cNvSpPr/>
          <p:nvPr/>
        </p:nvSpPr>
        <p:spPr bwMode="auto">
          <a:xfrm>
            <a:off x="3848695" y="3536156"/>
            <a:ext cx="187525" cy="80368"/>
          </a:xfrm>
          <a:custGeom>
            <a:avLst/>
            <a:gdLst/>
            <a:ahLst/>
            <a:cxnLst/>
            <a:rect l="0" t="0" r="0" b="0"/>
            <a:pathLst>
              <a:path w="187525" h="80368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17859"/>
                </a:lnTo>
                <a:lnTo>
                  <a:pt x="17860" y="26789"/>
                </a:lnTo>
                <a:lnTo>
                  <a:pt x="26789" y="44648"/>
                </a:lnTo>
                <a:lnTo>
                  <a:pt x="35719" y="53578"/>
                </a:lnTo>
                <a:lnTo>
                  <a:pt x="44649" y="71437"/>
                </a:lnTo>
                <a:lnTo>
                  <a:pt x="44649" y="80367"/>
                </a:lnTo>
                <a:lnTo>
                  <a:pt x="53578" y="80367"/>
                </a:lnTo>
                <a:lnTo>
                  <a:pt x="62508" y="80367"/>
                </a:lnTo>
                <a:lnTo>
                  <a:pt x="62508" y="80367"/>
                </a:lnTo>
                <a:lnTo>
                  <a:pt x="71438" y="62508"/>
                </a:lnTo>
                <a:lnTo>
                  <a:pt x="80368" y="53578"/>
                </a:lnTo>
                <a:lnTo>
                  <a:pt x="80368" y="35719"/>
                </a:lnTo>
                <a:lnTo>
                  <a:pt x="80368" y="26789"/>
                </a:lnTo>
                <a:lnTo>
                  <a:pt x="80368" y="17859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17859"/>
                </a:lnTo>
                <a:lnTo>
                  <a:pt x="89297" y="26789"/>
                </a:lnTo>
                <a:lnTo>
                  <a:pt x="89297" y="44648"/>
                </a:lnTo>
                <a:lnTo>
                  <a:pt x="98227" y="53578"/>
                </a:lnTo>
                <a:lnTo>
                  <a:pt x="98227" y="62508"/>
                </a:lnTo>
                <a:lnTo>
                  <a:pt x="98227" y="62508"/>
                </a:lnTo>
                <a:lnTo>
                  <a:pt x="107157" y="62508"/>
                </a:lnTo>
                <a:lnTo>
                  <a:pt x="107157" y="53578"/>
                </a:lnTo>
                <a:lnTo>
                  <a:pt x="107157" y="44648"/>
                </a:lnTo>
                <a:lnTo>
                  <a:pt x="116086" y="26789"/>
                </a:lnTo>
                <a:lnTo>
                  <a:pt x="116086" y="8930"/>
                </a:lnTo>
                <a:lnTo>
                  <a:pt x="125016" y="0"/>
                </a:lnTo>
                <a:lnTo>
                  <a:pt x="125016" y="0"/>
                </a:lnTo>
                <a:lnTo>
                  <a:pt x="133946" y="8930"/>
                </a:lnTo>
                <a:lnTo>
                  <a:pt x="151805" y="17859"/>
                </a:lnTo>
                <a:lnTo>
                  <a:pt x="160735" y="35719"/>
                </a:lnTo>
                <a:lnTo>
                  <a:pt x="169664" y="53578"/>
                </a:lnTo>
                <a:lnTo>
                  <a:pt x="178594" y="62508"/>
                </a:lnTo>
                <a:lnTo>
                  <a:pt x="187524" y="71437"/>
                </a:lnTo>
                <a:lnTo>
                  <a:pt x="187524" y="80367"/>
                </a:lnTo>
                <a:lnTo>
                  <a:pt x="187524" y="80367"/>
                </a:lnTo>
                <a:lnTo>
                  <a:pt x="187524" y="62508"/>
                </a:lnTo>
                <a:lnTo>
                  <a:pt x="187524" y="44648"/>
                </a:lnTo>
                <a:lnTo>
                  <a:pt x="187524" y="26789"/>
                </a:lnTo>
                <a:lnTo>
                  <a:pt x="187524" y="0"/>
                </a:lnTo>
                <a:lnTo>
                  <a:pt x="18752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" name="Freeform 101"/>
          <p:cNvSpPr/>
          <p:nvPr/>
        </p:nvSpPr>
        <p:spPr bwMode="auto">
          <a:xfrm>
            <a:off x="3830836" y="3366492"/>
            <a:ext cx="26790" cy="35720"/>
          </a:xfrm>
          <a:custGeom>
            <a:avLst/>
            <a:gdLst/>
            <a:ahLst/>
            <a:cxnLst/>
            <a:rect l="0" t="0" r="0" b="0"/>
            <a:pathLst>
              <a:path w="26790" h="35720">
                <a:moveTo>
                  <a:pt x="8930" y="8929"/>
                </a:moveTo>
                <a:lnTo>
                  <a:pt x="893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17859" y="26789"/>
                </a:lnTo>
                <a:lnTo>
                  <a:pt x="17859" y="8929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3" name="Freeform 102"/>
          <p:cNvSpPr/>
          <p:nvPr/>
        </p:nvSpPr>
        <p:spPr bwMode="auto">
          <a:xfrm>
            <a:off x="4036219" y="3384351"/>
            <a:ext cx="142876" cy="250032"/>
          </a:xfrm>
          <a:custGeom>
            <a:avLst/>
            <a:gdLst/>
            <a:ahLst/>
            <a:cxnLst/>
            <a:rect l="0" t="0" r="0" b="0"/>
            <a:pathLst>
              <a:path w="142876" h="250032">
                <a:moveTo>
                  <a:pt x="98226" y="44649"/>
                </a:moveTo>
                <a:lnTo>
                  <a:pt x="89297" y="44649"/>
                </a:lnTo>
                <a:lnTo>
                  <a:pt x="89297" y="35719"/>
                </a:lnTo>
                <a:lnTo>
                  <a:pt x="80367" y="35719"/>
                </a:lnTo>
                <a:lnTo>
                  <a:pt x="71437" y="26789"/>
                </a:lnTo>
                <a:lnTo>
                  <a:pt x="62508" y="17860"/>
                </a:lnTo>
                <a:lnTo>
                  <a:pt x="62508" y="8930"/>
                </a:lnTo>
                <a:lnTo>
                  <a:pt x="62508" y="8930"/>
                </a:lnTo>
                <a:lnTo>
                  <a:pt x="53578" y="0"/>
                </a:lnTo>
                <a:lnTo>
                  <a:pt x="53578" y="0"/>
                </a:lnTo>
                <a:lnTo>
                  <a:pt x="53578" y="8930"/>
                </a:lnTo>
                <a:lnTo>
                  <a:pt x="44648" y="17860"/>
                </a:lnTo>
                <a:lnTo>
                  <a:pt x="44648" y="17860"/>
                </a:lnTo>
                <a:lnTo>
                  <a:pt x="44648" y="35719"/>
                </a:lnTo>
                <a:lnTo>
                  <a:pt x="44648" y="44649"/>
                </a:lnTo>
                <a:lnTo>
                  <a:pt x="44648" y="53578"/>
                </a:lnTo>
                <a:lnTo>
                  <a:pt x="44648" y="62508"/>
                </a:lnTo>
                <a:lnTo>
                  <a:pt x="44648" y="71438"/>
                </a:lnTo>
                <a:lnTo>
                  <a:pt x="53578" y="80367"/>
                </a:lnTo>
                <a:lnTo>
                  <a:pt x="62508" y="98227"/>
                </a:lnTo>
                <a:lnTo>
                  <a:pt x="80367" y="107156"/>
                </a:lnTo>
                <a:lnTo>
                  <a:pt x="98226" y="116086"/>
                </a:lnTo>
                <a:lnTo>
                  <a:pt x="116086" y="125016"/>
                </a:lnTo>
                <a:lnTo>
                  <a:pt x="125015" y="133945"/>
                </a:lnTo>
                <a:lnTo>
                  <a:pt x="142875" y="151805"/>
                </a:lnTo>
                <a:lnTo>
                  <a:pt x="142875" y="160735"/>
                </a:lnTo>
                <a:lnTo>
                  <a:pt x="142875" y="178594"/>
                </a:lnTo>
                <a:lnTo>
                  <a:pt x="142875" y="196453"/>
                </a:lnTo>
                <a:lnTo>
                  <a:pt x="133945" y="214313"/>
                </a:lnTo>
                <a:lnTo>
                  <a:pt x="116086" y="232172"/>
                </a:lnTo>
                <a:lnTo>
                  <a:pt x="89297" y="241102"/>
                </a:lnTo>
                <a:lnTo>
                  <a:pt x="71437" y="250031"/>
                </a:lnTo>
                <a:lnTo>
                  <a:pt x="44648" y="250031"/>
                </a:lnTo>
                <a:lnTo>
                  <a:pt x="26789" y="250031"/>
                </a:lnTo>
                <a:lnTo>
                  <a:pt x="8929" y="241102"/>
                </a:lnTo>
                <a:lnTo>
                  <a:pt x="0" y="241102"/>
                </a:lnTo>
                <a:lnTo>
                  <a:pt x="8929" y="232172"/>
                </a:lnTo>
                <a:lnTo>
                  <a:pt x="8929" y="223242"/>
                </a:lnTo>
                <a:lnTo>
                  <a:pt x="26789" y="223242"/>
                </a:lnTo>
                <a:lnTo>
                  <a:pt x="44648" y="205383"/>
                </a:lnTo>
                <a:lnTo>
                  <a:pt x="71437" y="196453"/>
                </a:lnTo>
                <a:lnTo>
                  <a:pt x="89297" y="187524"/>
                </a:lnTo>
                <a:lnTo>
                  <a:pt x="116086" y="178594"/>
                </a:lnTo>
                <a:lnTo>
                  <a:pt x="133945" y="160735"/>
                </a:lnTo>
                <a:lnTo>
                  <a:pt x="133945" y="16073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4" name="Freeform 103"/>
          <p:cNvSpPr/>
          <p:nvPr/>
        </p:nvSpPr>
        <p:spPr bwMode="auto">
          <a:xfrm>
            <a:off x="4241602" y="3455789"/>
            <a:ext cx="80368" cy="321469"/>
          </a:xfrm>
          <a:custGeom>
            <a:avLst/>
            <a:gdLst/>
            <a:ahLst/>
            <a:cxnLst/>
            <a:rect l="0" t="0" r="0" b="0"/>
            <a:pathLst>
              <a:path w="80368" h="321469">
                <a:moveTo>
                  <a:pt x="0" y="89297"/>
                </a:moveTo>
                <a:lnTo>
                  <a:pt x="0" y="98226"/>
                </a:lnTo>
                <a:lnTo>
                  <a:pt x="8929" y="116086"/>
                </a:lnTo>
                <a:lnTo>
                  <a:pt x="8929" y="142875"/>
                </a:lnTo>
                <a:lnTo>
                  <a:pt x="17859" y="169664"/>
                </a:lnTo>
                <a:lnTo>
                  <a:pt x="26789" y="205382"/>
                </a:lnTo>
                <a:lnTo>
                  <a:pt x="35718" y="232172"/>
                </a:lnTo>
                <a:lnTo>
                  <a:pt x="35718" y="267890"/>
                </a:lnTo>
                <a:lnTo>
                  <a:pt x="44648" y="294679"/>
                </a:lnTo>
                <a:lnTo>
                  <a:pt x="44648" y="303609"/>
                </a:lnTo>
                <a:lnTo>
                  <a:pt x="44648" y="321468"/>
                </a:lnTo>
                <a:lnTo>
                  <a:pt x="44648" y="321468"/>
                </a:lnTo>
                <a:lnTo>
                  <a:pt x="44648" y="312539"/>
                </a:lnTo>
                <a:lnTo>
                  <a:pt x="35718" y="294679"/>
                </a:lnTo>
                <a:lnTo>
                  <a:pt x="26789" y="258961"/>
                </a:lnTo>
                <a:lnTo>
                  <a:pt x="17859" y="223242"/>
                </a:lnTo>
                <a:lnTo>
                  <a:pt x="8929" y="187523"/>
                </a:lnTo>
                <a:lnTo>
                  <a:pt x="0" y="142875"/>
                </a:lnTo>
                <a:lnTo>
                  <a:pt x="0" y="107156"/>
                </a:lnTo>
                <a:lnTo>
                  <a:pt x="0" y="71437"/>
                </a:lnTo>
                <a:lnTo>
                  <a:pt x="8929" y="44648"/>
                </a:lnTo>
                <a:lnTo>
                  <a:pt x="26789" y="26789"/>
                </a:lnTo>
                <a:lnTo>
                  <a:pt x="35718" y="8929"/>
                </a:lnTo>
                <a:lnTo>
                  <a:pt x="53578" y="0"/>
                </a:lnTo>
                <a:lnTo>
                  <a:pt x="62507" y="0"/>
                </a:lnTo>
                <a:lnTo>
                  <a:pt x="71437" y="8929"/>
                </a:lnTo>
                <a:lnTo>
                  <a:pt x="80367" y="17859"/>
                </a:lnTo>
                <a:lnTo>
                  <a:pt x="80367" y="26789"/>
                </a:lnTo>
                <a:lnTo>
                  <a:pt x="80367" y="44648"/>
                </a:lnTo>
                <a:lnTo>
                  <a:pt x="80367" y="71437"/>
                </a:lnTo>
                <a:lnTo>
                  <a:pt x="62507" y="89297"/>
                </a:lnTo>
                <a:lnTo>
                  <a:pt x="53578" y="107156"/>
                </a:lnTo>
                <a:lnTo>
                  <a:pt x="44648" y="125015"/>
                </a:lnTo>
                <a:lnTo>
                  <a:pt x="26789" y="142875"/>
                </a:lnTo>
                <a:lnTo>
                  <a:pt x="26789" y="142875"/>
                </a:lnTo>
                <a:lnTo>
                  <a:pt x="17859" y="133945"/>
                </a:lnTo>
                <a:lnTo>
                  <a:pt x="17859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5" name="Freeform 104"/>
          <p:cNvSpPr/>
          <p:nvPr/>
        </p:nvSpPr>
        <p:spPr bwMode="auto">
          <a:xfrm>
            <a:off x="4366617" y="3455789"/>
            <a:ext cx="44650" cy="98227"/>
          </a:xfrm>
          <a:custGeom>
            <a:avLst/>
            <a:gdLst/>
            <a:ahLst/>
            <a:cxnLst/>
            <a:rect l="0" t="0" r="0" b="0"/>
            <a:pathLst>
              <a:path w="44650" h="98227">
                <a:moveTo>
                  <a:pt x="0" y="0"/>
                </a:move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53578"/>
                </a:lnTo>
                <a:lnTo>
                  <a:pt x="8930" y="71437"/>
                </a:lnTo>
                <a:lnTo>
                  <a:pt x="8930" y="80367"/>
                </a:lnTo>
                <a:lnTo>
                  <a:pt x="17860" y="89297"/>
                </a:lnTo>
                <a:lnTo>
                  <a:pt x="17860" y="98226"/>
                </a:lnTo>
                <a:lnTo>
                  <a:pt x="26789" y="98226"/>
                </a:lnTo>
                <a:lnTo>
                  <a:pt x="26789" y="98226"/>
                </a:lnTo>
                <a:lnTo>
                  <a:pt x="26789" y="89297"/>
                </a:lnTo>
                <a:lnTo>
                  <a:pt x="26789" y="71437"/>
                </a:lnTo>
                <a:lnTo>
                  <a:pt x="26789" y="62507"/>
                </a:lnTo>
                <a:lnTo>
                  <a:pt x="26789" y="44648"/>
                </a:lnTo>
                <a:lnTo>
                  <a:pt x="35719" y="26789"/>
                </a:lnTo>
                <a:lnTo>
                  <a:pt x="35719" y="17859"/>
                </a:lnTo>
                <a:lnTo>
                  <a:pt x="35719" y="8929"/>
                </a:lnTo>
                <a:lnTo>
                  <a:pt x="35719" y="17859"/>
                </a:lnTo>
                <a:lnTo>
                  <a:pt x="44649" y="17859"/>
                </a:lnTo>
                <a:lnTo>
                  <a:pt x="44649" y="26789"/>
                </a:lnTo>
                <a:lnTo>
                  <a:pt x="44649" y="35718"/>
                </a:lnTo>
                <a:lnTo>
                  <a:pt x="44649" y="44648"/>
                </a:lnTo>
                <a:lnTo>
                  <a:pt x="44649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6" name="Freeform 105"/>
          <p:cNvSpPr/>
          <p:nvPr/>
        </p:nvSpPr>
        <p:spPr bwMode="auto">
          <a:xfrm>
            <a:off x="4473773" y="3509367"/>
            <a:ext cx="26791" cy="80368"/>
          </a:xfrm>
          <a:custGeom>
            <a:avLst/>
            <a:gdLst/>
            <a:ahLst/>
            <a:cxnLst/>
            <a:rect l="0" t="0" r="0" b="0"/>
            <a:pathLst>
              <a:path w="26791" h="80368">
                <a:moveTo>
                  <a:pt x="0" y="0"/>
                </a:moveTo>
                <a:lnTo>
                  <a:pt x="0" y="8929"/>
                </a:lnTo>
                <a:lnTo>
                  <a:pt x="0" y="1785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8930" y="62508"/>
                </a:lnTo>
                <a:lnTo>
                  <a:pt x="8930" y="71437"/>
                </a:lnTo>
                <a:lnTo>
                  <a:pt x="17860" y="80367"/>
                </a:lnTo>
                <a:lnTo>
                  <a:pt x="17860" y="80367"/>
                </a:lnTo>
                <a:lnTo>
                  <a:pt x="26790" y="80367"/>
                </a:lnTo>
                <a:lnTo>
                  <a:pt x="26790" y="71437"/>
                </a:lnTo>
                <a:lnTo>
                  <a:pt x="26790" y="62508"/>
                </a:lnTo>
                <a:lnTo>
                  <a:pt x="26790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7" name="Freeform 106"/>
          <p:cNvSpPr/>
          <p:nvPr/>
        </p:nvSpPr>
        <p:spPr bwMode="auto">
          <a:xfrm>
            <a:off x="4420195" y="3312914"/>
            <a:ext cx="35720" cy="44649"/>
          </a:xfrm>
          <a:custGeom>
            <a:avLst/>
            <a:gdLst/>
            <a:ahLst/>
            <a:cxnLst/>
            <a:rect l="0" t="0" r="0" b="0"/>
            <a:pathLst>
              <a:path w="35720" h="44649">
                <a:moveTo>
                  <a:pt x="35719" y="0"/>
                </a:moveTo>
                <a:lnTo>
                  <a:pt x="26789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35718"/>
                </a:lnTo>
                <a:lnTo>
                  <a:pt x="0" y="35718"/>
                </a:lnTo>
                <a:lnTo>
                  <a:pt x="8930" y="44648"/>
                </a:lnTo>
                <a:lnTo>
                  <a:pt x="8930" y="44648"/>
                </a:lnTo>
                <a:lnTo>
                  <a:pt x="8930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8" name="Freeform 107"/>
          <p:cNvSpPr/>
          <p:nvPr/>
        </p:nvSpPr>
        <p:spPr bwMode="auto">
          <a:xfrm>
            <a:off x="4482703" y="3491507"/>
            <a:ext cx="89298" cy="116087"/>
          </a:xfrm>
          <a:custGeom>
            <a:avLst/>
            <a:gdLst/>
            <a:ahLst/>
            <a:cxnLst/>
            <a:rect l="0" t="0" r="0" b="0"/>
            <a:pathLst>
              <a:path w="89298" h="116087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8930" y="44649"/>
                </a:lnTo>
                <a:lnTo>
                  <a:pt x="8930" y="71438"/>
                </a:lnTo>
                <a:lnTo>
                  <a:pt x="17860" y="89297"/>
                </a:lnTo>
                <a:lnTo>
                  <a:pt x="17860" y="107157"/>
                </a:lnTo>
                <a:lnTo>
                  <a:pt x="26789" y="116086"/>
                </a:lnTo>
                <a:lnTo>
                  <a:pt x="26789" y="116086"/>
                </a:lnTo>
                <a:lnTo>
                  <a:pt x="35719" y="107157"/>
                </a:lnTo>
                <a:lnTo>
                  <a:pt x="35719" y="89297"/>
                </a:lnTo>
                <a:lnTo>
                  <a:pt x="35719" y="71438"/>
                </a:lnTo>
                <a:lnTo>
                  <a:pt x="44649" y="53579"/>
                </a:lnTo>
                <a:lnTo>
                  <a:pt x="44649" y="35719"/>
                </a:lnTo>
                <a:lnTo>
                  <a:pt x="53578" y="17860"/>
                </a:lnTo>
                <a:lnTo>
                  <a:pt x="62508" y="17860"/>
                </a:lnTo>
                <a:lnTo>
                  <a:pt x="62508" y="17860"/>
                </a:lnTo>
                <a:lnTo>
                  <a:pt x="71438" y="17860"/>
                </a:lnTo>
                <a:lnTo>
                  <a:pt x="71438" y="26789"/>
                </a:lnTo>
                <a:lnTo>
                  <a:pt x="80367" y="35719"/>
                </a:lnTo>
                <a:lnTo>
                  <a:pt x="80367" y="53579"/>
                </a:lnTo>
                <a:lnTo>
                  <a:pt x="80367" y="62508"/>
                </a:lnTo>
                <a:lnTo>
                  <a:pt x="80367" y="71438"/>
                </a:lnTo>
                <a:lnTo>
                  <a:pt x="89297" y="71438"/>
                </a:lnTo>
                <a:lnTo>
                  <a:pt x="89297" y="80368"/>
                </a:lnTo>
                <a:lnTo>
                  <a:pt x="89297" y="80368"/>
                </a:lnTo>
                <a:lnTo>
                  <a:pt x="89297" y="8036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9" name="Freeform 108"/>
          <p:cNvSpPr/>
          <p:nvPr/>
        </p:nvSpPr>
        <p:spPr bwMode="auto">
          <a:xfrm>
            <a:off x="4607719" y="3429000"/>
            <a:ext cx="71438" cy="267891"/>
          </a:xfrm>
          <a:custGeom>
            <a:avLst/>
            <a:gdLst/>
            <a:ahLst/>
            <a:cxnLst/>
            <a:rect l="0" t="0" r="0" b="0"/>
            <a:pathLst>
              <a:path w="71438" h="267891">
                <a:moveTo>
                  <a:pt x="17859" y="8929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29"/>
                </a:lnTo>
                <a:lnTo>
                  <a:pt x="8929" y="26789"/>
                </a:lnTo>
                <a:lnTo>
                  <a:pt x="0" y="44648"/>
                </a:lnTo>
                <a:lnTo>
                  <a:pt x="0" y="62507"/>
                </a:ln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8929" y="80367"/>
                </a:lnTo>
                <a:lnTo>
                  <a:pt x="8929" y="71437"/>
                </a:lnTo>
                <a:lnTo>
                  <a:pt x="17859" y="62507"/>
                </a:lnTo>
                <a:lnTo>
                  <a:pt x="17859" y="62507"/>
                </a:lnTo>
                <a:lnTo>
                  <a:pt x="17859" y="62507"/>
                </a:lnTo>
                <a:lnTo>
                  <a:pt x="17859" y="62507"/>
                </a:lnTo>
                <a:lnTo>
                  <a:pt x="26789" y="62507"/>
                </a:lnTo>
                <a:lnTo>
                  <a:pt x="26789" y="71437"/>
                </a:lnTo>
                <a:lnTo>
                  <a:pt x="35719" y="89296"/>
                </a:lnTo>
                <a:lnTo>
                  <a:pt x="35719" y="107156"/>
                </a:lnTo>
                <a:lnTo>
                  <a:pt x="44648" y="133945"/>
                </a:lnTo>
                <a:lnTo>
                  <a:pt x="53578" y="160734"/>
                </a:lnTo>
                <a:lnTo>
                  <a:pt x="62508" y="187523"/>
                </a:lnTo>
                <a:lnTo>
                  <a:pt x="71437" y="214312"/>
                </a:lnTo>
                <a:lnTo>
                  <a:pt x="71437" y="241101"/>
                </a:lnTo>
                <a:lnTo>
                  <a:pt x="71437" y="258961"/>
                </a:lnTo>
                <a:lnTo>
                  <a:pt x="71437" y="267890"/>
                </a:lnTo>
                <a:lnTo>
                  <a:pt x="62508" y="267890"/>
                </a:lnTo>
                <a:lnTo>
                  <a:pt x="44648" y="258961"/>
                </a:lnTo>
                <a:lnTo>
                  <a:pt x="26789" y="241101"/>
                </a:lnTo>
                <a:lnTo>
                  <a:pt x="26789" y="24110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0" name="Freeform 109"/>
          <p:cNvSpPr/>
          <p:nvPr/>
        </p:nvSpPr>
        <p:spPr bwMode="auto">
          <a:xfrm>
            <a:off x="3446859" y="3384351"/>
            <a:ext cx="8931" cy="17861"/>
          </a:xfrm>
          <a:custGeom>
            <a:avLst/>
            <a:gdLst/>
            <a:ahLst/>
            <a:cxnLst/>
            <a:rect l="0" t="0" r="0" b="0"/>
            <a:pathLst>
              <a:path w="8931" h="17861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1" name="Freeform 110"/>
          <p:cNvSpPr/>
          <p:nvPr/>
        </p:nvSpPr>
        <p:spPr bwMode="auto">
          <a:xfrm>
            <a:off x="2286000" y="3455789"/>
            <a:ext cx="3062884" cy="321469"/>
          </a:xfrm>
          <a:custGeom>
            <a:avLst/>
            <a:gdLst/>
            <a:ahLst/>
            <a:cxnLst/>
            <a:rect l="0" t="0" r="0" b="0"/>
            <a:pathLst>
              <a:path w="3062884" h="321469">
                <a:moveTo>
                  <a:pt x="0" y="205382"/>
                </a:moveTo>
                <a:lnTo>
                  <a:pt x="0" y="205382"/>
                </a:lnTo>
                <a:lnTo>
                  <a:pt x="0" y="205382"/>
                </a:lnTo>
                <a:lnTo>
                  <a:pt x="8930" y="205382"/>
                </a:lnTo>
                <a:lnTo>
                  <a:pt x="8930" y="205382"/>
                </a:lnTo>
                <a:lnTo>
                  <a:pt x="8930" y="205382"/>
                </a:lnTo>
                <a:lnTo>
                  <a:pt x="8930" y="205382"/>
                </a:lnTo>
                <a:lnTo>
                  <a:pt x="17859" y="196453"/>
                </a:lnTo>
                <a:lnTo>
                  <a:pt x="17859" y="196453"/>
                </a:lnTo>
                <a:lnTo>
                  <a:pt x="17859" y="196453"/>
                </a:lnTo>
                <a:lnTo>
                  <a:pt x="17859" y="196453"/>
                </a:lnTo>
                <a:lnTo>
                  <a:pt x="26789" y="196453"/>
                </a:lnTo>
                <a:lnTo>
                  <a:pt x="26789" y="187523"/>
                </a:lnTo>
                <a:lnTo>
                  <a:pt x="26789" y="196453"/>
                </a:lnTo>
                <a:lnTo>
                  <a:pt x="26789" y="196453"/>
                </a:lnTo>
                <a:lnTo>
                  <a:pt x="35719" y="196453"/>
                </a:lnTo>
                <a:lnTo>
                  <a:pt x="35719" y="196453"/>
                </a:lnTo>
                <a:lnTo>
                  <a:pt x="44648" y="196453"/>
                </a:lnTo>
                <a:lnTo>
                  <a:pt x="53578" y="187523"/>
                </a:lnTo>
                <a:lnTo>
                  <a:pt x="53578" y="178593"/>
                </a:lnTo>
                <a:lnTo>
                  <a:pt x="62508" y="178593"/>
                </a:lnTo>
                <a:lnTo>
                  <a:pt x="80367" y="169664"/>
                </a:lnTo>
                <a:lnTo>
                  <a:pt x="89297" y="160734"/>
                </a:lnTo>
                <a:lnTo>
                  <a:pt x="98227" y="160734"/>
                </a:lnTo>
                <a:lnTo>
                  <a:pt x="116086" y="160734"/>
                </a:lnTo>
                <a:lnTo>
                  <a:pt x="133945" y="160734"/>
                </a:lnTo>
                <a:lnTo>
                  <a:pt x="151805" y="160734"/>
                </a:lnTo>
                <a:lnTo>
                  <a:pt x="169664" y="160734"/>
                </a:lnTo>
                <a:lnTo>
                  <a:pt x="187523" y="160734"/>
                </a:lnTo>
                <a:lnTo>
                  <a:pt x="214313" y="160734"/>
                </a:lnTo>
                <a:lnTo>
                  <a:pt x="232172" y="160734"/>
                </a:lnTo>
                <a:lnTo>
                  <a:pt x="258961" y="160734"/>
                </a:lnTo>
                <a:lnTo>
                  <a:pt x="276820" y="160734"/>
                </a:lnTo>
                <a:lnTo>
                  <a:pt x="303609" y="160734"/>
                </a:lnTo>
                <a:lnTo>
                  <a:pt x="321469" y="160734"/>
                </a:lnTo>
                <a:lnTo>
                  <a:pt x="339328" y="160734"/>
                </a:lnTo>
                <a:lnTo>
                  <a:pt x="366117" y="151804"/>
                </a:lnTo>
                <a:lnTo>
                  <a:pt x="383977" y="151804"/>
                </a:lnTo>
                <a:lnTo>
                  <a:pt x="410766" y="151804"/>
                </a:lnTo>
                <a:lnTo>
                  <a:pt x="437555" y="160734"/>
                </a:lnTo>
                <a:lnTo>
                  <a:pt x="455414" y="160734"/>
                </a:lnTo>
                <a:lnTo>
                  <a:pt x="482203" y="160734"/>
                </a:lnTo>
                <a:lnTo>
                  <a:pt x="500063" y="160734"/>
                </a:lnTo>
                <a:lnTo>
                  <a:pt x="517922" y="160734"/>
                </a:lnTo>
                <a:lnTo>
                  <a:pt x="544711" y="169664"/>
                </a:lnTo>
                <a:lnTo>
                  <a:pt x="562570" y="169664"/>
                </a:lnTo>
                <a:lnTo>
                  <a:pt x="580430" y="178593"/>
                </a:lnTo>
                <a:lnTo>
                  <a:pt x="598289" y="178593"/>
                </a:lnTo>
                <a:lnTo>
                  <a:pt x="616148" y="178593"/>
                </a:lnTo>
                <a:lnTo>
                  <a:pt x="634008" y="187523"/>
                </a:lnTo>
                <a:lnTo>
                  <a:pt x="651867" y="187523"/>
                </a:lnTo>
                <a:lnTo>
                  <a:pt x="669727" y="196453"/>
                </a:lnTo>
                <a:lnTo>
                  <a:pt x="678656" y="196453"/>
                </a:lnTo>
                <a:lnTo>
                  <a:pt x="696516" y="205382"/>
                </a:lnTo>
                <a:lnTo>
                  <a:pt x="705445" y="214312"/>
                </a:lnTo>
                <a:lnTo>
                  <a:pt x="723305" y="214312"/>
                </a:lnTo>
                <a:lnTo>
                  <a:pt x="741164" y="223242"/>
                </a:lnTo>
                <a:lnTo>
                  <a:pt x="750094" y="223242"/>
                </a:lnTo>
                <a:lnTo>
                  <a:pt x="767953" y="232172"/>
                </a:lnTo>
                <a:lnTo>
                  <a:pt x="776883" y="241101"/>
                </a:lnTo>
                <a:lnTo>
                  <a:pt x="785813" y="241101"/>
                </a:lnTo>
                <a:lnTo>
                  <a:pt x="794742" y="250031"/>
                </a:lnTo>
                <a:lnTo>
                  <a:pt x="803672" y="250031"/>
                </a:lnTo>
                <a:lnTo>
                  <a:pt x="812602" y="258961"/>
                </a:lnTo>
                <a:lnTo>
                  <a:pt x="821531" y="258961"/>
                </a:lnTo>
                <a:lnTo>
                  <a:pt x="839391" y="267890"/>
                </a:lnTo>
                <a:lnTo>
                  <a:pt x="848320" y="276820"/>
                </a:lnTo>
                <a:lnTo>
                  <a:pt x="857250" y="276820"/>
                </a:lnTo>
                <a:lnTo>
                  <a:pt x="875109" y="276820"/>
                </a:lnTo>
                <a:lnTo>
                  <a:pt x="884039" y="285750"/>
                </a:lnTo>
                <a:lnTo>
                  <a:pt x="892969" y="285750"/>
                </a:lnTo>
                <a:lnTo>
                  <a:pt x="901898" y="294679"/>
                </a:lnTo>
                <a:lnTo>
                  <a:pt x="919758" y="294679"/>
                </a:lnTo>
                <a:lnTo>
                  <a:pt x="937617" y="294679"/>
                </a:lnTo>
                <a:lnTo>
                  <a:pt x="946547" y="303609"/>
                </a:lnTo>
                <a:lnTo>
                  <a:pt x="964406" y="303609"/>
                </a:lnTo>
                <a:lnTo>
                  <a:pt x="982266" y="303609"/>
                </a:lnTo>
                <a:lnTo>
                  <a:pt x="1000125" y="303609"/>
                </a:lnTo>
                <a:lnTo>
                  <a:pt x="1017984" y="303609"/>
                </a:lnTo>
                <a:lnTo>
                  <a:pt x="1035844" y="303609"/>
                </a:lnTo>
                <a:lnTo>
                  <a:pt x="1053703" y="303609"/>
                </a:lnTo>
                <a:lnTo>
                  <a:pt x="1071563" y="303609"/>
                </a:lnTo>
                <a:lnTo>
                  <a:pt x="1098352" y="303609"/>
                </a:lnTo>
                <a:lnTo>
                  <a:pt x="1116211" y="303609"/>
                </a:lnTo>
                <a:lnTo>
                  <a:pt x="1134070" y="312539"/>
                </a:lnTo>
                <a:lnTo>
                  <a:pt x="1160859" y="312539"/>
                </a:lnTo>
                <a:lnTo>
                  <a:pt x="1187648" y="312539"/>
                </a:lnTo>
                <a:lnTo>
                  <a:pt x="1214438" y="312539"/>
                </a:lnTo>
                <a:lnTo>
                  <a:pt x="1232297" y="321468"/>
                </a:lnTo>
                <a:lnTo>
                  <a:pt x="1268016" y="321468"/>
                </a:lnTo>
                <a:lnTo>
                  <a:pt x="1294805" y="312539"/>
                </a:lnTo>
                <a:lnTo>
                  <a:pt x="1321594" y="312539"/>
                </a:lnTo>
                <a:lnTo>
                  <a:pt x="1357313" y="312539"/>
                </a:lnTo>
                <a:lnTo>
                  <a:pt x="1393031" y="312539"/>
                </a:lnTo>
                <a:lnTo>
                  <a:pt x="1428750" y="303609"/>
                </a:lnTo>
                <a:lnTo>
                  <a:pt x="1464469" y="303609"/>
                </a:lnTo>
                <a:lnTo>
                  <a:pt x="1500188" y="294679"/>
                </a:lnTo>
                <a:lnTo>
                  <a:pt x="1526977" y="294679"/>
                </a:lnTo>
                <a:lnTo>
                  <a:pt x="1562695" y="294679"/>
                </a:lnTo>
                <a:lnTo>
                  <a:pt x="1598414" y="294679"/>
                </a:lnTo>
                <a:lnTo>
                  <a:pt x="1643063" y="294679"/>
                </a:lnTo>
                <a:lnTo>
                  <a:pt x="1678781" y="285750"/>
                </a:lnTo>
                <a:lnTo>
                  <a:pt x="1723430" y="285750"/>
                </a:lnTo>
                <a:lnTo>
                  <a:pt x="1768078" y="276820"/>
                </a:lnTo>
                <a:lnTo>
                  <a:pt x="1803797" y="276820"/>
                </a:lnTo>
                <a:lnTo>
                  <a:pt x="1848445" y="267890"/>
                </a:lnTo>
                <a:lnTo>
                  <a:pt x="1893094" y="267890"/>
                </a:lnTo>
                <a:lnTo>
                  <a:pt x="1937742" y="258961"/>
                </a:lnTo>
                <a:lnTo>
                  <a:pt x="1982391" y="258961"/>
                </a:lnTo>
                <a:lnTo>
                  <a:pt x="2027039" y="250031"/>
                </a:lnTo>
                <a:lnTo>
                  <a:pt x="2071688" y="250031"/>
                </a:lnTo>
                <a:lnTo>
                  <a:pt x="2116336" y="241101"/>
                </a:lnTo>
                <a:lnTo>
                  <a:pt x="2160984" y="241101"/>
                </a:lnTo>
                <a:lnTo>
                  <a:pt x="2205633" y="241101"/>
                </a:lnTo>
                <a:lnTo>
                  <a:pt x="2259211" y="232172"/>
                </a:lnTo>
                <a:lnTo>
                  <a:pt x="2303859" y="232172"/>
                </a:lnTo>
                <a:lnTo>
                  <a:pt x="2348508" y="223242"/>
                </a:lnTo>
                <a:lnTo>
                  <a:pt x="2402086" y="223242"/>
                </a:lnTo>
                <a:lnTo>
                  <a:pt x="2455664" y="214312"/>
                </a:lnTo>
                <a:lnTo>
                  <a:pt x="2500313" y="214312"/>
                </a:lnTo>
                <a:lnTo>
                  <a:pt x="2544961" y="214312"/>
                </a:lnTo>
                <a:lnTo>
                  <a:pt x="2589609" y="205382"/>
                </a:lnTo>
                <a:lnTo>
                  <a:pt x="2634258" y="205382"/>
                </a:lnTo>
                <a:lnTo>
                  <a:pt x="2678906" y="196453"/>
                </a:lnTo>
                <a:lnTo>
                  <a:pt x="2714625" y="187523"/>
                </a:lnTo>
                <a:lnTo>
                  <a:pt x="2759273" y="187523"/>
                </a:lnTo>
                <a:lnTo>
                  <a:pt x="2803922" y="178593"/>
                </a:lnTo>
                <a:lnTo>
                  <a:pt x="2839641" y="178593"/>
                </a:lnTo>
                <a:lnTo>
                  <a:pt x="2875359" y="178593"/>
                </a:lnTo>
                <a:lnTo>
                  <a:pt x="2911078" y="169664"/>
                </a:lnTo>
                <a:lnTo>
                  <a:pt x="2946797" y="160734"/>
                </a:lnTo>
                <a:lnTo>
                  <a:pt x="2973586" y="160734"/>
                </a:lnTo>
                <a:lnTo>
                  <a:pt x="3000375" y="160734"/>
                </a:lnTo>
                <a:lnTo>
                  <a:pt x="3018234" y="169664"/>
                </a:lnTo>
                <a:lnTo>
                  <a:pt x="3036094" y="169664"/>
                </a:lnTo>
                <a:lnTo>
                  <a:pt x="3045023" y="169664"/>
                </a:lnTo>
                <a:lnTo>
                  <a:pt x="3053953" y="169664"/>
                </a:lnTo>
                <a:lnTo>
                  <a:pt x="3062883" y="169664"/>
                </a:lnTo>
                <a:lnTo>
                  <a:pt x="3062883" y="169664"/>
                </a:lnTo>
                <a:lnTo>
                  <a:pt x="3062883" y="160734"/>
                </a:lnTo>
                <a:lnTo>
                  <a:pt x="3053953" y="151804"/>
                </a:lnTo>
                <a:lnTo>
                  <a:pt x="3053953" y="142875"/>
                </a:lnTo>
                <a:lnTo>
                  <a:pt x="3045023" y="116086"/>
                </a:lnTo>
                <a:lnTo>
                  <a:pt x="3045023" y="89297"/>
                </a:lnTo>
                <a:lnTo>
                  <a:pt x="3036094" y="53578"/>
                </a:lnTo>
                <a:lnTo>
                  <a:pt x="3027164" y="0"/>
                </a:lnTo>
                <a:lnTo>
                  <a:pt x="302716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2" name="Freeform 111"/>
          <p:cNvSpPr/>
          <p:nvPr/>
        </p:nvSpPr>
        <p:spPr bwMode="auto">
          <a:xfrm>
            <a:off x="3214688" y="4339828"/>
            <a:ext cx="258961" cy="232173"/>
          </a:xfrm>
          <a:custGeom>
            <a:avLst/>
            <a:gdLst/>
            <a:ahLst/>
            <a:cxnLst/>
            <a:rect l="0" t="0" r="0" b="0"/>
            <a:pathLst>
              <a:path w="258961" h="232173">
                <a:moveTo>
                  <a:pt x="80367" y="125015"/>
                </a:moveTo>
                <a:lnTo>
                  <a:pt x="80367" y="125015"/>
                </a:lnTo>
                <a:lnTo>
                  <a:pt x="80367" y="125015"/>
                </a:lnTo>
                <a:lnTo>
                  <a:pt x="80367" y="116086"/>
                </a:lnTo>
                <a:lnTo>
                  <a:pt x="89296" y="116086"/>
                </a:lnTo>
                <a:lnTo>
                  <a:pt x="89296" y="107156"/>
                </a:lnTo>
                <a:lnTo>
                  <a:pt x="98226" y="98226"/>
                </a:lnTo>
                <a:lnTo>
                  <a:pt x="107156" y="89297"/>
                </a:lnTo>
                <a:lnTo>
                  <a:pt x="107156" y="80367"/>
                </a:lnTo>
                <a:lnTo>
                  <a:pt x="107156" y="80367"/>
                </a:lnTo>
                <a:lnTo>
                  <a:pt x="107156" y="80367"/>
                </a:lnTo>
                <a:lnTo>
                  <a:pt x="107156" y="80367"/>
                </a:lnTo>
                <a:lnTo>
                  <a:pt x="107156" y="80367"/>
                </a:lnTo>
                <a:lnTo>
                  <a:pt x="107156" y="80367"/>
                </a:lnTo>
                <a:lnTo>
                  <a:pt x="107156" y="71437"/>
                </a:lnTo>
                <a:lnTo>
                  <a:pt x="107156" y="62508"/>
                </a:lnTo>
                <a:lnTo>
                  <a:pt x="107156" y="53578"/>
                </a:lnTo>
                <a:lnTo>
                  <a:pt x="107156" y="44648"/>
                </a:lnTo>
                <a:lnTo>
                  <a:pt x="107156" y="44648"/>
                </a:lnTo>
                <a:lnTo>
                  <a:pt x="116085" y="26789"/>
                </a:lnTo>
                <a:lnTo>
                  <a:pt x="116085" y="26789"/>
                </a:lnTo>
                <a:lnTo>
                  <a:pt x="116085" y="17859"/>
                </a:lnTo>
                <a:lnTo>
                  <a:pt x="116085" y="8929"/>
                </a:lnTo>
                <a:lnTo>
                  <a:pt x="116085" y="8929"/>
                </a:lnTo>
                <a:lnTo>
                  <a:pt x="116085" y="0"/>
                </a:lnTo>
                <a:lnTo>
                  <a:pt x="107156" y="0"/>
                </a:lnTo>
                <a:lnTo>
                  <a:pt x="107156" y="8929"/>
                </a:lnTo>
                <a:lnTo>
                  <a:pt x="98226" y="8929"/>
                </a:lnTo>
                <a:lnTo>
                  <a:pt x="89296" y="17859"/>
                </a:lnTo>
                <a:lnTo>
                  <a:pt x="80367" y="17859"/>
                </a:lnTo>
                <a:lnTo>
                  <a:pt x="71437" y="26789"/>
                </a:lnTo>
                <a:lnTo>
                  <a:pt x="53578" y="35718"/>
                </a:lnTo>
                <a:lnTo>
                  <a:pt x="44648" y="53578"/>
                </a:lnTo>
                <a:lnTo>
                  <a:pt x="35718" y="71437"/>
                </a:lnTo>
                <a:lnTo>
                  <a:pt x="17859" y="98226"/>
                </a:lnTo>
                <a:lnTo>
                  <a:pt x="8929" y="125015"/>
                </a:lnTo>
                <a:lnTo>
                  <a:pt x="0" y="151804"/>
                </a:lnTo>
                <a:lnTo>
                  <a:pt x="0" y="169664"/>
                </a:lnTo>
                <a:lnTo>
                  <a:pt x="0" y="187523"/>
                </a:lnTo>
                <a:lnTo>
                  <a:pt x="8929" y="205383"/>
                </a:lnTo>
                <a:lnTo>
                  <a:pt x="8929" y="214312"/>
                </a:lnTo>
                <a:lnTo>
                  <a:pt x="17859" y="214312"/>
                </a:lnTo>
                <a:lnTo>
                  <a:pt x="26789" y="214312"/>
                </a:lnTo>
                <a:lnTo>
                  <a:pt x="35718" y="205383"/>
                </a:lnTo>
                <a:lnTo>
                  <a:pt x="44648" y="196453"/>
                </a:lnTo>
                <a:lnTo>
                  <a:pt x="53578" y="178593"/>
                </a:lnTo>
                <a:lnTo>
                  <a:pt x="62507" y="160734"/>
                </a:lnTo>
                <a:lnTo>
                  <a:pt x="71437" y="142875"/>
                </a:lnTo>
                <a:lnTo>
                  <a:pt x="80367" y="125015"/>
                </a:lnTo>
                <a:lnTo>
                  <a:pt x="89296" y="125015"/>
                </a:lnTo>
                <a:lnTo>
                  <a:pt x="89296" y="116086"/>
                </a:lnTo>
                <a:lnTo>
                  <a:pt x="98226" y="125015"/>
                </a:lnTo>
                <a:lnTo>
                  <a:pt x="98226" y="142875"/>
                </a:lnTo>
                <a:lnTo>
                  <a:pt x="107156" y="160734"/>
                </a:lnTo>
                <a:lnTo>
                  <a:pt x="107156" y="187523"/>
                </a:lnTo>
                <a:lnTo>
                  <a:pt x="116085" y="205383"/>
                </a:lnTo>
                <a:lnTo>
                  <a:pt x="125015" y="223242"/>
                </a:lnTo>
                <a:lnTo>
                  <a:pt x="133945" y="232172"/>
                </a:lnTo>
                <a:lnTo>
                  <a:pt x="151804" y="232172"/>
                </a:lnTo>
                <a:lnTo>
                  <a:pt x="178593" y="223242"/>
                </a:lnTo>
                <a:lnTo>
                  <a:pt x="196453" y="214312"/>
                </a:lnTo>
                <a:lnTo>
                  <a:pt x="223242" y="187523"/>
                </a:lnTo>
                <a:lnTo>
                  <a:pt x="241101" y="160734"/>
                </a:lnTo>
                <a:lnTo>
                  <a:pt x="258960" y="133945"/>
                </a:lnTo>
                <a:lnTo>
                  <a:pt x="258960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3" name="Freeform 112"/>
          <p:cNvSpPr/>
          <p:nvPr/>
        </p:nvSpPr>
        <p:spPr bwMode="auto">
          <a:xfrm>
            <a:off x="3446859" y="4339828"/>
            <a:ext cx="125017" cy="214313"/>
          </a:xfrm>
          <a:custGeom>
            <a:avLst/>
            <a:gdLst/>
            <a:ahLst/>
            <a:cxnLst/>
            <a:rect l="0" t="0" r="0" b="0"/>
            <a:pathLst>
              <a:path w="125017" h="214313">
                <a:moveTo>
                  <a:pt x="62508" y="107156"/>
                </a:moveTo>
                <a:lnTo>
                  <a:pt x="62508" y="98226"/>
                </a:lnTo>
                <a:lnTo>
                  <a:pt x="71438" y="89297"/>
                </a:lnTo>
                <a:lnTo>
                  <a:pt x="80368" y="71437"/>
                </a:lnTo>
                <a:lnTo>
                  <a:pt x="89297" y="53578"/>
                </a:lnTo>
                <a:lnTo>
                  <a:pt x="98227" y="35718"/>
                </a:lnTo>
                <a:lnTo>
                  <a:pt x="98227" y="17859"/>
                </a:lnTo>
                <a:lnTo>
                  <a:pt x="107157" y="8929"/>
                </a:lnTo>
                <a:lnTo>
                  <a:pt x="98227" y="0"/>
                </a:lnTo>
                <a:lnTo>
                  <a:pt x="98227" y="8929"/>
                </a:lnTo>
                <a:lnTo>
                  <a:pt x="89297" y="8929"/>
                </a:lnTo>
                <a:lnTo>
                  <a:pt x="71438" y="26789"/>
                </a:lnTo>
                <a:lnTo>
                  <a:pt x="53579" y="35718"/>
                </a:lnTo>
                <a:lnTo>
                  <a:pt x="35719" y="53578"/>
                </a:lnTo>
                <a:lnTo>
                  <a:pt x="17860" y="62508"/>
                </a:lnTo>
                <a:lnTo>
                  <a:pt x="8930" y="80367"/>
                </a:ln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17860" y="89297"/>
                </a:lnTo>
                <a:lnTo>
                  <a:pt x="35719" y="98226"/>
                </a:lnTo>
                <a:lnTo>
                  <a:pt x="53579" y="98226"/>
                </a:lnTo>
                <a:lnTo>
                  <a:pt x="71438" y="107156"/>
                </a:lnTo>
                <a:lnTo>
                  <a:pt x="89297" y="116086"/>
                </a:lnTo>
                <a:lnTo>
                  <a:pt x="98227" y="125015"/>
                </a:lnTo>
                <a:lnTo>
                  <a:pt x="116086" y="142875"/>
                </a:lnTo>
                <a:lnTo>
                  <a:pt x="125016" y="160734"/>
                </a:lnTo>
                <a:lnTo>
                  <a:pt x="125016" y="169664"/>
                </a:lnTo>
                <a:lnTo>
                  <a:pt x="116086" y="187523"/>
                </a:lnTo>
                <a:lnTo>
                  <a:pt x="107157" y="196453"/>
                </a:lnTo>
                <a:lnTo>
                  <a:pt x="89297" y="205383"/>
                </a:lnTo>
                <a:lnTo>
                  <a:pt x="71438" y="214312"/>
                </a:lnTo>
                <a:lnTo>
                  <a:pt x="44649" y="214312"/>
                </a:lnTo>
                <a:lnTo>
                  <a:pt x="26789" y="214312"/>
                </a:lnTo>
                <a:lnTo>
                  <a:pt x="17860" y="205383"/>
                </a:lnTo>
                <a:lnTo>
                  <a:pt x="8930" y="196453"/>
                </a:lnTo>
                <a:lnTo>
                  <a:pt x="8930" y="178593"/>
                </a:lnTo>
                <a:lnTo>
                  <a:pt x="8930" y="169664"/>
                </a:lnTo>
                <a:lnTo>
                  <a:pt x="26789" y="160734"/>
                </a:lnTo>
                <a:lnTo>
                  <a:pt x="44649" y="151804"/>
                </a:lnTo>
                <a:lnTo>
                  <a:pt x="44649" y="15180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4" name="Freeform 113"/>
          <p:cNvSpPr/>
          <p:nvPr/>
        </p:nvSpPr>
        <p:spPr bwMode="auto">
          <a:xfrm>
            <a:off x="3589734" y="4384476"/>
            <a:ext cx="178595" cy="178595"/>
          </a:xfrm>
          <a:custGeom>
            <a:avLst/>
            <a:gdLst/>
            <a:ahLst/>
            <a:cxnLst/>
            <a:rect l="0" t="0" r="0" b="0"/>
            <a:pathLst>
              <a:path w="178595" h="178595">
                <a:moveTo>
                  <a:pt x="151805" y="8930"/>
                </a:moveTo>
                <a:lnTo>
                  <a:pt x="151805" y="8930"/>
                </a:lnTo>
                <a:lnTo>
                  <a:pt x="151805" y="8930"/>
                </a:lnTo>
                <a:lnTo>
                  <a:pt x="142875" y="0"/>
                </a:lnTo>
                <a:lnTo>
                  <a:pt x="133946" y="0"/>
                </a:lnTo>
                <a:lnTo>
                  <a:pt x="125016" y="8930"/>
                </a:lnTo>
                <a:lnTo>
                  <a:pt x="107157" y="8930"/>
                </a:lnTo>
                <a:lnTo>
                  <a:pt x="98227" y="17860"/>
                </a:lnTo>
                <a:lnTo>
                  <a:pt x="80368" y="26789"/>
                </a:lnTo>
                <a:lnTo>
                  <a:pt x="71438" y="35719"/>
                </a:lnTo>
                <a:lnTo>
                  <a:pt x="62508" y="44649"/>
                </a:lnTo>
                <a:lnTo>
                  <a:pt x="62508" y="53578"/>
                </a:lnTo>
                <a:lnTo>
                  <a:pt x="62508" y="53578"/>
                </a:lnTo>
                <a:lnTo>
                  <a:pt x="71438" y="53578"/>
                </a:lnTo>
                <a:lnTo>
                  <a:pt x="80368" y="53578"/>
                </a:lnTo>
                <a:lnTo>
                  <a:pt x="98227" y="53578"/>
                </a:lnTo>
                <a:lnTo>
                  <a:pt x="116086" y="53578"/>
                </a:lnTo>
                <a:lnTo>
                  <a:pt x="142875" y="62508"/>
                </a:lnTo>
                <a:lnTo>
                  <a:pt x="160735" y="71438"/>
                </a:lnTo>
                <a:lnTo>
                  <a:pt x="169664" y="89297"/>
                </a:lnTo>
                <a:lnTo>
                  <a:pt x="178594" y="98227"/>
                </a:lnTo>
                <a:lnTo>
                  <a:pt x="178594" y="116086"/>
                </a:lnTo>
                <a:lnTo>
                  <a:pt x="169664" y="133945"/>
                </a:lnTo>
                <a:lnTo>
                  <a:pt x="151805" y="142875"/>
                </a:lnTo>
                <a:lnTo>
                  <a:pt x="133946" y="160735"/>
                </a:lnTo>
                <a:lnTo>
                  <a:pt x="107157" y="169664"/>
                </a:lnTo>
                <a:lnTo>
                  <a:pt x="80368" y="178594"/>
                </a:lnTo>
                <a:lnTo>
                  <a:pt x="53579" y="178594"/>
                </a:lnTo>
                <a:lnTo>
                  <a:pt x="26789" y="178594"/>
                </a:lnTo>
                <a:lnTo>
                  <a:pt x="17860" y="178594"/>
                </a:lnTo>
                <a:lnTo>
                  <a:pt x="8930" y="169664"/>
                </a:lnTo>
                <a:lnTo>
                  <a:pt x="0" y="169664"/>
                </a:lnTo>
                <a:lnTo>
                  <a:pt x="0" y="160735"/>
                </a:lnTo>
                <a:lnTo>
                  <a:pt x="8930" y="142875"/>
                </a:lnTo>
                <a:lnTo>
                  <a:pt x="8930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5" name="Freeform 114"/>
          <p:cNvSpPr/>
          <p:nvPr/>
        </p:nvSpPr>
        <p:spPr bwMode="auto">
          <a:xfrm>
            <a:off x="3821906" y="4393406"/>
            <a:ext cx="759025" cy="294681"/>
          </a:xfrm>
          <a:custGeom>
            <a:avLst/>
            <a:gdLst/>
            <a:ahLst/>
            <a:cxnLst/>
            <a:rect l="0" t="0" r="0" b="0"/>
            <a:pathLst>
              <a:path w="759025" h="294681">
                <a:moveTo>
                  <a:pt x="53578" y="26789"/>
                </a:moveTo>
                <a:lnTo>
                  <a:pt x="44649" y="26789"/>
                </a:lnTo>
                <a:lnTo>
                  <a:pt x="35719" y="35719"/>
                </a:lnTo>
                <a:lnTo>
                  <a:pt x="26789" y="53578"/>
                </a:lnTo>
                <a:lnTo>
                  <a:pt x="17860" y="71437"/>
                </a:lnTo>
                <a:lnTo>
                  <a:pt x="8930" y="89297"/>
                </a:lnTo>
                <a:lnTo>
                  <a:pt x="0" y="107156"/>
                </a:lnTo>
                <a:lnTo>
                  <a:pt x="0" y="125015"/>
                </a:lnTo>
                <a:lnTo>
                  <a:pt x="0" y="142875"/>
                </a:lnTo>
                <a:lnTo>
                  <a:pt x="0" y="142875"/>
                </a:lnTo>
                <a:lnTo>
                  <a:pt x="8930" y="151805"/>
                </a:lnTo>
                <a:lnTo>
                  <a:pt x="17860" y="142875"/>
                </a:lnTo>
                <a:lnTo>
                  <a:pt x="26789" y="133945"/>
                </a:lnTo>
                <a:lnTo>
                  <a:pt x="44649" y="116086"/>
                </a:lnTo>
                <a:lnTo>
                  <a:pt x="62508" y="98226"/>
                </a:lnTo>
                <a:lnTo>
                  <a:pt x="80367" y="71437"/>
                </a:lnTo>
                <a:lnTo>
                  <a:pt x="98227" y="53578"/>
                </a:lnTo>
                <a:lnTo>
                  <a:pt x="116086" y="35719"/>
                </a:lnTo>
                <a:lnTo>
                  <a:pt x="125016" y="26789"/>
                </a:lnTo>
                <a:lnTo>
                  <a:pt x="133946" y="26789"/>
                </a:lnTo>
                <a:lnTo>
                  <a:pt x="133946" y="35719"/>
                </a:lnTo>
                <a:lnTo>
                  <a:pt x="133946" y="53578"/>
                </a:lnTo>
                <a:lnTo>
                  <a:pt x="133946" y="80367"/>
                </a:lnTo>
                <a:lnTo>
                  <a:pt x="125016" y="107156"/>
                </a:lnTo>
                <a:lnTo>
                  <a:pt x="125016" y="125015"/>
                </a:lnTo>
                <a:lnTo>
                  <a:pt x="133946" y="133945"/>
                </a:lnTo>
                <a:lnTo>
                  <a:pt x="133946" y="151805"/>
                </a:lnTo>
                <a:lnTo>
                  <a:pt x="142875" y="151805"/>
                </a:lnTo>
                <a:lnTo>
                  <a:pt x="160735" y="133945"/>
                </a:lnTo>
                <a:lnTo>
                  <a:pt x="187524" y="125015"/>
                </a:lnTo>
                <a:lnTo>
                  <a:pt x="205383" y="98226"/>
                </a:lnTo>
                <a:lnTo>
                  <a:pt x="232172" y="71437"/>
                </a:lnTo>
                <a:lnTo>
                  <a:pt x="258961" y="44648"/>
                </a:lnTo>
                <a:lnTo>
                  <a:pt x="276821" y="17859"/>
                </a:lnTo>
                <a:lnTo>
                  <a:pt x="294680" y="8930"/>
                </a:lnTo>
                <a:lnTo>
                  <a:pt x="303610" y="0"/>
                </a:lnTo>
                <a:lnTo>
                  <a:pt x="312539" y="8930"/>
                </a:lnTo>
                <a:lnTo>
                  <a:pt x="312539" y="26789"/>
                </a:lnTo>
                <a:lnTo>
                  <a:pt x="312539" y="53578"/>
                </a:lnTo>
                <a:lnTo>
                  <a:pt x="303610" y="80367"/>
                </a:lnTo>
                <a:lnTo>
                  <a:pt x="303610" y="98226"/>
                </a:lnTo>
                <a:lnTo>
                  <a:pt x="294680" y="116086"/>
                </a:lnTo>
                <a:lnTo>
                  <a:pt x="294680" y="133945"/>
                </a:lnTo>
                <a:lnTo>
                  <a:pt x="303610" y="133945"/>
                </a:lnTo>
                <a:lnTo>
                  <a:pt x="312539" y="133945"/>
                </a:lnTo>
                <a:lnTo>
                  <a:pt x="330399" y="107156"/>
                </a:lnTo>
                <a:lnTo>
                  <a:pt x="348258" y="89297"/>
                </a:lnTo>
                <a:lnTo>
                  <a:pt x="375047" y="62508"/>
                </a:lnTo>
                <a:lnTo>
                  <a:pt x="392907" y="35719"/>
                </a:lnTo>
                <a:lnTo>
                  <a:pt x="410766" y="17859"/>
                </a:lnTo>
                <a:lnTo>
                  <a:pt x="428625" y="8930"/>
                </a:lnTo>
                <a:lnTo>
                  <a:pt x="446485" y="0"/>
                </a:lnTo>
                <a:lnTo>
                  <a:pt x="446485" y="8930"/>
                </a:lnTo>
                <a:lnTo>
                  <a:pt x="455414" y="26789"/>
                </a:lnTo>
                <a:lnTo>
                  <a:pt x="455414" y="44648"/>
                </a:lnTo>
                <a:lnTo>
                  <a:pt x="446485" y="71437"/>
                </a:lnTo>
                <a:lnTo>
                  <a:pt x="446485" y="89297"/>
                </a:lnTo>
                <a:lnTo>
                  <a:pt x="446485" y="107156"/>
                </a:lnTo>
                <a:lnTo>
                  <a:pt x="455414" y="125015"/>
                </a:lnTo>
                <a:lnTo>
                  <a:pt x="455414" y="125015"/>
                </a:lnTo>
                <a:lnTo>
                  <a:pt x="464344" y="116086"/>
                </a:lnTo>
                <a:lnTo>
                  <a:pt x="473274" y="107156"/>
                </a:lnTo>
                <a:lnTo>
                  <a:pt x="491133" y="98226"/>
                </a:lnTo>
                <a:lnTo>
                  <a:pt x="500063" y="80367"/>
                </a:lnTo>
                <a:lnTo>
                  <a:pt x="508992" y="62508"/>
                </a:lnTo>
                <a:lnTo>
                  <a:pt x="517922" y="53578"/>
                </a:lnTo>
                <a:lnTo>
                  <a:pt x="526852" y="53578"/>
                </a:lnTo>
                <a:lnTo>
                  <a:pt x="526852" y="53578"/>
                </a:lnTo>
                <a:lnTo>
                  <a:pt x="526852" y="53578"/>
                </a:lnTo>
                <a:lnTo>
                  <a:pt x="526852" y="71437"/>
                </a:lnTo>
                <a:lnTo>
                  <a:pt x="526852" y="89297"/>
                </a:lnTo>
                <a:lnTo>
                  <a:pt x="526852" y="98226"/>
                </a:lnTo>
                <a:lnTo>
                  <a:pt x="526852" y="107156"/>
                </a:lnTo>
                <a:lnTo>
                  <a:pt x="526852" y="116086"/>
                </a:lnTo>
                <a:lnTo>
                  <a:pt x="526852" y="116086"/>
                </a:lnTo>
                <a:lnTo>
                  <a:pt x="535782" y="116086"/>
                </a:lnTo>
                <a:lnTo>
                  <a:pt x="544711" y="107156"/>
                </a:lnTo>
                <a:lnTo>
                  <a:pt x="553641" y="98226"/>
                </a:lnTo>
                <a:lnTo>
                  <a:pt x="562571" y="89297"/>
                </a:lnTo>
                <a:lnTo>
                  <a:pt x="571500" y="80367"/>
                </a:lnTo>
                <a:lnTo>
                  <a:pt x="571500" y="80367"/>
                </a:lnTo>
                <a:lnTo>
                  <a:pt x="580430" y="80367"/>
                </a:lnTo>
                <a:lnTo>
                  <a:pt x="580430" y="89297"/>
                </a:lnTo>
                <a:lnTo>
                  <a:pt x="580430" y="98226"/>
                </a:lnTo>
                <a:lnTo>
                  <a:pt x="580430" y="116086"/>
                </a:lnTo>
                <a:lnTo>
                  <a:pt x="580430" y="125015"/>
                </a:lnTo>
                <a:lnTo>
                  <a:pt x="589360" y="133945"/>
                </a:lnTo>
                <a:lnTo>
                  <a:pt x="598289" y="142875"/>
                </a:lnTo>
                <a:lnTo>
                  <a:pt x="607219" y="133945"/>
                </a:lnTo>
                <a:lnTo>
                  <a:pt x="625078" y="133945"/>
                </a:lnTo>
                <a:lnTo>
                  <a:pt x="642938" y="116086"/>
                </a:lnTo>
                <a:lnTo>
                  <a:pt x="660797" y="98226"/>
                </a:lnTo>
                <a:lnTo>
                  <a:pt x="678657" y="80367"/>
                </a:lnTo>
                <a:lnTo>
                  <a:pt x="687586" y="71437"/>
                </a:lnTo>
                <a:lnTo>
                  <a:pt x="696516" y="62508"/>
                </a:lnTo>
                <a:lnTo>
                  <a:pt x="705446" y="53578"/>
                </a:lnTo>
                <a:lnTo>
                  <a:pt x="714375" y="62508"/>
                </a:lnTo>
                <a:lnTo>
                  <a:pt x="714375" y="71437"/>
                </a:lnTo>
                <a:lnTo>
                  <a:pt x="714375" y="80367"/>
                </a:lnTo>
                <a:lnTo>
                  <a:pt x="723305" y="98226"/>
                </a:lnTo>
                <a:lnTo>
                  <a:pt x="723305" y="107156"/>
                </a:lnTo>
                <a:lnTo>
                  <a:pt x="723305" y="116086"/>
                </a:lnTo>
                <a:lnTo>
                  <a:pt x="732235" y="116086"/>
                </a:lnTo>
                <a:lnTo>
                  <a:pt x="732235" y="116086"/>
                </a:lnTo>
                <a:lnTo>
                  <a:pt x="741164" y="116086"/>
                </a:lnTo>
                <a:lnTo>
                  <a:pt x="750094" y="107156"/>
                </a:lnTo>
                <a:lnTo>
                  <a:pt x="750094" y="107156"/>
                </a:lnTo>
                <a:lnTo>
                  <a:pt x="759024" y="98226"/>
                </a:lnTo>
                <a:lnTo>
                  <a:pt x="750094" y="98226"/>
                </a:lnTo>
                <a:lnTo>
                  <a:pt x="750094" y="98226"/>
                </a:lnTo>
                <a:lnTo>
                  <a:pt x="741164" y="107156"/>
                </a:lnTo>
                <a:lnTo>
                  <a:pt x="741164" y="125015"/>
                </a:lnTo>
                <a:lnTo>
                  <a:pt x="732235" y="133945"/>
                </a:lnTo>
                <a:lnTo>
                  <a:pt x="732235" y="151805"/>
                </a:lnTo>
                <a:lnTo>
                  <a:pt x="732235" y="160734"/>
                </a:lnTo>
                <a:lnTo>
                  <a:pt x="741164" y="160734"/>
                </a:lnTo>
                <a:lnTo>
                  <a:pt x="741164" y="160734"/>
                </a:lnTo>
                <a:lnTo>
                  <a:pt x="750094" y="160734"/>
                </a:lnTo>
                <a:lnTo>
                  <a:pt x="759024" y="151805"/>
                </a:lnTo>
                <a:lnTo>
                  <a:pt x="759024" y="151805"/>
                </a:lnTo>
                <a:lnTo>
                  <a:pt x="759024" y="151805"/>
                </a:lnTo>
                <a:lnTo>
                  <a:pt x="741164" y="160734"/>
                </a:lnTo>
                <a:lnTo>
                  <a:pt x="714375" y="178594"/>
                </a:lnTo>
                <a:lnTo>
                  <a:pt x="687586" y="196453"/>
                </a:lnTo>
                <a:lnTo>
                  <a:pt x="651867" y="232172"/>
                </a:lnTo>
                <a:lnTo>
                  <a:pt x="616149" y="258961"/>
                </a:lnTo>
                <a:lnTo>
                  <a:pt x="580430" y="276820"/>
                </a:lnTo>
                <a:lnTo>
                  <a:pt x="553641" y="294680"/>
                </a:lnTo>
                <a:lnTo>
                  <a:pt x="526852" y="294680"/>
                </a:lnTo>
                <a:lnTo>
                  <a:pt x="508992" y="276820"/>
                </a:lnTo>
                <a:lnTo>
                  <a:pt x="508992" y="27682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6" name="Freeform 115"/>
          <p:cNvSpPr/>
          <p:nvPr/>
        </p:nvSpPr>
        <p:spPr bwMode="auto">
          <a:xfrm>
            <a:off x="4259461" y="4277320"/>
            <a:ext cx="53579" cy="8931"/>
          </a:xfrm>
          <a:custGeom>
            <a:avLst/>
            <a:gdLst/>
            <a:ahLst/>
            <a:cxnLst/>
            <a:rect l="0" t="0" r="0" b="0"/>
            <a:pathLst>
              <a:path w="53579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26789" y="8930"/>
                </a:lnTo>
                <a:lnTo>
                  <a:pt x="44648" y="893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7" name="Freeform 116"/>
          <p:cNvSpPr/>
          <p:nvPr/>
        </p:nvSpPr>
        <p:spPr bwMode="auto">
          <a:xfrm>
            <a:off x="4893469" y="4304109"/>
            <a:ext cx="89298" cy="250032"/>
          </a:xfrm>
          <a:custGeom>
            <a:avLst/>
            <a:gdLst/>
            <a:ahLst/>
            <a:cxnLst/>
            <a:rect l="0" t="0" r="0" b="0"/>
            <a:pathLst>
              <a:path w="89298" h="250032">
                <a:moveTo>
                  <a:pt x="89297" y="0"/>
                </a:moveTo>
                <a:lnTo>
                  <a:pt x="89297" y="0"/>
                </a:lnTo>
                <a:lnTo>
                  <a:pt x="80367" y="8930"/>
                </a:lnTo>
                <a:lnTo>
                  <a:pt x="71437" y="26789"/>
                </a:lnTo>
                <a:lnTo>
                  <a:pt x="62508" y="53578"/>
                </a:lnTo>
                <a:lnTo>
                  <a:pt x="44648" y="71437"/>
                </a:lnTo>
                <a:lnTo>
                  <a:pt x="35719" y="107156"/>
                </a:lnTo>
                <a:lnTo>
                  <a:pt x="35719" y="133945"/>
                </a:lnTo>
                <a:lnTo>
                  <a:pt x="26789" y="169664"/>
                </a:lnTo>
                <a:lnTo>
                  <a:pt x="8929" y="196453"/>
                </a:lnTo>
                <a:lnTo>
                  <a:pt x="8929" y="223242"/>
                </a:lnTo>
                <a:lnTo>
                  <a:pt x="0" y="241102"/>
                </a:lnTo>
                <a:lnTo>
                  <a:pt x="0" y="250031"/>
                </a:lnTo>
                <a:lnTo>
                  <a:pt x="8929" y="250031"/>
                </a:lnTo>
                <a:lnTo>
                  <a:pt x="17859" y="241102"/>
                </a:lnTo>
                <a:lnTo>
                  <a:pt x="35719" y="214312"/>
                </a:lnTo>
                <a:lnTo>
                  <a:pt x="35719" y="21431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8" name="Freeform 117"/>
          <p:cNvSpPr/>
          <p:nvPr/>
        </p:nvSpPr>
        <p:spPr bwMode="auto">
          <a:xfrm>
            <a:off x="5027414" y="4259461"/>
            <a:ext cx="116087" cy="250032"/>
          </a:xfrm>
          <a:custGeom>
            <a:avLst/>
            <a:gdLst/>
            <a:ahLst/>
            <a:cxnLst/>
            <a:rect l="0" t="0" r="0" b="0"/>
            <a:pathLst>
              <a:path w="116087" h="250032">
                <a:moveTo>
                  <a:pt x="116086" y="0"/>
                </a:moveTo>
                <a:lnTo>
                  <a:pt x="116086" y="0"/>
                </a:lnTo>
                <a:lnTo>
                  <a:pt x="116086" y="0"/>
                </a:lnTo>
                <a:lnTo>
                  <a:pt x="116086" y="8929"/>
                </a:lnTo>
                <a:lnTo>
                  <a:pt x="107156" y="26789"/>
                </a:lnTo>
                <a:lnTo>
                  <a:pt x="107156" y="44648"/>
                </a:lnTo>
                <a:lnTo>
                  <a:pt x="98227" y="71437"/>
                </a:lnTo>
                <a:lnTo>
                  <a:pt x="89297" y="98226"/>
                </a:lnTo>
                <a:lnTo>
                  <a:pt x="71438" y="133945"/>
                </a:lnTo>
                <a:lnTo>
                  <a:pt x="62508" y="160734"/>
                </a:lnTo>
                <a:lnTo>
                  <a:pt x="44649" y="196453"/>
                </a:lnTo>
                <a:lnTo>
                  <a:pt x="26789" y="214312"/>
                </a:lnTo>
                <a:lnTo>
                  <a:pt x="17859" y="232171"/>
                </a:lnTo>
                <a:lnTo>
                  <a:pt x="17859" y="241101"/>
                </a:lnTo>
                <a:lnTo>
                  <a:pt x="8930" y="250031"/>
                </a:lnTo>
                <a:lnTo>
                  <a:pt x="0" y="241101"/>
                </a:lnTo>
                <a:lnTo>
                  <a:pt x="0" y="24110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9" name="Freeform 118"/>
          <p:cNvSpPr/>
          <p:nvPr/>
        </p:nvSpPr>
        <p:spPr bwMode="auto">
          <a:xfrm>
            <a:off x="4670227" y="4375546"/>
            <a:ext cx="446485" cy="71439"/>
          </a:xfrm>
          <a:custGeom>
            <a:avLst/>
            <a:gdLst/>
            <a:ahLst/>
            <a:cxnLst/>
            <a:rect l="0" t="0" r="0" b="0"/>
            <a:pathLst>
              <a:path w="446485" h="71439">
                <a:moveTo>
                  <a:pt x="0" y="71438"/>
                </a:moveTo>
                <a:lnTo>
                  <a:pt x="0" y="71438"/>
                </a:lnTo>
                <a:lnTo>
                  <a:pt x="0" y="71438"/>
                </a:lnTo>
                <a:lnTo>
                  <a:pt x="8929" y="71438"/>
                </a:lnTo>
                <a:lnTo>
                  <a:pt x="35718" y="62508"/>
                </a:lnTo>
                <a:lnTo>
                  <a:pt x="62507" y="62508"/>
                </a:lnTo>
                <a:lnTo>
                  <a:pt x="98226" y="53579"/>
                </a:lnTo>
                <a:lnTo>
                  <a:pt x="142875" y="44649"/>
                </a:lnTo>
                <a:lnTo>
                  <a:pt x="187523" y="44649"/>
                </a:lnTo>
                <a:lnTo>
                  <a:pt x="232171" y="35719"/>
                </a:lnTo>
                <a:lnTo>
                  <a:pt x="285750" y="26790"/>
                </a:lnTo>
                <a:lnTo>
                  <a:pt x="330398" y="26790"/>
                </a:lnTo>
                <a:lnTo>
                  <a:pt x="366117" y="17860"/>
                </a:lnTo>
                <a:lnTo>
                  <a:pt x="410765" y="8930"/>
                </a:lnTo>
                <a:lnTo>
                  <a:pt x="428625" y="0"/>
                </a:lnTo>
                <a:lnTo>
                  <a:pt x="446484" y="0"/>
                </a:lnTo>
                <a:lnTo>
                  <a:pt x="44648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0" name="Freeform 119"/>
          <p:cNvSpPr/>
          <p:nvPr/>
        </p:nvSpPr>
        <p:spPr bwMode="auto">
          <a:xfrm>
            <a:off x="4625578" y="4429125"/>
            <a:ext cx="598290" cy="89297"/>
          </a:xfrm>
          <a:custGeom>
            <a:avLst/>
            <a:gdLst/>
            <a:ahLst/>
            <a:cxnLst/>
            <a:rect l="0" t="0" r="0" b="0"/>
            <a:pathLst>
              <a:path w="598290" h="89297">
                <a:moveTo>
                  <a:pt x="0" y="89296"/>
                </a:moveTo>
                <a:lnTo>
                  <a:pt x="0" y="89296"/>
                </a:lnTo>
                <a:lnTo>
                  <a:pt x="8930" y="89296"/>
                </a:lnTo>
                <a:lnTo>
                  <a:pt x="8930" y="89296"/>
                </a:lnTo>
                <a:lnTo>
                  <a:pt x="26789" y="89296"/>
                </a:lnTo>
                <a:lnTo>
                  <a:pt x="53578" y="89296"/>
                </a:lnTo>
                <a:lnTo>
                  <a:pt x="89297" y="80367"/>
                </a:lnTo>
                <a:lnTo>
                  <a:pt x="133945" y="80367"/>
                </a:lnTo>
                <a:lnTo>
                  <a:pt x="187524" y="71437"/>
                </a:lnTo>
                <a:lnTo>
                  <a:pt x="241102" y="62507"/>
                </a:lnTo>
                <a:lnTo>
                  <a:pt x="303610" y="53578"/>
                </a:lnTo>
                <a:lnTo>
                  <a:pt x="357188" y="44648"/>
                </a:lnTo>
                <a:lnTo>
                  <a:pt x="410766" y="44648"/>
                </a:lnTo>
                <a:lnTo>
                  <a:pt x="455414" y="35718"/>
                </a:lnTo>
                <a:lnTo>
                  <a:pt x="491133" y="35718"/>
                </a:lnTo>
                <a:lnTo>
                  <a:pt x="535781" y="26789"/>
                </a:lnTo>
                <a:lnTo>
                  <a:pt x="562570" y="17859"/>
                </a:lnTo>
                <a:lnTo>
                  <a:pt x="598289" y="0"/>
                </a:lnTo>
                <a:lnTo>
                  <a:pt x="59828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" name="Freeform 120"/>
          <p:cNvSpPr/>
          <p:nvPr/>
        </p:nvSpPr>
        <p:spPr bwMode="auto">
          <a:xfrm>
            <a:off x="5197078" y="4286250"/>
            <a:ext cx="53579" cy="223243"/>
          </a:xfrm>
          <a:custGeom>
            <a:avLst/>
            <a:gdLst/>
            <a:ahLst/>
            <a:cxnLst/>
            <a:rect l="0" t="0" r="0" b="0"/>
            <a:pathLst>
              <a:path w="53579" h="223243">
                <a:moveTo>
                  <a:pt x="53578" y="8929"/>
                </a:moveTo>
                <a:lnTo>
                  <a:pt x="53578" y="0"/>
                </a:lnTo>
                <a:lnTo>
                  <a:pt x="53578" y="0"/>
                </a:lnTo>
                <a:lnTo>
                  <a:pt x="44649" y="0"/>
                </a:lnTo>
                <a:lnTo>
                  <a:pt x="44649" y="8929"/>
                </a:lnTo>
                <a:lnTo>
                  <a:pt x="35719" y="26789"/>
                </a:lnTo>
                <a:lnTo>
                  <a:pt x="26789" y="44648"/>
                </a:lnTo>
                <a:lnTo>
                  <a:pt x="8930" y="80367"/>
                </a:lnTo>
                <a:lnTo>
                  <a:pt x="8930" y="107156"/>
                </a:lnTo>
                <a:lnTo>
                  <a:pt x="0" y="133945"/>
                </a:lnTo>
                <a:lnTo>
                  <a:pt x="0" y="160734"/>
                </a:lnTo>
                <a:lnTo>
                  <a:pt x="0" y="178593"/>
                </a:lnTo>
                <a:lnTo>
                  <a:pt x="0" y="196453"/>
                </a:lnTo>
                <a:lnTo>
                  <a:pt x="0" y="205382"/>
                </a:lnTo>
                <a:lnTo>
                  <a:pt x="0" y="214312"/>
                </a:lnTo>
                <a:lnTo>
                  <a:pt x="0" y="223242"/>
                </a:lnTo>
                <a:lnTo>
                  <a:pt x="8930" y="214312"/>
                </a:lnTo>
                <a:lnTo>
                  <a:pt x="8930" y="205382"/>
                </a:lnTo>
                <a:lnTo>
                  <a:pt x="8930" y="20538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2" name="Freeform 121"/>
          <p:cNvSpPr/>
          <p:nvPr/>
        </p:nvSpPr>
        <p:spPr bwMode="auto">
          <a:xfrm>
            <a:off x="5473898" y="4339828"/>
            <a:ext cx="589361" cy="187524"/>
          </a:xfrm>
          <a:custGeom>
            <a:avLst/>
            <a:gdLst/>
            <a:ahLst/>
            <a:cxnLst/>
            <a:rect l="0" t="0" r="0" b="0"/>
            <a:pathLst>
              <a:path w="589361" h="187524">
                <a:moveTo>
                  <a:pt x="285750" y="26789"/>
                </a:moveTo>
                <a:lnTo>
                  <a:pt x="285750" y="17859"/>
                </a:lnTo>
                <a:lnTo>
                  <a:pt x="276821" y="17859"/>
                </a:lnTo>
                <a:lnTo>
                  <a:pt x="267891" y="8929"/>
                </a:lnTo>
                <a:lnTo>
                  <a:pt x="258961" y="0"/>
                </a:lnTo>
                <a:lnTo>
                  <a:pt x="241102" y="0"/>
                </a:lnTo>
                <a:lnTo>
                  <a:pt x="223243" y="0"/>
                </a:lnTo>
                <a:lnTo>
                  <a:pt x="205383" y="0"/>
                </a:lnTo>
                <a:lnTo>
                  <a:pt x="178594" y="8929"/>
                </a:lnTo>
                <a:lnTo>
                  <a:pt x="160735" y="17859"/>
                </a:lnTo>
                <a:lnTo>
                  <a:pt x="133946" y="35718"/>
                </a:lnTo>
                <a:lnTo>
                  <a:pt x="98227" y="53578"/>
                </a:lnTo>
                <a:lnTo>
                  <a:pt x="71438" y="80367"/>
                </a:lnTo>
                <a:lnTo>
                  <a:pt x="44649" y="98226"/>
                </a:lnTo>
                <a:lnTo>
                  <a:pt x="17860" y="125015"/>
                </a:lnTo>
                <a:lnTo>
                  <a:pt x="8930" y="133945"/>
                </a:lnTo>
                <a:lnTo>
                  <a:pt x="0" y="151804"/>
                </a:lnTo>
                <a:lnTo>
                  <a:pt x="8930" y="151804"/>
                </a:lnTo>
                <a:lnTo>
                  <a:pt x="17860" y="160734"/>
                </a:lnTo>
                <a:lnTo>
                  <a:pt x="35719" y="160734"/>
                </a:lnTo>
                <a:lnTo>
                  <a:pt x="53579" y="151804"/>
                </a:lnTo>
                <a:lnTo>
                  <a:pt x="89297" y="142875"/>
                </a:lnTo>
                <a:lnTo>
                  <a:pt x="116086" y="133945"/>
                </a:lnTo>
                <a:lnTo>
                  <a:pt x="142875" y="116086"/>
                </a:lnTo>
                <a:lnTo>
                  <a:pt x="169665" y="107156"/>
                </a:lnTo>
                <a:lnTo>
                  <a:pt x="196454" y="89297"/>
                </a:lnTo>
                <a:lnTo>
                  <a:pt x="214313" y="80367"/>
                </a:lnTo>
                <a:lnTo>
                  <a:pt x="223243" y="80367"/>
                </a:lnTo>
                <a:lnTo>
                  <a:pt x="223243" y="89297"/>
                </a:lnTo>
                <a:lnTo>
                  <a:pt x="232172" y="98226"/>
                </a:lnTo>
                <a:lnTo>
                  <a:pt x="223243" y="116086"/>
                </a:lnTo>
                <a:lnTo>
                  <a:pt x="223243" y="133945"/>
                </a:lnTo>
                <a:lnTo>
                  <a:pt x="223243" y="160734"/>
                </a:lnTo>
                <a:lnTo>
                  <a:pt x="232172" y="169664"/>
                </a:lnTo>
                <a:lnTo>
                  <a:pt x="232172" y="178593"/>
                </a:lnTo>
                <a:lnTo>
                  <a:pt x="250032" y="187523"/>
                </a:lnTo>
                <a:lnTo>
                  <a:pt x="267891" y="187523"/>
                </a:lnTo>
                <a:lnTo>
                  <a:pt x="294680" y="187523"/>
                </a:lnTo>
                <a:lnTo>
                  <a:pt x="312540" y="169664"/>
                </a:lnTo>
                <a:lnTo>
                  <a:pt x="339329" y="151804"/>
                </a:lnTo>
                <a:lnTo>
                  <a:pt x="366118" y="125015"/>
                </a:lnTo>
                <a:lnTo>
                  <a:pt x="392907" y="107156"/>
                </a:lnTo>
                <a:lnTo>
                  <a:pt x="410766" y="80367"/>
                </a:lnTo>
                <a:lnTo>
                  <a:pt x="428625" y="62508"/>
                </a:lnTo>
                <a:lnTo>
                  <a:pt x="437555" y="53578"/>
                </a:lnTo>
                <a:lnTo>
                  <a:pt x="446485" y="53578"/>
                </a:lnTo>
                <a:lnTo>
                  <a:pt x="446485" y="62508"/>
                </a:lnTo>
                <a:lnTo>
                  <a:pt x="455415" y="80367"/>
                </a:lnTo>
                <a:lnTo>
                  <a:pt x="455415" y="98226"/>
                </a:lnTo>
                <a:lnTo>
                  <a:pt x="455415" y="116086"/>
                </a:lnTo>
                <a:lnTo>
                  <a:pt x="455415" y="133945"/>
                </a:lnTo>
                <a:lnTo>
                  <a:pt x="446485" y="151804"/>
                </a:lnTo>
                <a:lnTo>
                  <a:pt x="446485" y="160734"/>
                </a:lnTo>
                <a:lnTo>
                  <a:pt x="446485" y="160734"/>
                </a:lnTo>
                <a:lnTo>
                  <a:pt x="446485" y="160734"/>
                </a:lnTo>
                <a:lnTo>
                  <a:pt x="446485" y="160734"/>
                </a:lnTo>
                <a:lnTo>
                  <a:pt x="455415" y="151804"/>
                </a:lnTo>
                <a:lnTo>
                  <a:pt x="455415" y="133945"/>
                </a:lnTo>
                <a:lnTo>
                  <a:pt x="464344" y="125015"/>
                </a:lnTo>
                <a:lnTo>
                  <a:pt x="473274" y="107156"/>
                </a:lnTo>
                <a:lnTo>
                  <a:pt x="482204" y="89297"/>
                </a:lnTo>
                <a:lnTo>
                  <a:pt x="491133" y="71437"/>
                </a:lnTo>
                <a:lnTo>
                  <a:pt x="508993" y="62508"/>
                </a:lnTo>
                <a:lnTo>
                  <a:pt x="526852" y="62508"/>
                </a:lnTo>
                <a:lnTo>
                  <a:pt x="544711" y="53578"/>
                </a:lnTo>
                <a:lnTo>
                  <a:pt x="562571" y="53578"/>
                </a:lnTo>
                <a:lnTo>
                  <a:pt x="580430" y="62508"/>
                </a:lnTo>
                <a:lnTo>
                  <a:pt x="589360" y="62508"/>
                </a:lnTo>
                <a:lnTo>
                  <a:pt x="589360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3" name="Freeform 122"/>
          <p:cNvSpPr/>
          <p:nvPr/>
        </p:nvSpPr>
        <p:spPr bwMode="auto">
          <a:xfrm>
            <a:off x="6116836" y="4205882"/>
            <a:ext cx="116087" cy="330400"/>
          </a:xfrm>
          <a:custGeom>
            <a:avLst/>
            <a:gdLst/>
            <a:ahLst/>
            <a:cxnLst/>
            <a:rect l="0" t="0" r="0" b="0"/>
            <a:pathLst>
              <a:path w="116087" h="330400">
                <a:moveTo>
                  <a:pt x="116086" y="0"/>
                </a:moveTo>
                <a:lnTo>
                  <a:pt x="116086" y="8930"/>
                </a:lnTo>
                <a:lnTo>
                  <a:pt x="107156" y="17860"/>
                </a:lnTo>
                <a:lnTo>
                  <a:pt x="98227" y="35719"/>
                </a:lnTo>
                <a:lnTo>
                  <a:pt x="89297" y="71438"/>
                </a:lnTo>
                <a:lnTo>
                  <a:pt x="80367" y="107157"/>
                </a:lnTo>
                <a:lnTo>
                  <a:pt x="71437" y="142875"/>
                </a:lnTo>
                <a:lnTo>
                  <a:pt x="62508" y="178594"/>
                </a:lnTo>
                <a:lnTo>
                  <a:pt x="44648" y="214313"/>
                </a:lnTo>
                <a:lnTo>
                  <a:pt x="35719" y="241102"/>
                </a:lnTo>
                <a:lnTo>
                  <a:pt x="17859" y="267891"/>
                </a:lnTo>
                <a:lnTo>
                  <a:pt x="8930" y="294680"/>
                </a:lnTo>
                <a:lnTo>
                  <a:pt x="0" y="312539"/>
                </a:lnTo>
                <a:lnTo>
                  <a:pt x="0" y="321469"/>
                </a:lnTo>
                <a:lnTo>
                  <a:pt x="0" y="330399"/>
                </a:lnTo>
                <a:lnTo>
                  <a:pt x="0" y="321469"/>
                </a:lnTo>
                <a:lnTo>
                  <a:pt x="0" y="32146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4" name="Freeform 123"/>
          <p:cNvSpPr/>
          <p:nvPr/>
        </p:nvSpPr>
        <p:spPr bwMode="auto">
          <a:xfrm>
            <a:off x="6250781" y="4384476"/>
            <a:ext cx="151806" cy="142876"/>
          </a:xfrm>
          <a:custGeom>
            <a:avLst/>
            <a:gdLst/>
            <a:ahLst/>
            <a:cxnLst/>
            <a:rect l="0" t="0" r="0" b="0"/>
            <a:pathLst>
              <a:path w="151806" h="142876">
                <a:moveTo>
                  <a:pt x="8930" y="80367"/>
                </a:moveTo>
                <a:lnTo>
                  <a:pt x="8930" y="89297"/>
                </a:lnTo>
                <a:lnTo>
                  <a:pt x="8930" y="89297"/>
                </a:lnTo>
                <a:lnTo>
                  <a:pt x="17860" y="89297"/>
                </a:lnTo>
                <a:lnTo>
                  <a:pt x="17860" y="98227"/>
                </a:lnTo>
                <a:lnTo>
                  <a:pt x="26789" y="98227"/>
                </a:lnTo>
                <a:lnTo>
                  <a:pt x="44649" y="98227"/>
                </a:lnTo>
                <a:lnTo>
                  <a:pt x="62508" y="98227"/>
                </a:lnTo>
                <a:lnTo>
                  <a:pt x="80367" y="89297"/>
                </a:lnTo>
                <a:lnTo>
                  <a:pt x="98227" y="80367"/>
                </a:lnTo>
                <a:lnTo>
                  <a:pt x="125016" y="71438"/>
                </a:lnTo>
                <a:lnTo>
                  <a:pt x="133946" y="53578"/>
                </a:lnTo>
                <a:lnTo>
                  <a:pt x="142875" y="44649"/>
                </a:lnTo>
                <a:lnTo>
                  <a:pt x="151805" y="26789"/>
                </a:lnTo>
                <a:lnTo>
                  <a:pt x="142875" y="17860"/>
                </a:lnTo>
                <a:lnTo>
                  <a:pt x="133946" y="0"/>
                </a:lnTo>
                <a:lnTo>
                  <a:pt x="125016" y="0"/>
                </a:lnTo>
                <a:lnTo>
                  <a:pt x="107157" y="0"/>
                </a:lnTo>
                <a:lnTo>
                  <a:pt x="89297" y="8930"/>
                </a:lnTo>
                <a:lnTo>
                  <a:pt x="62508" y="26789"/>
                </a:lnTo>
                <a:lnTo>
                  <a:pt x="44649" y="44649"/>
                </a:lnTo>
                <a:lnTo>
                  <a:pt x="26789" y="62508"/>
                </a:lnTo>
                <a:lnTo>
                  <a:pt x="893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8930" y="125016"/>
                </a:lnTo>
                <a:lnTo>
                  <a:pt x="17860" y="142875"/>
                </a:lnTo>
                <a:lnTo>
                  <a:pt x="35719" y="142875"/>
                </a:lnTo>
                <a:lnTo>
                  <a:pt x="53578" y="142875"/>
                </a:lnTo>
                <a:lnTo>
                  <a:pt x="71438" y="125016"/>
                </a:lnTo>
                <a:lnTo>
                  <a:pt x="71438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5" name="Freeform 124"/>
          <p:cNvSpPr/>
          <p:nvPr/>
        </p:nvSpPr>
        <p:spPr bwMode="auto">
          <a:xfrm>
            <a:off x="6429375" y="4393406"/>
            <a:ext cx="205384" cy="133946"/>
          </a:xfrm>
          <a:custGeom>
            <a:avLst/>
            <a:gdLst/>
            <a:ahLst/>
            <a:cxnLst/>
            <a:rect l="0" t="0" r="0" b="0"/>
            <a:pathLst>
              <a:path w="205384" h="133946">
                <a:moveTo>
                  <a:pt x="125016" y="0"/>
                </a:moveTo>
                <a:lnTo>
                  <a:pt x="125016" y="0"/>
                </a:lnTo>
                <a:lnTo>
                  <a:pt x="107156" y="8930"/>
                </a:lnTo>
                <a:lnTo>
                  <a:pt x="89297" y="26789"/>
                </a:lnTo>
                <a:lnTo>
                  <a:pt x="62508" y="53578"/>
                </a:lnTo>
                <a:lnTo>
                  <a:pt x="44648" y="71437"/>
                </a:lnTo>
                <a:lnTo>
                  <a:pt x="26789" y="89297"/>
                </a:lnTo>
                <a:lnTo>
                  <a:pt x="8930" y="107156"/>
                </a:lnTo>
                <a:lnTo>
                  <a:pt x="0" y="116086"/>
                </a:lnTo>
                <a:lnTo>
                  <a:pt x="0" y="125015"/>
                </a:lnTo>
                <a:lnTo>
                  <a:pt x="0" y="133945"/>
                </a:lnTo>
                <a:lnTo>
                  <a:pt x="8930" y="133945"/>
                </a:lnTo>
                <a:lnTo>
                  <a:pt x="26789" y="133945"/>
                </a:lnTo>
                <a:lnTo>
                  <a:pt x="44648" y="116086"/>
                </a:lnTo>
                <a:lnTo>
                  <a:pt x="62508" y="107156"/>
                </a:lnTo>
                <a:lnTo>
                  <a:pt x="80367" y="89297"/>
                </a:lnTo>
                <a:lnTo>
                  <a:pt x="98227" y="62508"/>
                </a:lnTo>
                <a:lnTo>
                  <a:pt x="116086" y="44648"/>
                </a:lnTo>
                <a:lnTo>
                  <a:pt x="133945" y="26789"/>
                </a:lnTo>
                <a:lnTo>
                  <a:pt x="151805" y="17859"/>
                </a:lnTo>
                <a:lnTo>
                  <a:pt x="151805" y="17859"/>
                </a:lnTo>
                <a:lnTo>
                  <a:pt x="151805" y="26789"/>
                </a:lnTo>
                <a:lnTo>
                  <a:pt x="151805" y="44648"/>
                </a:lnTo>
                <a:lnTo>
                  <a:pt x="151805" y="62508"/>
                </a:lnTo>
                <a:lnTo>
                  <a:pt x="151805" y="80367"/>
                </a:lnTo>
                <a:lnTo>
                  <a:pt x="160734" y="98226"/>
                </a:lnTo>
                <a:lnTo>
                  <a:pt x="169664" y="107156"/>
                </a:lnTo>
                <a:lnTo>
                  <a:pt x="178594" y="116086"/>
                </a:lnTo>
                <a:lnTo>
                  <a:pt x="187523" y="107156"/>
                </a:lnTo>
                <a:lnTo>
                  <a:pt x="205383" y="98226"/>
                </a:lnTo>
                <a:lnTo>
                  <a:pt x="205383" y="982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6" name="Freeform 125"/>
          <p:cNvSpPr/>
          <p:nvPr/>
        </p:nvSpPr>
        <p:spPr bwMode="auto">
          <a:xfrm>
            <a:off x="6607969" y="4223742"/>
            <a:ext cx="294680" cy="285751"/>
          </a:xfrm>
          <a:custGeom>
            <a:avLst/>
            <a:gdLst/>
            <a:ahLst/>
            <a:cxnLst/>
            <a:rect l="0" t="0" r="0" b="0"/>
            <a:pathLst>
              <a:path w="294680" h="285751">
                <a:moveTo>
                  <a:pt x="116086" y="196453"/>
                </a:moveTo>
                <a:lnTo>
                  <a:pt x="116086" y="196453"/>
                </a:lnTo>
                <a:lnTo>
                  <a:pt x="125015" y="187523"/>
                </a:lnTo>
                <a:lnTo>
                  <a:pt x="133945" y="187523"/>
                </a:lnTo>
                <a:lnTo>
                  <a:pt x="142875" y="178594"/>
                </a:lnTo>
                <a:lnTo>
                  <a:pt x="151804" y="169664"/>
                </a:lnTo>
                <a:lnTo>
                  <a:pt x="160734" y="169664"/>
                </a:lnTo>
                <a:lnTo>
                  <a:pt x="169664" y="160734"/>
                </a:lnTo>
                <a:lnTo>
                  <a:pt x="169664" y="160734"/>
                </a:lnTo>
                <a:lnTo>
                  <a:pt x="169664" y="160734"/>
                </a:lnTo>
                <a:lnTo>
                  <a:pt x="151804" y="160734"/>
                </a:lnTo>
                <a:lnTo>
                  <a:pt x="142875" y="169664"/>
                </a:lnTo>
                <a:lnTo>
                  <a:pt x="116086" y="178594"/>
                </a:lnTo>
                <a:lnTo>
                  <a:pt x="89297" y="187523"/>
                </a:lnTo>
                <a:lnTo>
                  <a:pt x="62508" y="205383"/>
                </a:lnTo>
                <a:lnTo>
                  <a:pt x="44648" y="232172"/>
                </a:lnTo>
                <a:lnTo>
                  <a:pt x="17859" y="250031"/>
                </a:lnTo>
                <a:lnTo>
                  <a:pt x="8929" y="267890"/>
                </a:lnTo>
                <a:lnTo>
                  <a:pt x="0" y="276820"/>
                </a:lnTo>
                <a:lnTo>
                  <a:pt x="0" y="285750"/>
                </a:lnTo>
                <a:lnTo>
                  <a:pt x="8929" y="285750"/>
                </a:lnTo>
                <a:lnTo>
                  <a:pt x="17859" y="285750"/>
                </a:lnTo>
                <a:lnTo>
                  <a:pt x="35719" y="276820"/>
                </a:lnTo>
                <a:lnTo>
                  <a:pt x="62508" y="267890"/>
                </a:lnTo>
                <a:lnTo>
                  <a:pt x="89297" y="258961"/>
                </a:lnTo>
                <a:lnTo>
                  <a:pt x="116086" y="241101"/>
                </a:lnTo>
                <a:lnTo>
                  <a:pt x="142875" y="223242"/>
                </a:lnTo>
                <a:lnTo>
                  <a:pt x="169664" y="196453"/>
                </a:lnTo>
                <a:lnTo>
                  <a:pt x="196453" y="169664"/>
                </a:lnTo>
                <a:lnTo>
                  <a:pt x="223242" y="133945"/>
                </a:lnTo>
                <a:lnTo>
                  <a:pt x="250031" y="98226"/>
                </a:lnTo>
                <a:lnTo>
                  <a:pt x="267890" y="62508"/>
                </a:lnTo>
                <a:lnTo>
                  <a:pt x="285750" y="35719"/>
                </a:lnTo>
                <a:lnTo>
                  <a:pt x="294679" y="17859"/>
                </a:lnTo>
                <a:lnTo>
                  <a:pt x="294679" y="0"/>
                </a:lnTo>
                <a:lnTo>
                  <a:pt x="294679" y="0"/>
                </a:lnTo>
                <a:lnTo>
                  <a:pt x="285750" y="8929"/>
                </a:lnTo>
                <a:lnTo>
                  <a:pt x="267890" y="35719"/>
                </a:lnTo>
                <a:lnTo>
                  <a:pt x="250031" y="62508"/>
                </a:lnTo>
                <a:lnTo>
                  <a:pt x="223242" y="89297"/>
                </a:lnTo>
                <a:lnTo>
                  <a:pt x="205383" y="125015"/>
                </a:lnTo>
                <a:lnTo>
                  <a:pt x="178594" y="169664"/>
                </a:lnTo>
                <a:lnTo>
                  <a:pt x="169664" y="196453"/>
                </a:lnTo>
                <a:lnTo>
                  <a:pt x="160734" y="223242"/>
                </a:lnTo>
                <a:lnTo>
                  <a:pt x="160734" y="241101"/>
                </a:lnTo>
                <a:lnTo>
                  <a:pt x="160734" y="250031"/>
                </a:lnTo>
                <a:lnTo>
                  <a:pt x="169664" y="258961"/>
                </a:lnTo>
                <a:lnTo>
                  <a:pt x="178594" y="258961"/>
                </a:lnTo>
                <a:lnTo>
                  <a:pt x="196453" y="258961"/>
                </a:lnTo>
                <a:lnTo>
                  <a:pt x="205383" y="241101"/>
                </a:lnTo>
                <a:lnTo>
                  <a:pt x="205383" y="24110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7" name="Freeform 126"/>
          <p:cNvSpPr/>
          <p:nvPr/>
        </p:nvSpPr>
        <p:spPr bwMode="auto">
          <a:xfrm>
            <a:off x="6786563" y="4393406"/>
            <a:ext cx="187524" cy="241102"/>
          </a:xfrm>
          <a:custGeom>
            <a:avLst/>
            <a:gdLst/>
            <a:ahLst/>
            <a:cxnLst/>
            <a:rect l="0" t="0" r="0" b="0"/>
            <a:pathLst>
              <a:path w="187524" h="241102">
                <a:moveTo>
                  <a:pt x="89296" y="53578"/>
                </a:moveTo>
                <a:lnTo>
                  <a:pt x="89296" y="53578"/>
                </a:lnTo>
                <a:lnTo>
                  <a:pt x="89296" y="53578"/>
                </a:lnTo>
                <a:lnTo>
                  <a:pt x="89296" y="62508"/>
                </a:lnTo>
                <a:lnTo>
                  <a:pt x="89296" y="62508"/>
                </a:lnTo>
                <a:lnTo>
                  <a:pt x="89296" y="62508"/>
                </a:lnTo>
                <a:lnTo>
                  <a:pt x="98226" y="62508"/>
                </a:lnTo>
                <a:lnTo>
                  <a:pt x="107156" y="53578"/>
                </a:lnTo>
                <a:lnTo>
                  <a:pt x="125015" y="44648"/>
                </a:lnTo>
                <a:lnTo>
                  <a:pt x="133945" y="35719"/>
                </a:lnTo>
                <a:lnTo>
                  <a:pt x="151804" y="26789"/>
                </a:lnTo>
                <a:lnTo>
                  <a:pt x="160734" y="17859"/>
                </a:lnTo>
                <a:lnTo>
                  <a:pt x="169664" y="8930"/>
                </a:lnTo>
                <a:lnTo>
                  <a:pt x="178593" y="0"/>
                </a:lnTo>
                <a:lnTo>
                  <a:pt x="178593" y="8930"/>
                </a:lnTo>
                <a:lnTo>
                  <a:pt x="187523" y="17859"/>
                </a:lnTo>
                <a:lnTo>
                  <a:pt x="178593" y="35719"/>
                </a:lnTo>
                <a:lnTo>
                  <a:pt x="178593" y="53578"/>
                </a:lnTo>
                <a:lnTo>
                  <a:pt x="178593" y="71437"/>
                </a:lnTo>
                <a:lnTo>
                  <a:pt x="169664" y="89297"/>
                </a:lnTo>
                <a:lnTo>
                  <a:pt x="160734" y="107156"/>
                </a:lnTo>
                <a:lnTo>
                  <a:pt x="160734" y="116086"/>
                </a:lnTo>
                <a:lnTo>
                  <a:pt x="151804" y="133945"/>
                </a:lnTo>
                <a:lnTo>
                  <a:pt x="142875" y="151805"/>
                </a:lnTo>
                <a:lnTo>
                  <a:pt x="125015" y="169664"/>
                </a:lnTo>
                <a:lnTo>
                  <a:pt x="116085" y="187523"/>
                </a:lnTo>
                <a:lnTo>
                  <a:pt x="98226" y="196453"/>
                </a:lnTo>
                <a:lnTo>
                  <a:pt x="71437" y="214312"/>
                </a:lnTo>
                <a:lnTo>
                  <a:pt x="53578" y="223242"/>
                </a:lnTo>
                <a:lnTo>
                  <a:pt x="26789" y="241101"/>
                </a:lnTo>
                <a:lnTo>
                  <a:pt x="8929" y="241101"/>
                </a:lnTo>
                <a:lnTo>
                  <a:pt x="0" y="241101"/>
                </a:lnTo>
                <a:lnTo>
                  <a:pt x="0" y="223242"/>
                </a:lnTo>
                <a:lnTo>
                  <a:pt x="8929" y="187523"/>
                </a:lnTo>
                <a:lnTo>
                  <a:pt x="8929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8" name="Freeform 127"/>
          <p:cNvSpPr/>
          <p:nvPr/>
        </p:nvSpPr>
        <p:spPr bwMode="auto">
          <a:xfrm>
            <a:off x="7224117" y="4205882"/>
            <a:ext cx="473275" cy="294681"/>
          </a:xfrm>
          <a:custGeom>
            <a:avLst/>
            <a:gdLst/>
            <a:ahLst/>
            <a:cxnLst/>
            <a:rect l="0" t="0" r="0" b="0"/>
            <a:pathLst>
              <a:path w="473275" h="294681">
                <a:moveTo>
                  <a:pt x="151805" y="142875"/>
                </a:moveTo>
                <a:lnTo>
                  <a:pt x="142875" y="133946"/>
                </a:lnTo>
                <a:lnTo>
                  <a:pt x="142875" y="133946"/>
                </a:lnTo>
                <a:lnTo>
                  <a:pt x="133946" y="125016"/>
                </a:lnTo>
                <a:lnTo>
                  <a:pt x="125016" y="125016"/>
                </a:lnTo>
                <a:lnTo>
                  <a:pt x="116086" y="133946"/>
                </a:lnTo>
                <a:lnTo>
                  <a:pt x="89297" y="142875"/>
                </a:lnTo>
                <a:lnTo>
                  <a:pt x="62508" y="160735"/>
                </a:lnTo>
                <a:lnTo>
                  <a:pt x="44649" y="187524"/>
                </a:lnTo>
                <a:lnTo>
                  <a:pt x="17860" y="214313"/>
                </a:lnTo>
                <a:lnTo>
                  <a:pt x="8930" y="241102"/>
                </a:lnTo>
                <a:lnTo>
                  <a:pt x="0" y="258961"/>
                </a:lnTo>
                <a:lnTo>
                  <a:pt x="8930" y="267891"/>
                </a:lnTo>
                <a:lnTo>
                  <a:pt x="26789" y="276821"/>
                </a:lnTo>
                <a:lnTo>
                  <a:pt x="44649" y="285750"/>
                </a:lnTo>
                <a:lnTo>
                  <a:pt x="71438" y="285750"/>
                </a:lnTo>
                <a:lnTo>
                  <a:pt x="98227" y="276821"/>
                </a:lnTo>
                <a:lnTo>
                  <a:pt x="125016" y="267891"/>
                </a:lnTo>
                <a:lnTo>
                  <a:pt x="151805" y="258961"/>
                </a:lnTo>
                <a:lnTo>
                  <a:pt x="178594" y="241102"/>
                </a:lnTo>
                <a:lnTo>
                  <a:pt x="214313" y="223243"/>
                </a:lnTo>
                <a:lnTo>
                  <a:pt x="241102" y="196454"/>
                </a:lnTo>
                <a:lnTo>
                  <a:pt x="276821" y="160735"/>
                </a:lnTo>
                <a:lnTo>
                  <a:pt x="303610" y="125016"/>
                </a:lnTo>
                <a:lnTo>
                  <a:pt x="321469" y="89297"/>
                </a:lnTo>
                <a:lnTo>
                  <a:pt x="339328" y="53579"/>
                </a:lnTo>
                <a:lnTo>
                  <a:pt x="348258" y="26789"/>
                </a:lnTo>
                <a:lnTo>
                  <a:pt x="366117" y="0"/>
                </a:lnTo>
                <a:lnTo>
                  <a:pt x="366117" y="0"/>
                </a:lnTo>
                <a:lnTo>
                  <a:pt x="366117" y="0"/>
                </a:lnTo>
                <a:lnTo>
                  <a:pt x="357188" y="8930"/>
                </a:lnTo>
                <a:lnTo>
                  <a:pt x="348258" y="35719"/>
                </a:lnTo>
                <a:lnTo>
                  <a:pt x="321469" y="53579"/>
                </a:lnTo>
                <a:lnTo>
                  <a:pt x="285750" y="89297"/>
                </a:lnTo>
                <a:lnTo>
                  <a:pt x="258961" y="116086"/>
                </a:lnTo>
                <a:lnTo>
                  <a:pt x="232172" y="142875"/>
                </a:lnTo>
                <a:lnTo>
                  <a:pt x="214313" y="160735"/>
                </a:lnTo>
                <a:lnTo>
                  <a:pt x="205383" y="187524"/>
                </a:lnTo>
                <a:lnTo>
                  <a:pt x="196453" y="205383"/>
                </a:lnTo>
                <a:lnTo>
                  <a:pt x="196453" y="214313"/>
                </a:lnTo>
                <a:lnTo>
                  <a:pt x="205383" y="223243"/>
                </a:lnTo>
                <a:lnTo>
                  <a:pt x="205383" y="241102"/>
                </a:lnTo>
                <a:lnTo>
                  <a:pt x="223242" y="241102"/>
                </a:lnTo>
                <a:lnTo>
                  <a:pt x="241102" y="250032"/>
                </a:lnTo>
                <a:lnTo>
                  <a:pt x="258961" y="250032"/>
                </a:lnTo>
                <a:lnTo>
                  <a:pt x="285750" y="241102"/>
                </a:lnTo>
                <a:lnTo>
                  <a:pt x="321469" y="241102"/>
                </a:lnTo>
                <a:lnTo>
                  <a:pt x="348258" y="223243"/>
                </a:lnTo>
                <a:lnTo>
                  <a:pt x="366117" y="214313"/>
                </a:lnTo>
                <a:lnTo>
                  <a:pt x="383977" y="196454"/>
                </a:lnTo>
                <a:lnTo>
                  <a:pt x="392906" y="187524"/>
                </a:lnTo>
                <a:lnTo>
                  <a:pt x="401836" y="187524"/>
                </a:lnTo>
                <a:lnTo>
                  <a:pt x="410766" y="187524"/>
                </a:lnTo>
                <a:lnTo>
                  <a:pt x="410766" y="205383"/>
                </a:lnTo>
                <a:lnTo>
                  <a:pt x="401836" y="223243"/>
                </a:lnTo>
                <a:lnTo>
                  <a:pt x="401836" y="241102"/>
                </a:lnTo>
                <a:lnTo>
                  <a:pt x="401836" y="267891"/>
                </a:lnTo>
                <a:lnTo>
                  <a:pt x="410766" y="276821"/>
                </a:lnTo>
                <a:lnTo>
                  <a:pt x="419696" y="285750"/>
                </a:lnTo>
                <a:lnTo>
                  <a:pt x="428625" y="294680"/>
                </a:lnTo>
                <a:lnTo>
                  <a:pt x="437555" y="294680"/>
                </a:lnTo>
                <a:lnTo>
                  <a:pt x="455414" y="285750"/>
                </a:lnTo>
                <a:lnTo>
                  <a:pt x="464344" y="267891"/>
                </a:lnTo>
                <a:lnTo>
                  <a:pt x="464344" y="250032"/>
                </a:lnTo>
                <a:lnTo>
                  <a:pt x="473274" y="223243"/>
                </a:lnTo>
                <a:lnTo>
                  <a:pt x="464344" y="205383"/>
                </a:lnTo>
                <a:lnTo>
                  <a:pt x="455414" y="178594"/>
                </a:lnTo>
                <a:lnTo>
                  <a:pt x="446485" y="160735"/>
                </a:lnTo>
                <a:lnTo>
                  <a:pt x="428625" y="151805"/>
                </a:lnTo>
                <a:lnTo>
                  <a:pt x="419696" y="142875"/>
                </a:lnTo>
                <a:lnTo>
                  <a:pt x="401836" y="142875"/>
                </a:lnTo>
                <a:lnTo>
                  <a:pt x="383977" y="151805"/>
                </a:lnTo>
                <a:lnTo>
                  <a:pt x="383977" y="151805"/>
                </a:lnTo>
                <a:lnTo>
                  <a:pt x="375047" y="151805"/>
                </a:lnTo>
                <a:lnTo>
                  <a:pt x="375047" y="151805"/>
                </a:lnTo>
                <a:lnTo>
                  <a:pt x="392906" y="133946"/>
                </a:lnTo>
                <a:lnTo>
                  <a:pt x="392906" y="13394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9" name="Freeform 128"/>
          <p:cNvSpPr/>
          <p:nvPr/>
        </p:nvSpPr>
        <p:spPr bwMode="auto">
          <a:xfrm>
            <a:off x="7742039" y="4304109"/>
            <a:ext cx="187525" cy="169665"/>
          </a:xfrm>
          <a:custGeom>
            <a:avLst/>
            <a:gdLst/>
            <a:ahLst/>
            <a:cxnLst/>
            <a:rect l="0" t="0" r="0" b="0"/>
            <a:pathLst>
              <a:path w="187525" h="169665">
                <a:moveTo>
                  <a:pt x="35719" y="17859"/>
                </a:moveTo>
                <a:lnTo>
                  <a:pt x="35719" y="17859"/>
                </a:lnTo>
                <a:lnTo>
                  <a:pt x="35719" y="26789"/>
                </a:lnTo>
                <a:lnTo>
                  <a:pt x="35719" y="35719"/>
                </a:lnTo>
                <a:lnTo>
                  <a:pt x="35719" y="53578"/>
                </a:lnTo>
                <a:lnTo>
                  <a:pt x="35719" y="71437"/>
                </a:lnTo>
                <a:lnTo>
                  <a:pt x="26789" y="89297"/>
                </a:lnTo>
                <a:lnTo>
                  <a:pt x="17859" y="107156"/>
                </a:lnTo>
                <a:lnTo>
                  <a:pt x="8930" y="125016"/>
                </a:lnTo>
                <a:lnTo>
                  <a:pt x="8930" y="13394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8930" y="133945"/>
                </a:lnTo>
                <a:lnTo>
                  <a:pt x="17859" y="125016"/>
                </a:lnTo>
                <a:lnTo>
                  <a:pt x="35719" y="116086"/>
                </a:lnTo>
                <a:lnTo>
                  <a:pt x="44649" y="89297"/>
                </a:lnTo>
                <a:lnTo>
                  <a:pt x="62508" y="62508"/>
                </a:lnTo>
                <a:lnTo>
                  <a:pt x="80367" y="44648"/>
                </a:lnTo>
                <a:lnTo>
                  <a:pt x="98227" y="17859"/>
                </a:lnTo>
                <a:lnTo>
                  <a:pt x="116086" y="8930"/>
                </a:lnTo>
                <a:lnTo>
                  <a:pt x="133945" y="0"/>
                </a:lnTo>
                <a:lnTo>
                  <a:pt x="142875" y="8930"/>
                </a:lnTo>
                <a:lnTo>
                  <a:pt x="160734" y="17859"/>
                </a:lnTo>
                <a:lnTo>
                  <a:pt x="160734" y="35719"/>
                </a:lnTo>
                <a:lnTo>
                  <a:pt x="169664" y="53578"/>
                </a:lnTo>
                <a:lnTo>
                  <a:pt x="160734" y="71437"/>
                </a:lnTo>
                <a:lnTo>
                  <a:pt x="160734" y="98227"/>
                </a:lnTo>
                <a:lnTo>
                  <a:pt x="160734" y="125016"/>
                </a:lnTo>
                <a:lnTo>
                  <a:pt x="151805" y="142875"/>
                </a:lnTo>
                <a:lnTo>
                  <a:pt x="151805" y="151805"/>
                </a:lnTo>
                <a:lnTo>
                  <a:pt x="151805" y="160734"/>
                </a:lnTo>
                <a:lnTo>
                  <a:pt x="151805" y="169664"/>
                </a:lnTo>
                <a:lnTo>
                  <a:pt x="160734" y="160734"/>
                </a:lnTo>
                <a:lnTo>
                  <a:pt x="169664" y="151805"/>
                </a:lnTo>
                <a:lnTo>
                  <a:pt x="187524" y="125016"/>
                </a:lnTo>
                <a:lnTo>
                  <a:pt x="187524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0" name="Freeform 129"/>
          <p:cNvSpPr/>
          <p:nvPr/>
        </p:nvSpPr>
        <p:spPr bwMode="auto">
          <a:xfrm>
            <a:off x="8009930" y="4313039"/>
            <a:ext cx="187523" cy="125016"/>
          </a:xfrm>
          <a:custGeom>
            <a:avLst/>
            <a:gdLst/>
            <a:ahLst/>
            <a:cxnLst/>
            <a:rect l="0" t="0" r="0" b="0"/>
            <a:pathLst>
              <a:path w="187523" h="125016">
                <a:moveTo>
                  <a:pt x="26789" y="80367"/>
                </a:moveTo>
                <a:lnTo>
                  <a:pt x="26789" y="80367"/>
                </a:lnTo>
                <a:lnTo>
                  <a:pt x="35718" y="89297"/>
                </a:lnTo>
                <a:lnTo>
                  <a:pt x="44648" y="89297"/>
                </a:lnTo>
                <a:lnTo>
                  <a:pt x="53578" y="98226"/>
                </a:lnTo>
                <a:lnTo>
                  <a:pt x="71437" y="98226"/>
                </a:lnTo>
                <a:lnTo>
                  <a:pt x="89297" y="89297"/>
                </a:lnTo>
                <a:lnTo>
                  <a:pt x="107156" y="80367"/>
                </a:lnTo>
                <a:lnTo>
                  <a:pt x="116086" y="71437"/>
                </a:lnTo>
                <a:lnTo>
                  <a:pt x="142875" y="53578"/>
                </a:lnTo>
                <a:lnTo>
                  <a:pt x="160734" y="35718"/>
                </a:lnTo>
                <a:lnTo>
                  <a:pt x="169664" y="17859"/>
                </a:lnTo>
                <a:lnTo>
                  <a:pt x="187522" y="8929"/>
                </a:lnTo>
                <a:lnTo>
                  <a:pt x="187522" y="0"/>
                </a:lnTo>
                <a:lnTo>
                  <a:pt x="178593" y="0"/>
                </a:lnTo>
                <a:lnTo>
                  <a:pt x="151804" y="8929"/>
                </a:lnTo>
                <a:lnTo>
                  <a:pt x="107156" y="17859"/>
                </a:lnTo>
                <a:lnTo>
                  <a:pt x="71437" y="26789"/>
                </a:lnTo>
                <a:lnTo>
                  <a:pt x="35718" y="44648"/>
                </a:lnTo>
                <a:lnTo>
                  <a:pt x="8929" y="62507"/>
                </a:lnTo>
                <a:lnTo>
                  <a:pt x="0" y="80367"/>
                </a:lnTo>
                <a:lnTo>
                  <a:pt x="0" y="98226"/>
                </a:lnTo>
                <a:lnTo>
                  <a:pt x="17859" y="107156"/>
                </a:lnTo>
                <a:lnTo>
                  <a:pt x="26789" y="116086"/>
                </a:lnTo>
                <a:lnTo>
                  <a:pt x="44648" y="116086"/>
                </a:lnTo>
                <a:lnTo>
                  <a:pt x="62508" y="125015"/>
                </a:lnTo>
                <a:lnTo>
                  <a:pt x="62508" y="116086"/>
                </a:lnTo>
                <a:lnTo>
                  <a:pt x="62508" y="107156"/>
                </a:lnTo>
                <a:lnTo>
                  <a:pt x="62508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1" name="Freeform 130"/>
          <p:cNvSpPr/>
          <p:nvPr/>
        </p:nvSpPr>
        <p:spPr bwMode="auto">
          <a:xfrm>
            <a:off x="8277820" y="2160984"/>
            <a:ext cx="366118" cy="2196704"/>
          </a:xfrm>
          <a:custGeom>
            <a:avLst/>
            <a:gdLst/>
            <a:ahLst/>
            <a:cxnLst/>
            <a:rect l="0" t="0" r="0" b="0"/>
            <a:pathLst>
              <a:path w="366118" h="2196704">
                <a:moveTo>
                  <a:pt x="44648" y="2196703"/>
                </a:moveTo>
                <a:lnTo>
                  <a:pt x="35718" y="2196703"/>
                </a:lnTo>
                <a:lnTo>
                  <a:pt x="17859" y="2187773"/>
                </a:lnTo>
                <a:lnTo>
                  <a:pt x="8929" y="2187773"/>
                </a:lnTo>
                <a:lnTo>
                  <a:pt x="8929" y="2187773"/>
                </a:lnTo>
                <a:lnTo>
                  <a:pt x="0" y="2187773"/>
                </a:lnTo>
                <a:lnTo>
                  <a:pt x="0" y="2178844"/>
                </a:lnTo>
                <a:lnTo>
                  <a:pt x="0" y="2178844"/>
                </a:lnTo>
                <a:lnTo>
                  <a:pt x="0" y="2178844"/>
                </a:lnTo>
                <a:lnTo>
                  <a:pt x="8929" y="2178844"/>
                </a:lnTo>
                <a:lnTo>
                  <a:pt x="17859" y="2178844"/>
                </a:lnTo>
                <a:lnTo>
                  <a:pt x="44648" y="2178844"/>
                </a:lnTo>
                <a:lnTo>
                  <a:pt x="62507" y="2178844"/>
                </a:lnTo>
                <a:lnTo>
                  <a:pt x="89296" y="2178844"/>
                </a:lnTo>
                <a:lnTo>
                  <a:pt x="98226" y="2178844"/>
                </a:lnTo>
                <a:lnTo>
                  <a:pt x="107156" y="2169914"/>
                </a:lnTo>
                <a:lnTo>
                  <a:pt x="107156" y="2160984"/>
                </a:lnTo>
                <a:lnTo>
                  <a:pt x="116085" y="2152055"/>
                </a:lnTo>
                <a:lnTo>
                  <a:pt x="125015" y="2143125"/>
                </a:lnTo>
                <a:lnTo>
                  <a:pt x="142875" y="2125266"/>
                </a:lnTo>
                <a:lnTo>
                  <a:pt x="160734" y="2116336"/>
                </a:lnTo>
                <a:lnTo>
                  <a:pt x="187523" y="2107406"/>
                </a:lnTo>
                <a:lnTo>
                  <a:pt x="205382" y="2098477"/>
                </a:lnTo>
                <a:lnTo>
                  <a:pt x="214312" y="2089547"/>
                </a:lnTo>
                <a:lnTo>
                  <a:pt x="223242" y="2089547"/>
                </a:lnTo>
                <a:lnTo>
                  <a:pt x="214312" y="2080617"/>
                </a:lnTo>
                <a:lnTo>
                  <a:pt x="214312" y="2071687"/>
                </a:lnTo>
                <a:lnTo>
                  <a:pt x="214312" y="2053828"/>
                </a:lnTo>
                <a:lnTo>
                  <a:pt x="205382" y="2044898"/>
                </a:lnTo>
                <a:lnTo>
                  <a:pt x="196453" y="2027039"/>
                </a:lnTo>
                <a:lnTo>
                  <a:pt x="205382" y="2009180"/>
                </a:lnTo>
                <a:lnTo>
                  <a:pt x="205382" y="1982391"/>
                </a:lnTo>
                <a:lnTo>
                  <a:pt x="232171" y="1946672"/>
                </a:lnTo>
                <a:lnTo>
                  <a:pt x="250031" y="1910953"/>
                </a:lnTo>
                <a:lnTo>
                  <a:pt x="267890" y="1875234"/>
                </a:lnTo>
                <a:lnTo>
                  <a:pt x="285750" y="1839516"/>
                </a:lnTo>
                <a:lnTo>
                  <a:pt x="294679" y="1794867"/>
                </a:lnTo>
                <a:lnTo>
                  <a:pt x="303609" y="1750219"/>
                </a:lnTo>
                <a:lnTo>
                  <a:pt x="321468" y="1696641"/>
                </a:lnTo>
                <a:lnTo>
                  <a:pt x="330398" y="1651992"/>
                </a:lnTo>
                <a:lnTo>
                  <a:pt x="321468" y="1598414"/>
                </a:lnTo>
                <a:lnTo>
                  <a:pt x="321468" y="1535906"/>
                </a:lnTo>
                <a:lnTo>
                  <a:pt x="321468" y="1473398"/>
                </a:lnTo>
                <a:lnTo>
                  <a:pt x="312539" y="1410891"/>
                </a:lnTo>
                <a:lnTo>
                  <a:pt x="303609" y="1348383"/>
                </a:lnTo>
                <a:lnTo>
                  <a:pt x="303609" y="1285875"/>
                </a:lnTo>
                <a:lnTo>
                  <a:pt x="303609" y="1223367"/>
                </a:lnTo>
                <a:lnTo>
                  <a:pt x="312539" y="1160859"/>
                </a:lnTo>
                <a:lnTo>
                  <a:pt x="321468" y="1098352"/>
                </a:lnTo>
                <a:lnTo>
                  <a:pt x="330398" y="1035844"/>
                </a:lnTo>
                <a:lnTo>
                  <a:pt x="321468" y="964406"/>
                </a:lnTo>
                <a:lnTo>
                  <a:pt x="330398" y="901898"/>
                </a:lnTo>
                <a:lnTo>
                  <a:pt x="330398" y="839391"/>
                </a:lnTo>
                <a:lnTo>
                  <a:pt x="330398" y="776883"/>
                </a:lnTo>
                <a:lnTo>
                  <a:pt x="330398" y="714375"/>
                </a:lnTo>
                <a:lnTo>
                  <a:pt x="321468" y="660797"/>
                </a:lnTo>
                <a:lnTo>
                  <a:pt x="321468" y="598289"/>
                </a:lnTo>
                <a:lnTo>
                  <a:pt x="321468" y="544711"/>
                </a:lnTo>
                <a:lnTo>
                  <a:pt x="321468" y="491133"/>
                </a:lnTo>
                <a:lnTo>
                  <a:pt x="339328" y="446485"/>
                </a:lnTo>
                <a:lnTo>
                  <a:pt x="357187" y="392907"/>
                </a:lnTo>
                <a:lnTo>
                  <a:pt x="366117" y="348258"/>
                </a:lnTo>
                <a:lnTo>
                  <a:pt x="366117" y="303610"/>
                </a:lnTo>
                <a:lnTo>
                  <a:pt x="366117" y="267891"/>
                </a:lnTo>
                <a:lnTo>
                  <a:pt x="366117" y="232172"/>
                </a:lnTo>
                <a:lnTo>
                  <a:pt x="366117" y="196453"/>
                </a:lnTo>
                <a:lnTo>
                  <a:pt x="366117" y="169664"/>
                </a:lnTo>
                <a:lnTo>
                  <a:pt x="366117" y="142875"/>
                </a:lnTo>
                <a:lnTo>
                  <a:pt x="366117" y="125016"/>
                </a:lnTo>
                <a:lnTo>
                  <a:pt x="348257" y="107156"/>
                </a:lnTo>
                <a:lnTo>
                  <a:pt x="339328" y="89297"/>
                </a:lnTo>
                <a:lnTo>
                  <a:pt x="339328" y="80367"/>
                </a:lnTo>
                <a:lnTo>
                  <a:pt x="321468" y="71438"/>
                </a:lnTo>
                <a:lnTo>
                  <a:pt x="321468" y="62508"/>
                </a:lnTo>
                <a:lnTo>
                  <a:pt x="321468" y="53578"/>
                </a:lnTo>
                <a:lnTo>
                  <a:pt x="312539" y="53578"/>
                </a:lnTo>
                <a:lnTo>
                  <a:pt x="312539" y="53578"/>
                </a:lnTo>
                <a:lnTo>
                  <a:pt x="312539" y="53578"/>
                </a:lnTo>
                <a:lnTo>
                  <a:pt x="312539" y="44649"/>
                </a:lnTo>
                <a:lnTo>
                  <a:pt x="321468" y="44649"/>
                </a:lnTo>
                <a:lnTo>
                  <a:pt x="321468" y="53578"/>
                </a:lnTo>
                <a:lnTo>
                  <a:pt x="321468" y="53578"/>
                </a:lnTo>
                <a:lnTo>
                  <a:pt x="312539" y="53578"/>
                </a:lnTo>
                <a:lnTo>
                  <a:pt x="321468" y="53578"/>
                </a:lnTo>
                <a:lnTo>
                  <a:pt x="330398" y="53578"/>
                </a:lnTo>
                <a:lnTo>
                  <a:pt x="330398" y="53578"/>
                </a:lnTo>
                <a:lnTo>
                  <a:pt x="330398" y="53578"/>
                </a:lnTo>
                <a:lnTo>
                  <a:pt x="321468" y="53578"/>
                </a:lnTo>
                <a:lnTo>
                  <a:pt x="312539" y="53578"/>
                </a:lnTo>
                <a:lnTo>
                  <a:pt x="312539" y="53578"/>
                </a:lnTo>
                <a:lnTo>
                  <a:pt x="312539" y="53578"/>
                </a:lnTo>
                <a:lnTo>
                  <a:pt x="312539" y="44649"/>
                </a:lnTo>
                <a:lnTo>
                  <a:pt x="294679" y="44649"/>
                </a:lnTo>
                <a:lnTo>
                  <a:pt x="285750" y="44649"/>
                </a:lnTo>
                <a:lnTo>
                  <a:pt x="285750" y="35719"/>
                </a:lnTo>
                <a:lnTo>
                  <a:pt x="276820" y="35719"/>
                </a:lnTo>
                <a:lnTo>
                  <a:pt x="285750" y="35719"/>
                </a:lnTo>
                <a:lnTo>
                  <a:pt x="276820" y="35719"/>
                </a:lnTo>
                <a:lnTo>
                  <a:pt x="258960" y="26789"/>
                </a:lnTo>
                <a:lnTo>
                  <a:pt x="250031" y="26789"/>
                </a:lnTo>
                <a:lnTo>
                  <a:pt x="258960" y="26789"/>
                </a:lnTo>
                <a:lnTo>
                  <a:pt x="267890" y="26789"/>
                </a:lnTo>
                <a:lnTo>
                  <a:pt x="267890" y="26789"/>
                </a:lnTo>
                <a:lnTo>
                  <a:pt x="258960" y="26789"/>
                </a:lnTo>
                <a:lnTo>
                  <a:pt x="223242" y="26789"/>
                </a:lnTo>
                <a:lnTo>
                  <a:pt x="178593" y="26789"/>
                </a:lnTo>
                <a:lnTo>
                  <a:pt x="116085" y="26789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2" name="Freeform 131"/>
          <p:cNvSpPr/>
          <p:nvPr/>
        </p:nvSpPr>
        <p:spPr bwMode="auto">
          <a:xfrm>
            <a:off x="1080492" y="2687836"/>
            <a:ext cx="848322" cy="2152055"/>
          </a:xfrm>
          <a:custGeom>
            <a:avLst/>
            <a:gdLst/>
            <a:ahLst/>
            <a:cxnLst/>
            <a:rect l="0" t="0" r="0" b="0"/>
            <a:pathLst>
              <a:path w="848322" h="2152055">
                <a:moveTo>
                  <a:pt x="776883" y="2116335"/>
                </a:moveTo>
                <a:lnTo>
                  <a:pt x="776883" y="2116335"/>
                </a:lnTo>
                <a:lnTo>
                  <a:pt x="767953" y="2125265"/>
                </a:lnTo>
                <a:lnTo>
                  <a:pt x="767953" y="2134195"/>
                </a:lnTo>
                <a:lnTo>
                  <a:pt x="767953" y="2134195"/>
                </a:lnTo>
                <a:lnTo>
                  <a:pt x="759024" y="2134195"/>
                </a:lnTo>
                <a:lnTo>
                  <a:pt x="759024" y="2134195"/>
                </a:lnTo>
                <a:lnTo>
                  <a:pt x="750094" y="2134195"/>
                </a:lnTo>
                <a:lnTo>
                  <a:pt x="750094" y="2134195"/>
                </a:lnTo>
                <a:lnTo>
                  <a:pt x="750094" y="2134195"/>
                </a:lnTo>
                <a:lnTo>
                  <a:pt x="741164" y="2134195"/>
                </a:lnTo>
                <a:lnTo>
                  <a:pt x="732235" y="2134195"/>
                </a:lnTo>
                <a:lnTo>
                  <a:pt x="723305" y="2143125"/>
                </a:lnTo>
                <a:lnTo>
                  <a:pt x="714375" y="2143125"/>
                </a:lnTo>
                <a:lnTo>
                  <a:pt x="705446" y="2152054"/>
                </a:lnTo>
                <a:lnTo>
                  <a:pt x="687586" y="2152054"/>
                </a:lnTo>
                <a:lnTo>
                  <a:pt x="669727" y="2152054"/>
                </a:lnTo>
                <a:lnTo>
                  <a:pt x="651867" y="2152054"/>
                </a:lnTo>
                <a:lnTo>
                  <a:pt x="634008" y="2152054"/>
                </a:lnTo>
                <a:lnTo>
                  <a:pt x="616149" y="2143125"/>
                </a:lnTo>
                <a:lnTo>
                  <a:pt x="598289" y="2143125"/>
                </a:lnTo>
                <a:lnTo>
                  <a:pt x="571500" y="2134195"/>
                </a:lnTo>
                <a:lnTo>
                  <a:pt x="544711" y="2134195"/>
                </a:lnTo>
                <a:lnTo>
                  <a:pt x="517922" y="2125265"/>
                </a:lnTo>
                <a:lnTo>
                  <a:pt x="491133" y="2107406"/>
                </a:lnTo>
                <a:lnTo>
                  <a:pt x="464344" y="2107406"/>
                </a:lnTo>
                <a:lnTo>
                  <a:pt x="437555" y="2089546"/>
                </a:lnTo>
                <a:lnTo>
                  <a:pt x="410766" y="2080617"/>
                </a:lnTo>
                <a:lnTo>
                  <a:pt x="375047" y="2062757"/>
                </a:lnTo>
                <a:lnTo>
                  <a:pt x="357188" y="2044898"/>
                </a:lnTo>
                <a:lnTo>
                  <a:pt x="330399" y="2018109"/>
                </a:lnTo>
                <a:lnTo>
                  <a:pt x="303610" y="1991320"/>
                </a:lnTo>
                <a:lnTo>
                  <a:pt x="276821" y="1955601"/>
                </a:lnTo>
                <a:lnTo>
                  <a:pt x="258961" y="1919882"/>
                </a:lnTo>
                <a:lnTo>
                  <a:pt x="232172" y="1884164"/>
                </a:lnTo>
                <a:lnTo>
                  <a:pt x="205383" y="1848445"/>
                </a:lnTo>
                <a:lnTo>
                  <a:pt x="187524" y="1812726"/>
                </a:lnTo>
                <a:lnTo>
                  <a:pt x="160735" y="1777007"/>
                </a:lnTo>
                <a:lnTo>
                  <a:pt x="142875" y="1741289"/>
                </a:lnTo>
                <a:lnTo>
                  <a:pt x="125016" y="1705570"/>
                </a:lnTo>
                <a:lnTo>
                  <a:pt x="107157" y="1660921"/>
                </a:lnTo>
                <a:lnTo>
                  <a:pt x="89297" y="1607343"/>
                </a:lnTo>
                <a:lnTo>
                  <a:pt x="71438" y="1562695"/>
                </a:lnTo>
                <a:lnTo>
                  <a:pt x="53578" y="1518046"/>
                </a:lnTo>
                <a:lnTo>
                  <a:pt x="44649" y="1473398"/>
                </a:lnTo>
                <a:lnTo>
                  <a:pt x="35719" y="1428750"/>
                </a:lnTo>
                <a:lnTo>
                  <a:pt x="26789" y="1384101"/>
                </a:lnTo>
                <a:lnTo>
                  <a:pt x="17860" y="1339453"/>
                </a:lnTo>
                <a:lnTo>
                  <a:pt x="8930" y="1285875"/>
                </a:lnTo>
                <a:lnTo>
                  <a:pt x="0" y="1241226"/>
                </a:lnTo>
                <a:lnTo>
                  <a:pt x="0" y="1196578"/>
                </a:lnTo>
                <a:lnTo>
                  <a:pt x="0" y="1143000"/>
                </a:lnTo>
                <a:lnTo>
                  <a:pt x="0" y="1089421"/>
                </a:lnTo>
                <a:lnTo>
                  <a:pt x="8930" y="1044773"/>
                </a:lnTo>
                <a:lnTo>
                  <a:pt x="17860" y="1000125"/>
                </a:lnTo>
                <a:lnTo>
                  <a:pt x="17860" y="946546"/>
                </a:lnTo>
                <a:lnTo>
                  <a:pt x="35719" y="901898"/>
                </a:lnTo>
                <a:lnTo>
                  <a:pt x="44649" y="848320"/>
                </a:lnTo>
                <a:lnTo>
                  <a:pt x="62508" y="803671"/>
                </a:lnTo>
                <a:lnTo>
                  <a:pt x="80367" y="750093"/>
                </a:lnTo>
                <a:lnTo>
                  <a:pt x="98227" y="705445"/>
                </a:lnTo>
                <a:lnTo>
                  <a:pt x="125016" y="651867"/>
                </a:lnTo>
                <a:lnTo>
                  <a:pt x="151805" y="607218"/>
                </a:lnTo>
                <a:lnTo>
                  <a:pt x="178594" y="562570"/>
                </a:lnTo>
                <a:lnTo>
                  <a:pt x="205383" y="517921"/>
                </a:lnTo>
                <a:lnTo>
                  <a:pt x="241102" y="473273"/>
                </a:lnTo>
                <a:lnTo>
                  <a:pt x="276821" y="437554"/>
                </a:lnTo>
                <a:lnTo>
                  <a:pt x="303610" y="392906"/>
                </a:lnTo>
                <a:lnTo>
                  <a:pt x="339328" y="357187"/>
                </a:lnTo>
                <a:lnTo>
                  <a:pt x="383977" y="312539"/>
                </a:lnTo>
                <a:lnTo>
                  <a:pt x="419696" y="276820"/>
                </a:lnTo>
                <a:lnTo>
                  <a:pt x="464344" y="232171"/>
                </a:lnTo>
                <a:lnTo>
                  <a:pt x="508992" y="187523"/>
                </a:lnTo>
                <a:lnTo>
                  <a:pt x="553641" y="151804"/>
                </a:lnTo>
                <a:lnTo>
                  <a:pt x="598289" y="116085"/>
                </a:lnTo>
                <a:lnTo>
                  <a:pt x="634008" y="80367"/>
                </a:lnTo>
                <a:lnTo>
                  <a:pt x="678656" y="53578"/>
                </a:lnTo>
                <a:lnTo>
                  <a:pt x="714375" y="35719"/>
                </a:lnTo>
                <a:lnTo>
                  <a:pt x="741164" y="17859"/>
                </a:lnTo>
                <a:lnTo>
                  <a:pt x="767953" y="8930"/>
                </a:lnTo>
                <a:lnTo>
                  <a:pt x="785813" y="0"/>
                </a:lnTo>
                <a:lnTo>
                  <a:pt x="794742" y="0"/>
                </a:lnTo>
                <a:lnTo>
                  <a:pt x="812602" y="0"/>
                </a:lnTo>
                <a:lnTo>
                  <a:pt x="821531" y="0"/>
                </a:lnTo>
                <a:lnTo>
                  <a:pt x="839391" y="0"/>
                </a:lnTo>
                <a:lnTo>
                  <a:pt x="848321" y="0"/>
                </a:lnTo>
                <a:lnTo>
                  <a:pt x="84832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" name="Freeform 132"/>
          <p:cNvSpPr/>
          <p:nvPr/>
        </p:nvSpPr>
        <p:spPr bwMode="auto">
          <a:xfrm>
            <a:off x="6965156" y="4679156"/>
            <a:ext cx="267892" cy="241103"/>
          </a:xfrm>
          <a:custGeom>
            <a:avLst/>
            <a:gdLst/>
            <a:ahLst/>
            <a:cxnLst/>
            <a:rect l="0" t="0" r="0" b="0"/>
            <a:pathLst>
              <a:path w="267892" h="241103">
                <a:moveTo>
                  <a:pt x="17860" y="35719"/>
                </a:moveTo>
                <a:lnTo>
                  <a:pt x="17860" y="35719"/>
                </a:lnTo>
                <a:lnTo>
                  <a:pt x="17860" y="26789"/>
                </a:lnTo>
                <a:lnTo>
                  <a:pt x="8930" y="17859"/>
                </a:lnTo>
                <a:lnTo>
                  <a:pt x="893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60" y="17859"/>
                </a:lnTo>
                <a:lnTo>
                  <a:pt x="26789" y="35719"/>
                </a:lnTo>
                <a:lnTo>
                  <a:pt x="35719" y="62508"/>
                </a:lnTo>
                <a:lnTo>
                  <a:pt x="44649" y="89297"/>
                </a:lnTo>
                <a:lnTo>
                  <a:pt x="44649" y="125015"/>
                </a:lnTo>
                <a:lnTo>
                  <a:pt x="53578" y="160734"/>
                </a:lnTo>
                <a:lnTo>
                  <a:pt x="62508" y="187523"/>
                </a:lnTo>
                <a:lnTo>
                  <a:pt x="62508" y="214313"/>
                </a:lnTo>
                <a:lnTo>
                  <a:pt x="71438" y="232172"/>
                </a:lnTo>
                <a:lnTo>
                  <a:pt x="71438" y="232172"/>
                </a:lnTo>
                <a:lnTo>
                  <a:pt x="71438" y="241102"/>
                </a:lnTo>
                <a:lnTo>
                  <a:pt x="71438" y="232172"/>
                </a:lnTo>
                <a:lnTo>
                  <a:pt x="71438" y="223242"/>
                </a:lnTo>
                <a:lnTo>
                  <a:pt x="71438" y="214313"/>
                </a:lnTo>
                <a:lnTo>
                  <a:pt x="71438" y="196453"/>
                </a:lnTo>
                <a:lnTo>
                  <a:pt x="71438" y="169664"/>
                </a:lnTo>
                <a:lnTo>
                  <a:pt x="71438" y="151805"/>
                </a:lnTo>
                <a:lnTo>
                  <a:pt x="71438" y="125015"/>
                </a:lnTo>
                <a:lnTo>
                  <a:pt x="80367" y="98226"/>
                </a:lnTo>
                <a:lnTo>
                  <a:pt x="89297" y="71437"/>
                </a:lnTo>
                <a:lnTo>
                  <a:pt x="89297" y="44648"/>
                </a:lnTo>
                <a:lnTo>
                  <a:pt x="98227" y="26789"/>
                </a:lnTo>
                <a:lnTo>
                  <a:pt x="107157" y="17859"/>
                </a:lnTo>
                <a:lnTo>
                  <a:pt x="116086" y="8930"/>
                </a:lnTo>
                <a:lnTo>
                  <a:pt x="125016" y="8930"/>
                </a:lnTo>
                <a:lnTo>
                  <a:pt x="142875" y="8930"/>
                </a:lnTo>
                <a:lnTo>
                  <a:pt x="160735" y="8930"/>
                </a:lnTo>
                <a:lnTo>
                  <a:pt x="178594" y="8930"/>
                </a:lnTo>
                <a:lnTo>
                  <a:pt x="196453" y="8930"/>
                </a:lnTo>
                <a:lnTo>
                  <a:pt x="214313" y="8930"/>
                </a:lnTo>
                <a:lnTo>
                  <a:pt x="241102" y="8930"/>
                </a:lnTo>
                <a:lnTo>
                  <a:pt x="267891" y="0"/>
                </a:lnTo>
                <a:lnTo>
                  <a:pt x="26789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4" name="Freeform 133"/>
          <p:cNvSpPr/>
          <p:nvPr/>
        </p:nvSpPr>
        <p:spPr bwMode="auto">
          <a:xfrm>
            <a:off x="7134820" y="4661296"/>
            <a:ext cx="169665" cy="250033"/>
          </a:xfrm>
          <a:custGeom>
            <a:avLst/>
            <a:gdLst/>
            <a:ahLst/>
            <a:cxnLst/>
            <a:rect l="0" t="0" r="0" b="0"/>
            <a:pathLst>
              <a:path w="169665" h="250033">
                <a:moveTo>
                  <a:pt x="8930" y="133946"/>
                </a:moveTo>
                <a:lnTo>
                  <a:pt x="8930" y="133946"/>
                </a:lnTo>
                <a:lnTo>
                  <a:pt x="0" y="133946"/>
                </a:lnTo>
                <a:lnTo>
                  <a:pt x="0" y="133946"/>
                </a:lnTo>
                <a:lnTo>
                  <a:pt x="0" y="133946"/>
                </a:lnTo>
                <a:lnTo>
                  <a:pt x="0" y="142875"/>
                </a:lnTo>
                <a:lnTo>
                  <a:pt x="8930" y="133946"/>
                </a:lnTo>
                <a:lnTo>
                  <a:pt x="8930" y="133946"/>
                </a:lnTo>
                <a:lnTo>
                  <a:pt x="17860" y="133946"/>
                </a:lnTo>
                <a:lnTo>
                  <a:pt x="35719" y="116086"/>
                </a:lnTo>
                <a:lnTo>
                  <a:pt x="53578" y="107157"/>
                </a:lnTo>
                <a:lnTo>
                  <a:pt x="71438" y="98227"/>
                </a:lnTo>
                <a:lnTo>
                  <a:pt x="89297" y="89297"/>
                </a:lnTo>
                <a:lnTo>
                  <a:pt x="107157" y="71438"/>
                </a:lnTo>
                <a:lnTo>
                  <a:pt x="116086" y="53579"/>
                </a:lnTo>
                <a:lnTo>
                  <a:pt x="125016" y="44649"/>
                </a:lnTo>
                <a:lnTo>
                  <a:pt x="133946" y="26790"/>
                </a:lnTo>
                <a:lnTo>
                  <a:pt x="133946" y="8930"/>
                </a:lnTo>
                <a:lnTo>
                  <a:pt x="133946" y="0"/>
                </a:lnTo>
                <a:lnTo>
                  <a:pt x="125016" y="0"/>
                </a:lnTo>
                <a:lnTo>
                  <a:pt x="116086" y="0"/>
                </a:lnTo>
                <a:lnTo>
                  <a:pt x="98227" y="8930"/>
                </a:lnTo>
                <a:lnTo>
                  <a:pt x="89297" y="17860"/>
                </a:lnTo>
                <a:lnTo>
                  <a:pt x="71438" y="26790"/>
                </a:lnTo>
                <a:lnTo>
                  <a:pt x="53578" y="35719"/>
                </a:lnTo>
                <a:lnTo>
                  <a:pt x="44649" y="53579"/>
                </a:lnTo>
                <a:lnTo>
                  <a:pt x="35719" y="71438"/>
                </a:lnTo>
                <a:lnTo>
                  <a:pt x="26789" y="98227"/>
                </a:lnTo>
                <a:lnTo>
                  <a:pt x="26789" y="125016"/>
                </a:lnTo>
                <a:lnTo>
                  <a:pt x="26789" y="160735"/>
                </a:lnTo>
                <a:lnTo>
                  <a:pt x="35719" y="187524"/>
                </a:lnTo>
                <a:lnTo>
                  <a:pt x="44649" y="214313"/>
                </a:lnTo>
                <a:lnTo>
                  <a:pt x="62508" y="232173"/>
                </a:lnTo>
                <a:lnTo>
                  <a:pt x="80368" y="250032"/>
                </a:lnTo>
                <a:lnTo>
                  <a:pt x="107157" y="250032"/>
                </a:lnTo>
                <a:lnTo>
                  <a:pt x="125016" y="241102"/>
                </a:lnTo>
                <a:lnTo>
                  <a:pt x="151805" y="214313"/>
                </a:lnTo>
                <a:lnTo>
                  <a:pt x="169664" y="187524"/>
                </a:lnTo>
                <a:lnTo>
                  <a:pt x="169664" y="1875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" name="Freeform 134"/>
          <p:cNvSpPr/>
          <p:nvPr/>
        </p:nvSpPr>
        <p:spPr bwMode="auto">
          <a:xfrm>
            <a:off x="7322344" y="4518421"/>
            <a:ext cx="267891" cy="383978"/>
          </a:xfrm>
          <a:custGeom>
            <a:avLst/>
            <a:gdLst/>
            <a:ahLst/>
            <a:cxnLst/>
            <a:rect l="0" t="0" r="0" b="0"/>
            <a:pathLst>
              <a:path w="267891" h="383978">
                <a:moveTo>
                  <a:pt x="133945" y="232172"/>
                </a:moveTo>
                <a:lnTo>
                  <a:pt x="133945" y="232172"/>
                </a:lnTo>
                <a:lnTo>
                  <a:pt x="133945" y="223243"/>
                </a:lnTo>
                <a:lnTo>
                  <a:pt x="125015" y="214313"/>
                </a:lnTo>
                <a:lnTo>
                  <a:pt x="125015" y="205383"/>
                </a:lnTo>
                <a:lnTo>
                  <a:pt x="125015" y="196454"/>
                </a:lnTo>
                <a:lnTo>
                  <a:pt x="125015" y="178594"/>
                </a:lnTo>
                <a:lnTo>
                  <a:pt x="116086" y="169665"/>
                </a:lnTo>
                <a:lnTo>
                  <a:pt x="116086" y="160735"/>
                </a:lnTo>
                <a:lnTo>
                  <a:pt x="107156" y="160735"/>
                </a:lnTo>
                <a:lnTo>
                  <a:pt x="89297" y="160735"/>
                </a:lnTo>
                <a:lnTo>
                  <a:pt x="80367" y="169665"/>
                </a:lnTo>
                <a:lnTo>
                  <a:pt x="62508" y="178594"/>
                </a:lnTo>
                <a:lnTo>
                  <a:pt x="44648" y="205383"/>
                </a:lnTo>
                <a:lnTo>
                  <a:pt x="26789" y="232172"/>
                </a:lnTo>
                <a:lnTo>
                  <a:pt x="17859" y="258961"/>
                </a:lnTo>
                <a:lnTo>
                  <a:pt x="8929" y="285750"/>
                </a:lnTo>
                <a:lnTo>
                  <a:pt x="0" y="312540"/>
                </a:lnTo>
                <a:lnTo>
                  <a:pt x="0" y="339329"/>
                </a:lnTo>
                <a:lnTo>
                  <a:pt x="8929" y="357188"/>
                </a:lnTo>
                <a:lnTo>
                  <a:pt x="17859" y="366118"/>
                </a:lnTo>
                <a:lnTo>
                  <a:pt x="26789" y="375048"/>
                </a:lnTo>
                <a:lnTo>
                  <a:pt x="44648" y="366118"/>
                </a:lnTo>
                <a:lnTo>
                  <a:pt x="71437" y="357188"/>
                </a:lnTo>
                <a:lnTo>
                  <a:pt x="89297" y="339329"/>
                </a:lnTo>
                <a:lnTo>
                  <a:pt x="116086" y="312540"/>
                </a:lnTo>
                <a:lnTo>
                  <a:pt x="133945" y="285750"/>
                </a:lnTo>
                <a:lnTo>
                  <a:pt x="151804" y="258961"/>
                </a:lnTo>
                <a:lnTo>
                  <a:pt x="169664" y="223243"/>
                </a:lnTo>
                <a:lnTo>
                  <a:pt x="187523" y="178594"/>
                </a:lnTo>
                <a:lnTo>
                  <a:pt x="205383" y="142875"/>
                </a:lnTo>
                <a:lnTo>
                  <a:pt x="214312" y="98227"/>
                </a:lnTo>
                <a:lnTo>
                  <a:pt x="223242" y="62508"/>
                </a:lnTo>
                <a:lnTo>
                  <a:pt x="232172" y="26790"/>
                </a:lnTo>
                <a:lnTo>
                  <a:pt x="232172" y="8930"/>
                </a:lnTo>
                <a:lnTo>
                  <a:pt x="232172" y="0"/>
                </a:lnTo>
                <a:lnTo>
                  <a:pt x="232172" y="8930"/>
                </a:lnTo>
                <a:lnTo>
                  <a:pt x="223242" y="26790"/>
                </a:lnTo>
                <a:lnTo>
                  <a:pt x="214312" y="62508"/>
                </a:lnTo>
                <a:lnTo>
                  <a:pt x="205383" y="116086"/>
                </a:lnTo>
                <a:lnTo>
                  <a:pt x="196453" y="160735"/>
                </a:lnTo>
                <a:lnTo>
                  <a:pt x="178594" y="205383"/>
                </a:lnTo>
                <a:lnTo>
                  <a:pt x="178594" y="250032"/>
                </a:lnTo>
                <a:lnTo>
                  <a:pt x="178594" y="285750"/>
                </a:lnTo>
                <a:lnTo>
                  <a:pt x="178594" y="312540"/>
                </a:lnTo>
                <a:lnTo>
                  <a:pt x="187523" y="339329"/>
                </a:lnTo>
                <a:lnTo>
                  <a:pt x="196453" y="357188"/>
                </a:lnTo>
                <a:lnTo>
                  <a:pt x="214312" y="375048"/>
                </a:lnTo>
                <a:lnTo>
                  <a:pt x="232172" y="383977"/>
                </a:lnTo>
                <a:lnTo>
                  <a:pt x="241101" y="375048"/>
                </a:lnTo>
                <a:lnTo>
                  <a:pt x="258961" y="366118"/>
                </a:lnTo>
                <a:lnTo>
                  <a:pt x="267890" y="339329"/>
                </a:lnTo>
                <a:lnTo>
                  <a:pt x="267890" y="3393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" name="Freeform 135"/>
          <p:cNvSpPr/>
          <p:nvPr/>
        </p:nvSpPr>
        <p:spPr bwMode="auto">
          <a:xfrm>
            <a:off x="7590234" y="4661296"/>
            <a:ext cx="142876" cy="241103"/>
          </a:xfrm>
          <a:custGeom>
            <a:avLst/>
            <a:gdLst/>
            <a:ahLst/>
            <a:cxnLst/>
            <a:rect l="0" t="0" r="0" b="0"/>
            <a:pathLst>
              <a:path w="142876" h="241103">
                <a:moveTo>
                  <a:pt x="26789" y="0"/>
                </a:moveTo>
                <a:lnTo>
                  <a:pt x="26789" y="8930"/>
                </a:lnTo>
                <a:lnTo>
                  <a:pt x="17860" y="26790"/>
                </a:lnTo>
                <a:lnTo>
                  <a:pt x="8930" y="53579"/>
                </a:lnTo>
                <a:lnTo>
                  <a:pt x="8930" y="80368"/>
                </a:lnTo>
                <a:lnTo>
                  <a:pt x="0" y="116086"/>
                </a:lnTo>
                <a:lnTo>
                  <a:pt x="0" y="151805"/>
                </a:lnTo>
                <a:lnTo>
                  <a:pt x="0" y="187524"/>
                </a:lnTo>
                <a:lnTo>
                  <a:pt x="8930" y="214313"/>
                </a:lnTo>
                <a:lnTo>
                  <a:pt x="8930" y="232173"/>
                </a:lnTo>
                <a:lnTo>
                  <a:pt x="17860" y="241102"/>
                </a:lnTo>
                <a:lnTo>
                  <a:pt x="26789" y="241102"/>
                </a:lnTo>
                <a:lnTo>
                  <a:pt x="35719" y="223243"/>
                </a:lnTo>
                <a:lnTo>
                  <a:pt x="44649" y="205383"/>
                </a:lnTo>
                <a:lnTo>
                  <a:pt x="53579" y="169665"/>
                </a:lnTo>
                <a:lnTo>
                  <a:pt x="62508" y="142875"/>
                </a:lnTo>
                <a:lnTo>
                  <a:pt x="71438" y="107157"/>
                </a:lnTo>
                <a:lnTo>
                  <a:pt x="71438" y="80368"/>
                </a:lnTo>
                <a:lnTo>
                  <a:pt x="80368" y="53579"/>
                </a:lnTo>
                <a:lnTo>
                  <a:pt x="89297" y="44649"/>
                </a:lnTo>
                <a:lnTo>
                  <a:pt x="98227" y="44649"/>
                </a:lnTo>
                <a:lnTo>
                  <a:pt x="98227" y="62508"/>
                </a:lnTo>
                <a:lnTo>
                  <a:pt x="98227" y="80368"/>
                </a:lnTo>
                <a:lnTo>
                  <a:pt x="98227" y="107157"/>
                </a:lnTo>
                <a:lnTo>
                  <a:pt x="98227" y="133946"/>
                </a:lnTo>
                <a:lnTo>
                  <a:pt x="98227" y="160735"/>
                </a:lnTo>
                <a:lnTo>
                  <a:pt x="107157" y="178594"/>
                </a:lnTo>
                <a:lnTo>
                  <a:pt x="116086" y="187524"/>
                </a:lnTo>
                <a:lnTo>
                  <a:pt x="116086" y="196454"/>
                </a:lnTo>
                <a:lnTo>
                  <a:pt x="133946" y="196454"/>
                </a:lnTo>
                <a:lnTo>
                  <a:pt x="133946" y="187524"/>
                </a:lnTo>
                <a:lnTo>
                  <a:pt x="142875" y="178594"/>
                </a:lnTo>
                <a:lnTo>
                  <a:pt x="142875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7" name="Freeform 136"/>
          <p:cNvSpPr/>
          <p:nvPr/>
        </p:nvSpPr>
        <p:spPr bwMode="auto">
          <a:xfrm>
            <a:off x="7750969" y="4732734"/>
            <a:ext cx="214313" cy="125017"/>
          </a:xfrm>
          <a:custGeom>
            <a:avLst/>
            <a:gdLst/>
            <a:ahLst/>
            <a:cxnLst/>
            <a:rect l="0" t="0" r="0" b="0"/>
            <a:pathLst>
              <a:path w="214313" h="125017">
                <a:moveTo>
                  <a:pt x="26789" y="35719"/>
                </a:moveTo>
                <a:lnTo>
                  <a:pt x="17859" y="44648"/>
                </a:lnTo>
                <a:lnTo>
                  <a:pt x="17859" y="53578"/>
                </a:lnTo>
                <a:lnTo>
                  <a:pt x="8929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6"/>
                </a:lnTo>
                <a:lnTo>
                  <a:pt x="8929" y="125016"/>
                </a:lnTo>
                <a:lnTo>
                  <a:pt x="8929" y="125016"/>
                </a:lnTo>
                <a:lnTo>
                  <a:pt x="17859" y="116086"/>
                </a:lnTo>
                <a:lnTo>
                  <a:pt x="26789" y="98227"/>
                </a:lnTo>
                <a:lnTo>
                  <a:pt x="53578" y="71437"/>
                </a:lnTo>
                <a:lnTo>
                  <a:pt x="71437" y="44648"/>
                </a:lnTo>
                <a:lnTo>
                  <a:pt x="89297" y="17859"/>
                </a:lnTo>
                <a:lnTo>
                  <a:pt x="116086" y="0"/>
                </a:lnTo>
                <a:lnTo>
                  <a:pt x="125015" y="0"/>
                </a:lnTo>
                <a:lnTo>
                  <a:pt x="142875" y="0"/>
                </a:lnTo>
                <a:lnTo>
                  <a:pt x="151804" y="8930"/>
                </a:lnTo>
                <a:lnTo>
                  <a:pt x="151804" y="17859"/>
                </a:lnTo>
                <a:lnTo>
                  <a:pt x="160734" y="35719"/>
                </a:lnTo>
                <a:lnTo>
                  <a:pt x="160734" y="62508"/>
                </a:lnTo>
                <a:lnTo>
                  <a:pt x="160734" y="80367"/>
                </a:lnTo>
                <a:lnTo>
                  <a:pt x="160734" y="89297"/>
                </a:lnTo>
                <a:lnTo>
                  <a:pt x="160734" y="107156"/>
                </a:lnTo>
                <a:lnTo>
                  <a:pt x="169664" y="116086"/>
                </a:lnTo>
                <a:lnTo>
                  <a:pt x="178594" y="116086"/>
                </a:lnTo>
                <a:lnTo>
                  <a:pt x="187523" y="125016"/>
                </a:lnTo>
                <a:lnTo>
                  <a:pt x="196453" y="116086"/>
                </a:lnTo>
                <a:lnTo>
                  <a:pt x="205383" y="107156"/>
                </a:lnTo>
                <a:lnTo>
                  <a:pt x="214312" y="80367"/>
                </a:lnTo>
                <a:lnTo>
                  <a:pt x="214312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8" name="Freeform 137"/>
          <p:cNvSpPr/>
          <p:nvPr/>
        </p:nvSpPr>
        <p:spPr bwMode="auto">
          <a:xfrm>
            <a:off x="7929563" y="4473773"/>
            <a:ext cx="303609" cy="410767"/>
          </a:xfrm>
          <a:custGeom>
            <a:avLst/>
            <a:gdLst/>
            <a:ahLst/>
            <a:cxnLst/>
            <a:rect l="0" t="0" r="0" b="0"/>
            <a:pathLst>
              <a:path w="303609" h="410767">
                <a:moveTo>
                  <a:pt x="178593" y="276820"/>
                </a:moveTo>
                <a:lnTo>
                  <a:pt x="178593" y="276820"/>
                </a:lnTo>
                <a:lnTo>
                  <a:pt x="169664" y="276820"/>
                </a:lnTo>
                <a:lnTo>
                  <a:pt x="160734" y="267891"/>
                </a:lnTo>
                <a:lnTo>
                  <a:pt x="160734" y="250031"/>
                </a:lnTo>
                <a:lnTo>
                  <a:pt x="160734" y="241102"/>
                </a:lnTo>
                <a:lnTo>
                  <a:pt x="151804" y="223242"/>
                </a:lnTo>
                <a:lnTo>
                  <a:pt x="151804" y="214313"/>
                </a:lnTo>
                <a:lnTo>
                  <a:pt x="142875" y="196453"/>
                </a:lnTo>
                <a:lnTo>
                  <a:pt x="142875" y="178594"/>
                </a:lnTo>
                <a:lnTo>
                  <a:pt x="133945" y="169664"/>
                </a:lnTo>
                <a:lnTo>
                  <a:pt x="125015" y="169664"/>
                </a:lnTo>
                <a:lnTo>
                  <a:pt x="107156" y="187523"/>
                </a:lnTo>
                <a:lnTo>
                  <a:pt x="80367" y="205383"/>
                </a:lnTo>
                <a:lnTo>
                  <a:pt x="62507" y="232172"/>
                </a:lnTo>
                <a:lnTo>
                  <a:pt x="35718" y="258961"/>
                </a:lnTo>
                <a:lnTo>
                  <a:pt x="17859" y="294680"/>
                </a:lnTo>
                <a:lnTo>
                  <a:pt x="0" y="321469"/>
                </a:lnTo>
                <a:lnTo>
                  <a:pt x="0" y="348258"/>
                </a:lnTo>
                <a:lnTo>
                  <a:pt x="0" y="375047"/>
                </a:lnTo>
                <a:lnTo>
                  <a:pt x="8929" y="392906"/>
                </a:lnTo>
                <a:lnTo>
                  <a:pt x="26789" y="401836"/>
                </a:lnTo>
                <a:lnTo>
                  <a:pt x="44648" y="410766"/>
                </a:lnTo>
                <a:lnTo>
                  <a:pt x="71437" y="401836"/>
                </a:lnTo>
                <a:lnTo>
                  <a:pt x="98226" y="392906"/>
                </a:lnTo>
                <a:lnTo>
                  <a:pt x="125015" y="375047"/>
                </a:lnTo>
                <a:lnTo>
                  <a:pt x="151804" y="348258"/>
                </a:lnTo>
                <a:lnTo>
                  <a:pt x="178593" y="321469"/>
                </a:lnTo>
                <a:lnTo>
                  <a:pt x="196453" y="285750"/>
                </a:lnTo>
                <a:lnTo>
                  <a:pt x="214312" y="241102"/>
                </a:lnTo>
                <a:lnTo>
                  <a:pt x="232171" y="187523"/>
                </a:lnTo>
                <a:lnTo>
                  <a:pt x="250031" y="142875"/>
                </a:lnTo>
                <a:lnTo>
                  <a:pt x="258960" y="98227"/>
                </a:lnTo>
                <a:lnTo>
                  <a:pt x="276819" y="62508"/>
                </a:lnTo>
                <a:lnTo>
                  <a:pt x="285749" y="26789"/>
                </a:lnTo>
                <a:lnTo>
                  <a:pt x="294678" y="8930"/>
                </a:lnTo>
                <a:lnTo>
                  <a:pt x="303608" y="0"/>
                </a:lnTo>
                <a:lnTo>
                  <a:pt x="294678" y="8930"/>
                </a:lnTo>
                <a:lnTo>
                  <a:pt x="294678" y="26789"/>
                </a:lnTo>
                <a:lnTo>
                  <a:pt x="276819" y="53578"/>
                </a:lnTo>
                <a:lnTo>
                  <a:pt x="258960" y="98227"/>
                </a:lnTo>
                <a:lnTo>
                  <a:pt x="250031" y="142875"/>
                </a:lnTo>
                <a:lnTo>
                  <a:pt x="232171" y="196453"/>
                </a:lnTo>
                <a:lnTo>
                  <a:pt x="232171" y="241102"/>
                </a:lnTo>
                <a:lnTo>
                  <a:pt x="223242" y="294680"/>
                </a:lnTo>
                <a:lnTo>
                  <a:pt x="223242" y="321469"/>
                </a:lnTo>
                <a:lnTo>
                  <a:pt x="232171" y="357188"/>
                </a:lnTo>
                <a:lnTo>
                  <a:pt x="232171" y="375047"/>
                </a:lnTo>
                <a:lnTo>
                  <a:pt x="250031" y="401836"/>
                </a:lnTo>
                <a:lnTo>
                  <a:pt x="267889" y="410766"/>
                </a:lnTo>
                <a:lnTo>
                  <a:pt x="285749" y="410766"/>
                </a:lnTo>
                <a:lnTo>
                  <a:pt x="303608" y="401836"/>
                </a:lnTo>
                <a:lnTo>
                  <a:pt x="303608" y="40183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9" name="Freeform 138"/>
          <p:cNvSpPr/>
          <p:nvPr/>
        </p:nvSpPr>
        <p:spPr bwMode="auto">
          <a:xfrm>
            <a:off x="8215312" y="4420195"/>
            <a:ext cx="267891" cy="535783"/>
          </a:xfrm>
          <a:custGeom>
            <a:avLst/>
            <a:gdLst/>
            <a:ahLst/>
            <a:cxnLst/>
            <a:rect l="0" t="0" r="0" b="0"/>
            <a:pathLst>
              <a:path w="267891" h="535783">
                <a:moveTo>
                  <a:pt x="35718" y="187523"/>
                </a:moveTo>
                <a:lnTo>
                  <a:pt x="44648" y="196453"/>
                </a:lnTo>
                <a:lnTo>
                  <a:pt x="44648" y="196453"/>
                </a:lnTo>
                <a:lnTo>
                  <a:pt x="53578" y="214312"/>
                </a:lnTo>
                <a:lnTo>
                  <a:pt x="53578" y="250031"/>
                </a:lnTo>
                <a:lnTo>
                  <a:pt x="44648" y="285750"/>
                </a:lnTo>
                <a:lnTo>
                  <a:pt x="35718" y="321469"/>
                </a:lnTo>
                <a:lnTo>
                  <a:pt x="26789" y="366117"/>
                </a:lnTo>
                <a:lnTo>
                  <a:pt x="17859" y="401836"/>
                </a:lnTo>
                <a:lnTo>
                  <a:pt x="0" y="428625"/>
                </a:lnTo>
                <a:lnTo>
                  <a:pt x="0" y="446484"/>
                </a:lnTo>
                <a:lnTo>
                  <a:pt x="0" y="455414"/>
                </a:lnTo>
                <a:lnTo>
                  <a:pt x="0" y="455414"/>
                </a:lnTo>
                <a:lnTo>
                  <a:pt x="8929" y="437555"/>
                </a:lnTo>
                <a:lnTo>
                  <a:pt x="17859" y="419695"/>
                </a:lnTo>
                <a:lnTo>
                  <a:pt x="26789" y="392906"/>
                </a:lnTo>
                <a:lnTo>
                  <a:pt x="26789" y="366117"/>
                </a:lnTo>
                <a:lnTo>
                  <a:pt x="44648" y="330398"/>
                </a:lnTo>
                <a:lnTo>
                  <a:pt x="44648" y="303609"/>
                </a:lnTo>
                <a:lnTo>
                  <a:pt x="53578" y="276820"/>
                </a:lnTo>
                <a:lnTo>
                  <a:pt x="62508" y="267891"/>
                </a:lnTo>
                <a:lnTo>
                  <a:pt x="71437" y="276820"/>
                </a:lnTo>
                <a:lnTo>
                  <a:pt x="80367" y="294680"/>
                </a:lnTo>
                <a:lnTo>
                  <a:pt x="80367" y="321469"/>
                </a:lnTo>
                <a:lnTo>
                  <a:pt x="89297" y="357187"/>
                </a:lnTo>
                <a:lnTo>
                  <a:pt x="89297" y="383976"/>
                </a:lnTo>
                <a:lnTo>
                  <a:pt x="89297" y="410766"/>
                </a:lnTo>
                <a:lnTo>
                  <a:pt x="98226" y="437555"/>
                </a:lnTo>
                <a:lnTo>
                  <a:pt x="98226" y="446484"/>
                </a:lnTo>
                <a:lnTo>
                  <a:pt x="98226" y="446484"/>
                </a:lnTo>
                <a:lnTo>
                  <a:pt x="98226" y="446484"/>
                </a:lnTo>
                <a:lnTo>
                  <a:pt x="98226" y="428625"/>
                </a:lnTo>
                <a:lnTo>
                  <a:pt x="98226" y="410766"/>
                </a:lnTo>
                <a:lnTo>
                  <a:pt x="107156" y="383976"/>
                </a:lnTo>
                <a:lnTo>
                  <a:pt x="116086" y="357187"/>
                </a:lnTo>
                <a:lnTo>
                  <a:pt x="125015" y="339328"/>
                </a:lnTo>
                <a:lnTo>
                  <a:pt x="133945" y="321469"/>
                </a:lnTo>
                <a:lnTo>
                  <a:pt x="133945" y="303609"/>
                </a:lnTo>
                <a:lnTo>
                  <a:pt x="133945" y="303609"/>
                </a:lnTo>
                <a:lnTo>
                  <a:pt x="133945" y="312539"/>
                </a:lnTo>
                <a:lnTo>
                  <a:pt x="125015" y="330398"/>
                </a:lnTo>
                <a:lnTo>
                  <a:pt x="125015" y="366117"/>
                </a:lnTo>
                <a:lnTo>
                  <a:pt x="125015" y="392906"/>
                </a:lnTo>
                <a:lnTo>
                  <a:pt x="125015" y="428625"/>
                </a:lnTo>
                <a:lnTo>
                  <a:pt x="125015" y="446484"/>
                </a:lnTo>
                <a:lnTo>
                  <a:pt x="125015" y="464344"/>
                </a:lnTo>
                <a:lnTo>
                  <a:pt x="125015" y="473274"/>
                </a:lnTo>
                <a:lnTo>
                  <a:pt x="125015" y="464344"/>
                </a:lnTo>
                <a:lnTo>
                  <a:pt x="125015" y="455414"/>
                </a:lnTo>
                <a:lnTo>
                  <a:pt x="125015" y="428625"/>
                </a:lnTo>
                <a:lnTo>
                  <a:pt x="125015" y="401836"/>
                </a:lnTo>
                <a:lnTo>
                  <a:pt x="125015" y="366117"/>
                </a:lnTo>
                <a:lnTo>
                  <a:pt x="142875" y="339328"/>
                </a:lnTo>
                <a:lnTo>
                  <a:pt x="142875" y="321469"/>
                </a:lnTo>
                <a:lnTo>
                  <a:pt x="151804" y="303609"/>
                </a:lnTo>
                <a:lnTo>
                  <a:pt x="160734" y="312539"/>
                </a:lnTo>
                <a:lnTo>
                  <a:pt x="151804" y="321469"/>
                </a:lnTo>
                <a:lnTo>
                  <a:pt x="151804" y="339328"/>
                </a:lnTo>
                <a:lnTo>
                  <a:pt x="142875" y="357187"/>
                </a:lnTo>
                <a:lnTo>
                  <a:pt x="142875" y="375047"/>
                </a:lnTo>
                <a:lnTo>
                  <a:pt x="133945" y="392906"/>
                </a:lnTo>
                <a:lnTo>
                  <a:pt x="133945" y="401836"/>
                </a:lnTo>
                <a:lnTo>
                  <a:pt x="151804" y="410766"/>
                </a:lnTo>
                <a:lnTo>
                  <a:pt x="160734" y="410766"/>
                </a:lnTo>
                <a:lnTo>
                  <a:pt x="187523" y="401836"/>
                </a:lnTo>
                <a:lnTo>
                  <a:pt x="205383" y="383976"/>
                </a:lnTo>
                <a:lnTo>
                  <a:pt x="205383" y="375047"/>
                </a:lnTo>
                <a:lnTo>
                  <a:pt x="214312" y="357187"/>
                </a:lnTo>
                <a:lnTo>
                  <a:pt x="214312" y="339328"/>
                </a:lnTo>
                <a:lnTo>
                  <a:pt x="214312" y="312539"/>
                </a:lnTo>
                <a:lnTo>
                  <a:pt x="223242" y="276820"/>
                </a:lnTo>
                <a:lnTo>
                  <a:pt x="232172" y="232172"/>
                </a:lnTo>
                <a:lnTo>
                  <a:pt x="232172" y="187523"/>
                </a:lnTo>
                <a:lnTo>
                  <a:pt x="232172" y="142875"/>
                </a:lnTo>
                <a:lnTo>
                  <a:pt x="241101" y="98226"/>
                </a:lnTo>
                <a:lnTo>
                  <a:pt x="250031" y="53578"/>
                </a:lnTo>
                <a:lnTo>
                  <a:pt x="267890" y="26789"/>
                </a:lnTo>
                <a:lnTo>
                  <a:pt x="267890" y="8930"/>
                </a:lnTo>
                <a:lnTo>
                  <a:pt x="258961" y="0"/>
                </a:lnTo>
                <a:lnTo>
                  <a:pt x="250031" y="8930"/>
                </a:lnTo>
                <a:lnTo>
                  <a:pt x="241101" y="26789"/>
                </a:lnTo>
                <a:lnTo>
                  <a:pt x="232172" y="62508"/>
                </a:lnTo>
                <a:lnTo>
                  <a:pt x="223242" y="107156"/>
                </a:lnTo>
                <a:lnTo>
                  <a:pt x="214312" y="160734"/>
                </a:lnTo>
                <a:lnTo>
                  <a:pt x="205383" y="223242"/>
                </a:lnTo>
                <a:lnTo>
                  <a:pt x="187523" y="285750"/>
                </a:lnTo>
                <a:lnTo>
                  <a:pt x="187523" y="348258"/>
                </a:lnTo>
                <a:lnTo>
                  <a:pt x="178593" y="401836"/>
                </a:lnTo>
                <a:lnTo>
                  <a:pt x="187523" y="455414"/>
                </a:lnTo>
                <a:lnTo>
                  <a:pt x="214312" y="491133"/>
                </a:lnTo>
                <a:lnTo>
                  <a:pt x="232172" y="508993"/>
                </a:lnTo>
                <a:lnTo>
                  <a:pt x="241101" y="526852"/>
                </a:lnTo>
                <a:lnTo>
                  <a:pt x="250031" y="535782"/>
                </a:lnTo>
                <a:lnTo>
                  <a:pt x="241101" y="535782"/>
                </a:lnTo>
                <a:lnTo>
                  <a:pt x="250031" y="526852"/>
                </a:lnTo>
                <a:lnTo>
                  <a:pt x="250031" y="508993"/>
                </a:lnTo>
                <a:lnTo>
                  <a:pt x="250031" y="482203"/>
                </a:lnTo>
                <a:lnTo>
                  <a:pt x="250031" y="446484"/>
                </a:lnTo>
                <a:lnTo>
                  <a:pt x="250031" y="44648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0" name="Freeform 139"/>
          <p:cNvSpPr/>
          <p:nvPr/>
        </p:nvSpPr>
        <p:spPr bwMode="auto">
          <a:xfrm>
            <a:off x="8215312" y="4500562"/>
            <a:ext cx="151805" cy="62509"/>
          </a:xfrm>
          <a:custGeom>
            <a:avLst/>
            <a:gdLst/>
            <a:ahLst/>
            <a:cxnLst/>
            <a:rect l="0" t="0" r="0" b="0"/>
            <a:pathLst>
              <a:path w="151805" h="62509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8929" y="53578"/>
                </a:lnTo>
                <a:lnTo>
                  <a:pt x="17859" y="53578"/>
                </a:lnTo>
                <a:lnTo>
                  <a:pt x="35718" y="53578"/>
                </a:lnTo>
                <a:lnTo>
                  <a:pt x="62508" y="53578"/>
                </a:lnTo>
                <a:lnTo>
                  <a:pt x="98226" y="44649"/>
                </a:lnTo>
                <a:lnTo>
                  <a:pt x="116086" y="26789"/>
                </a:lnTo>
                <a:lnTo>
                  <a:pt x="151804" y="0"/>
                </a:lnTo>
                <a:lnTo>
                  <a:pt x="15180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1" name="Freeform 140"/>
          <p:cNvSpPr/>
          <p:nvPr/>
        </p:nvSpPr>
        <p:spPr bwMode="auto">
          <a:xfrm>
            <a:off x="3634383" y="5179219"/>
            <a:ext cx="178595" cy="53579"/>
          </a:xfrm>
          <a:custGeom>
            <a:avLst/>
            <a:gdLst/>
            <a:ahLst/>
            <a:cxnLst/>
            <a:rect l="0" t="0" r="0" b="0"/>
            <a:pathLst>
              <a:path w="178595" h="53579">
                <a:moveTo>
                  <a:pt x="0" y="53578"/>
                </a:moveTo>
                <a:lnTo>
                  <a:pt x="0" y="44648"/>
                </a:lnTo>
                <a:lnTo>
                  <a:pt x="0" y="44648"/>
                </a:lnTo>
                <a:lnTo>
                  <a:pt x="8930" y="44648"/>
                </a:lnTo>
                <a:lnTo>
                  <a:pt x="17859" y="35719"/>
                </a:lnTo>
                <a:lnTo>
                  <a:pt x="26789" y="26789"/>
                </a:lnTo>
                <a:lnTo>
                  <a:pt x="44648" y="17859"/>
                </a:lnTo>
                <a:lnTo>
                  <a:pt x="62508" y="8929"/>
                </a:lnTo>
                <a:lnTo>
                  <a:pt x="89297" y="0"/>
                </a:lnTo>
                <a:lnTo>
                  <a:pt x="125015" y="0"/>
                </a:lnTo>
                <a:lnTo>
                  <a:pt x="151805" y="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2" name="Freeform 141"/>
          <p:cNvSpPr/>
          <p:nvPr/>
        </p:nvSpPr>
        <p:spPr bwMode="auto">
          <a:xfrm>
            <a:off x="4170164" y="5063133"/>
            <a:ext cx="160735" cy="321470"/>
          </a:xfrm>
          <a:custGeom>
            <a:avLst/>
            <a:gdLst/>
            <a:ahLst/>
            <a:cxnLst/>
            <a:rect l="0" t="0" r="0" b="0"/>
            <a:pathLst>
              <a:path w="160735" h="321470">
                <a:moveTo>
                  <a:pt x="62508" y="0"/>
                </a:moveTo>
                <a:lnTo>
                  <a:pt x="62508" y="0"/>
                </a:lnTo>
                <a:lnTo>
                  <a:pt x="53578" y="0"/>
                </a:lnTo>
                <a:lnTo>
                  <a:pt x="44649" y="8930"/>
                </a:lnTo>
                <a:lnTo>
                  <a:pt x="35719" y="17859"/>
                </a:lnTo>
                <a:lnTo>
                  <a:pt x="26789" y="17859"/>
                </a:lnTo>
                <a:lnTo>
                  <a:pt x="17859" y="17859"/>
                </a:lnTo>
                <a:lnTo>
                  <a:pt x="17859" y="26789"/>
                </a:lnTo>
                <a:lnTo>
                  <a:pt x="893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8930" y="169664"/>
                </a:lnTo>
                <a:lnTo>
                  <a:pt x="17859" y="205383"/>
                </a:lnTo>
                <a:lnTo>
                  <a:pt x="26789" y="232172"/>
                </a:lnTo>
                <a:lnTo>
                  <a:pt x="35719" y="258961"/>
                </a:lnTo>
                <a:lnTo>
                  <a:pt x="44649" y="285750"/>
                </a:lnTo>
                <a:lnTo>
                  <a:pt x="53578" y="303609"/>
                </a:lnTo>
                <a:lnTo>
                  <a:pt x="62508" y="312539"/>
                </a:lnTo>
                <a:lnTo>
                  <a:pt x="71438" y="321469"/>
                </a:lnTo>
                <a:lnTo>
                  <a:pt x="89297" y="321469"/>
                </a:lnTo>
                <a:lnTo>
                  <a:pt x="98227" y="312539"/>
                </a:lnTo>
                <a:lnTo>
                  <a:pt x="107156" y="303609"/>
                </a:lnTo>
                <a:lnTo>
                  <a:pt x="116086" y="294680"/>
                </a:lnTo>
                <a:lnTo>
                  <a:pt x="125016" y="294680"/>
                </a:lnTo>
                <a:lnTo>
                  <a:pt x="133945" y="276820"/>
                </a:lnTo>
                <a:lnTo>
                  <a:pt x="142875" y="267890"/>
                </a:lnTo>
                <a:lnTo>
                  <a:pt x="151805" y="241101"/>
                </a:lnTo>
                <a:lnTo>
                  <a:pt x="160734" y="223242"/>
                </a:lnTo>
                <a:lnTo>
                  <a:pt x="160734" y="196453"/>
                </a:lnTo>
                <a:lnTo>
                  <a:pt x="160734" y="169664"/>
                </a:lnTo>
                <a:lnTo>
                  <a:pt x="151805" y="151805"/>
                </a:lnTo>
                <a:lnTo>
                  <a:pt x="142875" y="125015"/>
                </a:lnTo>
                <a:lnTo>
                  <a:pt x="133945" y="98226"/>
                </a:lnTo>
                <a:lnTo>
                  <a:pt x="125016" y="80367"/>
                </a:lnTo>
                <a:lnTo>
                  <a:pt x="116086" y="62508"/>
                </a:lnTo>
                <a:lnTo>
                  <a:pt x="107156" y="44648"/>
                </a:lnTo>
                <a:lnTo>
                  <a:pt x="89297" y="35719"/>
                </a:lnTo>
                <a:lnTo>
                  <a:pt x="80367" y="26789"/>
                </a:lnTo>
                <a:lnTo>
                  <a:pt x="71438" y="26789"/>
                </a:lnTo>
                <a:lnTo>
                  <a:pt x="53578" y="26789"/>
                </a:lnTo>
                <a:lnTo>
                  <a:pt x="53578" y="26789"/>
                </a:lnTo>
                <a:lnTo>
                  <a:pt x="44649" y="26789"/>
                </a:lnTo>
                <a:lnTo>
                  <a:pt x="35719" y="35719"/>
                </a:lnTo>
                <a:lnTo>
                  <a:pt x="35719" y="44648"/>
                </a:lnTo>
                <a:lnTo>
                  <a:pt x="26789" y="44648"/>
                </a:lnTo>
                <a:lnTo>
                  <a:pt x="26789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" name="Freeform 142"/>
          <p:cNvSpPr/>
          <p:nvPr/>
        </p:nvSpPr>
        <p:spPr bwMode="auto">
          <a:xfrm>
            <a:off x="4429125" y="5080992"/>
            <a:ext cx="160735" cy="366118"/>
          </a:xfrm>
          <a:custGeom>
            <a:avLst/>
            <a:gdLst/>
            <a:ahLst/>
            <a:cxnLst/>
            <a:rect l="0" t="0" r="0" b="0"/>
            <a:pathLst>
              <a:path w="160735" h="366118">
                <a:moveTo>
                  <a:pt x="26789" y="98227"/>
                </a:moveTo>
                <a:lnTo>
                  <a:pt x="26789" y="98227"/>
                </a:lnTo>
                <a:lnTo>
                  <a:pt x="26789" y="98227"/>
                </a:lnTo>
                <a:lnTo>
                  <a:pt x="26789" y="98227"/>
                </a:lnTo>
                <a:lnTo>
                  <a:pt x="26789" y="107156"/>
                </a:lnTo>
                <a:lnTo>
                  <a:pt x="26789" y="116086"/>
                </a:lnTo>
                <a:lnTo>
                  <a:pt x="26789" y="125016"/>
                </a:lnTo>
                <a:lnTo>
                  <a:pt x="26789" y="151805"/>
                </a:lnTo>
                <a:lnTo>
                  <a:pt x="26789" y="169664"/>
                </a:lnTo>
                <a:lnTo>
                  <a:pt x="26789" y="196453"/>
                </a:lnTo>
                <a:lnTo>
                  <a:pt x="26789" y="223242"/>
                </a:lnTo>
                <a:lnTo>
                  <a:pt x="35719" y="258961"/>
                </a:lnTo>
                <a:lnTo>
                  <a:pt x="35719" y="294680"/>
                </a:lnTo>
                <a:lnTo>
                  <a:pt x="44648" y="321469"/>
                </a:lnTo>
                <a:lnTo>
                  <a:pt x="44648" y="348258"/>
                </a:lnTo>
                <a:lnTo>
                  <a:pt x="44648" y="366117"/>
                </a:lnTo>
                <a:lnTo>
                  <a:pt x="44648" y="366117"/>
                </a:lnTo>
                <a:lnTo>
                  <a:pt x="44648" y="366117"/>
                </a:lnTo>
                <a:lnTo>
                  <a:pt x="44648" y="357188"/>
                </a:lnTo>
                <a:lnTo>
                  <a:pt x="35719" y="339328"/>
                </a:lnTo>
                <a:lnTo>
                  <a:pt x="35719" y="321469"/>
                </a:lnTo>
                <a:lnTo>
                  <a:pt x="26789" y="294680"/>
                </a:lnTo>
                <a:lnTo>
                  <a:pt x="26789" y="267891"/>
                </a:lnTo>
                <a:lnTo>
                  <a:pt x="17859" y="241102"/>
                </a:lnTo>
                <a:lnTo>
                  <a:pt x="8930" y="214313"/>
                </a:lnTo>
                <a:lnTo>
                  <a:pt x="0" y="178594"/>
                </a:lnTo>
                <a:lnTo>
                  <a:pt x="0" y="142875"/>
                </a:lnTo>
                <a:lnTo>
                  <a:pt x="8930" y="107156"/>
                </a:lnTo>
                <a:lnTo>
                  <a:pt x="17859" y="71438"/>
                </a:lnTo>
                <a:lnTo>
                  <a:pt x="35719" y="35719"/>
                </a:lnTo>
                <a:lnTo>
                  <a:pt x="44648" y="17860"/>
                </a:lnTo>
                <a:lnTo>
                  <a:pt x="62508" y="0"/>
                </a:lnTo>
                <a:lnTo>
                  <a:pt x="80367" y="0"/>
                </a:lnTo>
                <a:lnTo>
                  <a:pt x="98227" y="0"/>
                </a:lnTo>
                <a:lnTo>
                  <a:pt x="116086" y="8930"/>
                </a:lnTo>
                <a:lnTo>
                  <a:pt x="133945" y="17860"/>
                </a:lnTo>
                <a:lnTo>
                  <a:pt x="142875" y="35719"/>
                </a:lnTo>
                <a:lnTo>
                  <a:pt x="151805" y="62508"/>
                </a:lnTo>
                <a:lnTo>
                  <a:pt x="160734" y="89297"/>
                </a:lnTo>
                <a:lnTo>
                  <a:pt x="160734" y="116086"/>
                </a:lnTo>
                <a:lnTo>
                  <a:pt x="151805" y="142875"/>
                </a:lnTo>
                <a:lnTo>
                  <a:pt x="142875" y="151805"/>
                </a:lnTo>
                <a:lnTo>
                  <a:pt x="133945" y="169664"/>
                </a:lnTo>
                <a:lnTo>
                  <a:pt x="125016" y="169664"/>
                </a:lnTo>
                <a:lnTo>
                  <a:pt x="116086" y="169664"/>
                </a:lnTo>
                <a:lnTo>
                  <a:pt x="98227" y="160735"/>
                </a:lnTo>
                <a:lnTo>
                  <a:pt x="89297" y="160735"/>
                </a:lnTo>
                <a:lnTo>
                  <a:pt x="80367" y="160735"/>
                </a:lnTo>
                <a:lnTo>
                  <a:pt x="71438" y="169664"/>
                </a:lnTo>
                <a:lnTo>
                  <a:pt x="71438" y="169664"/>
                </a:lnTo>
                <a:lnTo>
                  <a:pt x="71438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4" name="Freeform 143"/>
          <p:cNvSpPr/>
          <p:nvPr/>
        </p:nvSpPr>
        <p:spPr bwMode="auto">
          <a:xfrm>
            <a:off x="4572000" y="5188148"/>
            <a:ext cx="35720" cy="98228"/>
          </a:xfrm>
          <a:custGeom>
            <a:avLst/>
            <a:gdLst/>
            <a:ahLst/>
            <a:cxnLst/>
            <a:rect l="0" t="0" r="0" b="0"/>
            <a:pathLst>
              <a:path w="35720" h="98228">
                <a:moveTo>
                  <a:pt x="26789" y="0"/>
                </a:moveTo>
                <a:lnTo>
                  <a:pt x="17859" y="8930"/>
                </a:lnTo>
                <a:lnTo>
                  <a:pt x="17859" y="8930"/>
                </a:lnTo>
                <a:lnTo>
                  <a:pt x="8930" y="17860"/>
                </a:lnTo>
                <a:lnTo>
                  <a:pt x="8930" y="26790"/>
                </a:lnTo>
                <a:lnTo>
                  <a:pt x="0" y="35719"/>
                </a:lnTo>
                <a:lnTo>
                  <a:pt x="0" y="53579"/>
                </a:lnTo>
                <a:lnTo>
                  <a:pt x="0" y="62508"/>
                </a:lnTo>
                <a:lnTo>
                  <a:pt x="0" y="80368"/>
                </a:lnTo>
                <a:lnTo>
                  <a:pt x="8930" y="89297"/>
                </a:lnTo>
                <a:lnTo>
                  <a:pt x="8930" y="89297"/>
                </a:lnTo>
                <a:lnTo>
                  <a:pt x="17859" y="98227"/>
                </a:lnTo>
                <a:lnTo>
                  <a:pt x="26789" y="98227"/>
                </a:lnTo>
                <a:lnTo>
                  <a:pt x="26789" y="89297"/>
                </a:lnTo>
                <a:lnTo>
                  <a:pt x="35719" y="71438"/>
                </a:lnTo>
                <a:lnTo>
                  <a:pt x="35719" y="7143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5" name="Freeform 144"/>
          <p:cNvSpPr/>
          <p:nvPr/>
        </p:nvSpPr>
        <p:spPr bwMode="auto">
          <a:xfrm>
            <a:off x="4563070" y="5134570"/>
            <a:ext cx="80369" cy="80369"/>
          </a:xfrm>
          <a:custGeom>
            <a:avLst/>
            <a:gdLst/>
            <a:ahLst/>
            <a:cxnLst/>
            <a:rect l="0" t="0" r="0" b="0"/>
            <a:pathLst>
              <a:path w="80369" h="80369">
                <a:moveTo>
                  <a:pt x="62508" y="80368"/>
                </a:moveTo>
                <a:lnTo>
                  <a:pt x="71438" y="53578"/>
                </a:lnTo>
                <a:lnTo>
                  <a:pt x="80368" y="35719"/>
                </a:lnTo>
                <a:lnTo>
                  <a:pt x="80368" y="17860"/>
                </a:lnTo>
                <a:lnTo>
                  <a:pt x="71438" y="8930"/>
                </a:lnTo>
                <a:lnTo>
                  <a:pt x="62508" y="0"/>
                </a:lnTo>
                <a:lnTo>
                  <a:pt x="53578" y="8930"/>
                </a:lnTo>
                <a:lnTo>
                  <a:pt x="35719" y="8930"/>
                </a:lnTo>
                <a:lnTo>
                  <a:pt x="17860" y="26789"/>
                </a:lnTo>
                <a:lnTo>
                  <a:pt x="893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53578"/>
                </a:lnTo>
                <a:lnTo>
                  <a:pt x="8930" y="53578"/>
                </a:lnTo>
                <a:lnTo>
                  <a:pt x="8930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6" name="Freeform 145"/>
          <p:cNvSpPr/>
          <p:nvPr/>
        </p:nvSpPr>
        <p:spPr bwMode="auto">
          <a:xfrm>
            <a:off x="4705945" y="5152430"/>
            <a:ext cx="35720" cy="89298"/>
          </a:xfrm>
          <a:custGeom>
            <a:avLst/>
            <a:gdLst/>
            <a:ahLst/>
            <a:cxnLst/>
            <a:rect l="0" t="0" r="0" b="0"/>
            <a:pathLst>
              <a:path w="35720" h="89298">
                <a:moveTo>
                  <a:pt x="35719" y="0"/>
                </a:moveTo>
                <a:lnTo>
                  <a:pt x="26789" y="8929"/>
                </a:lnTo>
                <a:lnTo>
                  <a:pt x="17860" y="26789"/>
                </a:lnTo>
                <a:lnTo>
                  <a:pt x="8930" y="44648"/>
                </a:lnTo>
                <a:lnTo>
                  <a:pt x="8930" y="62508"/>
                </a:lnTo>
                <a:lnTo>
                  <a:pt x="8930" y="71437"/>
                </a:lnTo>
                <a:lnTo>
                  <a:pt x="0" y="80367"/>
                </a:lnTo>
                <a:lnTo>
                  <a:pt x="0" y="8929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71437"/>
                </a:lnTo>
                <a:lnTo>
                  <a:pt x="8930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7" name="Freeform 146"/>
          <p:cNvSpPr/>
          <p:nvPr/>
        </p:nvSpPr>
        <p:spPr bwMode="auto">
          <a:xfrm>
            <a:off x="4697016" y="4991695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8929" y="8930"/>
                </a:moveTo>
                <a:lnTo>
                  <a:pt x="8929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8" name="Freeform 147"/>
          <p:cNvSpPr/>
          <p:nvPr/>
        </p:nvSpPr>
        <p:spPr bwMode="auto">
          <a:xfrm>
            <a:off x="4777383" y="5179219"/>
            <a:ext cx="196454" cy="107157"/>
          </a:xfrm>
          <a:custGeom>
            <a:avLst/>
            <a:gdLst/>
            <a:ahLst/>
            <a:cxnLst/>
            <a:rect l="0" t="0" r="0" b="0"/>
            <a:pathLst>
              <a:path w="196454" h="107157">
                <a:moveTo>
                  <a:pt x="0" y="0"/>
                </a:moveTo>
                <a:lnTo>
                  <a:pt x="0" y="8929"/>
                </a:lnTo>
                <a:lnTo>
                  <a:pt x="0" y="8929"/>
                </a:lnTo>
                <a:lnTo>
                  <a:pt x="0" y="26789"/>
                </a:lnTo>
                <a:lnTo>
                  <a:pt x="0" y="44648"/>
                </a:lnTo>
                <a:lnTo>
                  <a:pt x="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98226"/>
                </a:lnTo>
                <a:lnTo>
                  <a:pt x="0" y="89297"/>
                </a:lnTo>
                <a:lnTo>
                  <a:pt x="0" y="71437"/>
                </a:lnTo>
                <a:lnTo>
                  <a:pt x="8930" y="53578"/>
                </a:lnTo>
                <a:lnTo>
                  <a:pt x="8930" y="35719"/>
                </a:lnTo>
                <a:lnTo>
                  <a:pt x="17859" y="26789"/>
                </a:lnTo>
                <a:lnTo>
                  <a:pt x="17859" y="17859"/>
                </a:lnTo>
                <a:lnTo>
                  <a:pt x="26789" y="17859"/>
                </a:lnTo>
                <a:lnTo>
                  <a:pt x="35719" y="26789"/>
                </a:lnTo>
                <a:lnTo>
                  <a:pt x="53578" y="44648"/>
                </a:lnTo>
                <a:lnTo>
                  <a:pt x="62508" y="53578"/>
                </a:lnTo>
                <a:lnTo>
                  <a:pt x="80367" y="71437"/>
                </a:lnTo>
                <a:lnTo>
                  <a:pt x="89297" y="80367"/>
                </a:lnTo>
                <a:lnTo>
                  <a:pt x="107156" y="80367"/>
                </a:lnTo>
                <a:lnTo>
                  <a:pt x="107156" y="89297"/>
                </a:lnTo>
                <a:lnTo>
                  <a:pt x="116086" y="89297"/>
                </a:lnTo>
                <a:lnTo>
                  <a:pt x="125015" y="98226"/>
                </a:lnTo>
                <a:lnTo>
                  <a:pt x="125015" y="98226"/>
                </a:lnTo>
                <a:lnTo>
                  <a:pt x="133945" y="98226"/>
                </a:lnTo>
                <a:lnTo>
                  <a:pt x="142875" y="107156"/>
                </a:lnTo>
                <a:lnTo>
                  <a:pt x="151805" y="107156"/>
                </a:lnTo>
                <a:lnTo>
                  <a:pt x="160734" y="107156"/>
                </a:lnTo>
                <a:lnTo>
                  <a:pt x="169664" y="107156"/>
                </a:lnTo>
                <a:lnTo>
                  <a:pt x="178594" y="98226"/>
                </a:lnTo>
                <a:lnTo>
                  <a:pt x="187523" y="80367"/>
                </a:lnTo>
                <a:lnTo>
                  <a:pt x="196453" y="53578"/>
                </a:lnTo>
                <a:lnTo>
                  <a:pt x="196453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9" name="Freeform 148"/>
          <p:cNvSpPr/>
          <p:nvPr/>
        </p:nvSpPr>
        <p:spPr bwMode="auto">
          <a:xfrm>
            <a:off x="4982766" y="4947047"/>
            <a:ext cx="80368" cy="241102"/>
          </a:xfrm>
          <a:custGeom>
            <a:avLst/>
            <a:gdLst/>
            <a:ahLst/>
            <a:cxnLst/>
            <a:rect l="0" t="0" r="0" b="0"/>
            <a:pathLst>
              <a:path w="80368" h="241102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8929" y="0"/>
                </a:lnTo>
                <a:lnTo>
                  <a:pt x="8929" y="8930"/>
                </a:lnTo>
                <a:lnTo>
                  <a:pt x="17859" y="17859"/>
                </a:lnTo>
                <a:lnTo>
                  <a:pt x="17859" y="35719"/>
                </a:lnTo>
                <a:lnTo>
                  <a:pt x="17859" y="62508"/>
                </a:lnTo>
                <a:lnTo>
                  <a:pt x="17859" y="89297"/>
                </a:lnTo>
                <a:lnTo>
                  <a:pt x="17859" y="125016"/>
                </a:lnTo>
                <a:lnTo>
                  <a:pt x="26789" y="169664"/>
                </a:lnTo>
                <a:lnTo>
                  <a:pt x="26789" y="196453"/>
                </a:lnTo>
                <a:lnTo>
                  <a:pt x="35718" y="214312"/>
                </a:lnTo>
                <a:lnTo>
                  <a:pt x="44648" y="232172"/>
                </a:lnTo>
                <a:lnTo>
                  <a:pt x="53578" y="241101"/>
                </a:lnTo>
                <a:lnTo>
                  <a:pt x="62507" y="241101"/>
                </a:lnTo>
                <a:lnTo>
                  <a:pt x="71437" y="241101"/>
                </a:lnTo>
                <a:lnTo>
                  <a:pt x="80367" y="232172"/>
                </a:lnTo>
                <a:lnTo>
                  <a:pt x="80367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0" name="Freeform 149"/>
          <p:cNvSpPr/>
          <p:nvPr/>
        </p:nvSpPr>
        <p:spPr bwMode="auto">
          <a:xfrm>
            <a:off x="4804172" y="5107781"/>
            <a:ext cx="214313" cy="62509"/>
          </a:xfrm>
          <a:custGeom>
            <a:avLst/>
            <a:gdLst/>
            <a:ahLst/>
            <a:cxnLst/>
            <a:rect l="0" t="0" r="0" b="0"/>
            <a:pathLst>
              <a:path w="214313" h="62509">
                <a:moveTo>
                  <a:pt x="0" y="62508"/>
                </a:moveTo>
                <a:lnTo>
                  <a:pt x="0" y="62508"/>
                </a:lnTo>
                <a:lnTo>
                  <a:pt x="8930" y="62508"/>
                </a:lnTo>
                <a:lnTo>
                  <a:pt x="17859" y="62508"/>
                </a:lnTo>
                <a:lnTo>
                  <a:pt x="35719" y="53578"/>
                </a:lnTo>
                <a:lnTo>
                  <a:pt x="62508" y="53578"/>
                </a:lnTo>
                <a:lnTo>
                  <a:pt x="89297" y="44649"/>
                </a:lnTo>
                <a:lnTo>
                  <a:pt x="116086" y="35719"/>
                </a:lnTo>
                <a:lnTo>
                  <a:pt x="142875" y="26789"/>
                </a:lnTo>
                <a:lnTo>
                  <a:pt x="169664" y="17860"/>
                </a:lnTo>
                <a:lnTo>
                  <a:pt x="196453" y="8930"/>
                </a:lnTo>
                <a:lnTo>
                  <a:pt x="214312" y="0"/>
                </a:lnTo>
                <a:lnTo>
                  <a:pt x="21431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1" name="Freeform 150"/>
          <p:cNvSpPr/>
          <p:nvPr/>
        </p:nvSpPr>
        <p:spPr bwMode="auto">
          <a:xfrm>
            <a:off x="5027414" y="5116711"/>
            <a:ext cx="98228" cy="169665"/>
          </a:xfrm>
          <a:custGeom>
            <a:avLst/>
            <a:gdLst/>
            <a:ahLst/>
            <a:cxnLst/>
            <a:rect l="0" t="0" r="0" b="0"/>
            <a:pathLst>
              <a:path w="98228" h="169665">
                <a:moveTo>
                  <a:pt x="98227" y="0"/>
                </a:moveTo>
                <a:lnTo>
                  <a:pt x="98227" y="0"/>
                </a:lnTo>
                <a:lnTo>
                  <a:pt x="89297" y="0"/>
                </a:lnTo>
                <a:lnTo>
                  <a:pt x="80367" y="0"/>
                </a:lnTo>
                <a:lnTo>
                  <a:pt x="71438" y="8930"/>
                </a:lnTo>
                <a:lnTo>
                  <a:pt x="62508" y="8930"/>
                </a:lnTo>
                <a:lnTo>
                  <a:pt x="53578" y="17859"/>
                </a:lnTo>
                <a:lnTo>
                  <a:pt x="44649" y="17859"/>
                </a:lnTo>
                <a:lnTo>
                  <a:pt x="35719" y="26789"/>
                </a:lnTo>
                <a:lnTo>
                  <a:pt x="26789" y="44648"/>
                </a:lnTo>
                <a:lnTo>
                  <a:pt x="17859" y="53578"/>
                </a:lnTo>
                <a:lnTo>
                  <a:pt x="8930" y="62508"/>
                </a:lnTo>
                <a:lnTo>
                  <a:pt x="8930" y="71437"/>
                </a:lnTo>
                <a:lnTo>
                  <a:pt x="0" y="80367"/>
                </a:lnTo>
                <a:lnTo>
                  <a:pt x="8930" y="80367"/>
                </a:lnTo>
                <a:lnTo>
                  <a:pt x="17859" y="89297"/>
                </a:lnTo>
                <a:lnTo>
                  <a:pt x="17859" y="98227"/>
                </a:lnTo>
                <a:lnTo>
                  <a:pt x="35719" y="98227"/>
                </a:lnTo>
                <a:lnTo>
                  <a:pt x="44649" y="107156"/>
                </a:lnTo>
                <a:lnTo>
                  <a:pt x="53578" y="107156"/>
                </a:lnTo>
                <a:lnTo>
                  <a:pt x="62508" y="116086"/>
                </a:lnTo>
                <a:lnTo>
                  <a:pt x="80367" y="116086"/>
                </a:lnTo>
                <a:lnTo>
                  <a:pt x="89297" y="125016"/>
                </a:lnTo>
                <a:lnTo>
                  <a:pt x="98227" y="133945"/>
                </a:lnTo>
                <a:lnTo>
                  <a:pt x="98227" y="142875"/>
                </a:lnTo>
                <a:lnTo>
                  <a:pt x="98227" y="151805"/>
                </a:lnTo>
                <a:lnTo>
                  <a:pt x="89297" y="160734"/>
                </a:lnTo>
                <a:lnTo>
                  <a:pt x="89297" y="169664"/>
                </a:lnTo>
                <a:lnTo>
                  <a:pt x="71438" y="160734"/>
                </a:lnTo>
                <a:lnTo>
                  <a:pt x="53578" y="160734"/>
                </a:lnTo>
                <a:lnTo>
                  <a:pt x="53578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52" name="Ink 151"/>
              <p14:cNvContentPartPr/>
              <p14:nvPr/>
            </p14:nvContentPartPr>
            <p14:xfrm>
              <a:off x="4295160" y="2304000"/>
              <a:ext cx="1982880" cy="553680"/>
            </p14:xfrm>
          </p:contentPart>
        </mc:Choice>
        <mc:Fallback>
          <p:pic>
            <p:nvPicPr>
              <p:cNvPr id="152" name="Ink 15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85800" y="2294640"/>
                <a:ext cx="2001600" cy="57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16937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Pivotal Tracker Project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519929"/>
              </p:ext>
            </p:extLst>
          </p:nvPr>
        </p:nvGraphicFramePr>
        <p:xfrm>
          <a:off x="290513" y="1220788"/>
          <a:ext cx="8307388" cy="5553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887"/>
                <a:gridCol w="762000"/>
                <a:gridCol w="228600"/>
                <a:gridCol w="6692901"/>
              </a:tblGrid>
              <a:tr h="37084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User Stories </a:t>
                      </a:r>
                      <a:r>
                        <a:rPr lang="en-US" sz="2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r>
                        <a:rPr lang="en-US" sz="2400" dirty="0" smtClean="0"/>
                        <a:t>Pivotal Tracker Project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Points</a:t>
                      </a: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Technical debt - what does pivotal do for you?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Initial change tutorial to "tracker"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 User stories ala Connextra format to system; not changing code, as the program runs add a new user story.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Modify the status of user stories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Assign points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Play planning poker with user story; (i.e. assign points. Note you need to keep track of the team and decide what algorithm to use.)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 team members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Assign team member to implement user story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sp>
        <p:nvSpPr>
          <p:cNvPr id="3" name="Freeform 2"/>
          <p:cNvSpPr/>
          <p:nvPr/>
        </p:nvSpPr>
        <p:spPr bwMode="auto">
          <a:xfrm>
            <a:off x="6268641" y="321469"/>
            <a:ext cx="151805" cy="258962"/>
          </a:xfrm>
          <a:custGeom>
            <a:avLst/>
            <a:gdLst/>
            <a:ahLst/>
            <a:cxnLst/>
            <a:rect l="0" t="0" r="0" b="0"/>
            <a:pathLst>
              <a:path w="151805" h="258962">
                <a:moveTo>
                  <a:pt x="98226" y="8929"/>
                </a:move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16086" y="17859"/>
                </a:lnTo>
                <a:lnTo>
                  <a:pt x="125015" y="35718"/>
                </a:lnTo>
                <a:lnTo>
                  <a:pt x="133945" y="62508"/>
                </a:lnTo>
                <a:lnTo>
                  <a:pt x="142875" y="98226"/>
                </a:lnTo>
                <a:lnTo>
                  <a:pt x="151804" y="125015"/>
                </a:lnTo>
                <a:lnTo>
                  <a:pt x="151804" y="151804"/>
                </a:lnTo>
                <a:lnTo>
                  <a:pt x="151804" y="178593"/>
                </a:lnTo>
                <a:lnTo>
                  <a:pt x="142875" y="205383"/>
                </a:lnTo>
                <a:lnTo>
                  <a:pt x="133945" y="223242"/>
                </a:lnTo>
                <a:lnTo>
                  <a:pt x="125015" y="241101"/>
                </a:lnTo>
                <a:lnTo>
                  <a:pt x="107156" y="250031"/>
                </a:lnTo>
                <a:lnTo>
                  <a:pt x="98226" y="258961"/>
                </a:lnTo>
                <a:lnTo>
                  <a:pt x="80367" y="258961"/>
                </a:lnTo>
                <a:lnTo>
                  <a:pt x="62507" y="258961"/>
                </a:lnTo>
                <a:lnTo>
                  <a:pt x="35718" y="241101"/>
                </a:lnTo>
                <a:lnTo>
                  <a:pt x="26789" y="223242"/>
                </a:lnTo>
                <a:lnTo>
                  <a:pt x="0" y="196453"/>
                </a:lnTo>
                <a:lnTo>
                  <a:pt x="0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6286500" y="151805"/>
            <a:ext cx="8931" cy="53579"/>
          </a:xfrm>
          <a:custGeom>
            <a:avLst/>
            <a:gdLst/>
            <a:ahLst/>
            <a:cxnLst/>
            <a:rect l="0" t="0" r="0" b="0"/>
            <a:pathLst>
              <a:path w="8931" h="53579">
                <a:moveTo>
                  <a:pt x="0" y="53578"/>
                </a:moveTo>
                <a:lnTo>
                  <a:pt x="0" y="44648"/>
                </a:lnTo>
                <a:lnTo>
                  <a:pt x="0" y="35718"/>
                </a:lnTo>
                <a:lnTo>
                  <a:pt x="0" y="2678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795492" y="142875"/>
            <a:ext cx="187525" cy="410767"/>
          </a:xfrm>
          <a:custGeom>
            <a:avLst/>
            <a:gdLst/>
            <a:ahLst/>
            <a:cxnLst/>
            <a:rect l="0" t="0" r="0" b="0"/>
            <a:pathLst>
              <a:path w="187525" h="410767">
                <a:moveTo>
                  <a:pt x="169664" y="250031"/>
                </a:moveTo>
                <a:lnTo>
                  <a:pt x="169664" y="250031"/>
                </a:lnTo>
                <a:lnTo>
                  <a:pt x="169664" y="250031"/>
                </a:lnTo>
                <a:lnTo>
                  <a:pt x="169664" y="250031"/>
                </a:lnTo>
                <a:lnTo>
                  <a:pt x="169664" y="250031"/>
                </a:lnTo>
                <a:lnTo>
                  <a:pt x="169664" y="241102"/>
                </a:lnTo>
                <a:lnTo>
                  <a:pt x="169664" y="241102"/>
                </a:lnTo>
                <a:lnTo>
                  <a:pt x="178594" y="232172"/>
                </a:lnTo>
                <a:lnTo>
                  <a:pt x="178594" y="232172"/>
                </a:lnTo>
                <a:lnTo>
                  <a:pt x="178594" y="223242"/>
                </a:lnTo>
                <a:lnTo>
                  <a:pt x="178594" y="214312"/>
                </a:lnTo>
                <a:lnTo>
                  <a:pt x="178594" y="214312"/>
                </a:lnTo>
                <a:lnTo>
                  <a:pt x="178594" y="205383"/>
                </a:lnTo>
                <a:lnTo>
                  <a:pt x="178594" y="196453"/>
                </a:lnTo>
                <a:lnTo>
                  <a:pt x="169664" y="196453"/>
                </a:lnTo>
                <a:lnTo>
                  <a:pt x="160735" y="187523"/>
                </a:lnTo>
                <a:lnTo>
                  <a:pt x="142875" y="187523"/>
                </a:lnTo>
                <a:lnTo>
                  <a:pt x="116086" y="205383"/>
                </a:lnTo>
                <a:lnTo>
                  <a:pt x="89297" y="232172"/>
                </a:lnTo>
                <a:lnTo>
                  <a:pt x="44649" y="267891"/>
                </a:lnTo>
                <a:lnTo>
                  <a:pt x="26789" y="303609"/>
                </a:lnTo>
                <a:lnTo>
                  <a:pt x="8930" y="339328"/>
                </a:lnTo>
                <a:lnTo>
                  <a:pt x="0" y="366117"/>
                </a:lnTo>
                <a:lnTo>
                  <a:pt x="0" y="383977"/>
                </a:lnTo>
                <a:lnTo>
                  <a:pt x="8930" y="401836"/>
                </a:lnTo>
                <a:lnTo>
                  <a:pt x="17860" y="410766"/>
                </a:lnTo>
                <a:lnTo>
                  <a:pt x="26789" y="410766"/>
                </a:lnTo>
                <a:lnTo>
                  <a:pt x="44649" y="410766"/>
                </a:lnTo>
                <a:lnTo>
                  <a:pt x="71438" y="401836"/>
                </a:lnTo>
                <a:lnTo>
                  <a:pt x="89297" y="383977"/>
                </a:lnTo>
                <a:lnTo>
                  <a:pt x="107156" y="357187"/>
                </a:lnTo>
                <a:lnTo>
                  <a:pt x="125016" y="330398"/>
                </a:lnTo>
                <a:lnTo>
                  <a:pt x="133946" y="303609"/>
                </a:lnTo>
                <a:lnTo>
                  <a:pt x="142875" y="276820"/>
                </a:lnTo>
                <a:lnTo>
                  <a:pt x="151805" y="241102"/>
                </a:lnTo>
                <a:lnTo>
                  <a:pt x="151805" y="214312"/>
                </a:lnTo>
                <a:lnTo>
                  <a:pt x="160735" y="178594"/>
                </a:lnTo>
                <a:lnTo>
                  <a:pt x="169664" y="133945"/>
                </a:lnTo>
                <a:lnTo>
                  <a:pt x="178594" y="98227"/>
                </a:lnTo>
                <a:lnTo>
                  <a:pt x="178594" y="62508"/>
                </a:lnTo>
                <a:lnTo>
                  <a:pt x="187524" y="26789"/>
                </a:lnTo>
                <a:lnTo>
                  <a:pt x="187524" y="0"/>
                </a:lnTo>
                <a:lnTo>
                  <a:pt x="187524" y="0"/>
                </a:lnTo>
                <a:lnTo>
                  <a:pt x="187524" y="0"/>
                </a:lnTo>
                <a:lnTo>
                  <a:pt x="178594" y="17859"/>
                </a:lnTo>
                <a:lnTo>
                  <a:pt x="169664" y="62508"/>
                </a:lnTo>
                <a:lnTo>
                  <a:pt x="151805" y="125016"/>
                </a:lnTo>
                <a:lnTo>
                  <a:pt x="133946" y="196453"/>
                </a:lnTo>
                <a:lnTo>
                  <a:pt x="125016" y="258961"/>
                </a:lnTo>
                <a:lnTo>
                  <a:pt x="125016" y="312539"/>
                </a:lnTo>
                <a:lnTo>
                  <a:pt x="133946" y="339328"/>
                </a:lnTo>
                <a:lnTo>
                  <a:pt x="142875" y="366117"/>
                </a:lnTo>
                <a:lnTo>
                  <a:pt x="151805" y="383977"/>
                </a:lnTo>
                <a:lnTo>
                  <a:pt x="160735" y="392906"/>
                </a:lnTo>
                <a:lnTo>
                  <a:pt x="169664" y="401836"/>
                </a:lnTo>
                <a:lnTo>
                  <a:pt x="178594" y="392906"/>
                </a:lnTo>
                <a:lnTo>
                  <a:pt x="178594" y="39290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7045523" y="366117"/>
            <a:ext cx="26791" cy="160736"/>
          </a:xfrm>
          <a:custGeom>
            <a:avLst/>
            <a:gdLst/>
            <a:ahLst/>
            <a:cxnLst/>
            <a:rect l="0" t="0" r="0" b="0"/>
            <a:pathLst>
              <a:path w="26791" h="160736">
                <a:moveTo>
                  <a:pt x="26790" y="0"/>
                </a:moveTo>
                <a:lnTo>
                  <a:pt x="26790" y="0"/>
                </a:lnTo>
                <a:lnTo>
                  <a:pt x="26790" y="8930"/>
                </a:lnTo>
                <a:lnTo>
                  <a:pt x="26790" y="26789"/>
                </a:lnTo>
                <a:lnTo>
                  <a:pt x="17860" y="44649"/>
                </a:lnTo>
                <a:lnTo>
                  <a:pt x="17860" y="71438"/>
                </a:lnTo>
                <a:lnTo>
                  <a:pt x="8930" y="98227"/>
                </a:lnTo>
                <a:lnTo>
                  <a:pt x="8930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0" y="160735"/>
                </a:lnTo>
                <a:lnTo>
                  <a:pt x="8930" y="160735"/>
                </a:lnTo>
                <a:lnTo>
                  <a:pt x="17860" y="151805"/>
                </a:lnTo>
                <a:lnTo>
                  <a:pt x="17860" y="142875"/>
                </a:lnTo>
                <a:lnTo>
                  <a:pt x="17860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7054453" y="142875"/>
            <a:ext cx="8931" cy="35720"/>
          </a:xfrm>
          <a:custGeom>
            <a:avLst/>
            <a:gdLst/>
            <a:ahLst/>
            <a:cxnLst/>
            <a:rect l="0" t="0" r="0" b="0"/>
            <a:pathLst>
              <a:path w="8931" h="35720">
                <a:moveTo>
                  <a:pt x="8930" y="17859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8930" y="35719"/>
                </a:lnTo>
                <a:lnTo>
                  <a:pt x="8930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697266" y="107156"/>
            <a:ext cx="330399" cy="455415"/>
          </a:xfrm>
          <a:custGeom>
            <a:avLst/>
            <a:gdLst/>
            <a:ahLst/>
            <a:cxnLst/>
            <a:rect l="0" t="0" r="0" b="0"/>
            <a:pathLst>
              <a:path w="330399" h="455415">
                <a:moveTo>
                  <a:pt x="250031" y="107156"/>
                </a:moveTo>
                <a:lnTo>
                  <a:pt x="250031" y="89297"/>
                </a:lnTo>
                <a:lnTo>
                  <a:pt x="250031" y="80367"/>
                </a:lnTo>
                <a:lnTo>
                  <a:pt x="258961" y="62508"/>
                </a:lnTo>
                <a:lnTo>
                  <a:pt x="258961" y="53578"/>
                </a:lnTo>
                <a:lnTo>
                  <a:pt x="258961" y="35719"/>
                </a:lnTo>
                <a:lnTo>
                  <a:pt x="258961" y="26789"/>
                </a:lnTo>
                <a:lnTo>
                  <a:pt x="250031" y="17860"/>
                </a:lnTo>
                <a:lnTo>
                  <a:pt x="250031" y="8930"/>
                </a:lnTo>
                <a:lnTo>
                  <a:pt x="241101" y="0"/>
                </a:lnTo>
                <a:lnTo>
                  <a:pt x="232172" y="8930"/>
                </a:lnTo>
                <a:lnTo>
                  <a:pt x="214312" y="17860"/>
                </a:lnTo>
                <a:lnTo>
                  <a:pt x="169664" y="62508"/>
                </a:lnTo>
                <a:lnTo>
                  <a:pt x="125015" y="116086"/>
                </a:lnTo>
                <a:lnTo>
                  <a:pt x="80367" y="187524"/>
                </a:lnTo>
                <a:lnTo>
                  <a:pt x="35718" y="250031"/>
                </a:lnTo>
                <a:lnTo>
                  <a:pt x="8929" y="303610"/>
                </a:lnTo>
                <a:lnTo>
                  <a:pt x="0" y="330399"/>
                </a:lnTo>
                <a:lnTo>
                  <a:pt x="0" y="348258"/>
                </a:lnTo>
                <a:lnTo>
                  <a:pt x="17859" y="366117"/>
                </a:lnTo>
                <a:lnTo>
                  <a:pt x="35718" y="357188"/>
                </a:lnTo>
                <a:lnTo>
                  <a:pt x="71437" y="348258"/>
                </a:lnTo>
                <a:lnTo>
                  <a:pt x="98226" y="339328"/>
                </a:lnTo>
                <a:lnTo>
                  <a:pt x="125015" y="312539"/>
                </a:lnTo>
                <a:lnTo>
                  <a:pt x="142875" y="294680"/>
                </a:lnTo>
                <a:lnTo>
                  <a:pt x="160734" y="276821"/>
                </a:lnTo>
                <a:lnTo>
                  <a:pt x="169664" y="258961"/>
                </a:lnTo>
                <a:lnTo>
                  <a:pt x="187523" y="232172"/>
                </a:lnTo>
                <a:lnTo>
                  <a:pt x="205382" y="196453"/>
                </a:lnTo>
                <a:lnTo>
                  <a:pt x="214312" y="169664"/>
                </a:lnTo>
                <a:lnTo>
                  <a:pt x="214312" y="142875"/>
                </a:lnTo>
                <a:lnTo>
                  <a:pt x="214312" y="125016"/>
                </a:lnTo>
                <a:lnTo>
                  <a:pt x="205382" y="125016"/>
                </a:lnTo>
                <a:lnTo>
                  <a:pt x="187523" y="142875"/>
                </a:lnTo>
                <a:lnTo>
                  <a:pt x="151804" y="178594"/>
                </a:lnTo>
                <a:lnTo>
                  <a:pt x="116086" y="241102"/>
                </a:lnTo>
                <a:lnTo>
                  <a:pt x="98226" y="303610"/>
                </a:lnTo>
                <a:lnTo>
                  <a:pt x="80367" y="348258"/>
                </a:lnTo>
                <a:lnTo>
                  <a:pt x="89297" y="383977"/>
                </a:lnTo>
                <a:lnTo>
                  <a:pt x="89297" y="401836"/>
                </a:lnTo>
                <a:lnTo>
                  <a:pt x="107156" y="410766"/>
                </a:lnTo>
                <a:lnTo>
                  <a:pt x="133945" y="410766"/>
                </a:lnTo>
                <a:lnTo>
                  <a:pt x="160734" y="401836"/>
                </a:lnTo>
                <a:lnTo>
                  <a:pt x="196453" y="375047"/>
                </a:lnTo>
                <a:lnTo>
                  <a:pt x="223242" y="357188"/>
                </a:lnTo>
                <a:lnTo>
                  <a:pt x="250031" y="330399"/>
                </a:lnTo>
                <a:lnTo>
                  <a:pt x="258961" y="312539"/>
                </a:lnTo>
                <a:lnTo>
                  <a:pt x="276820" y="285750"/>
                </a:lnTo>
                <a:lnTo>
                  <a:pt x="276820" y="276821"/>
                </a:lnTo>
                <a:lnTo>
                  <a:pt x="294679" y="250031"/>
                </a:lnTo>
                <a:lnTo>
                  <a:pt x="294679" y="232172"/>
                </a:lnTo>
                <a:lnTo>
                  <a:pt x="285750" y="223242"/>
                </a:lnTo>
                <a:lnTo>
                  <a:pt x="267890" y="232172"/>
                </a:lnTo>
                <a:lnTo>
                  <a:pt x="241101" y="258961"/>
                </a:lnTo>
                <a:lnTo>
                  <a:pt x="205382" y="303610"/>
                </a:lnTo>
                <a:lnTo>
                  <a:pt x="178593" y="339328"/>
                </a:lnTo>
                <a:lnTo>
                  <a:pt x="169664" y="375047"/>
                </a:lnTo>
                <a:lnTo>
                  <a:pt x="169664" y="392906"/>
                </a:lnTo>
                <a:lnTo>
                  <a:pt x="169664" y="410766"/>
                </a:lnTo>
                <a:lnTo>
                  <a:pt x="187523" y="419696"/>
                </a:lnTo>
                <a:lnTo>
                  <a:pt x="205382" y="419696"/>
                </a:lnTo>
                <a:lnTo>
                  <a:pt x="232172" y="410766"/>
                </a:lnTo>
                <a:lnTo>
                  <a:pt x="258961" y="392906"/>
                </a:lnTo>
                <a:lnTo>
                  <a:pt x="294679" y="366117"/>
                </a:lnTo>
                <a:lnTo>
                  <a:pt x="312539" y="339328"/>
                </a:lnTo>
                <a:lnTo>
                  <a:pt x="321468" y="321469"/>
                </a:lnTo>
                <a:lnTo>
                  <a:pt x="321468" y="303610"/>
                </a:lnTo>
                <a:lnTo>
                  <a:pt x="330398" y="285750"/>
                </a:lnTo>
                <a:lnTo>
                  <a:pt x="330398" y="267891"/>
                </a:lnTo>
                <a:lnTo>
                  <a:pt x="321468" y="250031"/>
                </a:lnTo>
                <a:lnTo>
                  <a:pt x="312539" y="241102"/>
                </a:lnTo>
                <a:lnTo>
                  <a:pt x="285750" y="258961"/>
                </a:lnTo>
                <a:lnTo>
                  <a:pt x="250031" y="294680"/>
                </a:lnTo>
                <a:lnTo>
                  <a:pt x="232172" y="339328"/>
                </a:lnTo>
                <a:lnTo>
                  <a:pt x="214312" y="383977"/>
                </a:lnTo>
                <a:lnTo>
                  <a:pt x="205382" y="410766"/>
                </a:lnTo>
                <a:lnTo>
                  <a:pt x="205382" y="437555"/>
                </a:lnTo>
                <a:lnTo>
                  <a:pt x="223242" y="455414"/>
                </a:lnTo>
                <a:lnTo>
                  <a:pt x="241101" y="455414"/>
                </a:lnTo>
                <a:lnTo>
                  <a:pt x="267890" y="446485"/>
                </a:lnTo>
                <a:lnTo>
                  <a:pt x="294679" y="428625"/>
                </a:lnTo>
                <a:lnTo>
                  <a:pt x="321468" y="401836"/>
                </a:lnTo>
                <a:lnTo>
                  <a:pt x="321468" y="40183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6429375" y="767953"/>
            <a:ext cx="196454" cy="517923"/>
          </a:xfrm>
          <a:custGeom>
            <a:avLst/>
            <a:gdLst/>
            <a:ahLst/>
            <a:cxnLst/>
            <a:rect l="0" t="0" r="0" b="0"/>
            <a:pathLst>
              <a:path w="196454" h="517923">
                <a:moveTo>
                  <a:pt x="187523" y="44648"/>
                </a:moveTo>
                <a:lnTo>
                  <a:pt x="187523" y="44648"/>
                </a:lnTo>
                <a:lnTo>
                  <a:pt x="187523" y="44648"/>
                </a:lnTo>
                <a:lnTo>
                  <a:pt x="187523" y="44648"/>
                </a:lnTo>
                <a:lnTo>
                  <a:pt x="187523" y="35719"/>
                </a:lnTo>
                <a:lnTo>
                  <a:pt x="178594" y="26789"/>
                </a:lnTo>
                <a:lnTo>
                  <a:pt x="169664" y="17859"/>
                </a:lnTo>
                <a:lnTo>
                  <a:pt x="160734" y="8930"/>
                </a:lnTo>
                <a:lnTo>
                  <a:pt x="151805" y="0"/>
                </a:lnTo>
                <a:lnTo>
                  <a:pt x="133945" y="0"/>
                </a:lnTo>
                <a:lnTo>
                  <a:pt x="116086" y="0"/>
                </a:lnTo>
                <a:lnTo>
                  <a:pt x="98227" y="8930"/>
                </a:lnTo>
                <a:lnTo>
                  <a:pt x="71438" y="26789"/>
                </a:lnTo>
                <a:lnTo>
                  <a:pt x="53578" y="62508"/>
                </a:lnTo>
                <a:lnTo>
                  <a:pt x="26789" y="89297"/>
                </a:lnTo>
                <a:lnTo>
                  <a:pt x="8930" y="125016"/>
                </a:lnTo>
                <a:lnTo>
                  <a:pt x="8930" y="151805"/>
                </a:lnTo>
                <a:lnTo>
                  <a:pt x="0" y="178594"/>
                </a:lnTo>
                <a:lnTo>
                  <a:pt x="8930" y="196453"/>
                </a:lnTo>
                <a:lnTo>
                  <a:pt x="8930" y="214313"/>
                </a:lnTo>
                <a:lnTo>
                  <a:pt x="17859" y="223242"/>
                </a:lnTo>
                <a:lnTo>
                  <a:pt x="35719" y="223242"/>
                </a:lnTo>
                <a:lnTo>
                  <a:pt x="62508" y="214313"/>
                </a:lnTo>
                <a:lnTo>
                  <a:pt x="89297" y="196453"/>
                </a:lnTo>
                <a:lnTo>
                  <a:pt x="107156" y="169664"/>
                </a:lnTo>
                <a:lnTo>
                  <a:pt x="125016" y="142875"/>
                </a:lnTo>
                <a:lnTo>
                  <a:pt x="142875" y="116086"/>
                </a:lnTo>
                <a:lnTo>
                  <a:pt x="151805" y="89297"/>
                </a:lnTo>
                <a:lnTo>
                  <a:pt x="151805" y="62508"/>
                </a:lnTo>
                <a:lnTo>
                  <a:pt x="160734" y="53578"/>
                </a:lnTo>
                <a:lnTo>
                  <a:pt x="160734" y="53578"/>
                </a:lnTo>
                <a:lnTo>
                  <a:pt x="160734" y="62508"/>
                </a:lnTo>
                <a:lnTo>
                  <a:pt x="160734" y="80367"/>
                </a:lnTo>
                <a:lnTo>
                  <a:pt x="160734" y="116086"/>
                </a:lnTo>
                <a:lnTo>
                  <a:pt x="169664" y="142875"/>
                </a:lnTo>
                <a:lnTo>
                  <a:pt x="178594" y="187523"/>
                </a:lnTo>
                <a:lnTo>
                  <a:pt x="178594" y="232172"/>
                </a:lnTo>
                <a:lnTo>
                  <a:pt x="187523" y="276820"/>
                </a:lnTo>
                <a:lnTo>
                  <a:pt x="196453" y="330398"/>
                </a:lnTo>
                <a:lnTo>
                  <a:pt x="196453" y="375047"/>
                </a:lnTo>
                <a:lnTo>
                  <a:pt x="187523" y="410766"/>
                </a:lnTo>
                <a:lnTo>
                  <a:pt x="187523" y="455414"/>
                </a:lnTo>
                <a:lnTo>
                  <a:pt x="169664" y="482203"/>
                </a:lnTo>
                <a:lnTo>
                  <a:pt x="151805" y="508992"/>
                </a:lnTo>
                <a:lnTo>
                  <a:pt x="125016" y="517922"/>
                </a:lnTo>
                <a:lnTo>
                  <a:pt x="98227" y="517922"/>
                </a:lnTo>
                <a:lnTo>
                  <a:pt x="71438" y="508992"/>
                </a:lnTo>
                <a:lnTo>
                  <a:pt x="53578" y="491133"/>
                </a:lnTo>
                <a:lnTo>
                  <a:pt x="35719" y="464344"/>
                </a:lnTo>
                <a:lnTo>
                  <a:pt x="26789" y="437555"/>
                </a:lnTo>
                <a:lnTo>
                  <a:pt x="35719" y="419695"/>
                </a:lnTo>
                <a:lnTo>
                  <a:pt x="44648" y="392906"/>
                </a:lnTo>
                <a:lnTo>
                  <a:pt x="44648" y="39290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724055" y="848320"/>
            <a:ext cx="8930" cy="196454"/>
          </a:xfrm>
          <a:custGeom>
            <a:avLst/>
            <a:gdLst/>
            <a:ahLst/>
            <a:cxnLst/>
            <a:rect l="0" t="0" r="0" b="0"/>
            <a:pathLst>
              <a:path w="8930" h="196454">
                <a:moveTo>
                  <a:pt x="8929" y="0"/>
                </a:moveTo>
                <a:lnTo>
                  <a:pt x="8929" y="0"/>
                </a:lnTo>
                <a:lnTo>
                  <a:pt x="0" y="8930"/>
                </a:lnTo>
                <a:lnTo>
                  <a:pt x="0" y="26789"/>
                </a:lnTo>
                <a:lnTo>
                  <a:pt x="0" y="53578"/>
                </a:lnTo>
                <a:lnTo>
                  <a:pt x="0" y="80367"/>
                </a:lnTo>
                <a:lnTo>
                  <a:pt x="0" y="107156"/>
                </a:lnTo>
                <a:lnTo>
                  <a:pt x="0" y="133946"/>
                </a:lnTo>
                <a:lnTo>
                  <a:pt x="8929" y="160735"/>
                </a:lnTo>
                <a:lnTo>
                  <a:pt x="8929" y="178594"/>
                </a:lnTo>
                <a:lnTo>
                  <a:pt x="8929" y="196453"/>
                </a:lnTo>
                <a:lnTo>
                  <a:pt x="8929" y="196453"/>
                </a:lnTo>
                <a:lnTo>
                  <a:pt x="8929" y="187524"/>
                </a:lnTo>
                <a:lnTo>
                  <a:pt x="8929" y="169664"/>
                </a:lnTo>
                <a:lnTo>
                  <a:pt x="8929" y="142875"/>
                </a:lnTo>
                <a:lnTo>
                  <a:pt x="8929" y="98227"/>
                </a:lnTo>
                <a:lnTo>
                  <a:pt x="8929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706195" y="625078"/>
            <a:ext cx="26790" cy="35720"/>
          </a:xfrm>
          <a:custGeom>
            <a:avLst/>
            <a:gdLst/>
            <a:ahLst/>
            <a:cxnLst/>
            <a:rect l="0" t="0" r="0" b="0"/>
            <a:pathLst>
              <a:path w="26790" h="35720">
                <a:moveTo>
                  <a:pt x="26789" y="35719"/>
                </a:moveTo>
                <a:lnTo>
                  <a:pt x="17860" y="35719"/>
                </a:lnTo>
                <a:lnTo>
                  <a:pt x="17860" y="35719"/>
                </a:lnTo>
                <a:lnTo>
                  <a:pt x="8930" y="26789"/>
                </a:lnTo>
                <a:lnTo>
                  <a:pt x="0" y="26789"/>
                </a:lnTo>
                <a:lnTo>
                  <a:pt x="0" y="1786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17860"/>
                </a:lnTo>
                <a:lnTo>
                  <a:pt x="26789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6849070" y="759023"/>
            <a:ext cx="258962" cy="267892"/>
          </a:xfrm>
          <a:custGeom>
            <a:avLst/>
            <a:gdLst/>
            <a:ahLst/>
            <a:cxnLst/>
            <a:rect l="0" t="0" r="0" b="0"/>
            <a:pathLst>
              <a:path w="258962" h="267892">
                <a:moveTo>
                  <a:pt x="8930" y="62508"/>
                </a:moveTo>
                <a:lnTo>
                  <a:pt x="8930" y="6250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8930" y="53578"/>
                </a:lnTo>
                <a:lnTo>
                  <a:pt x="8930" y="71438"/>
                </a:lnTo>
                <a:lnTo>
                  <a:pt x="17860" y="98227"/>
                </a:lnTo>
                <a:lnTo>
                  <a:pt x="17860" y="133946"/>
                </a:lnTo>
                <a:lnTo>
                  <a:pt x="17860" y="160735"/>
                </a:lnTo>
                <a:lnTo>
                  <a:pt x="26789" y="196453"/>
                </a:lnTo>
                <a:lnTo>
                  <a:pt x="26789" y="223243"/>
                </a:lnTo>
                <a:lnTo>
                  <a:pt x="26789" y="241102"/>
                </a:lnTo>
                <a:lnTo>
                  <a:pt x="26789" y="258961"/>
                </a:lnTo>
                <a:lnTo>
                  <a:pt x="35719" y="267891"/>
                </a:lnTo>
                <a:lnTo>
                  <a:pt x="35719" y="267891"/>
                </a:lnTo>
                <a:lnTo>
                  <a:pt x="35719" y="267891"/>
                </a:lnTo>
                <a:lnTo>
                  <a:pt x="35719" y="250032"/>
                </a:lnTo>
                <a:lnTo>
                  <a:pt x="44649" y="223243"/>
                </a:lnTo>
                <a:lnTo>
                  <a:pt x="53578" y="196453"/>
                </a:lnTo>
                <a:lnTo>
                  <a:pt x="62508" y="160735"/>
                </a:lnTo>
                <a:lnTo>
                  <a:pt x="89297" y="125016"/>
                </a:lnTo>
                <a:lnTo>
                  <a:pt x="116086" y="89297"/>
                </a:lnTo>
                <a:lnTo>
                  <a:pt x="142875" y="62508"/>
                </a:lnTo>
                <a:lnTo>
                  <a:pt x="178594" y="35719"/>
                </a:lnTo>
                <a:lnTo>
                  <a:pt x="205383" y="17860"/>
                </a:lnTo>
                <a:lnTo>
                  <a:pt x="232172" y="8930"/>
                </a:lnTo>
                <a:lnTo>
                  <a:pt x="250032" y="0"/>
                </a:lnTo>
                <a:lnTo>
                  <a:pt x="258961" y="0"/>
                </a:lnTo>
                <a:lnTo>
                  <a:pt x="25896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7090172" y="678656"/>
            <a:ext cx="321470" cy="321470"/>
          </a:xfrm>
          <a:custGeom>
            <a:avLst/>
            <a:gdLst/>
            <a:ahLst/>
            <a:cxnLst/>
            <a:rect l="0" t="0" r="0" b="0"/>
            <a:pathLst>
              <a:path w="321470" h="321470">
                <a:moveTo>
                  <a:pt x="142875" y="125016"/>
                </a:moveTo>
                <a:lnTo>
                  <a:pt x="142875" y="116086"/>
                </a:lnTo>
                <a:lnTo>
                  <a:pt x="142875" y="116086"/>
                </a:lnTo>
                <a:lnTo>
                  <a:pt x="142875" y="116086"/>
                </a:lnTo>
                <a:lnTo>
                  <a:pt x="142875" y="107156"/>
                </a:lnTo>
                <a:lnTo>
                  <a:pt x="142875" y="98227"/>
                </a:lnTo>
                <a:lnTo>
                  <a:pt x="151805" y="80367"/>
                </a:lnTo>
                <a:lnTo>
                  <a:pt x="151805" y="71438"/>
                </a:lnTo>
                <a:lnTo>
                  <a:pt x="151805" y="53578"/>
                </a:lnTo>
                <a:lnTo>
                  <a:pt x="160734" y="35719"/>
                </a:lnTo>
                <a:lnTo>
                  <a:pt x="160734" y="26789"/>
                </a:lnTo>
                <a:lnTo>
                  <a:pt x="160734" y="8930"/>
                </a:lnTo>
                <a:lnTo>
                  <a:pt x="160734" y="0"/>
                </a:lnTo>
                <a:lnTo>
                  <a:pt x="151805" y="0"/>
                </a:lnTo>
                <a:lnTo>
                  <a:pt x="133945" y="0"/>
                </a:lnTo>
                <a:lnTo>
                  <a:pt x="116086" y="17860"/>
                </a:lnTo>
                <a:lnTo>
                  <a:pt x="98226" y="44649"/>
                </a:lnTo>
                <a:lnTo>
                  <a:pt x="71437" y="89297"/>
                </a:lnTo>
                <a:lnTo>
                  <a:pt x="44648" y="142875"/>
                </a:lnTo>
                <a:lnTo>
                  <a:pt x="26789" y="196453"/>
                </a:lnTo>
                <a:lnTo>
                  <a:pt x="8930" y="241102"/>
                </a:lnTo>
                <a:lnTo>
                  <a:pt x="0" y="276820"/>
                </a:lnTo>
                <a:lnTo>
                  <a:pt x="0" y="303610"/>
                </a:lnTo>
                <a:lnTo>
                  <a:pt x="0" y="312539"/>
                </a:lnTo>
                <a:lnTo>
                  <a:pt x="8930" y="321469"/>
                </a:lnTo>
                <a:lnTo>
                  <a:pt x="17859" y="321469"/>
                </a:lnTo>
                <a:lnTo>
                  <a:pt x="35719" y="312539"/>
                </a:lnTo>
                <a:lnTo>
                  <a:pt x="53578" y="285750"/>
                </a:lnTo>
                <a:lnTo>
                  <a:pt x="71437" y="267891"/>
                </a:lnTo>
                <a:lnTo>
                  <a:pt x="89297" y="232172"/>
                </a:lnTo>
                <a:lnTo>
                  <a:pt x="107156" y="196453"/>
                </a:lnTo>
                <a:lnTo>
                  <a:pt x="116086" y="169664"/>
                </a:lnTo>
                <a:lnTo>
                  <a:pt x="125016" y="151805"/>
                </a:lnTo>
                <a:lnTo>
                  <a:pt x="133945" y="151805"/>
                </a:lnTo>
                <a:lnTo>
                  <a:pt x="133945" y="160735"/>
                </a:lnTo>
                <a:lnTo>
                  <a:pt x="125016" y="187524"/>
                </a:lnTo>
                <a:lnTo>
                  <a:pt x="125016" y="223242"/>
                </a:lnTo>
                <a:lnTo>
                  <a:pt x="133945" y="250031"/>
                </a:lnTo>
                <a:lnTo>
                  <a:pt x="142875" y="276820"/>
                </a:lnTo>
                <a:lnTo>
                  <a:pt x="169664" y="285750"/>
                </a:lnTo>
                <a:lnTo>
                  <a:pt x="196453" y="285750"/>
                </a:lnTo>
                <a:lnTo>
                  <a:pt x="232172" y="267891"/>
                </a:lnTo>
                <a:lnTo>
                  <a:pt x="276820" y="250031"/>
                </a:lnTo>
                <a:lnTo>
                  <a:pt x="321469" y="214313"/>
                </a:lnTo>
                <a:lnTo>
                  <a:pt x="321469" y="21431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6090047" y="53578"/>
            <a:ext cx="884040" cy="455415"/>
          </a:xfrm>
          <a:custGeom>
            <a:avLst/>
            <a:gdLst/>
            <a:ahLst/>
            <a:cxnLst/>
            <a:rect l="0" t="0" r="0" b="0"/>
            <a:pathLst>
              <a:path w="884040" h="455415">
                <a:moveTo>
                  <a:pt x="8930" y="107156"/>
                </a:move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8930" y="98227"/>
                </a:lnTo>
                <a:lnTo>
                  <a:pt x="26789" y="89297"/>
                </a:lnTo>
                <a:lnTo>
                  <a:pt x="44648" y="89297"/>
                </a:lnTo>
                <a:lnTo>
                  <a:pt x="71437" y="89297"/>
                </a:lnTo>
                <a:lnTo>
                  <a:pt x="98226" y="80367"/>
                </a:lnTo>
                <a:lnTo>
                  <a:pt x="133945" y="71438"/>
                </a:lnTo>
                <a:lnTo>
                  <a:pt x="178594" y="62508"/>
                </a:lnTo>
                <a:lnTo>
                  <a:pt x="223242" y="53578"/>
                </a:lnTo>
                <a:lnTo>
                  <a:pt x="267891" y="44649"/>
                </a:lnTo>
                <a:lnTo>
                  <a:pt x="312539" y="26789"/>
                </a:lnTo>
                <a:lnTo>
                  <a:pt x="357187" y="17859"/>
                </a:lnTo>
                <a:lnTo>
                  <a:pt x="392906" y="8930"/>
                </a:lnTo>
                <a:lnTo>
                  <a:pt x="428625" y="8930"/>
                </a:lnTo>
                <a:lnTo>
                  <a:pt x="464344" y="0"/>
                </a:lnTo>
                <a:lnTo>
                  <a:pt x="491133" y="0"/>
                </a:lnTo>
                <a:lnTo>
                  <a:pt x="508992" y="8930"/>
                </a:lnTo>
                <a:lnTo>
                  <a:pt x="526851" y="8930"/>
                </a:lnTo>
                <a:lnTo>
                  <a:pt x="535781" y="17859"/>
                </a:lnTo>
                <a:lnTo>
                  <a:pt x="526851" y="26789"/>
                </a:lnTo>
                <a:lnTo>
                  <a:pt x="517922" y="35719"/>
                </a:lnTo>
                <a:lnTo>
                  <a:pt x="500062" y="53578"/>
                </a:lnTo>
                <a:lnTo>
                  <a:pt x="473273" y="71438"/>
                </a:lnTo>
                <a:lnTo>
                  <a:pt x="437555" y="98227"/>
                </a:lnTo>
                <a:lnTo>
                  <a:pt x="401836" y="116086"/>
                </a:lnTo>
                <a:lnTo>
                  <a:pt x="348258" y="151805"/>
                </a:lnTo>
                <a:lnTo>
                  <a:pt x="250031" y="205383"/>
                </a:lnTo>
                <a:lnTo>
                  <a:pt x="187523" y="241102"/>
                </a:lnTo>
                <a:lnTo>
                  <a:pt x="142875" y="267891"/>
                </a:lnTo>
                <a:lnTo>
                  <a:pt x="116086" y="285750"/>
                </a:lnTo>
                <a:lnTo>
                  <a:pt x="107156" y="303609"/>
                </a:lnTo>
                <a:lnTo>
                  <a:pt x="116086" y="303609"/>
                </a:lnTo>
                <a:lnTo>
                  <a:pt x="133945" y="312539"/>
                </a:lnTo>
                <a:lnTo>
                  <a:pt x="169664" y="303609"/>
                </a:lnTo>
                <a:lnTo>
                  <a:pt x="196453" y="303609"/>
                </a:lnTo>
                <a:lnTo>
                  <a:pt x="232172" y="294680"/>
                </a:lnTo>
                <a:lnTo>
                  <a:pt x="276820" y="285750"/>
                </a:lnTo>
                <a:lnTo>
                  <a:pt x="330398" y="276820"/>
                </a:lnTo>
                <a:lnTo>
                  <a:pt x="383976" y="258961"/>
                </a:lnTo>
                <a:lnTo>
                  <a:pt x="455414" y="250031"/>
                </a:lnTo>
                <a:lnTo>
                  <a:pt x="517922" y="232172"/>
                </a:lnTo>
                <a:lnTo>
                  <a:pt x="580430" y="214313"/>
                </a:lnTo>
                <a:lnTo>
                  <a:pt x="642937" y="205383"/>
                </a:lnTo>
                <a:lnTo>
                  <a:pt x="696516" y="196453"/>
                </a:lnTo>
                <a:lnTo>
                  <a:pt x="741164" y="187524"/>
                </a:lnTo>
                <a:lnTo>
                  <a:pt x="767953" y="187524"/>
                </a:lnTo>
                <a:lnTo>
                  <a:pt x="785812" y="196453"/>
                </a:lnTo>
                <a:lnTo>
                  <a:pt x="785812" y="205383"/>
                </a:lnTo>
                <a:lnTo>
                  <a:pt x="741164" y="232172"/>
                </a:lnTo>
                <a:lnTo>
                  <a:pt x="642937" y="267891"/>
                </a:lnTo>
                <a:lnTo>
                  <a:pt x="517922" y="303609"/>
                </a:lnTo>
                <a:lnTo>
                  <a:pt x="375047" y="348258"/>
                </a:lnTo>
                <a:lnTo>
                  <a:pt x="258961" y="375047"/>
                </a:lnTo>
                <a:lnTo>
                  <a:pt x="178594" y="401836"/>
                </a:lnTo>
                <a:lnTo>
                  <a:pt x="125016" y="428625"/>
                </a:lnTo>
                <a:lnTo>
                  <a:pt x="98226" y="446484"/>
                </a:lnTo>
                <a:lnTo>
                  <a:pt x="89297" y="455414"/>
                </a:lnTo>
                <a:lnTo>
                  <a:pt x="116086" y="455414"/>
                </a:lnTo>
                <a:lnTo>
                  <a:pt x="151805" y="437555"/>
                </a:lnTo>
                <a:lnTo>
                  <a:pt x="214312" y="419695"/>
                </a:lnTo>
                <a:lnTo>
                  <a:pt x="294680" y="401836"/>
                </a:lnTo>
                <a:lnTo>
                  <a:pt x="366117" y="383977"/>
                </a:lnTo>
                <a:lnTo>
                  <a:pt x="464344" y="357188"/>
                </a:lnTo>
                <a:lnTo>
                  <a:pt x="553641" y="348258"/>
                </a:lnTo>
                <a:lnTo>
                  <a:pt x="607219" y="330399"/>
                </a:lnTo>
                <a:lnTo>
                  <a:pt x="660797" y="321469"/>
                </a:lnTo>
                <a:lnTo>
                  <a:pt x="705445" y="321469"/>
                </a:lnTo>
                <a:lnTo>
                  <a:pt x="759023" y="312539"/>
                </a:lnTo>
                <a:lnTo>
                  <a:pt x="830461" y="303609"/>
                </a:lnTo>
                <a:lnTo>
                  <a:pt x="866180" y="303609"/>
                </a:lnTo>
                <a:lnTo>
                  <a:pt x="884039" y="312539"/>
                </a:lnTo>
                <a:lnTo>
                  <a:pt x="839391" y="330399"/>
                </a:lnTo>
                <a:lnTo>
                  <a:pt x="767953" y="348258"/>
                </a:lnTo>
                <a:lnTo>
                  <a:pt x="678656" y="375047"/>
                </a:lnTo>
                <a:lnTo>
                  <a:pt x="580430" y="392906"/>
                </a:lnTo>
                <a:lnTo>
                  <a:pt x="482203" y="410766"/>
                </a:lnTo>
                <a:lnTo>
                  <a:pt x="392906" y="419695"/>
                </a:lnTo>
                <a:lnTo>
                  <a:pt x="339328" y="428625"/>
                </a:lnTo>
                <a:lnTo>
                  <a:pt x="312539" y="437555"/>
                </a:lnTo>
                <a:lnTo>
                  <a:pt x="321469" y="446484"/>
                </a:lnTo>
                <a:lnTo>
                  <a:pt x="357187" y="446484"/>
                </a:lnTo>
                <a:lnTo>
                  <a:pt x="419695" y="437555"/>
                </a:lnTo>
                <a:lnTo>
                  <a:pt x="508992" y="419695"/>
                </a:lnTo>
                <a:lnTo>
                  <a:pt x="508992" y="41969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6634758" y="884039"/>
            <a:ext cx="80368" cy="17860"/>
          </a:xfrm>
          <a:custGeom>
            <a:avLst/>
            <a:gdLst/>
            <a:ahLst/>
            <a:cxnLst/>
            <a:rect l="0" t="0" r="0" b="0"/>
            <a:pathLst>
              <a:path w="80368" h="17860">
                <a:moveTo>
                  <a:pt x="80367" y="0"/>
                </a:moveTo>
                <a:lnTo>
                  <a:pt x="71437" y="0"/>
                </a:lnTo>
                <a:lnTo>
                  <a:pt x="62508" y="8930"/>
                </a:lnTo>
                <a:lnTo>
                  <a:pt x="53578" y="8930"/>
                </a:lnTo>
                <a:lnTo>
                  <a:pt x="44648" y="8930"/>
                </a:lnTo>
                <a:lnTo>
                  <a:pt x="26789" y="17859"/>
                </a:lnTo>
                <a:lnTo>
                  <a:pt x="8930" y="17859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6304359" y="732234"/>
            <a:ext cx="1035845" cy="312540"/>
          </a:xfrm>
          <a:custGeom>
            <a:avLst/>
            <a:gdLst/>
            <a:ahLst/>
            <a:cxnLst/>
            <a:rect l="0" t="0" r="0" b="0"/>
            <a:pathLst>
              <a:path w="1035845" h="312540">
                <a:moveTo>
                  <a:pt x="53579" y="276821"/>
                </a:moveTo>
                <a:lnTo>
                  <a:pt x="44649" y="276821"/>
                </a:lnTo>
                <a:lnTo>
                  <a:pt x="35719" y="285750"/>
                </a:lnTo>
                <a:lnTo>
                  <a:pt x="26789" y="285750"/>
                </a:lnTo>
                <a:lnTo>
                  <a:pt x="17860" y="294680"/>
                </a:lnTo>
                <a:lnTo>
                  <a:pt x="8930" y="294680"/>
                </a:lnTo>
                <a:lnTo>
                  <a:pt x="0" y="303610"/>
                </a:lnTo>
                <a:lnTo>
                  <a:pt x="0" y="303610"/>
                </a:lnTo>
                <a:lnTo>
                  <a:pt x="8930" y="312539"/>
                </a:lnTo>
                <a:lnTo>
                  <a:pt x="17860" y="303610"/>
                </a:lnTo>
                <a:lnTo>
                  <a:pt x="35719" y="303610"/>
                </a:lnTo>
                <a:lnTo>
                  <a:pt x="62508" y="294680"/>
                </a:lnTo>
                <a:lnTo>
                  <a:pt x="98227" y="276821"/>
                </a:lnTo>
                <a:lnTo>
                  <a:pt x="133946" y="267891"/>
                </a:lnTo>
                <a:lnTo>
                  <a:pt x="187524" y="258961"/>
                </a:lnTo>
                <a:lnTo>
                  <a:pt x="250032" y="232172"/>
                </a:lnTo>
                <a:lnTo>
                  <a:pt x="312539" y="214313"/>
                </a:lnTo>
                <a:lnTo>
                  <a:pt x="401836" y="187524"/>
                </a:lnTo>
                <a:lnTo>
                  <a:pt x="491133" y="151805"/>
                </a:lnTo>
                <a:lnTo>
                  <a:pt x="589360" y="125016"/>
                </a:lnTo>
                <a:lnTo>
                  <a:pt x="678657" y="98227"/>
                </a:lnTo>
                <a:lnTo>
                  <a:pt x="767954" y="71438"/>
                </a:lnTo>
                <a:lnTo>
                  <a:pt x="848321" y="44649"/>
                </a:lnTo>
                <a:lnTo>
                  <a:pt x="919758" y="26789"/>
                </a:lnTo>
                <a:lnTo>
                  <a:pt x="964407" y="17860"/>
                </a:lnTo>
                <a:lnTo>
                  <a:pt x="1009055" y="8930"/>
                </a:lnTo>
                <a:lnTo>
                  <a:pt x="1026914" y="0"/>
                </a:lnTo>
                <a:lnTo>
                  <a:pt x="1035844" y="0"/>
                </a:lnTo>
                <a:lnTo>
                  <a:pt x="1035844" y="8930"/>
                </a:lnTo>
                <a:lnTo>
                  <a:pt x="1017985" y="8930"/>
                </a:lnTo>
                <a:lnTo>
                  <a:pt x="1000125" y="8930"/>
                </a:lnTo>
                <a:lnTo>
                  <a:pt x="973336" y="17860"/>
                </a:lnTo>
                <a:lnTo>
                  <a:pt x="946547" y="26789"/>
                </a:lnTo>
                <a:lnTo>
                  <a:pt x="910829" y="26789"/>
                </a:lnTo>
                <a:lnTo>
                  <a:pt x="910829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6357938" y="776883"/>
            <a:ext cx="839391" cy="116087"/>
          </a:xfrm>
          <a:custGeom>
            <a:avLst/>
            <a:gdLst/>
            <a:ahLst/>
            <a:cxnLst/>
            <a:rect l="0" t="0" r="0" b="0"/>
            <a:pathLst>
              <a:path w="839391" h="116087">
                <a:moveTo>
                  <a:pt x="8929" y="98226"/>
                </a:moveTo>
                <a:lnTo>
                  <a:pt x="8929" y="98226"/>
                </a:lnTo>
                <a:lnTo>
                  <a:pt x="0" y="98226"/>
                </a:lnTo>
                <a:lnTo>
                  <a:pt x="0" y="107156"/>
                </a:lnTo>
                <a:lnTo>
                  <a:pt x="0" y="98226"/>
                </a:lnTo>
                <a:lnTo>
                  <a:pt x="8929" y="98226"/>
                </a:lnTo>
                <a:lnTo>
                  <a:pt x="17859" y="107156"/>
                </a:lnTo>
                <a:lnTo>
                  <a:pt x="35718" y="107156"/>
                </a:lnTo>
                <a:lnTo>
                  <a:pt x="62507" y="107156"/>
                </a:lnTo>
                <a:lnTo>
                  <a:pt x="107156" y="116086"/>
                </a:lnTo>
                <a:lnTo>
                  <a:pt x="151804" y="116086"/>
                </a:lnTo>
                <a:lnTo>
                  <a:pt x="205382" y="107156"/>
                </a:lnTo>
                <a:lnTo>
                  <a:pt x="276820" y="98226"/>
                </a:lnTo>
                <a:lnTo>
                  <a:pt x="348257" y="89297"/>
                </a:lnTo>
                <a:lnTo>
                  <a:pt x="419695" y="80367"/>
                </a:lnTo>
                <a:lnTo>
                  <a:pt x="500062" y="62508"/>
                </a:lnTo>
                <a:lnTo>
                  <a:pt x="580429" y="44648"/>
                </a:lnTo>
                <a:lnTo>
                  <a:pt x="651867" y="26789"/>
                </a:lnTo>
                <a:lnTo>
                  <a:pt x="714375" y="17859"/>
                </a:lnTo>
                <a:lnTo>
                  <a:pt x="767953" y="8929"/>
                </a:lnTo>
                <a:lnTo>
                  <a:pt x="803671" y="0"/>
                </a:lnTo>
                <a:lnTo>
                  <a:pt x="821531" y="0"/>
                </a:lnTo>
                <a:lnTo>
                  <a:pt x="839390" y="0"/>
                </a:lnTo>
                <a:lnTo>
                  <a:pt x="839390" y="8929"/>
                </a:lnTo>
                <a:lnTo>
                  <a:pt x="821531" y="17859"/>
                </a:lnTo>
                <a:lnTo>
                  <a:pt x="794742" y="35718"/>
                </a:lnTo>
                <a:lnTo>
                  <a:pt x="759023" y="44648"/>
                </a:lnTo>
                <a:lnTo>
                  <a:pt x="714375" y="62508"/>
                </a:lnTo>
                <a:lnTo>
                  <a:pt x="642937" y="80367"/>
                </a:lnTo>
                <a:lnTo>
                  <a:pt x="571500" y="89297"/>
                </a:lnTo>
                <a:lnTo>
                  <a:pt x="571500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6384727" y="892969"/>
            <a:ext cx="785813" cy="196454"/>
          </a:xfrm>
          <a:custGeom>
            <a:avLst/>
            <a:gdLst/>
            <a:ahLst/>
            <a:cxnLst/>
            <a:rect l="0" t="0" r="0" b="0"/>
            <a:pathLst>
              <a:path w="785813" h="196454">
                <a:moveTo>
                  <a:pt x="178593" y="71437"/>
                </a:moveTo>
                <a:lnTo>
                  <a:pt x="142875" y="89297"/>
                </a:lnTo>
                <a:lnTo>
                  <a:pt x="107156" y="107156"/>
                </a:lnTo>
                <a:lnTo>
                  <a:pt x="53578" y="125015"/>
                </a:lnTo>
                <a:lnTo>
                  <a:pt x="17859" y="151804"/>
                </a:lnTo>
                <a:lnTo>
                  <a:pt x="0" y="169664"/>
                </a:lnTo>
                <a:lnTo>
                  <a:pt x="0" y="187523"/>
                </a:lnTo>
                <a:lnTo>
                  <a:pt x="26789" y="196453"/>
                </a:lnTo>
                <a:lnTo>
                  <a:pt x="71437" y="196453"/>
                </a:lnTo>
                <a:lnTo>
                  <a:pt x="125015" y="178593"/>
                </a:lnTo>
                <a:lnTo>
                  <a:pt x="196453" y="160734"/>
                </a:lnTo>
                <a:lnTo>
                  <a:pt x="267890" y="133945"/>
                </a:lnTo>
                <a:lnTo>
                  <a:pt x="357187" y="116086"/>
                </a:lnTo>
                <a:lnTo>
                  <a:pt x="437554" y="80367"/>
                </a:lnTo>
                <a:lnTo>
                  <a:pt x="517921" y="53578"/>
                </a:lnTo>
                <a:lnTo>
                  <a:pt x="589359" y="35718"/>
                </a:lnTo>
                <a:lnTo>
                  <a:pt x="660796" y="17859"/>
                </a:lnTo>
                <a:lnTo>
                  <a:pt x="714375" y="0"/>
                </a:lnTo>
                <a:lnTo>
                  <a:pt x="759023" y="0"/>
                </a:lnTo>
                <a:lnTo>
                  <a:pt x="785812" y="0"/>
                </a:lnTo>
                <a:lnTo>
                  <a:pt x="78581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6884789" y="1134070"/>
            <a:ext cx="267892" cy="419696"/>
          </a:xfrm>
          <a:custGeom>
            <a:avLst/>
            <a:gdLst/>
            <a:ahLst/>
            <a:cxnLst/>
            <a:rect l="0" t="0" r="0" b="0"/>
            <a:pathLst>
              <a:path w="267892" h="419696">
                <a:moveTo>
                  <a:pt x="0" y="267891"/>
                </a:moveTo>
                <a:lnTo>
                  <a:pt x="0" y="267891"/>
                </a:lnTo>
                <a:lnTo>
                  <a:pt x="0" y="267891"/>
                </a:lnTo>
                <a:lnTo>
                  <a:pt x="0" y="267891"/>
                </a:lnTo>
                <a:lnTo>
                  <a:pt x="8930" y="267891"/>
                </a:lnTo>
                <a:lnTo>
                  <a:pt x="17859" y="267891"/>
                </a:lnTo>
                <a:lnTo>
                  <a:pt x="35719" y="258961"/>
                </a:lnTo>
                <a:lnTo>
                  <a:pt x="62508" y="258961"/>
                </a:lnTo>
                <a:lnTo>
                  <a:pt x="89297" y="241102"/>
                </a:lnTo>
                <a:lnTo>
                  <a:pt x="116086" y="223243"/>
                </a:lnTo>
                <a:lnTo>
                  <a:pt x="151805" y="196453"/>
                </a:lnTo>
                <a:lnTo>
                  <a:pt x="178594" y="169664"/>
                </a:lnTo>
                <a:lnTo>
                  <a:pt x="205383" y="142875"/>
                </a:lnTo>
                <a:lnTo>
                  <a:pt x="223242" y="116086"/>
                </a:lnTo>
                <a:lnTo>
                  <a:pt x="241102" y="89297"/>
                </a:lnTo>
                <a:lnTo>
                  <a:pt x="250031" y="62508"/>
                </a:lnTo>
                <a:lnTo>
                  <a:pt x="258961" y="44649"/>
                </a:lnTo>
                <a:lnTo>
                  <a:pt x="267891" y="26789"/>
                </a:lnTo>
                <a:lnTo>
                  <a:pt x="267891" y="8930"/>
                </a:lnTo>
                <a:lnTo>
                  <a:pt x="267891" y="8930"/>
                </a:lnTo>
                <a:lnTo>
                  <a:pt x="258961" y="0"/>
                </a:lnTo>
                <a:lnTo>
                  <a:pt x="258961" y="0"/>
                </a:lnTo>
                <a:lnTo>
                  <a:pt x="258961" y="17860"/>
                </a:lnTo>
                <a:lnTo>
                  <a:pt x="250031" y="26789"/>
                </a:lnTo>
                <a:lnTo>
                  <a:pt x="250031" y="53578"/>
                </a:lnTo>
                <a:lnTo>
                  <a:pt x="250031" y="80367"/>
                </a:lnTo>
                <a:lnTo>
                  <a:pt x="258961" y="107157"/>
                </a:lnTo>
                <a:lnTo>
                  <a:pt x="258961" y="142875"/>
                </a:lnTo>
                <a:lnTo>
                  <a:pt x="258961" y="178594"/>
                </a:lnTo>
                <a:lnTo>
                  <a:pt x="258961" y="214313"/>
                </a:lnTo>
                <a:lnTo>
                  <a:pt x="258961" y="250032"/>
                </a:lnTo>
                <a:lnTo>
                  <a:pt x="258961" y="276820"/>
                </a:lnTo>
                <a:lnTo>
                  <a:pt x="250031" y="312539"/>
                </a:lnTo>
                <a:lnTo>
                  <a:pt x="241102" y="339328"/>
                </a:lnTo>
                <a:lnTo>
                  <a:pt x="232172" y="366117"/>
                </a:lnTo>
                <a:lnTo>
                  <a:pt x="232172" y="392906"/>
                </a:lnTo>
                <a:lnTo>
                  <a:pt x="223242" y="401836"/>
                </a:lnTo>
                <a:lnTo>
                  <a:pt x="223242" y="410766"/>
                </a:lnTo>
                <a:lnTo>
                  <a:pt x="214313" y="419695"/>
                </a:lnTo>
                <a:lnTo>
                  <a:pt x="214313" y="410766"/>
                </a:lnTo>
                <a:lnTo>
                  <a:pt x="214313" y="392906"/>
                </a:lnTo>
                <a:lnTo>
                  <a:pt x="214313" y="357188"/>
                </a:lnTo>
                <a:lnTo>
                  <a:pt x="214313" y="35718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7099102" y="1035844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7286625" y="1053703"/>
            <a:ext cx="44649" cy="276821"/>
          </a:xfrm>
          <a:custGeom>
            <a:avLst/>
            <a:gdLst/>
            <a:ahLst/>
            <a:cxnLst/>
            <a:rect l="0" t="0" r="0" b="0"/>
            <a:pathLst>
              <a:path w="44649" h="276821">
                <a:moveTo>
                  <a:pt x="35719" y="8930"/>
                </a:moveTo>
                <a:lnTo>
                  <a:pt x="35719" y="8930"/>
                </a:lnTo>
                <a:lnTo>
                  <a:pt x="35719" y="0"/>
                </a:lnTo>
                <a:lnTo>
                  <a:pt x="44648" y="8930"/>
                </a:lnTo>
                <a:lnTo>
                  <a:pt x="44648" y="17859"/>
                </a:lnTo>
                <a:lnTo>
                  <a:pt x="44648" y="35719"/>
                </a:lnTo>
                <a:lnTo>
                  <a:pt x="44648" y="53578"/>
                </a:lnTo>
                <a:lnTo>
                  <a:pt x="44648" y="89297"/>
                </a:lnTo>
                <a:lnTo>
                  <a:pt x="35719" y="125016"/>
                </a:lnTo>
                <a:lnTo>
                  <a:pt x="26789" y="169664"/>
                </a:lnTo>
                <a:lnTo>
                  <a:pt x="17859" y="205383"/>
                </a:lnTo>
                <a:lnTo>
                  <a:pt x="8930" y="241102"/>
                </a:lnTo>
                <a:lnTo>
                  <a:pt x="0" y="258961"/>
                </a:lnTo>
                <a:lnTo>
                  <a:pt x="0" y="276820"/>
                </a:lnTo>
                <a:lnTo>
                  <a:pt x="0" y="276820"/>
                </a:lnTo>
                <a:lnTo>
                  <a:pt x="0" y="258961"/>
                </a:lnTo>
                <a:lnTo>
                  <a:pt x="8930" y="241102"/>
                </a:lnTo>
                <a:lnTo>
                  <a:pt x="17859" y="205383"/>
                </a:lnTo>
                <a:lnTo>
                  <a:pt x="26789" y="169664"/>
                </a:lnTo>
                <a:lnTo>
                  <a:pt x="44648" y="125016"/>
                </a:lnTo>
                <a:lnTo>
                  <a:pt x="44648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7393781" y="812601"/>
            <a:ext cx="17861" cy="35720"/>
          </a:xfrm>
          <a:custGeom>
            <a:avLst/>
            <a:gdLst/>
            <a:ahLst/>
            <a:cxnLst/>
            <a:rect l="0" t="0" r="0" b="0"/>
            <a:pathLst>
              <a:path w="17861" h="35720">
                <a:moveTo>
                  <a:pt x="17860" y="35719"/>
                </a:moveTo>
                <a:lnTo>
                  <a:pt x="8930" y="35719"/>
                </a:lnTo>
                <a:lnTo>
                  <a:pt x="8930" y="35719"/>
                </a:lnTo>
                <a:lnTo>
                  <a:pt x="0" y="26790"/>
                </a:lnTo>
                <a:lnTo>
                  <a:pt x="8930" y="26790"/>
                </a:lnTo>
                <a:lnTo>
                  <a:pt x="8930" y="26790"/>
                </a:lnTo>
                <a:lnTo>
                  <a:pt x="8930" y="26790"/>
                </a:lnTo>
                <a:lnTo>
                  <a:pt x="17860" y="17860"/>
                </a:lnTo>
                <a:lnTo>
                  <a:pt x="17860" y="1786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7500938" y="919758"/>
            <a:ext cx="151805" cy="294680"/>
          </a:xfrm>
          <a:custGeom>
            <a:avLst/>
            <a:gdLst/>
            <a:ahLst/>
            <a:cxnLst/>
            <a:rect l="0" t="0" r="0" b="0"/>
            <a:pathLst>
              <a:path w="151805" h="294680">
                <a:moveTo>
                  <a:pt x="17859" y="35718"/>
                </a:moveTo>
                <a:lnTo>
                  <a:pt x="17859" y="35718"/>
                </a:lnTo>
                <a:lnTo>
                  <a:pt x="17859" y="44648"/>
                </a:lnTo>
                <a:lnTo>
                  <a:pt x="26789" y="44648"/>
                </a:lnTo>
                <a:lnTo>
                  <a:pt x="26789" y="53578"/>
                </a:lnTo>
                <a:lnTo>
                  <a:pt x="26789" y="71437"/>
                </a:lnTo>
                <a:lnTo>
                  <a:pt x="26789" y="89297"/>
                </a:lnTo>
                <a:lnTo>
                  <a:pt x="26789" y="116086"/>
                </a:lnTo>
                <a:lnTo>
                  <a:pt x="17859" y="142875"/>
                </a:lnTo>
                <a:lnTo>
                  <a:pt x="17859" y="178593"/>
                </a:lnTo>
                <a:lnTo>
                  <a:pt x="8929" y="205383"/>
                </a:lnTo>
                <a:lnTo>
                  <a:pt x="0" y="241101"/>
                </a:lnTo>
                <a:lnTo>
                  <a:pt x="0" y="267890"/>
                </a:lnTo>
                <a:lnTo>
                  <a:pt x="0" y="285750"/>
                </a:lnTo>
                <a:lnTo>
                  <a:pt x="0" y="294679"/>
                </a:lnTo>
                <a:lnTo>
                  <a:pt x="0" y="285750"/>
                </a:lnTo>
                <a:lnTo>
                  <a:pt x="0" y="276820"/>
                </a:lnTo>
                <a:lnTo>
                  <a:pt x="8929" y="258961"/>
                </a:lnTo>
                <a:lnTo>
                  <a:pt x="17859" y="223242"/>
                </a:lnTo>
                <a:lnTo>
                  <a:pt x="26789" y="187523"/>
                </a:lnTo>
                <a:lnTo>
                  <a:pt x="44648" y="151804"/>
                </a:lnTo>
                <a:lnTo>
                  <a:pt x="53578" y="107156"/>
                </a:lnTo>
                <a:lnTo>
                  <a:pt x="80367" y="80367"/>
                </a:lnTo>
                <a:lnTo>
                  <a:pt x="98226" y="53578"/>
                </a:lnTo>
                <a:lnTo>
                  <a:pt x="116085" y="35718"/>
                </a:lnTo>
                <a:lnTo>
                  <a:pt x="133945" y="17859"/>
                </a:lnTo>
                <a:lnTo>
                  <a:pt x="142875" y="8929"/>
                </a:lnTo>
                <a:lnTo>
                  <a:pt x="151804" y="0"/>
                </a:lnTo>
                <a:lnTo>
                  <a:pt x="15180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7715250" y="857250"/>
            <a:ext cx="383978" cy="285751"/>
          </a:xfrm>
          <a:custGeom>
            <a:avLst/>
            <a:gdLst/>
            <a:ahLst/>
            <a:cxnLst/>
            <a:rect l="0" t="0" r="0" b="0"/>
            <a:pathLst>
              <a:path w="383978" h="285751">
                <a:moveTo>
                  <a:pt x="178594" y="35719"/>
                </a:moveTo>
                <a:lnTo>
                  <a:pt x="169664" y="26789"/>
                </a:lnTo>
                <a:lnTo>
                  <a:pt x="169664" y="17859"/>
                </a:lnTo>
                <a:lnTo>
                  <a:pt x="151805" y="8930"/>
                </a:lnTo>
                <a:lnTo>
                  <a:pt x="133945" y="0"/>
                </a:lnTo>
                <a:lnTo>
                  <a:pt x="116086" y="0"/>
                </a:lnTo>
                <a:lnTo>
                  <a:pt x="89297" y="17859"/>
                </a:lnTo>
                <a:lnTo>
                  <a:pt x="71438" y="53578"/>
                </a:lnTo>
                <a:lnTo>
                  <a:pt x="53578" y="98226"/>
                </a:lnTo>
                <a:lnTo>
                  <a:pt x="35719" y="142875"/>
                </a:lnTo>
                <a:lnTo>
                  <a:pt x="17859" y="187523"/>
                </a:lnTo>
                <a:lnTo>
                  <a:pt x="8930" y="223242"/>
                </a:lnTo>
                <a:lnTo>
                  <a:pt x="0" y="258961"/>
                </a:lnTo>
                <a:lnTo>
                  <a:pt x="0" y="276820"/>
                </a:lnTo>
                <a:lnTo>
                  <a:pt x="8930" y="285750"/>
                </a:lnTo>
                <a:lnTo>
                  <a:pt x="26789" y="276820"/>
                </a:lnTo>
                <a:lnTo>
                  <a:pt x="53578" y="258961"/>
                </a:lnTo>
                <a:lnTo>
                  <a:pt x="80367" y="223242"/>
                </a:lnTo>
                <a:lnTo>
                  <a:pt x="98227" y="178594"/>
                </a:lnTo>
                <a:lnTo>
                  <a:pt x="125016" y="142875"/>
                </a:lnTo>
                <a:lnTo>
                  <a:pt x="160734" y="107156"/>
                </a:lnTo>
                <a:lnTo>
                  <a:pt x="187523" y="89297"/>
                </a:lnTo>
                <a:lnTo>
                  <a:pt x="205383" y="89297"/>
                </a:lnTo>
                <a:lnTo>
                  <a:pt x="223242" y="98226"/>
                </a:lnTo>
                <a:lnTo>
                  <a:pt x="232172" y="125016"/>
                </a:lnTo>
                <a:lnTo>
                  <a:pt x="241102" y="160734"/>
                </a:lnTo>
                <a:lnTo>
                  <a:pt x="267891" y="187523"/>
                </a:lnTo>
                <a:lnTo>
                  <a:pt x="294680" y="205383"/>
                </a:lnTo>
                <a:lnTo>
                  <a:pt x="339328" y="214312"/>
                </a:lnTo>
                <a:lnTo>
                  <a:pt x="383977" y="214312"/>
                </a:lnTo>
                <a:lnTo>
                  <a:pt x="383977" y="21431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3188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2600" y="6443538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2082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76200"/>
            <a:ext cx="8624887" cy="6369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Last Time</a:t>
            </a:r>
          </a:p>
          <a:p>
            <a:pPr lvl="1" eaLnBrk="1" hangingPunct="1">
              <a:defRPr/>
            </a:pPr>
            <a:r>
              <a:rPr lang="en-US" dirty="0" smtClean="0"/>
              <a:t>Sprints &lt;ES=Essential Scrum chapter 4&gt;</a:t>
            </a:r>
          </a:p>
          <a:p>
            <a:pPr lvl="1" eaLnBrk="1" hangingPunct="1">
              <a:defRPr/>
            </a:pPr>
            <a:r>
              <a:rPr lang="en-US" dirty="0" err="1" smtClean="0"/>
              <a:t>ProSpringBoot</a:t>
            </a:r>
            <a:r>
              <a:rPr lang="en-US" dirty="0" smtClean="0"/>
              <a:t> chapter 2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Abbreviations</a:t>
            </a:r>
          </a:p>
          <a:p>
            <a:pPr lvl="1" eaLnBrk="1" hangingPunct="1">
              <a:defRPr/>
            </a:pPr>
            <a:r>
              <a:rPr lang="en-US" dirty="0" smtClean="0"/>
              <a:t>ES for Essential Scrum = Rubin</a:t>
            </a:r>
            <a:r>
              <a:rPr lang="en-US" dirty="0"/>
              <a:t>, Kenneth S.. Essential Scrum: A Practical Guide to the Most Popular Agile Process (Addison-Wesley Signature Series (Cohn)) (p. 61). Pearson Education. Kindle Edition. </a:t>
            </a:r>
          </a:p>
          <a:p>
            <a:pPr lvl="1" eaLnBrk="1" hangingPunct="1">
              <a:defRPr/>
            </a:pPr>
            <a:r>
              <a:rPr lang="en-US" dirty="0" smtClean="0"/>
              <a:t>PSB </a:t>
            </a:r>
            <a:r>
              <a:rPr lang="en-US" dirty="0" err="1" smtClean="0"/>
              <a:t>forGutierrez</a:t>
            </a:r>
            <a:r>
              <a:rPr lang="en-US" dirty="0"/>
              <a:t>, Felipe. Pro Spring Boot (Kindle Location 3292). </a:t>
            </a:r>
            <a:r>
              <a:rPr lang="en-US" dirty="0" err="1"/>
              <a:t>Apress</a:t>
            </a:r>
            <a:r>
              <a:rPr lang="en-US" dirty="0"/>
              <a:t>. Kindle Edition. 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New</a:t>
            </a:r>
          </a:p>
          <a:p>
            <a:pPr lvl="1" eaLnBrk="1" hangingPunct="1">
              <a:defRPr/>
            </a:pPr>
            <a:r>
              <a:rPr lang="en-US" dirty="0" smtClean="0"/>
              <a:t>PSB chapter 3</a:t>
            </a:r>
          </a:p>
          <a:p>
            <a:pPr lvl="1" eaLnBrk="1" hangingPunct="1">
              <a:defRPr/>
            </a:pPr>
            <a:r>
              <a:rPr lang="en-US" dirty="0" smtClean="0"/>
              <a:t>ES Chapter 8 and 9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78517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2600" y="6443538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4752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Auto-Configuration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previous chapter explained that auto-configuration is one of the important features in Spring Boot because it will try to do its best </a:t>
            </a:r>
            <a:r>
              <a:rPr lang="en-US" dirty="0" smtClean="0"/>
              <a:t>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configure your Spring Boot application according to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your </a:t>
            </a:r>
            <a:r>
              <a:rPr lang="en-US" dirty="0" err="1"/>
              <a:t>classpath</a:t>
            </a:r>
            <a:r>
              <a:rPr lang="en-US" dirty="0"/>
              <a:t>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(</a:t>
            </a:r>
            <a:r>
              <a:rPr lang="en-US" dirty="0"/>
              <a:t>this will be according to your maven pom.xml or </a:t>
            </a:r>
            <a:r>
              <a:rPr lang="en-US" dirty="0" err="1"/>
              <a:t>gradle</a:t>
            </a:r>
            <a:r>
              <a:rPr lang="en-US" dirty="0"/>
              <a:t> </a:t>
            </a:r>
            <a:r>
              <a:rPr lang="en-US" dirty="0" err="1"/>
              <a:t>build.gradle</a:t>
            </a:r>
            <a:r>
              <a:rPr lang="en-US" dirty="0"/>
              <a:t> files),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annotations</a:t>
            </a:r>
            <a:r>
              <a:rPr lang="en-US" dirty="0"/>
              <a:t>, and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any </a:t>
            </a:r>
            <a:r>
              <a:rPr lang="en-US" dirty="0"/>
              <a:t>Java configuration declarations.</a:t>
            </a:r>
          </a:p>
          <a:p>
            <a:endParaRPr lang="en-US" dirty="0"/>
          </a:p>
          <a:p>
            <a:r>
              <a:rPr lang="en-US" dirty="0"/>
              <a:t>Gutierrez, Felipe. Pro Spring Boot (Kindle Locations 1056-1059). </a:t>
            </a:r>
            <a:r>
              <a:rPr lang="en-US" dirty="0" err="1"/>
              <a:t>Apress</a:t>
            </a:r>
            <a:r>
              <a:rPr lang="en-US" dirty="0"/>
              <a:t>. Kindle Edition.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6443538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 </a:t>
            </a:r>
            <a:r>
              <a:rPr lang="en-US" dirty="0"/>
              <a:t>Spring Boot </a:t>
            </a:r>
            <a:r>
              <a:rPr lang="en-US" dirty="0" smtClean="0"/>
              <a:t>by </a:t>
            </a:r>
            <a:r>
              <a:rPr lang="en-US" dirty="0"/>
              <a:t>Gutierrez, </a:t>
            </a:r>
            <a:r>
              <a:rPr lang="en-US" dirty="0" smtClean="0"/>
              <a:t>Felipe, </a:t>
            </a:r>
            <a:r>
              <a:rPr lang="en-US" dirty="0" err="1" smtClean="0"/>
              <a:t>Ch</a:t>
            </a:r>
            <a:r>
              <a:rPr lang="en-US" dirty="0" smtClean="0"/>
              <a:t> 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5352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Auto-Configuration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$ spring run </a:t>
            </a:r>
            <a:r>
              <a:rPr lang="en-US" dirty="0" err="1" smtClean="0"/>
              <a:t>app.groovy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6443538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 </a:t>
            </a:r>
            <a:r>
              <a:rPr lang="en-US" dirty="0"/>
              <a:t>Spring Boot </a:t>
            </a:r>
            <a:r>
              <a:rPr lang="en-US" dirty="0" smtClean="0"/>
              <a:t>by </a:t>
            </a:r>
            <a:r>
              <a:rPr lang="en-US" dirty="0"/>
              <a:t>Gutierrez, </a:t>
            </a:r>
            <a:r>
              <a:rPr lang="en-US" dirty="0" smtClean="0"/>
              <a:t>Felipe, </a:t>
            </a:r>
            <a:r>
              <a:rPr lang="en-US" dirty="0" err="1" smtClean="0"/>
              <a:t>Ch</a:t>
            </a:r>
            <a:r>
              <a:rPr lang="en-US" dirty="0" smtClean="0"/>
              <a:t> 03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95400"/>
            <a:ext cx="5300663" cy="4589392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5384602" y="1660922"/>
            <a:ext cx="401837" cy="562571"/>
          </a:xfrm>
          <a:custGeom>
            <a:avLst/>
            <a:gdLst/>
            <a:ahLst/>
            <a:cxnLst/>
            <a:rect l="0" t="0" r="0" b="0"/>
            <a:pathLst>
              <a:path w="401837" h="562571">
                <a:moveTo>
                  <a:pt x="401836" y="133945"/>
                </a:moveTo>
                <a:lnTo>
                  <a:pt x="401836" y="133945"/>
                </a:lnTo>
                <a:lnTo>
                  <a:pt x="401836" y="142875"/>
                </a:lnTo>
                <a:lnTo>
                  <a:pt x="401836" y="142875"/>
                </a:lnTo>
                <a:lnTo>
                  <a:pt x="401836" y="133945"/>
                </a:lnTo>
                <a:lnTo>
                  <a:pt x="401836" y="133945"/>
                </a:lnTo>
                <a:lnTo>
                  <a:pt x="401836" y="125015"/>
                </a:lnTo>
                <a:lnTo>
                  <a:pt x="392906" y="107156"/>
                </a:lnTo>
                <a:lnTo>
                  <a:pt x="392906" y="80367"/>
                </a:lnTo>
                <a:lnTo>
                  <a:pt x="383976" y="62507"/>
                </a:lnTo>
                <a:lnTo>
                  <a:pt x="366117" y="35718"/>
                </a:lnTo>
                <a:lnTo>
                  <a:pt x="348257" y="17859"/>
                </a:lnTo>
                <a:lnTo>
                  <a:pt x="321468" y="0"/>
                </a:lnTo>
                <a:lnTo>
                  <a:pt x="294679" y="0"/>
                </a:lnTo>
                <a:lnTo>
                  <a:pt x="267890" y="8929"/>
                </a:lnTo>
                <a:lnTo>
                  <a:pt x="241101" y="26789"/>
                </a:lnTo>
                <a:lnTo>
                  <a:pt x="214312" y="53578"/>
                </a:lnTo>
                <a:lnTo>
                  <a:pt x="187523" y="89297"/>
                </a:lnTo>
                <a:lnTo>
                  <a:pt x="169664" y="133945"/>
                </a:lnTo>
                <a:lnTo>
                  <a:pt x="151804" y="178593"/>
                </a:lnTo>
                <a:lnTo>
                  <a:pt x="142875" y="214312"/>
                </a:lnTo>
                <a:lnTo>
                  <a:pt x="142875" y="232172"/>
                </a:lnTo>
                <a:lnTo>
                  <a:pt x="142875" y="250031"/>
                </a:lnTo>
                <a:lnTo>
                  <a:pt x="160734" y="250031"/>
                </a:lnTo>
                <a:lnTo>
                  <a:pt x="178593" y="241101"/>
                </a:lnTo>
                <a:lnTo>
                  <a:pt x="205382" y="232172"/>
                </a:lnTo>
                <a:lnTo>
                  <a:pt x="232171" y="205382"/>
                </a:lnTo>
                <a:lnTo>
                  <a:pt x="250031" y="178593"/>
                </a:lnTo>
                <a:lnTo>
                  <a:pt x="276820" y="142875"/>
                </a:lnTo>
                <a:lnTo>
                  <a:pt x="303609" y="116086"/>
                </a:lnTo>
                <a:lnTo>
                  <a:pt x="321468" y="107156"/>
                </a:lnTo>
                <a:lnTo>
                  <a:pt x="330398" y="98226"/>
                </a:lnTo>
                <a:lnTo>
                  <a:pt x="339328" y="107156"/>
                </a:lnTo>
                <a:lnTo>
                  <a:pt x="348257" y="125015"/>
                </a:lnTo>
                <a:lnTo>
                  <a:pt x="357187" y="151804"/>
                </a:lnTo>
                <a:lnTo>
                  <a:pt x="357187" y="187523"/>
                </a:lnTo>
                <a:lnTo>
                  <a:pt x="366117" y="223242"/>
                </a:lnTo>
                <a:lnTo>
                  <a:pt x="375046" y="258961"/>
                </a:lnTo>
                <a:lnTo>
                  <a:pt x="375046" y="294679"/>
                </a:lnTo>
                <a:lnTo>
                  <a:pt x="383976" y="339328"/>
                </a:lnTo>
                <a:lnTo>
                  <a:pt x="375046" y="383976"/>
                </a:lnTo>
                <a:lnTo>
                  <a:pt x="375046" y="419695"/>
                </a:lnTo>
                <a:lnTo>
                  <a:pt x="357187" y="455414"/>
                </a:lnTo>
                <a:lnTo>
                  <a:pt x="348257" y="491132"/>
                </a:lnTo>
                <a:lnTo>
                  <a:pt x="330398" y="517922"/>
                </a:lnTo>
                <a:lnTo>
                  <a:pt x="303609" y="535781"/>
                </a:lnTo>
                <a:lnTo>
                  <a:pt x="267890" y="553640"/>
                </a:lnTo>
                <a:lnTo>
                  <a:pt x="223242" y="562570"/>
                </a:lnTo>
                <a:lnTo>
                  <a:pt x="178593" y="562570"/>
                </a:lnTo>
                <a:lnTo>
                  <a:pt x="125015" y="553640"/>
                </a:lnTo>
                <a:lnTo>
                  <a:pt x="80367" y="535781"/>
                </a:lnTo>
                <a:lnTo>
                  <a:pt x="44648" y="508992"/>
                </a:lnTo>
                <a:lnTo>
                  <a:pt x="17859" y="491132"/>
                </a:lnTo>
                <a:lnTo>
                  <a:pt x="0" y="464343"/>
                </a:lnTo>
                <a:lnTo>
                  <a:pt x="8929" y="446484"/>
                </a:lnTo>
                <a:lnTo>
                  <a:pt x="26789" y="410765"/>
                </a:lnTo>
                <a:lnTo>
                  <a:pt x="62507" y="383976"/>
                </a:lnTo>
                <a:lnTo>
                  <a:pt x="98226" y="339328"/>
                </a:lnTo>
                <a:lnTo>
                  <a:pt x="98226" y="33932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911453" y="1669851"/>
            <a:ext cx="169665" cy="241103"/>
          </a:xfrm>
          <a:custGeom>
            <a:avLst/>
            <a:gdLst/>
            <a:ahLst/>
            <a:cxnLst/>
            <a:rect l="0" t="0" r="0" b="0"/>
            <a:pathLst>
              <a:path w="169665" h="241103">
                <a:moveTo>
                  <a:pt x="0" y="35719"/>
                </a:moveTo>
                <a:lnTo>
                  <a:pt x="0" y="44649"/>
                </a:lnTo>
                <a:lnTo>
                  <a:pt x="0" y="53578"/>
                </a:lnTo>
                <a:lnTo>
                  <a:pt x="8930" y="80368"/>
                </a:lnTo>
                <a:lnTo>
                  <a:pt x="8930" y="116086"/>
                </a:lnTo>
                <a:lnTo>
                  <a:pt x="8930" y="151805"/>
                </a:lnTo>
                <a:lnTo>
                  <a:pt x="8930" y="178594"/>
                </a:lnTo>
                <a:lnTo>
                  <a:pt x="8930" y="205383"/>
                </a:lnTo>
                <a:lnTo>
                  <a:pt x="0" y="232172"/>
                </a:lnTo>
                <a:lnTo>
                  <a:pt x="0" y="241102"/>
                </a:lnTo>
                <a:lnTo>
                  <a:pt x="0" y="241102"/>
                </a:lnTo>
                <a:lnTo>
                  <a:pt x="0" y="241102"/>
                </a:lnTo>
                <a:lnTo>
                  <a:pt x="0" y="223243"/>
                </a:lnTo>
                <a:lnTo>
                  <a:pt x="0" y="196453"/>
                </a:lnTo>
                <a:lnTo>
                  <a:pt x="8930" y="160735"/>
                </a:lnTo>
                <a:lnTo>
                  <a:pt x="17860" y="125016"/>
                </a:lnTo>
                <a:lnTo>
                  <a:pt x="35719" y="89297"/>
                </a:lnTo>
                <a:lnTo>
                  <a:pt x="53578" y="53578"/>
                </a:lnTo>
                <a:lnTo>
                  <a:pt x="80367" y="35719"/>
                </a:lnTo>
                <a:lnTo>
                  <a:pt x="107156" y="17860"/>
                </a:lnTo>
                <a:lnTo>
                  <a:pt x="133945" y="8930"/>
                </a:lnTo>
                <a:lnTo>
                  <a:pt x="151805" y="0"/>
                </a:lnTo>
                <a:lnTo>
                  <a:pt x="160735" y="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6081117" y="1714500"/>
            <a:ext cx="116087" cy="223243"/>
          </a:xfrm>
          <a:custGeom>
            <a:avLst/>
            <a:gdLst/>
            <a:ahLst/>
            <a:cxnLst/>
            <a:rect l="0" t="0" r="0" b="0"/>
            <a:pathLst>
              <a:path w="116087" h="223243">
                <a:moveTo>
                  <a:pt x="98227" y="0"/>
                </a:moveTo>
                <a:lnTo>
                  <a:pt x="98227" y="8929"/>
                </a:lnTo>
                <a:lnTo>
                  <a:pt x="80367" y="35719"/>
                </a:lnTo>
                <a:lnTo>
                  <a:pt x="62508" y="71437"/>
                </a:lnTo>
                <a:lnTo>
                  <a:pt x="44649" y="107156"/>
                </a:lnTo>
                <a:lnTo>
                  <a:pt x="17860" y="142875"/>
                </a:lnTo>
                <a:lnTo>
                  <a:pt x="8930" y="178594"/>
                </a:lnTo>
                <a:lnTo>
                  <a:pt x="0" y="205383"/>
                </a:lnTo>
                <a:lnTo>
                  <a:pt x="0" y="214312"/>
                </a:lnTo>
                <a:lnTo>
                  <a:pt x="0" y="223242"/>
                </a:lnTo>
                <a:lnTo>
                  <a:pt x="8930" y="223242"/>
                </a:lnTo>
                <a:lnTo>
                  <a:pt x="26789" y="205383"/>
                </a:lnTo>
                <a:lnTo>
                  <a:pt x="44649" y="187523"/>
                </a:lnTo>
                <a:lnTo>
                  <a:pt x="62508" y="151804"/>
                </a:lnTo>
                <a:lnTo>
                  <a:pt x="89297" y="107156"/>
                </a:lnTo>
                <a:lnTo>
                  <a:pt x="107156" y="71437"/>
                </a:lnTo>
                <a:lnTo>
                  <a:pt x="116086" y="35719"/>
                </a:lnTo>
                <a:lnTo>
                  <a:pt x="116086" y="17859"/>
                </a:lnTo>
                <a:lnTo>
                  <a:pt x="107156" y="8929"/>
                </a:lnTo>
                <a:lnTo>
                  <a:pt x="89297" y="17859"/>
                </a:lnTo>
                <a:lnTo>
                  <a:pt x="71438" y="35719"/>
                </a:lnTo>
                <a:lnTo>
                  <a:pt x="53578" y="62508"/>
                </a:lnTo>
                <a:lnTo>
                  <a:pt x="35719" y="80367"/>
                </a:lnTo>
                <a:lnTo>
                  <a:pt x="17860" y="107156"/>
                </a:lnTo>
                <a:lnTo>
                  <a:pt x="17860" y="10715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188273" y="1723429"/>
            <a:ext cx="151806" cy="214314"/>
          </a:xfrm>
          <a:custGeom>
            <a:avLst/>
            <a:gdLst/>
            <a:ahLst/>
            <a:cxnLst/>
            <a:rect l="0" t="0" r="0" b="0"/>
            <a:pathLst>
              <a:path w="151806" h="214314">
                <a:moveTo>
                  <a:pt x="35719" y="17860"/>
                </a:moveTo>
                <a:lnTo>
                  <a:pt x="35719" y="26790"/>
                </a:lnTo>
                <a:lnTo>
                  <a:pt x="26790" y="35719"/>
                </a:lnTo>
                <a:lnTo>
                  <a:pt x="17860" y="53579"/>
                </a:lnTo>
                <a:lnTo>
                  <a:pt x="8930" y="80368"/>
                </a:lnTo>
                <a:lnTo>
                  <a:pt x="0" y="116086"/>
                </a:lnTo>
                <a:lnTo>
                  <a:pt x="0" y="142875"/>
                </a:lnTo>
                <a:lnTo>
                  <a:pt x="0" y="178594"/>
                </a:lnTo>
                <a:lnTo>
                  <a:pt x="8930" y="196454"/>
                </a:lnTo>
                <a:lnTo>
                  <a:pt x="26790" y="205383"/>
                </a:lnTo>
                <a:lnTo>
                  <a:pt x="44649" y="214313"/>
                </a:lnTo>
                <a:lnTo>
                  <a:pt x="80368" y="205383"/>
                </a:lnTo>
                <a:lnTo>
                  <a:pt x="107157" y="187524"/>
                </a:lnTo>
                <a:lnTo>
                  <a:pt x="133946" y="160735"/>
                </a:lnTo>
                <a:lnTo>
                  <a:pt x="142875" y="125016"/>
                </a:lnTo>
                <a:lnTo>
                  <a:pt x="151805" y="89297"/>
                </a:lnTo>
                <a:lnTo>
                  <a:pt x="142875" y="53579"/>
                </a:lnTo>
                <a:lnTo>
                  <a:pt x="133946" y="17860"/>
                </a:lnTo>
                <a:lnTo>
                  <a:pt x="116086" y="0"/>
                </a:lnTo>
                <a:lnTo>
                  <a:pt x="98227" y="0"/>
                </a:lnTo>
                <a:lnTo>
                  <a:pt x="80368" y="8930"/>
                </a:lnTo>
                <a:lnTo>
                  <a:pt x="71438" y="26790"/>
                </a:lnTo>
                <a:lnTo>
                  <a:pt x="53579" y="44649"/>
                </a:lnTo>
                <a:lnTo>
                  <a:pt x="44649" y="71438"/>
                </a:lnTo>
                <a:lnTo>
                  <a:pt x="44649" y="7143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6357938" y="1696640"/>
            <a:ext cx="178594" cy="241103"/>
          </a:xfrm>
          <a:custGeom>
            <a:avLst/>
            <a:gdLst/>
            <a:ahLst/>
            <a:cxnLst/>
            <a:rect l="0" t="0" r="0" b="0"/>
            <a:pathLst>
              <a:path w="178594" h="241103">
                <a:moveTo>
                  <a:pt x="26789" y="44649"/>
                </a:moveTo>
                <a:lnTo>
                  <a:pt x="17859" y="62508"/>
                </a:lnTo>
                <a:lnTo>
                  <a:pt x="17859" y="80368"/>
                </a:lnTo>
                <a:lnTo>
                  <a:pt x="8929" y="107157"/>
                </a:lnTo>
                <a:lnTo>
                  <a:pt x="8929" y="133946"/>
                </a:lnTo>
                <a:lnTo>
                  <a:pt x="0" y="160735"/>
                </a:lnTo>
                <a:lnTo>
                  <a:pt x="0" y="196454"/>
                </a:lnTo>
                <a:lnTo>
                  <a:pt x="0" y="214313"/>
                </a:lnTo>
                <a:lnTo>
                  <a:pt x="8929" y="232172"/>
                </a:lnTo>
                <a:lnTo>
                  <a:pt x="8929" y="241102"/>
                </a:lnTo>
                <a:lnTo>
                  <a:pt x="26789" y="241102"/>
                </a:lnTo>
                <a:lnTo>
                  <a:pt x="35718" y="232172"/>
                </a:lnTo>
                <a:lnTo>
                  <a:pt x="44648" y="205383"/>
                </a:lnTo>
                <a:lnTo>
                  <a:pt x="62507" y="169664"/>
                </a:lnTo>
                <a:lnTo>
                  <a:pt x="80367" y="125016"/>
                </a:lnTo>
                <a:lnTo>
                  <a:pt x="98226" y="80368"/>
                </a:lnTo>
                <a:lnTo>
                  <a:pt x="116085" y="35719"/>
                </a:lnTo>
                <a:lnTo>
                  <a:pt x="133945" y="17860"/>
                </a:lnTo>
                <a:lnTo>
                  <a:pt x="151804" y="0"/>
                </a:lnTo>
                <a:lnTo>
                  <a:pt x="160734" y="0"/>
                </a:lnTo>
                <a:lnTo>
                  <a:pt x="169664" y="8930"/>
                </a:lnTo>
                <a:lnTo>
                  <a:pt x="178593" y="8930"/>
                </a:lnTo>
                <a:lnTo>
                  <a:pt x="178593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340078" y="1705570"/>
            <a:ext cx="455415" cy="562571"/>
          </a:xfrm>
          <a:custGeom>
            <a:avLst/>
            <a:gdLst/>
            <a:ahLst/>
            <a:cxnLst/>
            <a:rect l="0" t="0" r="0" b="0"/>
            <a:pathLst>
              <a:path w="455415" h="562571">
                <a:moveTo>
                  <a:pt x="223242" y="53578"/>
                </a:moveTo>
                <a:lnTo>
                  <a:pt x="223242" y="62508"/>
                </a:lnTo>
                <a:lnTo>
                  <a:pt x="223242" y="71438"/>
                </a:lnTo>
                <a:lnTo>
                  <a:pt x="232172" y="89297"/>
                </a:lnTo>
                <a:lnTo>
                  <a:pt x="232172" y="107156"/>
                </a:lnTo>
                <a:lnTo>
                  <a:pt x="241102" y="125016"/>
                </a:lnTo>
                <a:lnTo>
                  <a:pt x="250031" y="142875"/>
                </a:lnTo>
                <a:lnTo>
                  <a:pt x="258961" y="151805"/>
                </a:lnTo>
                <a:lnTo>
                  <a:pt x="276820" y="151805"/>
                </a:lnTo>
                <a:lnTo>
                  <a:pt x="285750" y="151805"/>
                </a:lnTo>
                <a:lnTo>
                  <a:pt x="303610" y="142875"/>
                </a:lnTo>
                <a:lnTo>
                  <a:pt x="312539" y="125016"/>
                </a:lnTo>
                <a:lnTo>
                  <a:pt x="330399" y="98227"/>
                </a:lnTo>
                <a:lnTo>
                  <a:pt x="330399" y="71438"/>
                </a:lnTo>
                <a:lnTo>
                  <a:pt x="339328" y="35719"/>
                </a:lnTo>
                <a:lnTo>
                  <a:pt x="339328" y="17859"/>
                </a:lnTo>
                <a:lnTo>
                  <a:pt x="339328" y="0"/>
                </a:lnTo>
                <a:lnTo>
                  <a:pt x="339328" y="0"/>
                </a:lnTo>
                <a:lnTo>
                  <a:pt x="330399" y="8930"/>
                </a:lnTo>
                <a:lnTo>
                  <a:pt x="330399" y="35719"/>
                </a:lnTo>
                <a:lnTo>
                  <a:pt x="339328" y="62508"/>
                </a:lnTo>
                <a:lnTo>
                  <a:pt x="339328" y="107156"/>
                </a:lnTo>
                <a:lnTo>
                  <a:pt x="357188" y="151805"/>
                </a:lnTo>
                <a:lnTo>
                  <a:pt x="375047" y="205383"/>
                </a:lnTo>
                <a:lnTo>
                  <a:pt x="392906" y="250031"/>
                </a:lnTo>
                <a:lnTo>
                  <a:pt x="410766" y="303609"/>
                </a:lnTo>
                <a:lnTo>
                  <a:pt x="437555" y="339328"/>
                </a:lnTo>
                <a:lnTo>
                  <a:pt x="455414" y="383977"/>
                </a:lnTo>
                <a:lnTo>
                  <a:pt x="455414" y="410766"/>
                </a:lnTo>
                <a:lnTo>
                  <a:pt x="455414" y="437555"/>
                </a:lnTo>
                <a:lnTo>
                  <a:pt x="428625" y="455414"/>
                </a:lnTo>
                <a:lnTo>
                  <a:pt x="383977" y="464344"/>
                </a:lnTo>
                <a:lnTo>
                  <a:pt x="321469" y="473274"/>
                </a:lnTo>
                <a:lnTo>
                  <a:pt x="250031" y="482203"/>
                </a:lnTo>
                <a:lnTo>
                  <a:pt x="178594" y="482203"/>
                </a:lnTo>
                <a:lnTo>
                  <a:pt x="116086" y="491133"/>
                </a:lnTo>
                <a:lnTo>
                  <a:pt x="62508" y="508992"/>
                </a:lnTo>
                <a:lnTo>
                  <a:pt x="26789" y="526852"/>
                </a:lnTo>
                <a:lnTo>
                  <a:pt x="8930" y="544711"/>
                </a:lnTo>
                <a:lnTo>
                  <a:pt x="0" y="562570"/>
                </a:lnTo>
                <a:lnTo>
                  <a:pt x="0" y="56257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5116711" y="2187773"/>
            <a:ext cx="1812728" cy="125017"/>
          </a:xfrm>
          <a:custGeom>
            <a:avLst/>
            <a:gdLst/>
            <a:ahLst/>
            <a:cxnLst/>
            <a:rect l="0" t="0" r="0" b="0"/>
            <a:pathLst>
              <a:path w="1812728" h="125017">
                <a:moveTo>
                  <a:pt x="0" y="107156"/>
                </a:moveTo>
                <a:lnTo>
                  <a:pt x="8930" y="107156"/>
                </a:lnTo>
                <a:lnTo>
                  <a:pt x="8930" y="107156"/>
                </a:lnTo>
                <a:lnTo>
                  <a:pt x="26789" y="116086"/>
                </a:lnTo>
                <a:lnTo>
                  <a:pt x="53578" y="116086"/>
                </a:lnTo>
                <a:lnTo>
                  <a:pt x="107156" y="125016"/>
                </a:lnTo>
                <a:lnTo>
                  <a:pt x="178594" y="125016"/>
                </a:lnTo>
                <a:lnTo>
                  <a:pt x="258961" y="116086"/>
                </a:lnTo>
                <a:lnTo>
                  <a:pt x="366117" y="107156"/>
                </a:lnTo>
                <a:lnTo>
                  <a:pt x="482203" y="98227"/>
                </a:lnTo>
                <a:lnTo>
                  <a:pt x="616148" y="80367"/>
                </a:lnTo>
                <a:lnTo>
                  <a:pt x="776883" y="71438"/>
                </a:lnTo>
                <a:lnTo>
                  <a:pt x="937617" y="62508"/>
                </a:lnTo>
                <a:lnTo>
                  <a:pt x="1116211" y="53578"/>
                </a:lnTo>
                <a:lnTo>
                  <a:pt x="1285875" y="44649"/>
                </a:lnTo>
                <a:lnTo>
                  <a:pt x="1446609" y="26789"/>
                </a:lnTo>
                <a:lnTo>
                  <a:pt x="1580555" y="17860"/>
                </a:lnTo>
                <a:lnTo>
                  <a:pt x="1687711" y="8930"/>
                </a:lnTo>
                <a:lnTo>
                  <a:pt x="1759148" y="0"/>
                </a:lnTo>
                <a:lnTo>
                  <a:pt x="1803797" y="0"/>
                </a:lnTo>
                <a:lnTo>
                  <a:pt x="1812727" y="0"/>
                </a:lnTo>
                <a:lnTo>
                  <a:pt x="1794867" y="8930"/>
                </a:lnTo>
                <a:lnTo>
                  <a:pt x="1794867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6967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generated??? In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2600" y="6443538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 </a:t>
            </a:r>
            <a:r>
              <a:rPr lang="en-US" dirty="0"/>
              <a:t>Spring Boot </a:t>
            </a:r>
            <a:r>
              <a:rPr lang="en-US" dirty="0" smtClean="0"/>
              <a:t>by </a:t>
            </a:r>
            <a:r>
              <a:rPr lang="en-US" dirty="0"/>
              <a:t>Gutierrez, </a:t>
            </a:r>
            <a:r>
              <a:rPr lang="en-US" dirty="0" smtClean="0"/>
              <a:t>Felipe, </a:t>
            </a:r>
            <a:r>
              <a:rPr lang="en-US" dirty="0" err="1" smtClean="0"/>
              <a:t>Ch</a:t>
            </a:r>
            <a:r>
              <a:rPr lang="en-US" dirty="0" smtClean="0"/>
              <a:t> 03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17" y="1152524"/>
            <a:ext cx="7893733" cy="5098925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4848820" y="4339828"/>
            <a:ext cx="1535908" cy="1196579"/>
          </a:xfrm>
          <a:custGeom>
            <a:avLst/>
            <a:gdLst/>
            <a:ahLst/>
            <a:cxnLst/>
            <a:rect l="0" t="0" r="0" b="0"/>
            <a:pathLst>
              <a:path w="1535908" h="1196579">
                <a:moveTo>
                  <a:pt x="26789" y="71437"/>
                </a:moveTo>
                <a:lnTo>
                  <a:pt x="17860" y="71437"/>
                </a:lnTo>
                <a:lnTo>
                  <a:pt x="17860" y="62508"/>
                </a:lnTo>
                <a:lnTo>
                  <a:pt x="17860" y="44648"/>
                </a:lnTo>
                <a:lnTo>
                  <a:pt x="8930" y="35718"/>
                </a:lnTo>
                <a:lnTo>
                  <a:pt x="8930" y="26789"/>
                </a:lnTo>
                <a:lnTo>
                  <a:pt x="0" y="17859"/>
                </a:lnTo>
                <a:lnTo>
                  <a:pt x="8930" y="8929"/>
                </a:lnTo>
                <a:lnTo>
                  <a:pt x="8930" y="0"/>
                </a:lnTo>
                <a:lnTo>
                  <a:pt x="0" y="0"/>
                </a:lnTo>
                <a:lnTo>
                  <a:pt x="0" y="8929"/>
                </a:lnTo>
                <a:lnTo>
                  <a:pt x="8930" y="8929"/>
                </a:lnTo>
                <a:lnTo>
                  <a:pt x="17860" y="26789"/>
                </a:lnTo>
                <a:lnTo>
                  <a:pt x="17860" y="35718"/>
                </a:lnTo>
                <a:lnTo>
                  <a:pt x="35719" y="44648"/>
                </a:lnTo>
                <a:lnTo>
                  <a:pt x="62508" y="53578"/>
                </a:lnTo>
                <a:lnTo>
                  <a:pt x="89297" y="62508"/>
                </a:lnTo>
                <a:lnTo>
                  <a:pt x="125016" y="62508"/>
                </a:lnTo>
                <a:lnTo>
                  <a:pt x="169664" y="62508"/>
                </a:lnTo>
                <a:lnTo>
                  <a:pt x="214313" y="62508"/>
                </a:lnTo>
                <a:lnTo>
                  <a:pt x="267891" y="62508"/>
                </a:lnTo>
                <a:lnTo>
                  <a:pt x="321469" y="53578"/>
                </a:lnTo>
                <a:lnTo>
                  <a:pt x="383977" y="53578"/>
                </a:lnTo>
                <a:lnTo>
                  <a:pt x="446485" y="53578"/>
                </a:lnTo>
                <a:lnTo>
                  <a:pt x="517922" y="62508"/>
                </a:lnTo>
                <a:lnTo>
                  <a:pt x="589360" y="62508"/>
                </a:lnTo>
                <a:lnTo>
                  <a:pt x="669727" y="71437"/>
                </a:lnTo>
                <a:lnTo>
                  <a:pt x="741164" y="71437"/>
                </a:lnTo>
                <a:lnTo>
                  <a:pt x="821532" y="80367"/>
                </a:lnTo>
                <a:lnTo>
                  <a:pt x="892969" y="89297"/>
                </a:lnTo>
                <a:lnTo>
                  <a:pt x="964407" y="98226"/>
                </a:lnTo>
                <a:lnTo>
                  <a:pt x="1035844" y="107156"/>
                </a:lnTo>
                <a:lnTo>
                  <a:pt x="1098352" y="98226"/>
                </a:lnTo>
                <a:lnTo>
                  <a:pt x="1169789" y="98226"/>
                </a:lnTo>
                <a:lnTo>
                  <a:pt x="1223368" y="98226"/>
                </a:lnTo>
                <a:lnTo>
                  <a:pt x="1276946" y="98226"/>
                </a:lnTo>
                <a:lnTo>
                  <a:pt x="1330524" y="107156"/>
                </a:lnTo>
                <a:lnTo>
                  <a:pt x="1375172" y="107156"/>
                </a:lnTo>
                <a:lnTo>
                  <a:pt x="1410891" y="107156"/>
                </a:lnTo>
                <a:lnTo>
                  <a:pt x="1437680" y="107156"/>
                </a:lnTo>
                <a:lnTo>
                  <a:pt x="1464469" y="107156"/>
                </a:lnTo>
                <a:lnTo>
                  <a:pt x="1491258" y="116086"/>
                </a:lnTo>
                <a:lnTo>
                  <a:pt x="1509118" y="125015"/>
                </a:lnTo>
                <a:lnTo>
                  <a:pt x="1518047" y="133945"/>
                </a:lnTo>
                <a:lnTo>
                  <a:pt x="1526977" y="142875"/>
                </a:lnTo>
                <a:lnTo>
                  <a:pt x="1535907" y="160734"/>
                </a:lnTo>
                <a:lnTo>
                  <a:pt x="1535907" y="178593"/>
                </a:lnTo>
                <a:lnTo>
                  <a:pt x="1535907" y="205383"/>
                </a:lnTo>
                <a:lnTo>
                  <a:pt x="1526977" y="232172"/>
                </a:lnTo>
                <a:lnTo>
                  <a:pt x="1518047" y="267890"/>
                </a:lnTo>
                <a:lnTo>
                  <a:pt x="1509118" y="312539"/>
                </a:lnTo>
                <a:lnTo>
                  <a:pt x="1500188" y="366117"/>
                </a:lnTo>
                <a:lnTo>
                  <a:pt x="1491258" y="419695"/>
                </a:lnTo>
                <a:lnTo>
                  <a:pt x="1482328" y="482203"/>
                </a:lnTo>
                <a:lnTo>
                  <a:pt x="1473399" y="553641"/>
                </a:lnTo>
                <a:lnTo>
                  <a:pt x="1464469" y="616149"/>
                </a:lnTo>
                <a:lnTo>
                  <a:pt x="1464469" y="678656"/>
                </a:lnTo>
                <a:lnTo>
                  <a:pt x="1464469" y="732235"/>
                </a:lnTo>
                <a:lnTo>
                  <a:pt x="1464469" y="794742"/>
                </a:lnTo>
                <a:lnTo>
                  <a:pt x="1464469" y="839391"/>
                </a:lnTo>
                <a:lnTo>
                  <a:pt x="1473399" y="884039"/>
                </a:lnTo>
                <a:lnTo>
                  <a:pt x="1473399" y="919758"/>
                </a:lnTo>
                <a:lnTo>
                  <a:pt x="1491258" y="955477"/>
                </a:lnTo>
                <a:lnTo>
                  <a:pt x="1491258" y="991195"/>
                </a:lnTo>
                <a:lnTo>
                  <a:pt x="1500188" y="1017985"/>
                </a:lnTo>
                <a:lnTo>
                  <a:pt x="1509118" y="1035844"/>
                </a:lnTo>
                <a:lnTo>
                  <a:pt x="1518047" y="1053703"/>
                </a:lnTo>
                <a:lnTo>
                  <a:pt x="1526977" y="1071563"/>
                </a:lnTo>
                <a:lnTo>
                  <a:pt x="1526977" y="1080492"/>
                </a:lnTo>
                <a:lnTo>
                  <a:pt x="1526977" y="1089422"/>
                </a:lnTo>
                <a:lnTo>
                  <a:pt x="1526977" y="1098352"/>
                </a:lnTo>
                <a:lnTo>
                  <a:pt x="1518047" y="1107281"/>
                </a:lnTo>
                <a:lnTo>
                  <a:pt x="1518047" y="1107281"/>
                </a:lnTo>
                <a:lnTo>
                  <a:pt x="1518047" y="1116211"/>
                </a:lnTo>
                <a:lnTo>
                  <a:pt x="1518047" y="1125141"/>
                </a:lnTo>
                <a:lnTo>
                  <a:pt x="1518047" y="1125141"/>
                </a:lnTo>
                <a:lnTo>
                  <a:pt x="1518047" y="1125141"/>
                </a:lnTo>
                <a:lnTo>
                  <a:pt x="1509118" y="1134070"/>
                </a:lnTo>
                <a:lnTo>
                  <a:pt x="1491258" y="1143000"/>
                </a:lnTo>
                <a:lnTo>
                  <a:pt x="1464469" y="1151930"/>
                </a:lnTo>
                <a:lnTo>
                  <a:pt x="1410891" y="1160860"/>
                </a:lnTo>
                <a:lnTo>
                  <a:pt x="1357313" y="1178719"/>
                </a:lnTo>
                <a:lnTo>
                  <a:pt x="1285875" y="1196578"/>
                </a:lnTo>
                <a:lnTo>
                  <a:pt x="1214438" y="1196578"/>
                </a:lnTo>
                <a:lnTo>
                  <a:pt x="1214438" y="119657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080492" y="5161359"/>
            <a:ext cx="2375298" cy="107158"/>
          </a:xfrm>
          <a:custGeom>
            <a:avLst/>
            <a:gdLst/>
            <a:ahLst/>
            <a:cxnLst/>
            <a:rect l="0" t="0" r="0" b="0"/>
            <a:pathLst>
              <a:path w="2375298" h="107158">
                <a:moveTo>
                  <a:pt x="0" y="53579"/>
                </a:moveTo>
                <a:lnTo>
                  <a:pt x="0" y="44649"/>
                </a:lnTo>
                <a:lnTo>
                  <a:pt x="0" y="4464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44649"/>
                </a:lnTo>
                <a:lnTo>
                  <a:pt x="0" y="44649"/>
                </a:lnTo>
                <a:lnTo>
                  <a:pt x="0" y="53579"/>
                </a:lnTo>
                <a:lnTo>
                  <a:pt x="0" y="53579"/>
                </a:lnTo>
                <a:lnTo>
                  <a:pt x="0" y="53579"/>
                </a:lnTo>
                <a:lnTo>
                  <a:pt x="0" y="53579"/>
                </a:lnTo>
                <a:lnTo>
                  <a:pt x="0" y="53579"/>
                </a:lnTo>
                <a:lnTo>
                  <a:pt x="8930" y="53579"/>
                </a:lnTo>
                <a:lnTo>
                  <a:pt x="8930" y="53579"/>
                </a:lnTo>
                <a:lnTo>
                  <a:pt x="17860" y="53579"/>
                </a:lnTo>
                <a:lnTo>
                  <a:pt x="26789" y="53579"/>
                </a:lnTo>
                <a:lnTo>
                  <a:pt x="35719" y="53579"/>
                </a:lnTo>
                <a:lnTo>
                  <a:pt x="44649" y="53579"/>
                </a:lnTo>
                <a:lnTo>
                  <a:pt x="62508" y="53579"/>
                </a:lnTo>
                <a:lnTo>
                  <a:pt x="71438" y="62508"/>
                </a:lnTo>
                <a:lnTo>
                  <a:pt x="89297" y="62508"/>
                </a:lnTo>
                <a:lnTo>
                  <a:pt x="107157" y="62508"/>
                </a:lnTo>
                <a:lnTo>
                  <a:pt x="125016" y="62508"/>
                </a:lnTo>
                <a:lnTo>
                  <a:pt x="142875" y="62508"/>
                </a:lnTo>
                <a:lnTo>
                  <a:pt x="160735" y="62508"/>
                </a:lnTo>
                <a:lnTo>
                  <a:pt x="178594" y="62508"/>
                </a:lnTo>
                <a:lnTo>
                  <a:pt x="205383" y="71438"/>
                </a:lnTo>
                <a:lnTo>
                  <a:pt x="223242" y="71438"/>
                </a:lnTo>
                <a:lnTo>
                  <a:pt x="241102" y="71438"/>
                </a:lnTo>
                <a:lnTo>
                  <a:pt x="267891" y="80368"/>
                </a:lnTo>
                <a:lnTo>
                  <a:pt x="285750" y="80368"/>
                </a:lnTo>
                <a:lnTo>
                  <a:pt x="312539" y="89297"/>
                </a:lnTo>
                <a:lnTo>
                  <a:pt x="330399" y="89297"/>
                </a:lnTo>
                <a:lnTo>
                  <a:pt x="357188" y="89297"/>
                </a:lnTo>
                <a:lnTo>
                  <a:pt x="383977" y="89297"/>
                </a:lnTo>
                <a:lnTo>
                  <a:pt x="410766" y="98227"/>
                </a:lnTo>
                <a:lnTo>
                  <a:pt x="437555" y="98227"/>
                </a:lnTo>
                <a:lnTo>
                  <a:pt x="464344" y="98227"/>
                </a:lnTo>
                <a:lnTo>
                  <a:pt x="491133" y="98227"/>
                </a:lnTo>
                <a:lnTo>
                  <a:pt x="526852" y="98227"/>
                </a:lnTo>
                <a:lnTo>
                  <a:pt x="553641" y="98227"/>
                </a:lnTo>
                <a:lnTo>
                  <a:pt x="589360" y="98227"/>
                </a:lnTo>
                <a:lnTo>
                  <a:pt x="625078" y="98227"/>
                </a:lnTo>
                <a:lnTo>
                  <a:pt x="660797" y="98227"/>
                </a:lnTo>
                <a:lnTo>
                  <a:pt x="696516" y="98227"/>
                </a:lnTo>
                <a:lnTo>
                  <a:pt x="732235" y="107157"/>
                </a:lnTo>
                <a:lnTo>
                  <a:pt x="767953" y="107157"/>
                </a:lnTo>
                <a:lnTo>
                  <a:pt x="812602" y="107157"/>
                </a:lnTo>
                <a:lnTo>
                  <a:pt x="848321" y="107157"/>
                </a:lnTo>
                <a:lnTo>
                  <a:pt x="892969" y="107157"/>
                </a:lnTo>
                <a:lnTo>
                  <a:pt x="928688" y="107157"/>
                </a:lnTo>
                <a:lnTo>
                  <a:pt x="964406" y="98227"/>
                </a:lnTo>
                <a:lnTo>
                  <a:pt x="1000125" y="98227"/>
                </a:lnTo>
                <a:lnTo>
                  <a:pt x="1035844" y="98227"/>
                </a:lnTo>
                <a:lnTo>
                  <a:pt x="1071563" y="89297"/>
                </a:lnTo>
                <a:lnTo>
                  <a:pt x="1107281" y="89297"/>
                </a:lnTo>
                <a:lnTo>
                  <a:pt x="1143000" y="89297"/>
                </a:lnTo>
                <a:lnTo>
                  <a:pt x="1178719" y="89297"/>
                </a:lnTo>
                <a:lnTo>
                  <a:pt x="1214438" y="80368"/>
                </a:lnTo>
                <a:lnTo>
                  <a:pt x="1250156" y="80368"/>
                </a:lnTo>
                <a:lnTo>
                  <a:pt x="1285875" y="71438"/>
                </a:lnTo>
                <a:lnTo>
                  <a:pt x="1321594" y="62508"/>
                </a:lnTo>
                <a:lnTo>
                  <a:pt x="1357313" y="53579"/>
                </a:lnTo>
                <a:lnTo>
                  <a:pt x="1393031" y="44649"/>
                </a:lnTo>
                <a:lnTo>
                  <a:pt x="1428750" y="44649"/>
                </a:lnTo>
                <a:lnTo>
                  <a:pt x="1455539" y="35719"/>
                </a:lnTo>
                <a:lnTo>
                  <a:pt x="1491258" y="35719"/>
                </a:lnTo>
                <a:lnTo>
                  <a:pt x="1526977" y="26789"/>
                </a:lnTo>
                <a:lnTo>
                  <a:pt x="1562696" y="17860"/>
                </a:lnTo>
                <a:lnTo>
                  <a:pt x="1589485" y="17860"/>
                </a:lnTo>
                <a:lnTo>
                  <a:pt x="1625203" y="8930"/>
                </a:lnTo>
                <a:lnTo>
                  <a:pt x="1651992" y="8930"/>
                </a:lnTo>
                <a:lnTo>
                  <a:pt x="1678781" y="0"/>
                </a:lnTo>
                <a:lnTo>
                  <a:pt x="1705571" y="0"/>
                </a:lnTo>
                <a:lnTo>
                  <a:pt x="1723430" y="0"/>
                </a:lnTo>
                <a:lnTo>
                  <a:pt x="1741289" y="0"/>
                </a:lnTo>
                <a:lnTo>
                  <a:pt x="1759149" y="8930"/>
                </a:lnTo>
                <a:lnTo>
                  <a:pt x="1777008" y="8930"/>
                </a:lnTo>
                <a:lnTo>
                  <a:pt x="1794867" y="8930"/>
                </a:lnTo>
                <a:lnTo>
                  <a:pt x="1812727" y="8930"/>
                </a:lnTo>
                <a:lnTo>
                  <a:pt x="1830586" y="8930"/>
                </a:lnTo>
                <a:lnTo>
                  <a:pt x="1857375" y="8930"/>
                </a:lnTo>
                <a:lnTo>
                  <a:pt x="1875235" y="8930"/>
                </a:lnTo>
                <a:lnTo>
                  <a:pt x="1893094" y="8930"/>
                </a:lnTo>
                <a:lnTo>
                  <a:pt x="1910953" y="8930"/>
                </a:lnTo>
                <a:lnTo>
                  <a:pt x="1928813" y="8930"/>
                </a:lnTo>
                <a:lnTo>
                  <a:pt x="1946672" y="17860"/>
                </a:lnTo>
                <a:lnTo>
                  <a:pt x="1964531" y="17860"/>
                </a:lnTo>
                <a:lnTo>
                  <a:pt x="1982391" y="17860"/>
                </a:lnTo>
                <a:lnTo>
                  <a:pt x="1991321" y="26789"/>
                </a:lnTo>
                <a:lnTo>
                  <a:pt x="2009180" y="26789"/>
                </a:lnTo>
                <a:lnTo>
                  <a:pt x="2018110" y="35719"/>
                </a:lnTo>
                <a:lnTo>
                  <a:pt x="2035969" y="35719"/>
                </a:lnTo>
                <a:lnTo>
                  <a:pt x="2053828" y="44649"/>
                </a:lnTo>
                <a:lnTo>
                  <a:pt x="2071688" y="44649"/>
                </a:lnTo>
                <a:lnTo>
                  <a:pt x="2080617" y="53579"/>
                </a:lnTo>
                <a:lnTo>
                  <a:pt x="2098477" y="53579"/>
                </a:lnTo>
                <a:lnTo>
                  <a:pt x="2116336" y="53579"/>
                </a:lnTo>
                <a:lnTo>
                  <a:pt x="2125266" y="44649"/>
                </a:lnTo>
                <a:lnTo>
                  <a:pt x="2143125" y="44649"/>
                </a:lnTo>
                <a:lnTo>
                  <a:pt x="2160985" y="44649"/>
                </a:lnTo>
                <a:lnTo>
                  <a:pt x="2178844" y="44649"/>
                </a:lnTo>
                <a:lnTo>
                  <a:pt x="2196703" y="44649"/>
                </a:lnTo>
                <a:lnTo>
                  <a:pt x="2223492" y="44649"/>
                </a:lnTo>
                <a:lnTo>
                  <a:pt x="2232422" y="44649"/>
                </a:lnTo>
                <a:lnTo>
                  <a:pt x="2250281" y="44649"/>
                </a:lnTo>
                <a:lnTo>
                  <a:pt x="2259211" y="44649"/>
                </a:lnTo>
                <a:lnTo>
                  <a:pt x="2268141" y="44649"/>
                </a:lnTo>
                <a:lnTo>
                  <a:pt x="2277071" y="44649"/>
                </a:lnTo>
                <a:lnTo>
                  <a:pt x="2286000" y="44649"/>
                </a:lnTo>
                <a:lnTo>
                  <a:pt x="2303860" y="44649"/>
                </a:lnTo>
                <a:lnTo>
                  <a:pt x="2312789" y="44649"/>
                </a:lnTo>
                <a:lnTo>
                  <a:pt x="2321719" y="44649"/>
                </a:lnTo>
                <a:lnTo>
                  <a:pt x="2330649" y="44649"/>
                </a:lnTo>
                <a:lnTo>
                  <a:pt x="2339578" y="44649"/>
                </a:lnTo>
                <a:lnTo>
                  <a:pt x="2348508" y="44649"/>
                </a:lnTo>
                <a:lnTo>
                  <a:pt x="2348508" y="44649"/>
                </a:lnTo>
                <a:lnTo>
                  <a:pt x="2357438" y="44649"/>
                </a:lnTo>
                <a:lnTo>
                  <a:pt x="2357438" y="44649"/>
                </a:lnTo>
                <a:lnTo>
                  <a:pt x="2366367" y="53579"/>
                </a:lnTo>
                <a:lnTo>
                  <a:pt x="2375297" y="53579"/>
                </a:lnTo>
                <a:lnTo>
                  <a:pt x="2375297" y="53579"/>
                </a:lnTo>
                <a:lnTo>
                  <a:pt x="2375297" y="62508"/>
                </a:lnTo>
                <a:lnTo>
                  <a:pt x="2375297" y="62508"/>
                </a:lnTo>
                <a:lnTo>
                  <a:pt x="2375297" y="53579"/>
                </a:lnTo>
                <a:lnTo>
                  <a:pt x="2375297" y="62508"/>
                </a:lnTo>
                <a:lnTo>
                  <a:pt x="2375297" y="62508"/>
                </a:lnTo>
                <a:lnTo>
                  <a:pt x="2366367" y="62508"/>
                </a:lnTo>
                <a:lnTo>
                  <a:pt x="2366367" y="62508"/>
                </a:lnTo>
                <a:lnTo>
                  <a:pt x="2357438" y="62508"/>
                </a:lnTo>
                <a:lnTo>
                  <a:pt x="2348508" y="71438"/>
                </a:lnTo>
                <a:lnTo>
                  <a:pt x="2348508" y="71438"/>
                </a:lnTo>
                <a:lnTo>
                  <a:pt x="2348508" y="71438"/>
                </a:lnTo>
                <a:lnTo>
                  <a:pt x="2348508" y="71438"/>
                </a:lnTo>
                <a:lnTo>
                  <a:pt x="2348508" y="62508"/>
                </a:lnTo>
                <a:lnTo>
                  <a:pt x="2348508" y="6250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3134320" y="4884539"/>
            <a:ext cx="446486" cy="375048"/>
          </a:xfrm>
          <a:custGeom>
            <a:avLst/>
            <a:gdLst/>
            <a:ahLst/>
            <a:cxnLst/>
            <a:rect l="0" t="0" r="0" b="0"/>
            <a:pathLst>
              <a:path w="446486" h="375048">
                <a:moveTo>
                  <a:pt x="339328" y="53578"/>
                </a:moveTo>
                <a:lnTo>
                  <a:pt x="348258" y="53578"/>
                </a:lnTo>
                <a:lnTo>
                  <a:pt x="348258" y="62508"/>
                </a:lnTo>
                <a:lnTo>
                  <a:pt x="348258" y="62508"/>
                </a:lnTo>
                <a:lnTo>
                  <a:pt x="348258" y="62508"/>
                </a:lnTo>
                <a:lnTo>
                  <a:pt x="348258" y="62508"/>
                </a:lnTo>
                <a:lnTo>
                  <a:pt x="348258" y="53578"/>
                </a:lnTo>
                <a:lnTo>
                  <a:pt x="348258" y="53578"/>
                </a:lnTo>
                <a:lnTo>
                  <a:pt x="348258" y="53578"/>
                </a:lnTo>
                <a:lnTo>
                  <a:pt x="357188" y="53578"/>
                </a:lnTo>
                <a:lnTo>
                  <a:pt x="357188" y="53578"/>
                </a:lnTo>
                <a:lnTo>
                  <a:pt x="357188" y="44649"/>
                </a:lnTo>
                <a:lnTo>
                  <a:pt x="357188" y="44649"/>
                </a:lnTo>
                <a:lnTo>
                  <a:pt x="357188" y="35719"/>
                </a:lnTo>
                <a:lnTo>
                  <a:pt x="357188" y="26789"/>
                </a:lnTo>
                <a:lnTo>
                  <a:pt x="366118" y="17859"/>
                </a:lnTo>
                <a:lnTo>
                  <a:pt x="357188" y="17859"/>
                </a:lnTo>
                <a:lnTo>
                  <a:pt x="357188" y="8930"/>
                </a:lnTo>
                <a:lnTo>
                  <a:pt x="357188" y="8930"/>
                </a:lnTo>
                <a:lnTo>
                  <a:pt x="348258" y="8930"/>
                </a:lnTo>
                <a:lnTo>
                  <a:pt x="339328" y="8930"/>
                </a:lnTo>
                <a:lnTo>
                  <a:pt x="330399" y="8930"/>
                </a:lnTo>
                <a:lnTo>
                  <a:pt x="330399" y="0"/>
                </a:lnTo>
                <a:lnTo>
                  <a:pt x="312539" y="0"/>
                </a:lnTo>
                <a:lnTo>
                  <a:pt x="303610" y="0"/>
                </a:lnTo>
                <a:lnTo>
                  <a:pt x="294680" y="0"/>
                </a:lnTo>
                <a:lnTo>
                  <a:pt x="285750" y="0"/>
                </a:lnTo>
                <a:lnTo>
                  <a:pt x="276821" y="0"/>
                </a:lnTo>
                <a:lnTo>
                  <a:pt x="258961" y="0"/>
                </a:lnTo>
                <a:lnTo>
                  <a:pt x="250032" y="0"/>
                </a:lnTo>
                <a:lnTo>
                  <a:pt x="232172" y="8930"/>
                </a:lnTo>
                <a:lnTo>
                  <a:pt x="223243" y="8930"/>
                </a:lnTo>
                <a:lnTo>
                  <a:pt x="205383" y="17859"/>
                </a:lnTo>
                <a:lnTo>
                  <a:pt x="196453" y="17859"/>
                </a:lnTo>
                <a:lnTo>
                  <a:pt x="178594" y="26789"/>
                </a:lnTo>
                <a:lnTo>
                  <a:pt x="160735" y="26789"/>
                </a:lnTo>
                <a:lnTo>
                  <a:pt x="142875" y="17859"/>
                </a:lnTo>
                <a:lnTo>
                  <a:pt x="133946" y="17859"/>
                </a:lnTo>
                <a:lnTo>
                  <a:pt x="116086" y="17859"/>
                </a:lnTo>
                <a:lnTo>
                  <a:pt x="107157" y="17859"/>
                </a:lnTo>
                <a:lnTo>
                  <a:pt x="98227" y="17859"/>
                </a:lnTo>
                <a:lnTo>
                  <a:pt x="89297" y="17859"/>
                </a:lnTo>
                <a:lnTo>
                  <a:pt x="80368" y="26789"/>
                </a:lnTo>
                <a:lnTo>
                  <a:pt x="71438" y="26789"/>
                </a:lnTo>
                <a:lnTo>
                  <a:pt x="62508" y="35719"/>
                </a:lnTo>
                <a:lnTo>
                  <a:pt x="53578" y="44649"/>
                </a:lnTo>
                <a:lnTo>
                  <a:pt x="44649" y="44649"/>
                </a:lnTo>
                <a:lnTo>
                  <a:pt x="35719" y="53578"/>
                </a:lnTo>
                <a:lnTo>
                  <a:pt x="35719" y="62508"/>
                </a:lnTo>
                <a:lnTo>
                  <a:pt x="26789" y="71438"/>
                </a:lnTo>
                <a:lnTo>
                  <a:pt x="26789" y="89297"/>
                </a:lnTo>
                <a:lnTo>
                  <a:pt x="17860" y="98227"/>
                </a:lnTo>
                <a:lnTo>
                  <a:pt x="17860" y="107156"/>
                </a:lnTo>
                <a:lnTo>
                  <a:pt x="17860" y="116086"/>
                </a:lnTo>
                <a:lnTo>
                  <a:pt x="8930" y="125016"/>
                </a:lnTo>
                <a:lnTo>
                  <a:pt x="8930" y="133945"/>
                </a:lnTo>
                <a:lnTo>
                  <a:pt x="8930" y="142875"/>
                </a:lnTo>
                <a:lnTo>
                  <a:pt x="8930" y="151805"/>
                </a:lnTo>
                <a:lnTo>
                  <a:pt x="0" y="169664"/>
                </a:lnTo>
                <a:lnTo>
                  <a:pt x="8930" y="178594"/>
                </a:lnTo>
                <a:lnTo>
                  <a:pt x="8930" y="196453"/>
                </a:lnTo>
                <a:lnTo>
                  <a:pt x="17860" y="214313"/>
                </a:lnTo>
                <a:lnTo>
                  <a:pt x="26789" y="232172"/>
                </a:lnTo>
                <a:lnTo>
                  <a:pt x="26789" y="241102"/>
                </a:lnTo>
                <a:lnTo>
                  <a:pt x="35719" y="258961"/>
                </a:lnTo>
                <a:lnTo>
                  <a:pt x="44649" y="276820"/>
                </a:lnTo>
                <a:lnTo>
                  <a:pt x="53578" y="285750"/>
                </a:lnTo>
                <a:lnTo>
                  <a:pt x="62508" y="303609"/>
                </a:lnTo>
                <a:lnTo>
                  <a:pt x="71438" y="321469"/>
                </a:lnTo>
                <a:lnTo>
                  <a:pt x="80368" y="339328"/>
                </a:lnTo>
                <a:lnTo>
                  <a:pt x="89297" y="357188"/>
                </a:lnTo>
                <a:lnTo>
                  <a:pt x="98227" y="366117"/>
                </a:lnTo>
                <a:lnTo>
                  <a:pt x="107157" y="366117"/>
                </a:lnTo>
                <a:lnTo>
                  <a:pt x="116086" y="375047"/>
                </a:lnTo>
                <a:lnTo>
                  <a:pt x="125016" y="375047"/>
                </a:lnTo>
                <a:lnTo>
                  <a:pt x="142875" y="375047"/>
                </a:lnTo>
                <a:lnTo>
                  <a:pt x="151805" y="366117"/>
                </a:lnTo>
                <a:lnTo>
                  <a:pt x="160735" y="366117"/>
                </a:lnTo>
                <a:lnTo>
                  <a:pt x="178594" y="366117"/>
                </a:lnTo>
                <a:lnTo>
                  <a:pt x="187524" y="366117"/>
                </a:lnTo>
                <a:lnTo>
                  <a:pt x="205383" y="357188"/>
                </a:lnTo>
                <a:lnTo>
                  <a:pt x="214313" y="348258"/>
                </a:lnTo>
                <a:lnTo>
                  <a:pt x="232172" y="339328"/>
                </a:lnTo>
                <a:lnTo>
                  <a:pt x="241102" y="339328"/>
                </a:lnTo>
                <a:lnTo>
                  <a:pt x="258961" y="330399"/>
                </a:lnTo>
                <a:lnTo>
                  <a:pt x="276821" y="330399"/>
                </a:lnTo>
                <a:lnTo>
                  <a:pt x="285750" y="321469"/>
                </a:lnTo>
                <a:lnTo>
                  <a:pt x="303610" y="321469"/>
                </a:lnTo>
                <a:lnTo>
                  <a:pt x="312539" y="312539"/>
                </a:lnTo>
                <a:lnTo>
                  <a:pt x="321469" y="312539"/>
                </a:lnTo>
                <a:lnTo>
                  <a:pt x="330399" y="294680"/>
                </a:lnTo>
                <a:lnTo>
                  <a:pt x="339328" y="285750"/>
                </a:lnTo>
                <a:lnTo>
                  <a:pt x="348258" y="276820"/>
                </a:lnTo>
                <a:lnTo>
                  <a:pt x="357188" y="258961"/>
                </a:lnTo>
                <a:lnTo>
                  <a:pt x="366118" y="250031"/>
                </a:lnTo>
                <a:lnTo>
                  <a:pt x="383977" y="232172"/>
                </a:lnTo>
                <a:lnTo>
                  <a:pt x="383977" y="232172"/>
                </a:lnTo>
                <a:lnTo>
                  <a:pt x="392907" y="223242"/>
                </a:lnTo>
                <a:lnTo>
                  <a:pt x="401836" y="205383"/>
                </a:lnTo>
                <a:lnTo>
                  <a:pt x="410766" y="205383"/>
                </a:lnTo>
                <a:lnTo>
                  <a:pt x="419696" y="196453"/>
                </a:lnTo>
                <a:lnTo>
                  <a:pt x="428625" y="187524"/>
                </a:lnTo>
                <a:lnTo>
                  <a:pt x="437555" y="178594"/>
                </a:lnTo>
                <a:lnTo>
                  <a:pt x="437555" y="169664"/>
                </a:lnTo>
                <a:lnTo>
                  <a:pt x="446485" y="160734"/>
                </a:lnTo>
                <a:lnTo>
                  <a:pt x="446485" y="151805"/>
                </a:lnTo>
                <a:lnTo>
                  <a:pt x="446485" y="133945"/>
                </a:lnTo>
                <a:lnTo>
                  <a:pt x="446485" y="116086"/>
                </a:lnTo>
                <a:lnTo>
                  <a:pt x="446485" y="98227"/>
                </a:lnTo>
                <a:lnTo>
                  <a:pt x="437555" y="80367"/>
                </a:lnTo>
                <a:lnTo>
                  <a:pt x="437555" y="71438"/>
                </a:lnTo>
                <a:lnTo>
                  <a:pt x="437555" y="53578"/>
                </a:lnTo>
                <a:lnTo>
                  <a:pt x="428625" y="53578"/>
                </a:lnTo>
                <a:lnTo>
                  <a:pt x="419696" y="44649"/>
                </a:lnTo>
                <a:lnTo>
                  <a:pt x="410766" y="44649"/>
                </a:lnTo>
                <a:lnTo>
                  <a:pt x="392907" y="35719"/>
                </a:lnTo>
                <a:lnTo>
                  <a:pt x="375047" y="26789"/>
                </a:lnTo>
                <a:lnTo>
                  <a:pt x="366118" y="8930"/>
                </a:lnTo>
                <a:lnTo>
                  <a:pt x="366118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3973711" y="3884414"/>
            <a:ext cx="107157" cy="1098353"/>
          </a:xfrm>
          <a:custGeom>
            <a:avLst/>
            <a:gdLst/>
            <a:ahLst/>
            <a:cxnLst/>
            <a:rect l="0" t="0" r="0" b="0"/>
            <a:pathLst>
              <a:path w="107157" h="1098353">
                <a:moveTo>
                  <a:pt x="107156" y="1071563"/>
                </a:moveTo>
                <a:lnTo>
                  <a:pt x="107156" y="1071563"/>
                </a:lnTo>
                <a:lnTo>
                  <a:pt x="107156" y="1071563"/>
                </a:lnTo>
                <a:lnTo>
                  <a:pt x="98227" y="1080492"/>
                </a:lnTo>
                <a:lnTo>
                  <a:pt x="89297" y="1089422"/>
                </a:lnTo>
                <a:lnTo>
                  <a:pt x="89297" y="1098352"/>
                </a:lnTo>
                <a:lnTo>
                  <a:pt x="80367" y="1098352"/>
                </a:lnTo>
                <a:lnTo>
                  <a:pt x="80367" y="1089422"/>
                </a:lnTo>
                <a:lnTo>
                  <a:pt x="80367" y="1080492"/>
                </a:lnTo>
                <a:lnTo>
                  <a:pt x="80367" y="1062633"/>
                </a:lnTo>
                <a:lnTo>
                  <a:pt x="80367" y="1044774"/>
                </a:lnTo>
                <a:lnTo>
                  <a:pt x="71437" y="1009055"/>
                </a:lnTo>
                <a:lnTo>
                  <a:pt x="71437" y="964406"/>
                </a:lnTo>
                <a:lnTo>
                  <a:pt x="71437" y="910828"/>
                </a:lnTo>
                <a:lnTo>
                  <a:pt x="71437" y="857250"/>
                </a:lnTo>
                <a:lnTo>
                  <a:pt x="71437" y="794742"/>
                </a:lnTo>
                <a:lnTo>
                  <a:pt x="71437" y="714375"/>
                </a:lnTo>
                <a:lnTo>
                  <a:pt x="62508" y="642937"/>
                </a:lnTo>
                <a:lnTo>
                  <a:pt x="62508" y="562570"/>
                </a:lnTo>
                <a:lnTo>
                  <a:pt x="53578" y="482203"/>
                </a:lnTo>
                <a:lnTo>
                  <a:pt x="44648" y="401836"/>
                </a:lnTo>
                <a:lnTo>
                  <a:pt x="35719" y="330398"/>
                </a:lnTo>
                <a:lnTo>
                  <a:pt x="26789" y="267890"/>
                </a:lnTo>
                <a:lnTo>
                  <a:pt x="17859" y="196453"/>
                </a:lnTo>
                <a:lnTo>
                  <a:pt x="8930" y="133945"/>
                </a:lnTo>
                <a:lnTo>
                  <a:pt x="0" y="80367"/>
                </a:lnTo>
                <a:lnTo>
                  <a:pt x="0" y="35718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830836" y="4714875"/>
            <a:ext cx="187524" cy="241103"/>
          </a:xfrm>
          <a:custGeom>
            <a:avLst/>
            <a:gdLst/>
            <a:ahLst/>
            <a:cxnLst/>
            <a:rect l="0" t="0" r="0" b="0"/>
            <a:pathLst>
              <a:path w="187524" h="241103">
                <a:moveTo>
                  <a:pt x="0" y="89296"/>
                </a:moveTo>
                <a:lnTo>
                  <a:pt x="0" y="89296"/>
                </a:lnTo>
                <a:lnTo>
                  <a:pt x="0" y="89296"/>
                </a:lnTo>
                <a:lnTo>
                  <a:pt x="0" y="89296"/>
                </a:lnTo>
                <a:lnTo>
                  <a:pt x="8930" y="98226"/>
                </a:lnTo>
                <a:lnTo>
                  <a:pt x="17859" y="107156"/>
                </a:lnTo>
                <a:lnTo>
                  <a:pt x="35719" y="125015"/>
                </a:lnTo>
                <a:lnTo>
                  <a:pt x="44648" y="142875"/>
                </a:lnTo>
                <a:lnTo>
                  <a:pt x="53578" y="160734"/>
                </a:lnTo>
                <a:lnTo>
                  <a:pt x="62508" y="178594"/>
                </a:lnTo>
                <a:lnTo>
                  <a:pt x="62508" y="196453"/>
                </a:lnTo>
                <a:lnTo>
                  <a:pt x="71437" y="214313"/>
                </a:lnTo>
                <a:lnTo>
                  <a:pt x="71437" y="223242"/>
                </a:lnTo>
                <a:lnTo>
                  <a:pt x="71437" y="232172"/>
                </a:lnTo>
                <a:lnTo>
                  <a:pt x="71437" y="241102"/>
                </a:lnTo>
                <a:lnTo>
                  <a:pt x="71437" y="241102"/>
                </a:lnTo>
                <a:lnTo>
                  <a:pt x="71437" y="241102"/>
                </a:lnTo>
                <a:lnTo>
                  <a:pt x="71437" y="223242"/>
                </a:lnTo>
                <a:lnTo>
                  <a:pt x="80367" y="214313"/>
                </a:lnTo>
                <a:lnTo>
                  <a:pt x="80367" y="196453"/>
                </a:lnTo>
                <a:lnTo>
                  <a:pt x="89297" y="178594"/>
                </a:lnTo>
                <a:lnTo>
                  <a:pt x="107156" y="160734"/>
                </a:lnTo>
                <a:lnTo>
                  <a:pt x="125016" y="142875"/>
                </a:lnTo>
                <a:lnTo>
                  <a:pt x="151805" y="107156"/>
                </a:lnTo>
                <a:lnTo>
                  <a:pt x="169664" y="62507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1482328" y="3125390"/>
            <a:ext cx="678657" cy="107157"/>
          </a:xfrm>
          <a:custGeom>
            <a:avLst/>
            <a:gdLst/>
            <a:ahLst/>
            <a:cxnLst/>
            <a:rect l="0" t="0" r="0" b="0"/>
            <a:pathLst>
              <a:path w="678657" h="107157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44649"/>
                </a:lnTo>
                <a:lnTo>
                  <a:pt x="8930" y="35719"/>
                </a:lnTo>
                <a:lnTo>
                  <a:pt x="17860" y="35719"/>
                </a:lnTo>
                <a:lnTo>
                  <a:pt x="35719" y="17860"/>
                </a:lnTo>
                <a:lnTo>
                  <a:pt x="44649" y="8930"/>
                </a:lnTo>
                <a:lnTo>
                  <a:pt x="62508" y="8930"/>
                </a:lnTo>
                <a:lnTo>
                  <a:pt x="71438" y="0"/>
                </a:lnTo>
                <a:lnTo>
                  <a:pt x="80367" y="0"/>
                </a:lnTo>
                <a:lnTo>
                  <a:pt x="98227" y="8930"/>
                </a:lnTo>
                <a:lnTo>
                  <a:pt x="116086" y="8930"/>
                </a:lnTo>
                <a:lnTo>
                  <a:pt x="125016" y="26789"/>
                </a:lnTo>
                <a:lnTo>
                  <a:pt x="142875" y="44649"/>
                </a:lnTo>
                <a:lnTo>
                  <a:pt x="160735" y="53578"/>
                </a:lnTo>
                <a:lnTo>
                  <a:pt x="187524" y="62508"/>
                </a:lnTo>
                <a:lnTo>
                  <a:pt x="205383" y="71438"/>
                </a:lnTo>
                <a:lnTo>
                  <a:pt x="232172" y="71438"/>
                </a:lnTo>
                <a:lnTo>
                  <a:pt x="250031" y="71438"/>
                </a:lnTo>
                <a:lnTo>
                  <a:pt x="276820" y="62508"/>
                </a:lnTo>
                <a:lnTo>
                  <a:pt x="294680" y="62508"/>
                </a:lnTo>
                <a:lnTo>
                  <a:pt x="312539" y="53578"/>
                </a:lnTo>
                <a:lnTo>
                  <a:pt x="330399" y="53578"/>
                </a:lnTo>
                <a:lnTo>
                  <a:pt x="339328" y="53578"/>
                </a:lnTo>
                <a:lnTo>
                  <a:pt x="357188" y="62508"/>
                </a:lnTo>
                <a:lnTo>
                  <a:pt x="375047" y="71438"/>
                </a:lnTo>
                <a:lnTo>
                  <a:pt x="392906" y="80367"/>
                </a:lnTo>
                <a:lnTo>
                  <a:pt x="410766" y="89297"/>
                </a:lnTo>
                <a:lnTo>
                  <a:pt x="419695" y="89297"/>
                </a:lnTo>
                <a:lnTo>
                  <a:pt x="437555" y="98227"/>
                </a:lnTo>
                <a:lnTo>
                  <a:pt x="464344" y="107156"/>
                </a:lnTo>
                <a:lnTo>
                  <a:pt x="482203" y="107156"/>
                </a:lnTo>
                <a:lnTo>
                  <a:pt x="491133" y="107156"/>
                </a:lnTo>
                <a:lnTo>
                  <a:pt x="508992" y="107156"/>
                </a:lnTo>
                <a:lnTo>
                  <a:pt x="526852" y="107156"/>
                </a:lnTo>
                <a:lnTo>
                  <a:pt x="535781" y="98227"/>
                </a:lnTo>
                <a:lnTo>
                  <a:pt x="553641" y="98227"/>
                </a:lnTo>
                <a:lnTo>
                  <a:pt x="571500" y="98227"/>
                </a:lnTo>
                <a:lnTo>
                  <a:pt x="589360" y="89297"/>
                </a:lnTo>
                <a:lnTo>
                  <a:pt x="616149" y="89297"/>
                </a:lnTo>
                <a:lnTo>
                  <a:pt x="634008" y="89297"/>
                </a:lnTo>
                <a:lnTo>
                  <a:pt x="651867" y="98227"/>
                </a:lnTo>
                <a:lnTo>
                  <a:pt x="669727" y="107156"/>
                </a:lnTo>
                <a:lnTo>
                  <a:pt x="678656" y="107156"/>
                </a:lnTo>
                <a:lnTo>
                  <a:pt x="678656" y="10715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5482828" y="4679156"/>
            <a:ext cx="35720" cy="232173"/>
          </a:xfrm>
          <a:custGeom>
            <a:avLst/>
            <a:gdLst/>
            <a:ahLst/>
            <a:cxnLst/>
            <a:rect l="0" t="0" r="0" b="0"/>
            <a:pathLst>
              <a:path w="35720" h="232173">
                <a:moveTo>
                  <a:pt x="8930" y="232172"/>
                </a:moveTo>
                <a:lnTo>
                  <a:pt x="8930" y="232172"/>
                </a:lnTo>
                <a:lnTo>
                  <a:pt x="0" y="223242"/>
                </a:lnTo>
                <a:lnTo>
                  <a:pt x="0" y="223242"/>
                </a:lnTo>
                <a:lnTo>
                  <a:pt x="0" y="214313"/>
                </a:lnTo>
                <a:lnTo>
                  <a:pt x="0" y="205383"/>
                </a:lnTo>
                <a:lnTo>
                  <a:pt x="0" y="196453"/>
                </a:lnTo>
                <a:lnTo>
                  <a:pt x="8930" y="178594"/>
                </a:lnTo>
                <a:lnTo>
                  <a:pt x="8930" y="160734"/>
                </a:lnTo>
                <a:lnTo>
                  <a:pt x="8930" y="142875"/>
                </a:lnTo>
                <a:lnTo>
                  <a:pt x="17860" y="116086"/>
                </a:lnTo>
                <a:lnTo>
                  <a:pt x="17860" y="89297"/>
                </a:lnTo>
                <a:lnTo>
                  <a:pt x="26789" y="44648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4313039" y="3723679"/>
            <a:ext cx="1410892" cy="892970"/>
          </a:xfrm>
          <a:custGeom>
            <a:avLst/>
            <a:gdLst/>
            <a:ahLst/>
            <a:cxnLst/>
            <a:rect l="0" t="0" r="0" b="0"/>
            <a:pathLst>
              <a:path w="1410892" h="892970">
                <a:moveTo>
                  <a:pt x="35719" y="857250"/>
                </a:moveTo>
                <a:lnTo>
                  <a:pt x="26789" y="857250"/>
                </a:lnTo>
                <a:lnTo>
                  <a:pt x="26789" y="848321"/>
                </a:lnTo>
                <a:lnTo>
                  <a:pt x="17859" y="848321"/>
                </a:lnTo>
                <a:lnTo>
                  <a:pt x="17859" y="830461"/>
                </a:lnTo>
                <a:lnTo>
                  <a:pt x="8930" y="830461"/>
                </a:lnTo>
                <a:lnTo>
                  <a:pt x="0" y="821532"/>
                </a:lnTo>
                <a:lnTo>
                  <a:pt x="0" y="803672"/>
                </a:lnTo>
                <a:lnTo>
                  <a:pt x="0" y="794742"/>
                </a:lnTo>
                <a:lnTo>
                  <a:pt x="0" y="776883"/>
                </a:lnTo>
                <a:lnTo>
                  <a:pt x="0" y="759024"/>
                </a:lnTo>
                <a:lnTo>
                  <a:pt x="8930" y="732235"/>
                </a:lnTo>
                <a:lnTo>
                  <a:pt x="17859" y="705446"/>
                </a:lnTo>
                <a:lnTo>
                  <a:pt x="35719" y="669727"/>
                </a:lnTo>
                <a:lnTo>
                  <a:pt x="53578" y="634008"/>
                </a:lnTo>
                <a:lnTo>
                  <a:pt x="71438" y="598289"/>
                </a:lnTo>
                <a:lnTo>
                  <a:pt x="98227" y="553641"/>
                </a:lnTo>
                <a:lnTo>
                  <a:pt x="133945" y="508992"/>
                </a:lnTo>
                <a:lnTo>
                  <a:pt x="169664" y="464344"/>
                </a:lnTo>
                <a:lnTo>
                  <a:pt x="205383" y="419696"/>
                </a:lnTo>
                <a:lnTo>
                  <a:pt x="250031" y="366117"/>
                </a:lnTo>
                <a:lnTo>
                  <a:pt x="303609" y="321469"/>
                </a:lnTo>
                <a:lnTo>
                  <a:pt x="366117" y="267891"/>
                </a:lnTo>
                <a:lnTo>
                  <a:pt x="428625" y="223242"/>
                </a:lnTo>
                <a:lnTo>
                  <a:pt x="491133" y="178594"/>
                </a:lnTo>
                <a:lnTo>
                  <a:pt x="562570" y="142875"/>
                </a:lnTo>
                <a:lnTo>
                  <a:pt x="625078" y="107157"/>
                </a:lnTo>
                <a:lnTo>
                  <a:pt x="687586" y="80367"/>
                </a:lnTo>
                <a:lnTo>
                  <a:pt x="750094" y="53578"/>
                </a:lnTo>
                <a:lnTo>
                  <a:pt x="812602" y="35719"/>
                </a:lnTo>
                <a:lnTo>
                  <a:pt x="875109" y="17860"/>
                </a:lnTo>
                <a:lnTo>
                  <a:pt x="928688" y="8930"/>
                </a:lnTo>
                <a:lnTo>
                  <a:pt x="991195" y="0"/>
                </a:lnTo>
                <a:lnTo>
                  <a:pt x="1044774" y="0"/>
                </a:lnTo>
                <a:lnTo>
                  <a:pt x="1098352" y="0"/>
                </a:lnTo>
                <a:lnTo>
                  <a:pt x="1151930" y="0"/>
                </a:lnTo>
                <a:lnTo>
                  <a:pt x="1196578" y="8930"/>
                </a:lnTo>
                <a:lnTo>
                  <a:pt x="1241227" y="26789"/>
                </a:lnTo>
                <a:lnTo>
                  <a:pt x="1276945" y="44649"/>
                </a:lnTo>
                <a:lnTo>
                  <a:pt x="1312664" y="71438"/>
                </a:lnTo>
                <a:lnTo>
                  <a:pt x="1339453" y="98227"/>
                </a:lnTo>
                <a:lnTo>
                  <a:pt x="1366242" y="133946"/>
                </a:lnTo>
                <a:lnTo>
                  <a:pt x="1384102" y="169664"/>
                </a:lnTo>
                <a:lnTo>
                  <a:pt x="1401961" y="205383"/>
                </a:lnTo>
                <a:lnTo>
                  <a:pt x="1410891" y="241102"/>
                </a:lnTo>
                <a:lnTo>
                  <a:pt x="1410891" y="285750"/>
                </a:lnTo>
                <a:lnTo>
                  <a:pt x="1410891" y="321469"/>
                </a:lnTo>
                <a:lnTo>
                  <a:pt x="1410891" y="375047"/>
                </a:lnTo>
                <a:lnTo>
                  <a:pt x="1401961" y="419696"/>
                </a:lnTo>
                <a:lnTo>
                  <a:pt x="1401961" y="464344"/>
                </a:lnTo>
                <a:lnTo>
                  <a:pt x="1393031" y="517922"/>
                </a:lnTo>
                <a:lnTo>
                  <a:pt x="1384102" y="571500"/>
                </a:lnTo>
                <a:lnTo>
                  <a:pt x="1375172" y="625078"/>
                </a:lnTo>
                <a:lnTo>
                  <a:pt x="1366242" y="669727"/>
                </a:lnTo>
                <a:lnTo>
                  <a:pt x="1357313" y="714375"/>
                </a:lnTo>
                <a:lnTo>
                  <a:pt x="1348383" y="750094"/>
                </a:lnTo>
                <a:lnTo>
                  <a:pt x="1339453" y="776883"/>
                </a:lnTo>
                <a:lnTo>
                  <a:pt x="1321594" y="803672"/>
                </a:lnTo>
                <a:lnTo>
                  <a:pt x="1312664" y="821532"/>
                </a:lnTo>
                <a:lnTo>
                  <a:pt x="1303734" y="839391"/>
                </a:lnTo>
                <a:lnTo>
                  <a:pt x="1285875" y="857250"/>
                </a:lnTo>
                <a:lnTo>
                  <a:pt x="1276945" y="875110"/>
                </a:lnTo>
                <a:lnTo>
                  <a:pt x="1259086" y="892969"/>
                </a:lnTo>
                <a:lnTo>
                  <a:pt x="1259086" y="89296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5402461" y="4652367"/>
            <a:ext cx="133946" cy="151805"/>
          </a:xfrm>
          <a:custGeom>
            <a:avLst/>
            <a:gdLst/>
            <a:ahLst/>
            <a:cxnLst/>
            <a:rect l="0" t="0" r="0" b="0"/>
            <a:pathLst>
              <a:path w="133946" h="151805">
                <a:moveTo>
                  <a:pt x="133945" y="0"/>
                </a:moveTo>
                <a:lnTo>
                  <a:pt x="116086" y="17859"/>
                </a:lnTo>
                <a:lnTo>
                  <a:pt x="107156" y="26789"/>
                </a:lnTo>
                <a:lnTo>
                  <a:pt x="98227" y="35719"/>
                </a:lnTo>
                <a:lnTo>
                  <a:pt x="80367" y="35719"/>
                </a:lnTo>
                <a:lnTo>
                  <a:pt x="71437" y="44648"/>
                </a:lnTo>
                <a:lnTo>
                  <a:pt x="53578" y="53578"/>
                </a:lnTo>
                <a:lnTo>
                  <a:pt x="44648" y="62508"/>
                </a:lnTo>
                <a:lnTo>
                  <a:pt x="26789" y="62508"/>
                </a:lnTo>
                <a:lnTo>
                  <a:pt x="17859" y="71437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98226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16086"/>
                </a:lnTo>
                <a:lnTo>
                  <a:pt x="8930" y="125015"/>
                </a:lnTo>
                <a:lnTo>
                  <a:pt x="8930" y="125015"/>
                </a:lnTo>
                <a:lnTo>
                  <a:pt x="8930" y="133945"/>
                </a:lnTo>
                <a:lnTo>
                  <a:pt x="8930" y="142875"/>
                </a:lnTo>
                <a:lnTo>
                  <a:pt x="8930" y="142875"/>
                </a:lnTo>
                <a:lnTo>
                  <a:pt x="8930" y="142875"/>
                </a:lnTo>
                <a:lnTo>
                  <a:pt x="8930" y="142875"/>
                </a:lnTo>
                <a:lnTo>
                  <a:pt x="8930" y="151804"/>
                </a:lnTo>
                <a:lnTo>
                  <a:pt x="8930" y="151804"/>
                </a:lnTo>
                <a:lnTo>
                  <a:pt x="17859" y="151804"/>
                </a:lnTo>
                <a:lnTo>
                  <a:pt x="17859" y="151804"/>
                </a:lnTo>
                <a:lnTo>
                  <a:pt x="17859" y="151804"/>
                </a:lnTo>
                <a:lnTo>
                  <a:pt x="26789" y="151804"/>
                </a:lnTo>
                <a:lnTo>
                  <a:pt x="26789" y="142875"/>
                </a:lnTo>
                <a:lnTo>
                  <a:pt x="26789" y="133945"/>
                </a:lnTo>
                <a:lnTo>
                  <a:pt x="26789" y="13394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5152430" y="4688086"/>
            <a:ext cx="357188" cy="187524"/>
          </a:xfrm>
          <a:custGeom>
            <a:avLst/>
            <a:gdLst/>
            <a:ahLst/>
            <a:cxnLst/>
            <a:rect l="0" t="0" r="0" b="0"/>
            <a:pathLst>
              <a:path w="357188" h="187524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7859" y="8929"/>
                </a:lnTo>
                <a:lnTo>
                  <a:pt x="26789" y="17859"/>
                </a:lnTo>
                <a:lnTo>
                  <a:pt x="35718" y="26789"/>
                </a:lnTo>
                <a:lnTo>
                  <a:pt x="53578" y="44648"/>
                </a:lnTo>
                <a:lnTo>
                  <a:pt x="71437" y="62507"/>
                </a:lnTo>
                <a:lnTo>
                  <a:pt x="80367" y="89296"/>
                </a:lnTo>
                <a:lnTo>
                  <a:pt x="98226" y="116085"/>
                </a:lnTo>
                <a:lnTo>
                  <a:pt x="116086" y="142875"/>
                </a:lnTo>
                <a:lnTo>
                  <a:pt x="125015" y="169664"/>
                </a:lnTo>
                <a:lnTo>
                  <a:pt x="142875" y="187523"/>
                </a:lnTo>
                <a:lnTo>
                  <a:pt x="160734" y="187523"/>
                </a:lnTo>
                <a:lnTo>
                  <a:pt x="178593" y="187523"/>
                </a:lnTo>
                <a:lnTo>
                  <a:pt x="196453" y="187523"/>
                </a:lnTo>
                <a:lnTo>
                  <a:pt x="205383" y="187523"/>
                </a:lnTo>
                <a:lnTo>
                  <a:pt x="214312" y="187523"/>
                </a:lnTo>
                <a:lnTo>
                  <a:pt x="223242" y="178593"/>
                </a:lnTo>
                <a:lnTo>
                  <a:pt x="223242" y="178593"/>
                </a:lnTo>
                <a:lnTo>
                  <a:pt x="223242" y="178593"/>
                </a:lnTo>
                <a:lnTo>
                  <a:pt x="223242" y="178593"/>
                </a:lnTo>
                <a:lnTo>
                  <a:pt x="223242" y="169664"/>
                </a:lnTo>
                <a:lnTo>
                  <a:pt x="223242" y="169664"/>
                </a:lnTo>
                <a:lnTo>
                  <a:pt x="223242" y="160734"/>
                </a:lnTo>
                <a:lnTo>
                  <a:pt x="223242" y="151804"/>
                </a:lnTo>
                <a:lnTo>
                  <a:pt x="223242" y="151804"/>
                </a:lnTo>
                <a:lnTo>
                  <a:pt x="223242" y="142875"/>
                </a:lnTo>
                <a:lnTo>
                  <a:pt x="232172" y="133945"/>
                </a:lnTo>
                <a:lnTo>
                  <a:pt x="232172" y="116085"/>
                </a:lnTo>
                <a:lnTo>
                  <a:pt x="232172" y="107156"/>
                </a:lnTo>
                <a:lnTo>
                  <a:pt x="232172" y="107156"/>
                </a:lnTo>
                <a:lnTo>
                  <a:pt x="232172" y="98226"/>
                </a:lnTo>
                <a:lnTo>
                  <a:pt x="241101" y="98226"/>
                </a:lnTo>
                <a:lnTo>
                  <a:pt x="241101" y="98226"/>
                </a:lnTo>
                <a:lnTo>
                  <a:pt x="258961" y="98226"/>
                </a:lnTo>
                <a:lnTo>
                  <a:pt x="267890" y="98226"/>
                </a:lnTo>
                <a:lnTo>
                  <a:pt x="285750" y="98226"/>
                </a:lnTo>
                <a:lnTo>
                  <a:pt x="303609" y="107156"/>
                </a:lnTo>
                <a:lnTo>
                  <a:pt x="321468" y="107156"/>
                </a:lnTo>
                <a:lnTo>
                  <a:pt x="339328" y="116085"/>
                </a:lnTo>
                <a:lnTo>
                  <a:pt x="339328" y="116085"/>
                </a:lnTo>
                <a:lnTo>
                  <a:pt x="348258" y="116085"/>
                </a:lnTo>
                <a:lnTo>
                  <a:pt x="357187" y="116085"/>
                </a:lnTo>
                <a:lnTo>
                  <a:pt x="357187" y="116085"/>
                </a:lnTo>
                <a:lnTo>
                  <a:pt x="357187" y="116085"/>
                </a:lnTo>
                <a:lnTo>
                  <a:pt x="348258" y="116085"/>
                </a:lnTo>
                <a:lnTo>
                  <a:pt x="348258" y="116085"/>
                </a:lnTo>
                <a:lnTo>
                  <a:pt x="339328" y="116085"/>
                </a:lnTo>
                <a:lnTo>
                  <a:pt x="339328" y="107156"/>
                </a:lnTo>
                <a:lnTo>
                  <a:pt x="330398" y="107156"/>
                </a:lnTo>
                <a:lnTo>
                  <a:pt x="321468" y="89296"/>
                </a:lnTo>
                <a:lnTo>
                  <a:pt x="303609" y="80367"/>
                </a:lnTo>
                <a:lnTo>
                  <a:pt x="285750" y="71437"/>
                </a:lnTo>
                <a:lnTo>
                  <a:pt x="267890" y="62507"/>
                </a:lnTo>
                <a:lnTo>
                  <a:pt x="241101" y="53578"/>
                </a:lnTo>
                <a:lnTo>
                  <a:pt x="214312" y="44648"/>
                </a:lnTo>
                <a:lnTo>
                  <a:pt x="187523" y="35718"/>
                </a:lnTo>
                <a:lnTo>
                  <a:pt x="160734" y="35718"/>
                </a:lnTo>
                <a:lnTo>
                  <a:pt x="133945" y="35718"/>
                </a:lnTo>
                <a:lnTo>
                  <a:pt x="107156" y="35718"/>
                </a:lnTo>
                <a:lnTo>
                  <a:pt x="89297" y="44648"/>
                </a:lnTo>
                <a:lnTo>
                  <a:pt x="80367" y="35718"/>
                </a:lnTo>
                <a:lnTo>
                  <a:pt x="71437" y="26789"/>
                </a:lnTo>
                <a:lnTo>
                  <a:pt x="71437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0328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 parameter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$ spring run </a:t>
            </a:r>
            <a:r>
              <a:rPr lang="en-US" dirty="0" err="1" smtClean="0"/>
              <a:t>app.groovy</a:t>
            </a:r>
            <a:r>
              <a:rPr lang="en-US" dirty="0" smtClean="0"/>
              <a:t> --debug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6443538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 </a:t>
            </a:r>
            <a:r>
              <a:rPr lang="en-US" dirty="0"/>
              <a:t>Spring Boot </a:t>
            </a:r>
            <a:r>
              <a:rPr lang="en-US" dirty="0" smtClean="0"/>
              <a:t>by </a:t>
            </a:r>
            <a:r>
              <a:rPr lang="en-US" dirty="0"/>
              <a:t>Gutierrez, </a:t>
            </a:r>
            <a:r>
              <a:rPr lang="en-US" dirty="0" smtClean="0"/>
              <a:t>Felipe, </a:t>
            </a:r>
            <a:r>
              <a:rPr lang="en-US" dirty="0" err="1" smtClean="0"/>
              <a:t>Ch</a:t>
            </a:r>
            <a:r>
              <a:rPr lang="en-US" dirty="0" smtClean="0"/>
              <a:t> 03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2609"/>
            <a:ext cx="9144000" cy="4043391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321469" y="2107406"/>
            <a:ext cx="214313" cy="2902150"/>
          </a:xfrm>
          <a:custGeom>
            <a:avLst/>
            <a:gdLst/>
            <a:ahLst/>
            <a:cxnLst/>
            <a:rect l="0" t="0" r="0" b="0"/>
            <a:pathLst>
              <a:path w="214313" h="2902150">
                <a:moveTo>
                  <a:pt x="214312" y="44648"/>
                </a:moveTo>
                <a:lnTo>
                  <a:pt x="214312" y="44648"/>
                </a:lnTo>
                <a:lnTo>
                  <a:pt x="196453" y="44648"/>
                </a:lnTo>
                <a:lnTo>
                  <a:pt x="187523" y="35719"/>
                </a:lnTo>
                <a:lnTo>
                  <a:pt x="178594" y="35719"/>
                </a:lnTo>
                <a:lnTo>
                  <a:pt x="169664" y="26789"/>
                </a:lnTo>
                <a:lnTo>
                  <a:pt x="160734" y="17859"/>
                </a:lnTo>
                <a:lnTo>
                  <a:pt x="151805" y="8930"/>
                </a:lnTo>
                <a:lnTo>
                  <a:pt x="142875" y="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8930"/>
                </a:lnTo>
                <a:lnTo>
                  <a:pt x="125015" y="17859"/>
                </a:lnTo>
                <a:lnTo>
                  <a:pt x="125015" y="35719"/>
                </a:lnTo>
                <a:lnTo>
                  <a:pt x="125015" y="53578"/>
                </a:lnTo>
                <a:lnTo>
                  <a:pt x="125015" y="71438"/>
                </a:lnTo>
                <a:lnTo>
                  <a:pt x="125015" y="89297"/>
                </a:lnTo>
                <a:lnTo>
                  <a:pt x="116086" y="107156"/>
                </a:lnTo>
                <a:lnTo>
                  <a:pt x="116086" y="116086"/>
                </a:lnTo>
                <a:lnTo>
                  <a:pt x="107156" y="125016"/>
                </a:lnTo>
                <a:lnTo>
                  <a:pt x="107156" y="133945"/>
                </a:lnTo>
                <a:lnTo>
                  <a:pt x="98226" y="142875"/>
                </a:lnTo>
                <a:lnTo>
                  <a:pt x="98226" y="151805"/>
                </a:lnTo>
                <a:lnTo>
                  <a:pt x="89297" y="160734"/>
                </a:lnTo>
                <a:lnTo>
                  <a:pt x="80367" y="169664"/>
                </a:lnTo>
                <a:lnTo>
                  <a:pt x="71437" y="187523"/>
                </a:lnTo>
                <a:lnTo>
                  <a:pt x="62508" y="205383"/>
                </a:lnTo>
                <a:lnTo>
                  <a:pt x="62508" y="223242"/>
                </a:lnTo>
                <a:lnTo>
                  <a:pt x="53578" y="232172"/>
                </a:lnTo>
                <a:lnTo>
                  <a:pt x="53578" y="241102"/>
                </a:lnTo>
                <a:lnTo>
                  <a:pt x="44648" y="258961"/>
                </a:lnTo>
                <a:lnTo>
                  <a:pt x="44648" y="276820"/>
                </a:lnTo>
                <a:lnTo>
                  <a:pt x="44648" y="294680"/>
                </a:lnTo>
                <a:lnTo>
                  <a:pt x="35719" y="312539"/>
                </a:lnTo>
                <a:lnTo>
                  <a:pt x="35719" y="339328"/>
                </a:lnTo>
                <a:lnTo>
                  <a:pt x="26789" y="366117"/>
                </a:lnTo>
                <a:lnTo>
                  <a:pt x="26789" y="392907"/>
                </a:lnTo>
                <a:lnTo>
                  <a:pt x="26789" y="419696"/>
                </a:lnTo>
                <a:lnTo>
                  <a:pt x="26789" y="446485"/>
                </a:lnTo>
                <a:lnTo>
                  <a:pt x="26789" y="473274"/>
                </a:lnTo>
                <a:lnTo>
                  <a:pt x="17859" y="508992"/>
                </a:lnTo>
                <a:lnTo>
                  <a:pt x="17859" y="535782"/>
                </a:lnTo>
                <a:lnTo>
                  <a:pt x="17859" y="571500"/>
                </a:lnTo>
                <a:lnTo>
                  <a:pt x="8930" y="607219"/>
                </a:lnTo>
                <a:lnTo>
                  <a:pt x="8930" y="642938"/>
                </a:lnTo>
                <a:lnTo>
                  <a:pt x="8930" y="678657"/>
                </a:lnTo>
                <a:lnTo>
                  <a:pt x="8930" y="714375"/>
                </a:lnTo>
                <a:lnTo>
                  <a:pt x="8930" y="759023"/>
                </a:lnTo>
                <a:lnTo>
                  <a:pt x="0" y="794742"/>
                </a:lnTo>
                <a:lnTo>
                  <a:pt x="0" y="830461"/>
                </a:lnTo>
                <a:lnTo>
                  <a:pt x="0" y="866180"/>
                </a:lnTo>
                <a:lnTo>
                  <a:pt x="0" y="901898"/>
                </a:lnTo>
                <a:lnTo>
                  <a:pt x="0" y="946547"/>
                </a:lnTo>
                <a:lnTo>
                  <a:pt x="0" y="982265"/>
                </a:lnTo>
                <a:lnTo>
                  <a:pt x="0" y="1017984"/>
                </a:lnTo>
                <a:lnTo>
                  <a:pt x="0" y="1062633"/>
                </a:lnTo>
                <a:lnTo>
                  <a:pt x="0" y="1098351"/>
                </a:lnTo>
                <a:lnTo>
                  <a:pt x="0" y="1143000"/>
                </a:lnTo>
                <a:lnTo>
                  <a:pt x="8930" y="1178719"/>
                </a:lnTo>
                <a:lnTo>
                  <a:pt x="8930" y="1214437"/>
                </a:lnTo>
                <a:lnTo>
                  <a:pt x="8930" y="1250156"/>
                </a:lnTo>
                <a:lnTo>
                  <a:pt x="17859" y="1294805"/>
                </a:lnTo>
                <a:lnTo>
                  <a:pt x="17859" y="1375172"/>
                </a:lnTo>
                <a:lnTo>
                  <a:pt x="26789" y="1446609"/>
                </a:lnTo>
                <a:lnTo>
                  <a:pt x="35719" y="1509117"/>
                </a:lnTo>
                <a:lnTo>
                  <a:pt x="35719" y="1553765"/>
                </a:lnTo>
                <a:lnTo>
                  <a:pt x="35719" y="1580555"/>
                </a:lnTo>
                <a:lnTo>
                  <a:pt x="35719" y="1625203"/>
                </a:lnTo>
                <a:lnTo>
                  <a:pt x="35719" y="1678781"/>
                </a:lnTo>
                <a:lnTo>
                  <a:pt x="35719" y="1705570"/>
                </a:lnTo>
                <a:lnTo>
                  <a:pt x="35719" y="1750219"/>
                </a:lnTo>
                <a:lnTo>
                  <a:pt x="35719" y="1794867"/>
                </a:lnTo>
                <a:lnTo>
                  <a:pt x="35719" y="1821656"/>
                </a:lnTo>
                <a:lnTo>
                  <a:pt x="26789" y="1857375"/>
                </a:lnTo>
                <a:lnTo>
                  <a:pt x="26789" y="1884164"/>
                </a:lnTo>
                <a:lnTo>
                  <a:pt x="26789" y="1919883"/>
                </a:lnTo>
                <a:lnTo>
                  <a:pt x="26789" y="1937742"/>
                </a:lnTo>
                <a:lnTo>
                  <a:pt x="26789" y="1955601"/>
                </a:lnTo>
                <a:lnTo>
                  <a:pt x="26789" y="1982390"/>
                </a:lnTo>
                <a:lnTo>
                  <a:pt x="26789" y="2018109"/>
                </a:lnTo>
                <a:lnTo>
                  <a:pt x="26789" y="2044898"/>
                </a:lnTo>
                <a:lnTo>
                  <a:pt x="26789" y="2062758"/>
                </a:lnTo>
                <a:lnTo>
                  <a:pt x="26789" y="2071687"/>
                </a:lnTo>
                <a:lnTo>
                  <a:pt x="17859" y="2107406"/>
                </a:lnTo>
                <a:lnTo>
                  <a:pt x="17859" y="2134195"/>
                </a:lnTo>
                <a:lnTo>
                  <a:pt x="17859" y="2178844"/>
                </a:lnTo>
                <a:lnTo>
                  <a:pt x="26789" y="2205633"/>
                </a:lnTo>
                <a:lnTo>
                  <a:pt x="26789" y="2232422"/>
                </a:lnTo>
                <a:lnTo>
                  <a:pt x="35719" y="2268140"/>
                </a:lnTo>
                <a:lnTo>
                  <a:pt x="35719" y="2294930"/>
                </a:lnTo>
                <a:lnTo>
                  <a:pt x="35719" y="2321719"/>
                </a:lnTo>
                <a:lnTo>
                  <a:pt x="44648" y="2348508"/>
                </a:lnTo>
                <a:lnTo>
                  <a:pt x="44648" y="2375297"/>
                </a:lnTo>
                <a:lnTo>
                  <a:pt x="35719" y="2411015"/>
                </a:lnTo>
                <a:lnTo>
                  <a:pt x="44648" y="2437805"/>
                </a:lnTo>
                <a:lnTo>
                  <a:pt x="44648" y="2473523"/>
                </a:lnTo>
                <a:lnTo>
                  <a:pt x="44648" y="2500312"/>
                </a:lnTo>
                <a:lnTo>
                  <a:pt x="44648" y="2536031"/>
                </a:lnTo>
                <a:lnTo>
                  <a:pt x="35719" y="2562820"/>
                </a:lnTo>
                <a:lnTo>
                  <a:pt x="35719" y="2589609"/>
                </a:lnTo>
                <a:lnTo>
                  <a:pt x="35719" y="2625328"/>
                </a:lnTo>
                <a:lnTo>
                  <a:pt x="35719" y="2643187"/>
                </a:lnTo>
                <a:lnTo>
                  <a:pt x="35719" y="2669976"/>
                </a:lnTo>
                <a:lnTo>
                  <a:pt x="26789" y="2696765"/>
                </a:lnTo>
                <a:lnTo>
                  <a:pt x="26789" y="2723555"/>
                </a:lnTo>
                <a:lnTo>
                  <a:pt x="17859" y="2750344"/>
                </a:lnTo>
                <a:lnTo>
                  <a:pt x="17859" y="2777133"/>
                </a:lnTo>
                <a:lnTo>
                  <a:pt x="17859" y="2812852"/>
                </a:lnTo>
                <a:lnTo>
                  <a:pt x="8930" y="2839641"/>
                </a:lnTo>
                <a:lnTo>
                  <a:pt x="8930" y="2857500"/>
                </a:lnTo>
                <a:lnTo>
                  <a:pt x="8930" y="2884289"/>
                </a:lnTo>
                <a:lnTo>
                  <a:pt x="0" y="2902149"/>
                </a:lnTo>
                <a:lnTo>
                  <a:pt x="0" y="290214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169914" y="3455789"/>
            <a:ext cx="892970" cy="267891"/>
          </a:xfrm>
          <a:custGeom>
            <a:avLst/>
            <a:gdLst/>
            <a:ahLst/>
            <a:cxnLst/>
            <a:rect l="0" t="0" r="0" b="0"/>
            <a:pathLst>
              <a:path w="892970" h="267891">
                <a:moveTo>
                  <a:pt x="44649" y="267890"/>
                </a:moveTo>
                <a:lnTo>
                  <a:pt x="35719" y="267890"/>
                </a:lnTo>
                <a:lnTo>
                  <a:pt x="26789" y="258961"/>
                </a:lnTo>
                <a:lnTo>
                  <a:pt x="17859" y="258961"/>
                </a:lnTo>
                <a:lnTo>
                  <a:pt x="0" y="258961"/>
                </a:lnTo>
                <a:lnTo>
                  <a:pt x="0" y="250031"/>
                </a:lnTo>
                <a:lnTo>
                  <a:pt x="0" y="250031"/>
                </a:lnTo>
                <a:lnTo>
                  <a:pt x="8930" y="241101"/>
                </a:lnTo>
                <a:lnTo>
                  <a:pt x="44649" y="232172"/>
                </a:lnTo>
                <a:lnTo>
                  <a:pt x="98227" y="205382"/>
                </a:lnTo>
                <a:lnTo>
                  <a:pt x="187524" y="169664"/>
                </a:lnTo>
                <a:lnTo>
                  <a:pt x="294680" y="133945"/>
                </a:lnTo>
                <a:lnTo>
                  <a:pt x="428625" y="89297"/>
                </a:lnTo>
                <a:lnTo>
                  <a:pt x="580430" y="53578"/>
                </a:lnTo>
                <a:lnTo>
                  <a:pt x="732234" y="26789"/>
                </a:lnTo>
                <a:lnTo>
                  <a:pt x="892969" y="0"/>
                </a:lnTo>
                <a:lnTo>
                  <a:pt x="89296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205633" y="4795242"/>
            <a:ext cx="455415" cy="223243"/>
          </a:xfrm>
          <a:custGeom>
            <a:avLst/>
            <a:gdLst/>
            <a:ahLst/>
            <a:cxnLst/>
            <a:rect l="0" t="0" r="0" b="0"/>
            <a:pathLst>
              <a:path w="455415" h="223243">
                <a:moveTo>
                  <a:pt x="26789" y="223242"/>
                </a:moveTo>
                <a:lnTo>
                  <a:pt x="17859" y="223242"/>
                </a:lnTo>
                <a:lnTo>
                  <a:pt x="17859" y="223242"/>
                </a:lnTo>
                <a:lnTo>
                  <a:pt x="8930" y="223242"/>
                </a:lnTo>
                <a:lnTo>
                  <a:pt x="0" y="214313"/>
                </a:lnTo>
                <a:lnTo>
                  <a:pt x="0" y="214313"/>
                </a:lnTo>
                <a:lnTo>
                  <a:pt x="8930" y="205383"/>
                </a:lnTo>
                <a:lnTo>
                  <a:pt x="26789" y="187524"/>
                </a:lnTo>
                <a:lnTo>
                  <a:pt x="62508" y="160735"/>
                </a:lnTo>
                <a:lnTo>
                  <a:pt x="107156" y="133946"/>
                </a:lnTo>
                <a:lnTo>
                  <a:pt x="169664" y="98227"/>
                </a:lnTo>
                <a:lnTo>
                  <a:pt x="250031" y="71437"/>
                </a:lnTo>
                <a:lnTo>
                  <a:pt x="348258" y="35719"/>
                </a:lnTo>
                <a:lnTo>
                  <a:pt x="455414" y="0"/>
                </a:lnTo>
                <a:lnTo>
                  <a:pt x="455414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5184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Disabling a specific </a:t>
            </a:r>
            <a:r>
              <a:rPr lang="en-US" sz="3600" dirty="0" err="1" smtClean="0"/>
              <a:t>AutoConfiguration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1220788"/>
            <a:ext cx="8831262" cy="5224462"/>
          </a:xfrm>
        </p:spPr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SpringBootApplication</a:t>
            </a:r>
            <a:r>
              <a:rPr lang="en-US" dirty="0"/>
              <a:t> annotation </a:t>
            </a:r>
            <a:r>
              <a:rPr lang="en-US" dirty="0" smtClean="0"/>
              <a:t>is </a:t>
            </a:r>
            <a:r>
              <a:rPr lang="en-US" dirty="0"/>
              <a:t>equivalent </a:t>
            </a:r>
            <a:r>
              <a:rPr lang="en-US" dirty="0" smtClean="0"/>
              <a:t>to: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@Configuration,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@</a:t>
            </a:r>
            <a:r>
              <a:rPr lang="en-US" dirty="0" err="1"/>
              <a:t>ComponentScan</a:t>
            </a:r>
            <a:r>
              <a:rPr lang="en-US" dirty="0"/>
              <a:t>, and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@</a:t>
            </a:r>
            <a:r>
              <a:rPr lang="en-US" dirty="0" err="1"/>
              <a:t>EnableAutoConfiguration</a:t>
            </a:r>
            <a:r>
              <a:rPr lang="en-US" dirty="0"/>
              <a:t> annotations.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You </a:t>
            </a:r>
            <a:r>
              <a:rPr lang="en-US" dirty="0"/>
              <a:t>can disable a specific auto-configuration by </a:t>
            </a:r>
            <a:r>
              <a:rPr lang="en-US" dirty="0" smtClean="0"/>
              <a:t>… adding </a:t>
            </a:r>
            <a:r>
              <a:rPr lang="en-US" dirty="0"/>
              <a:t>the @</a:t>
            </a:r>
            <a:r>
              <a:rPr lang="en-US" dirty="0" err="1"/>
              <a:t>EnableAutoConfiguration</a:t>
            </a:r>
            <a:r>
              <a:rPr lang="en-US" dirty="0"/>
              <a:t> annotation to your class with the exclude parameter. </a:t>
            </a:r>
            <a:endParaRPr lang="en-US" dirty="0" smtClean="0"/>
          </a:p>
          <a:p>
            <a:pPr marL="0" indent="0"/>
            <a:r>
              <a:rPr lang="en-US" dirty="0" smtClean="0"/>
              <a:t>import </a:t>
            </a:r>
            <a:r>
              <a:rPr lang="en-US" sz="1400" dirty="0"/>
              <a:t>org.springframework.boot.autoconfigure.jms.activemq.ActiveMQAutoConfiguration</a:t>
            </a:r>
            <a:r>
              <a:rPr lang="en-US" sz="1600" dirty="0"/>
              <a:t> </a:t>
            </a:r>
            <a:endParaRPr lang="en-US" sz="1600" dirty="0" smtClean="0"/>
          </a:p>
          <a:p>
            <a:pPr marL="0" indent="0"/>
            <a:r>
              <a:rPr lang="en-US" sz="2000" dirty="0" smtClean="0"/>
              <a:t>@</a:t>
            </a:r>
            <a:r>
              <a:rPr lang="en-US" sz="2000" dirty="0" err="1" smtClean="0"/>
              <a:t>RestController</a:t>
            </a:r>
            <a:endParaRPr lang="en-US" sz="2000" dirty="0" smtClean="0"/>
          </a:p>
          <a:p>
            <a:pPr marL="0" indent="0"/>
            <a:r>
              <a:rPr lang="en-US" sz="2000" dirty="0" smtClean="0"/>
              <a:t>@</a:t>
            </a:r>
            <a:r>
              <a:rPr lang="en-US" sz="2000" dirty="0" err="1" smtClean="0"/>
              <a:t>EnableAutoConfiguration</a:t>
            </a:r>
            <a:r>
              <a:rPr lang="en-US" sz="2000" dirty="0"/>
              <a:t>( exclude =[ </a:t>
            </a:r>
            <a:r>
              <a:rPr lang="en-US" sz="1600" dirty="0" err="1"/>
              <a:t>ActiveMQAutoConfiguration.class</a:t>
            </a:r>
            <a:r>
              <a:rPr lang="en-US" sz="2000" dirty="0"/>
              <a:t>]) </a:t>
            </a:r>
            <a:endParaRPr lang="en-US" sz="2000" dirty="0" smtClean="0"/>
          </a:p>
          <a:p>
            <a:pPr marL="0" indent="0"/>
            <a:r>
              <a:rPr lang="en-US" sz="2000" dirty="0" smtClean="0"/>
              <a:t>class </a:t>
            </a:r>
            <a:r>
              <a:rPr lang="en-US" sz="2000" dirty="0" err="1"/>
              <a:t>WebApp</a:t>
            </a:r>
            <a:r>
              <a:rPr lang="en-US" sz="2000" dirty="0"/>
              <a:t>{        </a:t>
            </a:r>
            <a:endParaRPr lang="en-US" sz="2000" dirty="0" smtClean="0"/>
          </a:p>
          <a:p>
            <a:pPr marL="0" indent="0"/>
            <a:r>
              <a:rPr lang="en-US" sz="2000" dirty="0"/>
              <a:t>	</a:t>
            </a:r>
            <a:r>
              <a:rPr lang="en-US" sz="2000" dirty="0" smtClean="0"/>
              <a:t>@ </a:t>
            </a:r>
            <a:r>
              <a:rPr lang="en-US" sz="2000" dirty="0" err="1"/>
              <a:t>RequestMapping</a:t>
            </a:r>
            <a:r>
              <a:rPr lang="en-US" sz="2000" dirty="0"/>
              <a:t>("/") </a:t>
            </a:r>
            <a:r>
              <a:rPr lang="en-US" dirty="0"/>
              <a:t>    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6443538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 </a:t>
            </a:r>
            <a:r>
              <a:rPr lang="en-US" dirty="0"/>
              <a:t>Spring Boot </a:t>
            </a:r>
            <a:r>
              <a:rPr lang="en-US" dirty="0" smtClean="0"/>
              <a:t>by </a:t>
            </a:r>
            <a:r>
              <a:rPr lang="en-US" dirty="0"/>
              <a:t>Gutierrez, </a:t>
            </a:r>
            <a:r>
              <a:rPr lang="en-US" dirty="0" smtClean="0"/>
              <a:t>Felipe, </a:t>
            </a:r>
            <a:r>
              <a:rPr lang="en-US" dirty="0" err="1" smtClean="0"/>
              <a:t>Ch</a:t>
            </a:r>
            <a:r>
              <a:rPr lang="en-US" dirty="0" smtClean="0"/>
              <a:t> 03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 bwMode="auto">
          <a:xfrm>
            <a:off x="3554016" y="1777008"/>
            <a:ext cx="205383" cy="142876"/>
          </a:xfrm>
          <a:custGeom>
            <a:avLst/>
            <a:gdLst/>
            <a:ahLst/>
            <a:cxnLst/>
            <a:rect l="0" t="0" r="0" b="0"/>
            <a:pathLst>
              <a:path w="205383" h="142876">
                <a:moveTo>
                  <a:pt x="8929" y="44648"/>
                </a:moveTo>
                <a:lnTo>
                  <a:pt x="8929" y="44648"/>
                </a:lnTo>
                <a:lnTo>
                  <a:pt x="8929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8929" y="53578"/>
                </a:lnTo>
                <a:lnTo>
                  <a:pt x="8929" y="71437"/>
                </a:lnTo>
                <a:lnTo>
                  <a:pt x="26789" y="98226"/>
                </a:lnTo>
                <a:lnTo>
                  <a:pt x="35718" y="116086"/>
                </a:lnTo>
                <a:lnTo>
                  <a:pt x="53578" y="133945"/>
                </a:lnTo>
                <a:lnTo>
                  <a:pt x="71437" y="142875"/>
                </a:lnTo>
                <a:lnTo>
                  <a:pt x="107156" y="125015"/>
                </a:lnTo>
                <a:lnTo>
                  <a:pt x="151804" y="80367"/>
                </a:lnTo>
                <a:lnTo>
                  <a:pt x="205382" y="0"/>
                </a:lnTo>
                <a:lnTo>
                  <a:pt x="205382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277195" y="1910953"/>
            <a:ext cx="223244" cy="258962"/>
          </a:xfrm>
          <a:custGeom>
            <a:avLst/>
            <a:gdLst/>
            <a:ahLst/>
            <a:cxnLst/>
            <a:rect l="0" t="0" r="0" b="0"/>
            <a:pathLst>
              <a:path w="223244" h="258962">
                <a:moveTo>
                  <a:pt x="8930" y="205383"/>
                </a:moveTo>
                <a:lnTo>
                  <a:pt x="8930" y="196453"/>
                </a:lnTo>
                <a:lnTo>
                  <a:pt x="8930" y="196453"/>
                </a:lnTo>
                <a:lnTo>
                  <a:pt x="8930" y="196453"/>
                </a:lnTo>
                <a:lnTo>
                  <a:pt x="8930" y="196453"/>
                </a:lnTo>
                <a:lnTo>
                  <a:pt x="8930" y="196453"/>
                </a:lnTo>
                <a:lnTo>
                  <a:pt x="8930" y="196453"/>
                </a:lnTo>
                <a:lnTo>
                  <a:pt x="0" y="196453"/>
                </a:lnTo>
                <a:lnTo>
                  <a:pt x="8930" y="205383"/>
                </a:lnTo>
                <a:lnTo>
                  <a:pt x="8930" y="205383"/>
                </a:lnTo>
                <a:lnTo>
                  <a:pt x="8930" y="205383"/>
                </a:lnTo>
                <a:lnTo>
                  <a:pt x="8930" y="205383"/>
                </a:lnTo>
                <a:lnTo>
                  <a:pt x="8930" y="205383"/>
                </a:lnTo>
                <a:lnTo>
                  <a:pt x="8930" y="214312"/>
                </a:lnTo>
                <a:lnTo>
                  <a:pt x="8930" y="223242"/>
                </a:lnTo>
                <a:lnTo>
                  <a:pt x="0" y="232172"/>
                </a:lnTo>
                <a:lnTo>
                  <a:pt x="0" y="232172"/>
                </a:lnTo>
                <a:lnTo>
                  <a:pt x="0" y="241101"/>
                </a:lnTo>
                <a:lnTo>
                  <a:pt x="0" y="250031"/>
                </a:lnTo>
                <a:lnTo>
                  <a:pt x="0" y="258961"/>
                </a:lnTo>
                <a:lnTo>
                  <a:pt x="0" y="258961"/>
                </a:lnTo>
                <a:lnTo>
                  <a:pt x="0" y="258961"/>
                </a:lnTo>
                <a:lnTo>
                  <a:pt x="8930" y="258961"/>
                </a:lnTo>
                <a:lnTo>
                  <a:pt x="35719" y="241101"/>
                </a:lnTo>
                <a:lnTo>
                  <a:pt x="80368" y="205383"/>
                </a:lnTo>
                <a:lnTo>
                  <a:pt x="133946" y="151805"/>
                </a:lnTo>
                <a:lnTo>
                  <a:pt x="187524" y="80367"/>
                </a:lnTo>
                <a:lnTo>
                  <a:pt x="223243" y="0"/>
                </a:lnTo>
                <a:lnTo>
                  <a:pt x="223243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4214813" y="1928812"/>
            <a:ext cx="366118" cy="535783"/>
          </a:xfrm>
          <a:custGeom>
            <a:avLst/>
            <a:gdLst/>
            <a:ahLst/>
            <a:cxnLst/>
            <a:rect l="0" t="0" r="0" b="0"/>
            <a:pathLst>
              <a:path w="366118" h="535783">
                <a:moveTo>
                  <a:pt x="26789" y="500063"/>
                </a:moveTo>
                <a:lnTo>
                  <a:pt x="26789" y="500063"/>
                </a:lnTo>
                <a:lnTo>
                  <a:pt x="26789" y="500063"/>
                </a:lnTo>
                <a:lnTo>
                  <a:pt x="17859" y="500063"/>
                </a:lnTo>
                <a:lnTo>
                  <a:pt x="8929" y="500063"/>
                </a:lnTo>
                <a:lnTo>
                  <a:pt x="8929" y="500063"/>
                </a:lnTo>
                <a:lnTo>
                  <a:pt x="0" y="491133"/>
                </a:lnTo>
                <a:lnTo>
                  <a:pt x="0" y="491133"/>
                </a:lnTo>
                <a:lnTo>
                  <a:pt x="0" y="491133"/>
                </a:lnTo>
                <a:lnTo>
                  <a:pt x="0" y="482203"/>
                </a:lnTo>
                <a:lnTo>
                  <a:pt x="0" y="482203"/>
                </a:lnTo>
                <a:lnTo>
                  <a:pt x="0" y="482203"/>
                </a:lnTo>
                <a:lnTo>
                  <a:pt x="8929" y="482203"/>
                </a:lnTo>
                <a:lnTo>
                  <a:pt x="17859" y="491133"/>
                </a:lnTo>
                <a:lnTo>
                  <a:pt x="26789" y="500063"/>
                </a:lnTo>
                <a:lnTo>
                  <a:pt x="35718" y="517922"/>
                </a:lnTo>
                <a:lnTo>
                  <a:pt x="35718" y="535782"/>
                </a:lnTo>
                <a:lnTo>
                  <a:pt x="44648" y="535782"/>
                </a:lnTo>
                <a:lnTo>
                  <a:pt x="53578" y="517922"/>
                </a:lnTo>
                <a:lnTo>
                  <a:pt x="71437" y="473274"/>
                </a:lnTo>
                <a:lnTo>
                  <a:pt x="116085" y="392907"/>
                </a:lnTo>
                <a:lnTo>
                  <a:pt x="169664" y="276821"/>
                </a:lnTo>
                <a:lnTo>
                  <a:pt x="258960" y="142875"/>
                </a:lnTo>
                <a:lnTo>
                  <a:pt x="366117" y="0"/>
                </a:lnTo>
                <a:lnTo>
                  <a:pt x="366117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741164" y="3080742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732234" y="3036093"/>
            <a:ext cx="8931" cy="17861"/>
          </a:xfrm>
          <a:custGeom>
            <a:avLst/>
            <a:gdLst/>
            <a:ahLst/>
            <a:cxnLst/>
            <a:rect l="0" t="0" r="0" b="0"/>
            <a:pathLst>
              <a:path w="8931" h="17861">
                <a:moveTo>
                  <a:pt x="8930" y="17860"/>
                </a:moveTo>
                <a:lnTo>
                  <a:pt x="8930" y="1786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562570" y="3080742"/>
            <a:ext cx="607220" cy="17860"/>
          </a:xfrm>
          <a:custGeom>
            <a:avLst/>
            <a:gdLst/>
            <a:ahLst/>
            <a:cxnLst/>
            <a:rect l="0" t="0" r="0" b="0"/>
            <a:pathLst>
              <a:path w="607220" h="17860">
                <a:moveTo>
                  <a:pt x="26789" y="8929"/>
                </a:moveTo>
                <a:lnTo>
                  <a:pt x="26789" y="8929"/>
                </a:lnTo>
                <a:lnTo>
                  <a:pt x="17860" y="8929"/>
                </a:lnTo>
                <a:lnTo>
                  <a:pt x="1786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17860" y="17859"/>
                </a:lnTo>
                <a:lnTo>
                  <a:pt x="26789" y="17859"/>
                </a:lnTo>
                <a:lnTo>
                  <a:pt x="35719" y="8929"/>
                </a:lnTo>
                <a:lnTo>
                  <a:pt x="44649" y="8929"/>
                </a:lnTo>
                <a:lnTo>
                  <a:pt x="53579" y="8929"/>
                </a:lnTo>
                <a:lnTo>
                  <a:pt x="71438" y="8929"/>
                </a:lnTo>
                <a:lnTo>
                  <a:pt x="80368" y="8929"/>
                </a:lnTo>
                <a:lnTo>
                  <a:pt x="89297" y="0"/>
                </a:lnTo>
                <a:lnTo>
                  <a:pt x="107157" y="0"/>
                </a:lnTo>
                <a:lnTo>
                  <a:pt x="125016" y="0"/>
                </a:lnTo>
                <a:lnTo>
                  <a:pt x="142875" y="0"/>
                </a:lnTo>
                <a:lnTo>
                  <a:pt x="160735" y="8929"/>
                </a:lnTo>
                <a:lnTo>
                  <a:pt x="169664" y="8929"/>
                </a:lnTo>
                <a:lnTo>
                  <a:pt x="187524" y="8929"/>
                </a:lnTo>
                <a:lnTo>
                  <a:pt x="205383" y="8929"/>
                </a:lnTo>
                <a:lnTo>
                  <a:pt x="223243" y="17859"/>
                </a:lnTo>
                <a:lnTo>
                  <a:pt x="250032" y="17859"/>
                </a:lnTo>
                <a:lnTo>
                  <a:pt x="276821" y="17859"/>
                </a:lnTo>
                <a:lnTo>
                  <a:pt x="294680" y="8929"/>
                </a:lnTo>
                <a:lnTo>
                  <a:pt x="321469" y="8929"/>
                </a:lnTo>
                <a:lnTo>
                  <a:pt x="348258" y="8929"/>
                </a:lnTo>
                <a:lnTo>
                  <a:pt x="375047" y="8929"/>
                </a:lnTo>
                <a:lnTo>
                  <a:pt x="401836" y="8929"/>
                </a:lnTo>
                <a:lnTo>
                  <a:pt x="419696" y="0"/>
                </a:lnTo>
                <a:lnTo>
                  <a:pt x="446485" y="8929"/>
                </a:lnTo>
                <a:lnTo>
                  <a:pt x="464344" y="8929"/>
                </a:lnTo>
                <a:lnTo>
                  <a:pt x="482204" y="8929"/>
                </a:lnTo>
                <a:lnTo>
                  <a:pt x="508993" y="8929"/>
                </a:lnTo>
                <a:lnTo>
                  <a:pt x="526852" y="8929"/>
                </a:lnTo>
                <a:lnTo>
                  <a:pt x="544711" y="0"/>
                </a:lnTo>
                <a:lnTo>
                  <a:pt x="562571" y="0"/>
                </a:lnTo>
                <a:lnTo>
                  <a:pt x="580430" y="0"/>
                </a:lnTo>
                <a:lnTo>
                  <a:pt x="598289" y="0"/>
                </a:lnTo>
                <a:lnTo>
                  <a:pt x="607219" y="0"/>
                </a:lnTo>
                <a:lnTo>
                  <a:pt x="607219" y="0"/>
                </a:lnTo>
                <a:lnTo>
                  <a:pt x="607219" y="0"/>
                </a:lnTo>
                <a:lnTo>
                  <a:pt x="607219" y="0"/>
                </a:lnTo>
                <a:lnTo>
                  <a:pt x="598289" y="0"/>
                </a:lnTo>
                <a:lnTo>
                  <a:pt x="589360" y="8929"/>
                </a:lnTo>
                <a:lnTo>
                  <a:pt x="571500" y="8929"/>
                </a:lnTo>
                <a:lnTo>
                  <a:pt x="571500" y="892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55414" y="2920007"/>
            <a:ext cx="339329" cy="303611"/>
          </a:xfrm>
          <a:custGeom>
            <a:avLst/>
            <a:gdLst/>
            <a:ahLst/>
            <a:cxnLst/>
            <a:rect l="0" t="0" r="0" b="0"/>
            <a:pathLst>
              <a:path w="339329" h="303611">
                <a:moveTo>
                  <a:pt x="267891" y="17860"/>
                </a:moveTo>
                <a:lnTo>
                  <a:pt x="267891" y="8930"/>
                </a:lnTo>
                <a:lnTo>
                  <a:pt x="267891" y="8930"/>
                </a:lnTo>
                <a:lnTo>
                  <a:pt x="276820" y="0"/>
                </a:lnTo>
                <a:lnTo>
                  <a:pt x="276820" y="0"/>
                </a:lnTo>
                <a:lnTo>
                  <a:pt x="276820" y="0"/>
                </a:lnTo>
                <a:lnTo>
                  <a:pt x="276820" y="0"/>
                </a:lnTo>
                <a:lnTo>
                  <a:pt x="267891" y="0"/>
                </a:lnTo>
                <a:lnTo>
                  <a:pt x="267891" y="0"/>
                </a:lnTo>
                <a:lnTo>
                  <a:pt x="258961" y="8930"/>
                </a:lnTo>
                <a:lnTo>
                  <a:pt x="250031" y="17860"/>
                </a:lnTo>
                <a:lnTo>
                  <a:pt x="241102" y="26789"/>
                </a:lnTo>
                <a:lnTo>
                  <a:pt x="223242" y="26789"/>
                </a:lnTo>
                <a:lnTo>
                  <a:pt x="196453" y="44649"/>
                </a:lnTo>
                <a:lnTo>
                  <a:pt x="178594" y="62508"/>
                </a:lnTo>
                <a:lnTo>
                  <a:pt x="151805" y="80368"/>
                </a:lnTo>
                <a:lnTo>
                  <a:pt x="125016" y="89297"/>
                </a:lnTo>
                <a:lnTo>
                  <a:pt x="98227" y="107157"/>
                </a:lnTo>
                <a:lnTo>
                  <a:pt x="80367" y="116086"/>
                </a:lnTo>
                <a:lnTo>
                  <a:pt x="62508" y="125016"/>
                </a:lnTo>
                <a:lnTo>
                  <a:pt x="44649" y="133946"/>
                </a:lnTo>
                <a:lnTo>
                  <a:pt x="26789" y="133946"/>
                </a:lnTo>
                <a:lnTo>
                  <a:pt x="17860" y="142875"/>
                </a:lnTo>
                <a:lnTo>
                  <a:pt x="8930" y="142875"/>
                </a:lnTo>
                <a:lnTo>
                  <a:pt x="0" y="142875"/>
                </a:lnTo>
                <a:lnTo>
                  <a:pt x="0" y="151805"/>
                </a:lnTo>
                <a:lnTo>
                  <a:pt x="0" y="151805"/>
                </a:lnTo>
                <a:lnTo>
                  <a:pt x="0" y="160735"/>
                </a:lnTo>
                <a:lnTo>
                  <a:pt x="0" y="169664"/>
                </a:lnTo>
                <a:lnTo>
                  <a:pt x="8930" y="178594"/>
                </a:lnTo>
                <a:lnTo>
                  <a:pt x="26789" y="187524"/>
                </a:lnTo>
                <a:lnTo>
                  <a:pt x="44649" y="187524"/>
                </a:lnTo>
                <a:lnTo>
                  <a:pt x="71438" y="187524"/>
                </a:lnTo>
                <a:lnTo>
                  <a:pt x="107156" y="187524"/>
                </a:lnTo>
                <a:lnTo>
                  <a:pt x="142875" y="196454"/>
                </a:lnTo>
                <a:lnTo>
                  <a:pt x="169664" y="205383"/>
                </a:lnTo>
                <a:lnTo>
                  <a:pt x="205383" y="214313"/>
                </a:lnTo>
                <a:lnTo>
                  <a:pt x="232172" y="232172"/>
                </a:lnTo>
                <a:lnTo>
                  <a:pt x="267891" y="250032"/>
                </a:lnTo>
                <a:lnTo>
                  <a:pt x="294680" y="267891"/>
                </a:lnTo>
                <a:lnTo>
                  <a:pt x="312539" y="285750"/>
                </a:lnTo>
                <a:lnTo>
                  <a:pt x="330399" y="294680"/>
                </a:lnTo>
                <a:lnTo>
                  <a:pt x="339328" y="303610"/>
                </a:lnTo>
                <a:lnTo>
                  <a:pt x="339328" y="303610"/>
                </a:lnTo>
                <a:lnTo>
                  <a:pt x="339328" y="303610"/>
                </a:lnTo>
                <a:lnTo>
                  <a:pt x="330399" y="294680"/>
                </a:lnTo>
                <a:lnTo>
                  <a:pt x="330399" y="285750"/>
                </a:lnTo>
                <a:lnTo>
                  <a:pt x="321469" y="276821"/>
                </a:lnTo>
                <a:lnTo>
                  <a:pt x="321469" y="258961"/>
                </a:lnTo>
                <a:lnTo>
                  <a:pt x="312539" y="241102"/>
                </a:lnTo>
                <a:lnTo>
                  <a:pt x="303610" y="214313"/>
                </a:lnTo>
                <a:lnTo>
                  <a:pt x="294680" y="187524"/>
                </a:lnTo>
                <a:lnTo>
                  <a:pt x="294680" y="160735"/>
                </a:lnTo>
                <a:lnTo>
                  <a:pt x="285750" y="142875"/>
                </a:lnTo>
                <a:lnTo>
                  <a:pt x="285750" y="125016"/>
                </a:lnTo>
                <a:lnTo>
                  <a:pt x="276820" y="107157"/>
                </a:lnTo>
                <a:lnTo>
                  <a:pt x="276820" y="89297"/>
                </a:lnTo>
                <a:lnTo>
                  <a:pt x="276820" y="80368"/>
                </a:lnTo>
                <a:lnTo>
                  <a:pt x="276820" y="62508"/>
                </a:lnTo>
                <a:lnTo>
                  <a:pt x="276820" y="44649"/>
                </a:lnTo>
                <a:lnTo>
                  <a:pt x="276820" y="26789"/>
                </a:lnTo>
                <a:lnTo>
                  <a:pt x="276820" y="8930"/>
                </a:lnTo>
                <a:lnTo>
                  <a:pt x="276820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60797" y="5197078"/>
            <a:ext cx="2678907" cy="53579"/>
          </a:xfrm>
          <a:custGeom>
            <a:avLst/>
            <a:gdLst/>
            <a:ahLst/>
            <a:cxnLst/>
            <a:rect l="0" t="0" r="0" b="0"/>
            <a:pathLst>
              <a:path w="2678907" h="53579">
                <a:moveTo>
                  <a:pt x="0" y="4464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8930" y="26789"/>
                </a:lnTo>
                <a:lnTo>
                  <a:pt x="17859" y="17860"/>
                </a:lnTo>
                <a:lnTo>
                  <a:pt x="26789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44648" y="8930"/>
                </a:lnTo>
                <a:lnTo>
                  <a:pt x="53578" y="8930"/>
                </a:lnTo>
                <a:lnTo>
                  <a:pt x="62508" y="8930"/>
                </a:lnTo>
                <a:lnTo>
                  <a:pt x="71437" y="17860"/>
                </a:lnTo>
                <a:lnTo>
                  <a:pt x="80367" y="17860"/>
                </a:lnTo>
                <a:lnTo>
                  <a:pt x="98227" y="17860"/>
                </a:lnTo>
                <a:lnTo>
                  <a:pt x="116086" y="26789"/>
                </a:lnTo>
                <a:lnTo>
                  <a:pt x="133945" y="26789"/>
                </a:lnTo>
                <a:lnTo>
                  <a:pt x="151805" y="26789"/>
                </a:lnTo>
                <a:lnTo>
                  <a:pt x="169664" y="26789"/>
                </a:lnTo>
                <a:lnTo>
                  <a:pt x="196453" y="26789"/>
                </a:lnTo>
                <a:lnTo>
                  <a:pt x="214312" y="26789"/>
                </a:lnTo>
                <a:lnTo>
                  <a:pt x="232172" y="26789"/>
                </a:lnTo>
                <a:lnTo>
                  <a:pt x="250031" y="26789"/>
                </a:lnTo>
                <a:lnTo>
                  <a:pt x="276820" y="26789"/>
                </a:lnTo>
                <a:lnTo>
                  <a:pt x="294680" y="35719"/>
                </a:lnTo>
                <a:lnTo>
                  <a:pt x="321469" y="26789"/>
                </a:lnTo>
                <a:lnTo>
                  <a:pt x="339328" y="35719"/>
                </a:lnTo>
                <a:lnTo>
                  <a:pt x="366117" y="35719"/>
                </a:lnTo>
                <a:lnTo>
                  <a:pt x="383977" y="35719"/>
                </a:lnTo>
                <a:lnTo>
                  <a:pt x="410766" y="35719"/>
                </a:lnTo>
                <a:lnTo>
                  <a:pt x="437555" y="35719"/>
                </a:lnTo>
                <a:lnTo>
                  <a:pt x="455414" y="35719"/>
                </a:lnTo>
                <a:lnTo>
                  <a:pt x="482203" y="35719"/>
                </a:lnTo>
                <a:lnTo>
                  <a:pt x="508992" y="26789"/>
                </a:lnTo>
                <a:lnTo>
                  <a:pt x="535781" y="26789"/>
                </a:lnTo>
                <a:lnTo>
                  <a:pt x="553641" y="26789"/>
                </a:lnTo>
                <a:lnTo>
                  <a:pt x="580430" y="26789"/>
                </a:lnTo>
                <a:lnTo>
                  <a:pt x="607219" y="26789"/>
                </a:lnTo>
                <a:lnTo>
                  <a:pt x="634008" y="26789"/>
                </a:lnTo>
                <a:lnTo>
                  <a:pt x="660797" y="26789"/>
                </a:lnTo>
                <a:lnTo>
                  <a:pt x="687586" y="26789"/>
                </a:lnTo>
                <a:lnTo>
                  <a:pt x="714375" y="26789"/>
                </a:lnTo>
                <a:lnTo>
                  <a:pt x="741164" y="17860"/>
                </a:lnTo>
                <a:lnTo>
                  <a:pt x="767953" y="26789"/>
                </a:lnTo>
                <a:lnTo>
                  <a:pt x="794742" y="26789"/>
                </a:lnTo>
                <a:lnTo>
                  <a:pt x="821531" y="17860"/>
                </a:lnTo>
                <a:lnTo>
                  <a:pt x="848320" y="17860"/>
                </a:lnTo>
                <a:lnTo>
                  <a:pt x="884039" y="17860"/>
                </a:lnTo>
                <a:lnTo>
                  <a:pt x="910828" y="17860"/>
                </a:lnTo>
                <a:lnTo>
                  <a:pt x="937617" y="17860"/>
                </a:lnTo>
                <a:lnTo>
                  <a:pt x="973336" y="17860"/>
                </a:lnTo>
                <a:lnTo>
                  <a:pt x="1009055" y="8930"/>
                </a:lnTo>
                <a:lnTo>
                  <a:pt x="1044773" y="8930"/>
                </a:lnTo>
                <a:lnTo>
                  <a:pt x="1080492" y="8930"/>
                </a:lnTo>
                <a:lnTo>
                  <a:pt x="1116211" y="8930"/>
                </a:lnTo>
                <a:lnTo>
                  <a:pt x="1151930" y="0"/>
                </a:lnTo>
                <a:lnTo>
                  <a:pt x="1187648" y="0"/>
                </a:lnTo>
                <a:lnTo>
                  <a:pt x="1223367" y="8930"/>
                </a:lnTo>
                <a:lnTo>
                  <a:pt x="1250156" y="8930"/>
                </a:lnTo>
                <a:lnTo>
                  <a:pt x="1294805" y="8930"/>
                </a:lnTo>
                <a:lnTo>
                  <a:pt x="1330523" y="8930"/>
                </a:lnTo>
                <a:lnTo>
                  <a:pt x="1375172" y="8930"/>
                </a:lnTo>
                <a:lnTo>
                  <a:pt x="1410891" y="8930"/>
                </a:lnTo>
                <a:lnTo>
                  <a:pt x="1446609" y="8930"/>
                </a:lnTo>
                <a:lnTo>
                  <a:pt x="1491258" y="0"/>
                </a:lnTo>
                <a:lnTo>
                  <a:pt x="1526976" y="0"/>
                </a:lnTo>
                <a:lnTo>
                  <a:pt x="1571625" y="8930"/>
                </a:lnTo>
                <a:lnTo>
                  <a:pt x="1616273" y="8930"/>
                </a:lnTo>
                <a:lnTo>
                  <a:pt x="1651992" y="17860"/>
                </a:lnTo>
                <a:lnTo>
                  <a:pt x="1696641" y="17860"/>
                </a:lnTo>
                <a:lnTo>
                  <a:pt x="1732359" y="17860"/>
                </a:lnTo>
                <a:lnTo>
                  <a:pt x="1777008" y="17860"/>
                </a:lnTo>
                <a:lnTo>
                  <a:pt x="1812726" y="17860"/>
                </a:lnTo>
                <a:lnTo>
                  <a:pt x="1848445" y="17860"/>
                </a:lnTo>
                <a:lnTo>
                  <a:pt x="1893094" y="17860"/>
                </a:lnTo>
                <a:lnTo>
                  <a:pt x="1937742" y="26789"/>
                </a:lnTo>
                <a:lnTo>
                  <a:pt x="1973461" y="26789"/>
                </a:lnTo>
                <a:lnTo>
                  <a:pt x="2009180" y="17860"/>
                </a:lnTo>
                <a:lnTo>
                  <a:pt x="2053828" y="26789"/>
                </a:lnTo>
                <a:lnTo>
                  <a:pt x="2089547" y="26789"/>
                </a:lnTo>
                <a:lnTo>
                  <a:pt x="2125266" y="26789"/>
                </a:lnTo>
                <a:lnTo>
                  <a:pt x="2169914" y="26789"/>
                </a:lnTo>
                <a:lnTo>
                  <a:pt x="2205633" y="17860"/>
                </a:lnTo>
                <a:lnTo>
                  <a:pt x="2241351" y="26789"/>
                </a:lnTo>
                <a:lnTo>
                  <a:pt x="2277070" y="17860"/>
                </a:lnTo>
                <a:lnTo>
                  <a:pt x="2312789" y="17860"/>
                </a:lnTo>
                <a:lnTo>
                  <a:pt x="2348508" y="17860"/>
                </a:lnTo>
                <a:lnTo>
                  <a:pt x="2375297" y="17860"/>
                </a:lnTo>
                <a:lnTo>
                  <a:pt x="2402086" y="17860"/>
                </a:lnTo>
                <a:lnTo>
                  <a:pt x="2437805" y="17860"/>
                </a:lnTo>
                <a:lnTo>
                  <a:pt x="2464594" y="17860"/>
                </a:lnTo>
                <a:lnTo>
                  <a:pt x="2500312" y="17860"/>
                </a:lnTo>
                <a:lnTo>
                  <a:pt x="2527101" y="17860"/>
                </a:lnTo>
                <a:lnTo>
                  <a:pt x="2553891" y="17860"/>
                </a:lnTo>
                <a:lnTo>
                  <a:pt x="2571750" y="26789"/>
                </a:lnTo>
                <a:lnTo>
                  <a:pt x="2589609" y="26789"/>
                </a:lnTo>
                <a:lnTo>
                  <a:pt x="2607469" y="35719"/>
                </a:lnTo>
                <a:lnTo>
                  <a:pt x="2616398" y="35719"/>
                </a:lnTo>
                <a:lnTo>
                  <a:pt x="2625328" y="35719"/>
                </a:lnTo>
                <a:lnTo>
                  <a:pt x="2634258" y="44649"/>
                </a:lnTo>
                <a:lnTo>
                  <a:pt x="2643187" y="44649"/>
                </a:lnTo>
                <a:lnTo>
                  <a:pt x="2652117" y="44649"/>
                </a:lnTo>
                <a:lnTo>
                  <a:pt x="2661047" y="44649"/>
                </a:lnTo>
                <a:lnTo>
                  <a:pt x="2661047" y="53578"/>
                </a:lnTo>
                <a:lnTo>
                  <a:pt x="2669976" y="53578"/>
                </a:lnTo>
                <a:lnTo>
                  <a:pt x="2678906" y="53578"/>
                </a:lnTo>
                <a:lnTo>
                  <a:pt x="2678906" y="5357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3741539" y="5223867"/>
            <a:ext cx="17860" cy="17861"/>
          </a:xfrm>
          <a:custGeom>
            <a:avLst/>
            <a:gdLst/>
            <a:ahLst/>
            <a:cxnLst/>
            <a:rect l="0" t="0" r="0" b="0"/>
            <a:pathLst>
              <a:path w="17860" h="1786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17859" y="8930"/>
                </a:lnTo>
                <a:lnTo>
                  <a:pt x="17859" y="17860"/>
                </a:lnTo>
                <a:lnTo>
                  <a:pt x="17859" y="1786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3768328" y="5188148"/>
            <a:ext cx="4688086" cy="71439"/>
          </a:xfrm>
          <a:custGeom>
            <a:avLst/>
            <a:gdLst/>
            <a:ahLst/>
            <a:cxnLst/>
            <a:rect l="0" t="0" r="0" b="0"/>
            <a:pathLst>
              <a:path w="4688086" h="71439">
                <a:moveTo>
                  <a:pt x="0" y="62508"/>
                </a:moveTo>
                <a:lnTo>
                  <a:pt x="8930" y="62508"/>
                </a:lnTo>
                <a:lnTo>
                  <a:pt x="8930" y="62508"/>
                </a:lnTo>
                <a:lnTo>
                  <a:pt x="17860" y="62508"/>
                </a:lnTo>
                <a:lnTo>
                  <a:pt x="26789" y="53579"/>
                </a:lnTo>
                <a:lnTo>
                  <a:pt x="44649" y="53579"/>
                </a:lnTo>
                <a:lnTo>
                  <a:pt x="62508" y="53579"/>
                </a:lnTo>
                <a:lnTo>
                  <a:pt x="80367" y="53579"/>
                </a:lnTo>
                <a:lnTo>
                  <a:pt x="107156" y="53579"/>
                </a:lnTo>
                <a:lnTo>
                  <a:pt x="125016" y="53579"/>
                </a:lnTo>
                <a:lnTo>
                  <a:pt x="151805" y="53579"/>
                </a:lnTo>
                <a:lnTo>
                  <a:pt x="178594" y="53579"/>
                </a:lnTo>
                <a:lnTo>
                  <a:pt x="214313" y="53579"/>
                </a:lnTo>
                <a:lnTo>
                  <a:pt x="241102" y="53579"/>
                </a:lnTo>
                <a:lnTo>
                  <a:pt x="267891" y="62508"/>
                </a:lnTo>
                <a:lnTo>
                  <a:pt x="303610" y="62508"/>
                </a:lnTo>
                <a:lnTo>
                  <a:pt x="339328" y="62508"/>
                </a:lnTo>
                <a:lnTo>
                  <a:pt x="366117" y="62508"/>
                </a:lnTo>
                <a:lnTo>
                  <a:pt x="401836" y="62508"/>
                </a:lnTo>
                <a:lnTo>
                  <a:pt x="437555" y="71438"/>
                </a:lnTo>
                <a:lnTo>
                  <a:pt x="473274" y="71438"/>
                </a:lnTo>
                <a:lnTo>
                  <a:pt x="517922" y="62508"/>
                </a:lnTo>
                <a:lnTo>
                  <a:pt x="553641" y="62508"/>
                </a:lnTo>
                <a:lnTo>
                  <a:pt x="598289" y="62508"/>
                </a:lnTo>
                <a:lnTo>
                  <a:pt x="634008" y="62508"/>
                </a:lnTo>
                <a:lnTo>
                  <a:pt x="678656" y="53579"/>
                </a:lnTo>
                <a:lnTo>
                  <a:pt x="723305" y="53579"/>
                </a:lnTo>
                <a:lnTo>
                  <a:pt x="767953" y="53579"/>
                </a:lnTo>
                <a:lnTo>
                  <a:pt x="812602" y="44649"/>
                </a:lnTo>
                <a:lnTo>
                  <a:pt x="857250" y="44649"/>
                </a:lnTo>
                <a:lnTo>
                  <a:pt x="901899" y="44649"/>
                </a:lnTo>
                <a:lnTo>
                  <a:pt x="946547" y="44649"/>
                </a:lnTo>
                <a:lnTo>
                  <a:pt x="991195" y="35719"/>
                </a:lnTo>
                <a:lnTo>
                  <a:pt x="1044774" y="35719"/>
                </a:lnTo>
                <a:lnTo>
                  <a:pt x="1089422" y="35719"/>
                </a:lnTo>
                <a:lnTo>
                  <a:pt x="1134070" y="35719"/>
                </a:lnTo>
                <a:lnTo>
                  <a:pt x="1187649" y="26790"/>
                </a:lnTo>
                <a:lnTo>
                  <a:pt x="1223367" y="26790"/>
                </a:lnTo>
                <a:lnTo>
                  <a:pt x="1268016" y="17860"/>
                </a:lnTo>
                <a:lnTo>
                  <a:pt x="1321594" y="17860"/>
                </a:lnTo>
                <a:lnTo>
                  <a:pt x="1366242" y="8930"/>
                </a:lnTo>
                <a:lnTo>
                  <a:pt x="1410891" y="8930"/>
                </a:lnTo>
                <a:lnTo>
                  <a:pt x="1455539" y="8930"/>
                </a:lnTo>
                <a:lnTo>
                  <a:pt x="1500188" y="8930"/>
                </a:lnTo>
                <a:lnTo>
                  <a:pt x="1553766" y="8930"/>
                </a:lnTo>
                <a:lnTo>
                  <a:pt x="1598414" y="8930"/>
                </a:lnTo>
                <a:lnTo>
                  <a:pt x="1643063" y="8930"/>
                </a:lnTo>
                <a:lnTo>
                  <a:pt x="1687711" y="17860"/>
                </a:lnTo>
                <a:lnTo>
                  <a:pt x="1741289" y="17860"/>
                </a:lnTo>
                <a:lnTo>
                  <a:pt x="1785938" y="17860"/>
                </a:lnTo>
                <a:lnTo>
                  <a:pt x="1830586" y="17860"/>
                </a:lnTo>
                <a:lnTo>
                  <a:pt x="1884164" y="26790"/>
                </a:lnTo>
                <a:lnTo>
                  <a:pt x="1937742" y="26790"/>
                </a:lnTo>
                <a:lnTo>
                  <a:pt x="1982391" y="26790"/>
                </a:lnTo>
                <a:lnTo>
                  <a:pt x="2035969" y="26790"/>
                </a:lnTo>
                <a:lnTo>
                  <a:pt x="2089547" y="26790"/>
                </a:lnTo>
                <a:lnTo>
                  <a:pt x="2143125" y="26790"/>
                </a:lnTo>
                <a:lnTo>
                  <a:pt x="2196703" y="26790"/>
                </a:lnTo>
                <a:lnTo>
                  <a:pt x="2250281" y="26790"/>
                </a:lnTo>
                <a:lnTo>
                  <a:pt x="2303860" y="26790"/>
                </a:lnTo>
                <a:lnTo>
                  <a:pt x="2366367" y="26790"/>
                </a:lnTo>
                <a:lnTo>
                  <a:pt x="2419945" y="35719"/>
                </a:lnTo>
                <a:lnTo>
                  <a:pt x="2482453" y="35719"/>
                </a:lnTo>
                <a:lnTo>
                  <a:pt x="2544961" y="35719"/>
                </a:lnTo>
                <a:lnTo>
                  <a:pt x="2607469" y="35719"/>
                </a:lnTo>
                <a:lnTo>
                  <a:pt x="2661047" y="44649"/>
                </a:lnTo>
                <a:lnTo>
                  <a:pt x="2723555" y="44649"/>
                </a:lnTo>
                <a:lnTo>
                  <a:pt x="2786063" y="35719"/>
                </a:lnTo>
                <a:lnTo>
                  <a:pt x="2848570" y="35719"/>
                </a:lnTo>
                <a:lnTo>
                  <a:pt x="2911078" y="35719"/>
                </a:lnTo>
                <a:lnTo>
                  <a:pt x="2973586" y="26790"/>
                </a:lnTo>
                <a:lnTo>
                  <a:pt x="3027164" y="17860"/>
                </a:lnTo>
                <a:lnTo>
                  <a:pt x="3080742" y="17860"/>
                </a:lnTo>
                <a:lnTo>
                  <a:pt x="3134320" y="17860"/>
                </a:lnTo>
                <a:lnTo>
                  <a:pt x="3187899" y="17860"/>
                </a:lnTo>
                <a:lnTo>
                  <a:pt x="3241477" y="8930"/>
                </a:lnTo>
                <a:lnTo>
                  <a:pt x="3295055" y="8930"/>
                </a:lnTo>
                <a:lnTo>
                  <a:pt x="3348633" y="8930"/>
                </a:lnTo>
                <a:lnTo>
                  <a:pt x="3402211" y="8930"/>
                </a:lnTo>
                <a:lnTo>
                  <a:pt x="3455789" y="8930"/>
                </a:lnTo>
                <a:lnTo>
                  <a:pt x="3509367" y="8930"/>
                </a:lnTo>
                <a:lnTo>
                  <a:pt x="3571875" y="17860"/>
                </a:lnTo>
                <a:lnTo>
                  <a:pt x="3625453" y="17860"/>
                </a:lnTo>
                <a:lnTo>
                  <a:pt x="3679031" y="17860"/>
                </a:lnTo>
                <a:lnTo>
                  <a:pt x="3723680" y="8930"/>
                </a:lnTo>
                <a:lnTo>
                  <a:pt x="3777258" y="8930"/>
                </a:lnTo>
                <a:lnTo>
                  <a:pt x="3821906" y="0"/>
                </a:lnTo>
                <a:lnTo>
                  <a:pt x="3866555" y="0"/>
                </a:lnTo>
                <a:lnTo>
                  <a:pt x="3920133" y="0"/>
                </a:lnTo>
                <a:lnTo>
                  <a:pt x="3964781" y="0"/>
                </a:lnTo>
                <a:lnTo>
                  <a:pt x="4009430" y="0"/>
                </a:lnTo>
                <a:lnTo>
                  <a:pt x="4054078" y="0"/>
                </a:lnTo>
                <a:lnTo>
                  <a:pt x="4107656" y="8930"/>
                </a:lnTo>
                <a:lnTo>
                  <a:pt x="4152305" y="0"/>
                </a:lnTo>
                <a:lnTo>
                  <a:pt x="4205883" y="8930"/>
                </a:lnTo>
                <a:lnTo>
                  <a:pt x="4250531" y="0"/>
                </a:lnTo>
                <a:lnTo>
                  <a:pt x="4295180" y="0"/>
                </a:lnTo>
                <a:lnTo>
                  <a:pt x="4348758" y="0"/>
                </a:lnTo>
                <a:lnTo>
                  <a:pt x="4393406" y="0"/>
                </a:lnTo>
                <a:lnTo>
                  <a:pt x="4429124" y="0"/>
                </a:lnTo>
                <a:lnTo>
                  <a:pt x="4455913" y="8930"/>
                </a:lnTo>
                <a:lnTo>
                  <a:pt x="4473773" y="8930"/>
                </a:lnTo>
                <a:lnTo>
                  <a:pt x="4509492" y="8930"/>
                </a:lnTo>
                <a:lnTo>
                  <a:pt x="4536281" y="8930"/>
                </a:lnTo>
                <a:lnTo>
                  <a:pt x="4554140" y="8930"/>
                </a:lnTo>
                <a:lnTo>
                  <a:pt x="4571999" y="8930"/>
                </a:lnTo>
                <a:lnTo>
                  <a:pt x="4580929" y="8930"/>
                </a:lnTo>
                <a:lnTo>
                  <a:pt x="4580929" y="17860"/>
                </a:lnTo>
                <a:lnTo>
                  <a:pt x="4598788" y="17860"/>
                </a:lnTo>
                <a:lnTo>
                  <a:pt x="4616648" y="17860"/>
                </a:lnTo>
                <a:lnTo>
                  <a:pt x="4616648" y="17860"/>
                </a:lnTo>
                <a:lnTo>
                  <a:pt x="4625577" y="17860"/>
                </a:lnTo>
                <a:lnTo>
                  <a:pt x="4634507" y="17860"/>
                </a:lnTo>
                <a:lnTo>
                  <a:pt x="4643437" y="17860"/>
                </a:lnTo>
                <a:lnTo>
                  <a:pt x="4661296" y="17860"/>
                </a:lnTo>
                <a:lnTo>
                  <a:pt x="4661296" y="26790"/>
                </a:lnTo>
                <a:lnTo>
                  <a:pt x="4652367" y="17860"/>
                </a:lnTo>
                <a:lnTo>
                  <a:pt x="4652367" y="17860"/>
                </a:lnTo>
                <a:lnTo>
                  <a:pt x="4661296" y="17860"/>
                </a:lnTo>
                <a:lnTo>
                  <a:pt x="4670226" y="17860"/>
                </a:lnTo>
                <a:lnTo>
                  <a:pt x="4688085" y="17860"/>
                </a:lnTo>
                <a:lnTo>
                  <a:pt x="4688085" y="17860"/>
                </a:lnTo>
                <a:lnTo>
                  <a:pt x="4688085" y="17860"/>
                </a:lnTo>
                <a:lnTo>
                  <a:pt x="4688085" y="8930"/>
                </a:lnTo>
                <a:lnTo>
                  <a:pt x="4688085" y="8930"/>
                </a:lnTo>
                <a:lnTo>
                  <a:pt x="4688085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5740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$ spring </a:t>
            </a:r>
            <a:r>
              <a:rPr lang="en-US" dirty="0" err="1"/>
              <a:t>init</a:t>
            </a:r>
            <a:r>
              <a:rPr lang="en-US" dirty="0"/>
              <a:t> -g = </a:t>
            </a:r>
            <a:r>
              <a:rPr lang="en-US" dirty="0" err="1"/>
              <a:t>com.apres.spring</a:t>
            </a:r>
            <a:r>
              <a:rPr lang="en-US" dirty="0"/>
              <a:t> -a = spring-boot-simple --package = </a:t>
            </a:r>
            <a:r>
              <a:rPr lang="en-US" dirty="0" err="1"/>
              <a:t>com.apress.spring</a:t>
            </a:r>
            <a:r>
              <a:rPr lang="en-US" dirty="0"/>
              <a:t> -name = spring-boot-simple -x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This </a:t>
            </a:r>
            <a:r>
              <a:rPr lang="en-US" dirty="0"/>
              <a:t>command will create a Maven Java project </a:t>
            </a:r>
            <a:r>
              <a:rPr lang="en-US" dirty="0" smtClean="0"/>
              <a:t>with: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groupId</a:t>
            </a:r>
            <a:r>
              <a:rPr lang="en-US" dirty="0"/>
              <a:t> = </a:t>
            </a:r>
            <a:r>
              <a:rPr lang="en-US" dirty="0" err="1"/>
              <a:t>com.apress.spring</a:t>
            </a:r>
            <a:r>
              <a:rPr lang="en-US" dirty="0"/>
              <a:t>,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an </a:t>
            </a:r>
            <a:r>
              <a:rPr lang="en-US" dirty="0" err="1"/>
              <a:t>artifactId</a:t>
            </a:r>
            <a:r>
              <a:rPr lang="en-US" dirty="0"/>
              <a:t> = spring-boot-simple,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and </a:t>
            </a:r>
            <a:r>
              <a:rPr lang="en-US" dirty="0"/>
              <a:t>a package = </a:t>
            </a:r>
            <a:r>
              <a:rPr lang="en-US" dirty="0" err="1"/>
              <a:t>com.apress.spring</a:t>
            </a:r>
            <a:r>
              <a:rPr lang="en-US" dirty="0"/>
              <a:t>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with </a:t>
            </a:r>
            <a:r>
              <a:rPr lang="en-US" dirty="0"/>
              <a:t>a project’s name = spring-boot-simple.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It </a:t>
            </a:r>
            <a:r>
              <a:rPr lang="en-US" dirty="0"/>
              <a:t>will be created in the current directory (-x).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Don’t </a:t>
            </a:r>
            <a:r>
              <a:rPr lang="en-US" dirty="0"/>
              <a:t>worry too much about the parameters</a:t>
            </a:r>
            <a:r>
              <a:rPr lang="en-US" dirty="0" smtClean="0"/>
              <a:t>; yet</a:t>
            </a:r>
            <a:endParaRPr lang="en-US" dirty="0"/>
          </a:p>
          <a:p>
            <a:endParaRPr lang="en-US" dirty="0"/>
          </a:p>
          <a:p>
            <a:r>
              <a:rPr lang="en-US" dirty="0"/>
              <a:t>Gutierrez, Felipe. Pro Spring Boot (Kindle Locations 1203-1206). </a:t>
            </a:r>
            <a:r>
              <a:rPr lang="en-US" dirty="0" err="1"/>
              <a:t>Apress</a:t>
            </a:r>
            <a:r>
              <a:rPr lang="en-US" dirty="0"/>
              <a:t>. Kindle Edition.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6443538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 </a:t>
            </a:r>
            <a:r>
              <a:rPr lang="en-US" dirty="0"/>
              <a:t>Spring Boot </a:t>
            </a:r>
            <a:r>
              <a:rPr lang="en-US" dirty="0" smtClean="0"/>
              <a:t>by </a:t>
            </a:r>
            <a:r>
              <a:rPr lang="en-US" dirty="0"/>
              <a:t>Gutierrez, </a:t>
            </a:r>
            <a:r>
              <a:rPr lang="en-US" dirty="0" smtClean="0"/>
              <a:t>Felipe, </a:t>
            </a:r>
            <a:r>
              <a:rPr lang="en-US" dirty="0" err="1" smtClean="0"/>
              <a:t>Ch</a:t>
            </a:r>
            <a:r>
              <a:rPr lang="en-US" dirty="0" smtClean="0"/>
              <a:t> 03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 bwMode="auto">
          <a:xfrm>
            <a:off x="3152180" y="1928812"/>
            <a:ext cx="125016" cy="160736"/>
          </a:xfrm>
          <a:custGeom>
            <a:avLst/>
            <a:gdLst/>
            <a:ahLst/>
            <a:cxnLst/>
            <a:rect l="0" t="0" r="0" b="0"/>
            <a:pathLst>
              <a:path w="125016" h="160736">
                <a:moveTo>
                  <a:pt x="17859" y="62508"/>
                </a:moveTo>
                <a:lnTo>
                  <a:pt x="17859" y="62508"/>
                </a:lnTo>
                <a:lnTo>
                  <a:pt x="17859" y="62508"/>
                </a:lnTo>
                <a:lnTo>
                  <a:pt x="17859" y="53578"/>
                </a:lnTo>
                <a:lnTo>
                  <a:pt x="8929" y="53578"/>
                </a:lnTo>
                <a:lnTo>
                  <a:pt x="8929" y="53578"/>
                </a:lnTo>
                <a:lnTo>
                  <a:pt x="8929" y="53578"/>
                </a:lnTo>
                <a:lnTo>
                  <a:pt x="8929" y="53578"/>
                </a:lnTo>
                <a:lnTo>
                  <a:pt x="8929" y="53578"/>
                </a:lnTo>
                <a:lnTo>
                  <a:pt x="8929" y="44649"/>
                </a:lnTo>
                <a:lnTo>
                  <a:pt x="8929" y="44649"/>
                </a:lnTo>
                <a:lnTo>
                  <a:pt x="8929" y="44649"/>
                </a:lnTo>
                <a:lnTo>
                  <a:pt x="8929" y="44649"/>
                </a:lnTo>
                <a:lnTo>
                  <a:pt x="8929" y="44649"/>
                </a:lnTo>
                <a:lnTo>
                  <a:pt x="8929" y="44649"/>
                </a:lnTo>
                <a:lnTo>
                  <a:pt x="8929" y="44649"/>
                </a:lnTo>
                <a:lnTo>
                  <a:pt x="8929" y="44649"/>
                </a:lnTo>
                <a:lnTo>
                  <a:pt x="8929" y="53578"/>
                </a:lnTo>
                <a:lnTo>
                  <a:pt x="8929" y="62508"/>
                </a:lnTo>
                <a:lnTo>
                  <a:pt x="8929" y="71438"/>
                </a:lnTo>
                <a:lnTo>
                  <a:pt x="8929" y="80367"/>
                </a:lnTo>
                <a:lnTo>
                  <a:pt x="0" y="98227"/>
                </a:lnTo>
                <a:lnTo>
                  <a:pt x="0" y="116086"/>
                </a:lnTo>
                <a:lnTo>
                  <a:pt x="0" y="133946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8929" y="142875"/>
                </a:lnTo>
                <a:lnTo>
                  <a:pt x="17859" y="133946"/>
                </a:lnTo>
                <a:lnTo>
                  <a:pt x="26789" y="125016"/>
                </a:lnTo>
                <a:lnTo>
                  <a:pt x="35718" y="116086"/>
                </a:lnTo>
                <a:lnTo>
                  <a:pt x="44648" y="107157"/>
                </a:lnTo>
                <a:lnTo>
                  <a:pt x="53578" y="116086"/>
                </a:lnTo>
                <a:lnTo>
                  <a:pt x="71437" y="125016"/>
                </a:lnTo>
                <a:lnTo>
                  <a:pt x="80367" y="125016"/>
                </a:lnTo>
                <a:lnTo>
                  <a:pt x="89297" y="133946"/>
                </a:lnTo>
                <a:lnTo>
                  <a:pt x="98226" y="151805"/>
                </a:lnTo>
                <a:lnTo>
                  <a:pt x="107156" y="151805"/>
                </a:lnTo>
                <a:lnTo>
                  <a:pt x="116086" y="160735"/>
                </a:lnTo>
                <a:lnTo>
                  <a:pt x="116086" y="160735"/>
                </a:lnTo>
                <a:lnTo>
                  <a:pt x="125015" y="151805"/>
                </a:lnTo>
                <a:lnTo>
                  <a:pt x="125015" y="142875"/>
                </a:lnTo>
                <a:lnTo>
                  <a:pt x="125015" y="125016"/>
                </a:lnTo>
                <a:lnTo>
                  <a:pt x="125015" y="98227"/>
                </a:lnTo>
                <a:lnTo>
                  <a:pt x="125015" y="80367"/>
                </a:lnTo>
                <a:lnTo>
                  <a:pt x="125015" y="62508"/>
                </a:lnTo>
                <a:lnTo>
                  <a:pt x="116086" y="53578"/>
                </a:lnTo>
                <a:lnTo>
                  <a:pt x="116086" y="44649"/>
                </a:lnTo>
                <a:lnTo>
                  <a:pt x="116086" y="35719"/>
                </a:lnTo>
                <a:lnTo>
                  <a:pt x="116086" y="35719"/>
                </a:lnTo>
                <a:lnTo>
                  <a:pt x="116086" y="35719"/>
                </a:lnTo>
                <a:lnTo>
                  <a:pt x="116086" y="35719"/>
                </a:lnTo>
                <a:lnTo>
                  <a:pt x="116086" y="26789"/>
                </a:lnTo>
                <a:lnTo>
                  <a:pt x="116086" y="26789"/>
                </a:lnTo>
                <a:lnTo>
                  <a:pt x="116086" y="1786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455789" y="1928812"/>
            <a:ext cx="125017" cy="125017"/>
          </a:xfrm>
          <a:custGeom>
            <a:avLst/>
            <a:gdLst/>
            <a:ahLst/>
            <a:cxnLst/>
            <a:rect l="0" t="0" r="0" b="0"/>
            <a:pathLst>
              <a:path w="125017" h="125017">
                <a:moveTo>
                  <a:pt x="17859" y="17860"/>
                </a:move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62508"/>
                </a:lnTo>
                <a:lnTo>
                  <a:pt x="0" y="71438"/>
                </a:lnTo>
                <a:lnTo>
                  <a:pt x="0" y="89297"/>
                </a:lnTo>
                <a:lnTo>
                  <a:pt x="0" y="98227"/>
                </a:lnTo>
                <a:lnTo>
                  <a:pt x="0" y="107157"/>
                </a:lnTo>
                <a:lnTo>
                  <a:pt x="0" y="107157"/>
                </a:lnTo>
                <a:lnTo>
                  <a:pt x="0" y="116086"/>
                </a:lnTo>
                <a:lnTo>
                  <a:pt x="0" y="116086"/>
                </a:lnTo>
                <a:lnTo>
                  <a:pt x="8930" y="116086"/>
                </a:lnTo>
                <a:lnTo>
                  <a:pt x="17859" y="116086"/>
                </a:lnTo>
                <a:lnTo>
                  <a:pt x="17859" y="116086"/>
                </a:lnTo>
                <a:lnTo>
                  <a:pt x="35719" y="116086"/>
                </a:lnTo>
                <a:lnTo>
                  <a:pt x="44649" y="116086"/>
                </a:lnTo>
                <a:lnTo>
                  <a:pt x="62508" y="125016"/>
                </a:lnTo>
                <a:lnTo>
                  <a:pt x="80367" y="125016"/>
                </a:lnTo>
                <a:lnTo>
                  <a:pt x="89297" y="125016"/>
                </a:lnTo>
                <a:lnTo>
                  <a:pt x="98227" y="125016"/>
                </a:lnTo>
                <a:lnTo>
                  <a:pt x="107156" y="125016"/>
                </a:lnTo>
                <a:lnTo>
                  <a:pt x="116086" y="125016"/>
                </a:lnTo>
                <a:lnTo>
                  <a:pt x="125016" y="116086"/>
                </a:lnTo>
                <a:lnTo>
                  <a:pt x="125016" y="116086"/>
                </a:lnTo>
                <a:lnTo>
                  <a:pt x="125016" y="107157"/>
                </a:lnTo>
                <a:lnTo>
                  <a:pt x="125016" y="98227"/>
                </a:lnTo>
                <a:lnTo>
                  <a:pt x="125016" y="89297"/>
                </a:lnTo>
                <a:lnTo>
                  <a:pt x="116086" y="80367"/>
                </a:lnTo>
                <a:lnTo>
                  <a:pt x="116086" y="62508"/>
                </a:lnTo>
                <a:lnTo>
                  <a:pt x="116086" y="53578"/>
                </a:lnTo>
                <a:lnTo>
                  <a:pt x="116086" y="44649"/>
                </a:lnTo>
                <a:lnTo>
                  <a:pt x="116086" y="35719"/>
                </a:lnTo>
                <a:lnTo>
                  <a:pt x="116086" y="26789"/>
                </a:lnTo>
                <a:lnTo>
                  <a:pt x="116086" y="26789"/>
                </a:lnTo>
                <a:lnTo>
                  <a:pt x="116086" y="17860"/>
                </a:lnTo>
                <a:lnTo>
                  <a:pt x="116086" y="8930"/>
                </a:lnTo>
                <a:lnTo>
                  <a:pt x="116086" y="893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259086" y="3259336"/>
            <a:ext cx="875110" cy="44649"/>
          </a:xfrm>
          <a:custGeom>
            <a:avLst/>
            <a:gdLst/>
            <a:ahLst/>
            <a:cxnLst/>
            <a:rect l="0" t="0" r="0" b="0"/>
            <a:pathLst>
              <a:path w="875110" h="44649">
                <a:moveTo>
                  <a:pt x="0" y="35718"/>
                </a:moveTo>
                <a:lnTo>
                  <a:pt x="0" y="35718"/>
                </a:lnTo>
                <a:lnTo>
                  <a:pt x="0" y="35718"/>
                </a:lnTo>
                <a:lnTo>
                  <a:pt x="0" y="26789"/>
                </a:lnTo>
                <a:lnTo>
                  <a:pt x="8930" y="26789"/>
                </a:lnTo>
                <a:lnTo>
                  <a:pt x="17859" y="17859"/>
                </a:lnTo>
                <a:lnTo>
                  <a:pt x="26789" y="17859"/>
                </a:lnTo>
                <a:lnTo>
                  <a:pt x="35719" y="8929"/>
                </a:lnTo>
                <a:lnTo>
                  <a:pt x="44648" y="17859"/>
                </a:lnTo>
                <a:lnTo>
                  <a:pt x="62508" y="17859"/>
                </a:lnTo>
                <a:lnTo>
                  <a:pt x="89297" y="26789"/>
                </a:lnTo>
                <a:lnTo>
                  <a:pt x="107156" y="26789"/>
                </a:lnTo>
                <a:lnTo>
                  <a:pt x="142875" y="26789"/>
                </a:lnTo>
                <a:lnTo>
                  <a:pt x="169664" y="35718"/>
                </a:lnTo>
                <a:lnTo>
                  <a:pt x="214312" y="35718"/>
                </a:lnTo>
                <a:lnTo>
                  <a:pt x="250031" y="35718"/>
                </a:lnTo>
                <a:lnTo>
                  <a:pt x="303609" y="44648"/>
                </a:lnTo>
                <a:lnTo>
                  <a:pt x="348258" y="35718"/>
                </a:lnTo>
                <a:lnTo>
                  <a:pt x="392906" y="35718"/>
                </a:lnTo>
                <a:lnTo>
                  <a:pt x="446484" y="26789"/>
                </a:lnTo>
                <a:lnTo>
                  <a:pt x="500062" y="26789"/>
                </a:lnTo>
                <a:lnTo>
                  <a:pt x="544711" y="17859"/>
                </a:lnTo>
                <a:lnTo>
                  <a:pt x="598289" y="8929"/>
                </a:lnTo>
                <a:lnTo>
                  <a:pt x="642937" y="0"/>
                </a:lnTo>
                <a:lnTo>
                  <a:pt x="696516" y="0"/>
                </a:lnTo>
                <a:lnTo>
                  <a:pt x="732234" y="0"/>
                </a:lnTo>
                <a:lnTo>
                  <a:pt x="776883" y="8929"/>
                </a:lnTo>
                <a:lnTo>
                  <a:pt x="812602" y="8929"/>
                </a:lnTo>
                <a:lnTo>
                  <a:pt x="848320" y="17859"/>
                </a:lnTo>
                <a:lnTo>
                  <a:pt x="875109" y="17859"/>
                </a:lnTo>
                <a:lnTo>
                  <a:pt x="875109" y="1785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866430" y="1607344"/>
            <a:ext cx="1991321" cy="80368"/>
          </a:xfrm>
          <a:custGeom>
            <a:avLst/>
            <a:gdLst/>
            <a:ahLst/>
            <a:cxnLst/>
            <a:rect l="0" t="0" r="0" b="0"/>
            <a:pathLst>
              <a:path w="1991321" h="80368">
                <a:moveTo>
                  <a:pt x="35718" y="80367"/>
                </a:moveTo>
                <a:lnTo>
                  <a:pt x="35718" y="80367"/>
                </a:lnTo>
                <a:lnTo>
                  <a:pt x="26789" y="71437"/>
                </a:lnTo>
                <a:lnTo>
                  <a:pt x="17859" y="71437"/>
                </a:lnTo>
                <a:lnTo>
                  <a:pt x="8929" y="71437"/>
                </a:lnTo>
                <a:lnTo>
                  <a:pt x="8929" y="71437"/>
                </a:lnTo>
                <a:lnTo>
                  <a:pt x="8929" y="62507"/>
                </a:lnTo>
                <a:lnTo>
                  <a:pt x="0" y="53578"/>
                </a:lnTo>
                <a:lnTo>
                  <a:pt x="0" y="53578"/>
                </a:lnTo>
                <a:lnTo>
                  <a:pt x="0" y="44648"/>
                </a:lnTo>
                <a:lnTo>
                  <a:pt x="0" y="44648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8929" y="35718"/>
                </a:lnTo>
                <a:lnTo>
                  <a:pt x="8929" y="35718"/>
                </a:lnTo>
                <a:lnTo>
                  <a:pt x="17859" y="35718"/>
                </a:lnTo>
                <a:lnTo>
                  <a:pt x="17859" y="35718"/>
                </a:lnTo>
                <a:lnTo>
                  <a:pt x="26789" y="35718"/>
                </a:lnTo>
                <a:lnTo>
                  <a:pt x="35718" y="44648"/>
                </a:lnTo>
                <a:lnTo>
                  <a:pt x="53578" y="44648"/>
                </a:lnTo>
                <a:lnTo>
                  <a:pt x="71437" y="44648"/>
                </a:lnTo>
                <a:lnTo>
                  <a:pt x="98226" y="44648"/>
                </a:lnTo>
                <a:lnTo>
                  <a:pt x="125015" y="35718"/>
                </a:lnTo>
                <a:lnTo>
                  <a:pt x="151804" y="35718"/>
                </a:lnTo>
                <a:lnTo>
                  <a:pt x="187523" y="35718"/>
                </a:lnTo>
                <a:lnTo>
                  <a:pt x="223242" y="35718"/>
                </a:lnTo>
                <a:lnTo>
                  <a:pt x="258961" y="35718"/>
                </a:lnTo>
                <a:lnTo>
                  <a:pt x="303609" y="26789"/>
                </a:lnTo>
                <a:lnTo>
                  <a:pt x="348258" y="26789"/>
                </a:lnTo>
                <a:lnTo>
                  <a:pt x="392906" y="35718"/>
                </a:lnTo>
                <a:lnTo>
                  <a:pt x="437554" y="35718"/>
                </a:lnTo>
                <a:lnTo>
                  <a:pt x="491133" y="35718"/>
                </a:lnTo>
                <a:lnTo>
                  <a:pt x="553640" y="44648"/>
                </a:lnTo>
                <a:lnTo>
                  <a:pt x="607218" y="35718"/>
                </a:lnTo>
                <a:lnTo>
                  <a:pt x="669726" y="35718"/>
                </a:lnTo>
                <a:lnTo>
                  <a:pt x="732234" y="35718"/>
                </a:lnTo>
                <a:lnTo>
                  <a:pt x="785812" y="35718"/>
                </a:lnTo>
                <a:lnTo>
                  <a:pt x="848320" y="35718"/>
                </a:lnTo>
                <a:lnTo>
                  <a:pt x="919758" y="35718"/>
                </a:lnTo>
                <a:lnTo>
                  <a:pt x="982265" y="35718"/>
                </a:lnTo>
                <a:lnTo>
                  <a:pt x="1053703" y="26789"/>
                </a:lnTo>
                <a:lnTo>
                  <a:pt x="1125140" y="26789"/>
                </a:lnTo>
                <a:lnTo>
                  <a:pt x="1205508" y="26789"/>
                </a:lnTo>
                <a:lnTo>
                  <a:pt x="1276945" y="26789"/>
                </a:lnTo>
                <a:lnTo>
                  <a:pt x="1357312" y="17859"/>
                </a:lnTo>
                <a:lnTo>
                  <a:pt x="1428750" y="26789"/>
                </a:lnTo>
                <a:lnTo>
                  <a:pt x="1509117" y="26789"/>
                </a:lnTo>
                <a:lnTo>
                  <a:pt x="1580554" y="26789"/>
                </a:lnTo>
                <a:lnTo>
                  <a:pt x="1660922" y="35718"/>
                </a:lnTo>
                <a:lnTo>
                  <a:pt x="1723429" y="35718"/>
                </a:lnTo>
                <a:lnTo>
                  <a:pt x="1794867" y="35718"/>
                </a:lnTo>
                <a:lnTo>
                  <a:pt x="1848445" y="35718"/>
                </a:lnTo>
                <a:lnTo>
                  <a:pt x="1902023" y="35718"/>
                </a:lnTo>
                <a:lnTo>
                  <a:pt x="1937742" y="26789"/>
                </a:lnTo>
                <a:lnTo>
                  <a:pt x="1964531" y="26789"/>
                </a:lnTo>
                <a:lnTo>
                  <a:pt x="1982390" y="17859"/>
                </a:lnTo>
                <a:lnTo>
                  <a:pt x="1991320" y="8929"/>
                </a:lnTo>
                <a:lnTo>
                  <a:pt x="1982390" y="8929"/>
                </a:lnTo>
                <a:lnTo>
                  <a:pt x="1964531" y="0"/>
                </a:lnTo>
                <a:lnTo>
                  <a:pt x="1964531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116336" y="1259086"/>
            <a:ext cx="500063" cy="482204"/>
          </a:xfrm>
          <a:custGeom>
            <a:avLst/>
            <a:gdLst/>
            <a:ahLst/>
            <a:cxnLst/>
            <a:rect l="0" t="0" r="0" b="0"/>
            <a:pathLst>
              <a:path w="500063" h="482204">
                <a:moveTo>
                  <a:pt x="375047" y="89297"/>
                </a:moveTo>
                <a:lnTo>
                  <a:pt x="375047" y="89297"/>
                </a:lnTo>
                <a:lnTo>
                  <a:pt x="375047" y="80367"/>
                </a:lnTo>
                <a:lnTo>
                  <a:pt x="375047" y="71437"/>
                </a:lnTo>
                <a:lnTo>
                  <a:pt x="375047" y="62508"/>
                </a:lnTo>
                <a:lnTo>
                  <a:pt x="375047" y="53578"/>
                </a:lnTo>
                <a:lnTo>
                  <a:pt x="366117" y="35719"/>
                </a:lnTo>
                <a:lnTo>
                  <a:pt x="366117" y="26789"/>
                </a:lnTo>
                <a:lnTo>
                  <a:pt x="357187" y="26789"/>
                </a:lnTo>
                <a:lnTo>
                  <a:pt x="357187" y="17859"/>
                </a:lnTo>
                <a:lnTo>
                  <a:pt x="348258" y="17859"/>
                </a:lnTo>
                <a:lnTo>
                  <a:pt x="330398" y="8930"/>
                </a:lnTo>
                <a:lnTo>
                  <a:pt x="321469" y="8930"/>
                </a:lnTo>
                <a:lnTo>
                  <a:pt x="312539" y="8930"/>
                </a:lnTo>
                <a:lnTo>
                  <a:pt x="303609" y="8930"/>
                </a:lnTo>
                <a:lnTo>
                  <a:pt x="294680" y="8930"/>
                </a:lnTo>
                <a:lnTo>
                  <a:pt x="276820" y="0"/>
                </a:lnTo>
                <a:lnTo>
                  <a:pt x="258961" y="0"/>
                </a:lnTo>
                <a:lnTo>
                  <a:pt x="241102" y="0"/>
                </a:lnTo>
                <a:lnTo>
                  <a:pt x="223242" y="8930"/>
                </a:lnTo>
                <a:lnTo>
                  <a:pt x="196453" y="8930"/>
                </a:lnTo>
                <a:lnTo>
                  <a:pt x="169664" y="17859"/>
                </a:lnTo>
                <a:lnTo>
                  <a:pt x="151805" y="35719"/>
                </a:lnTo>
                <a:lnTo>
                  <a:pt x="125016" y="44648"/>
                </a:lnTo>
                <a:lnTo>
                  <a:pt x="98227" y="62508"/>
                </a:lnTo>
                <a:lnTo>
                  <a:pt x="80367" y="80367"/>
                </a:lnTo>
                <a:lnTo>
                  <a:pt x="62508" y="98227"/>
                </a:lnTo>
                <a:lnTo>
                  <a:pt x="44648" y="125016"/>
                </a:lnTo>
                <a:lnTo>
                  <a:pt x="35719" y="142875"/>
                </a:lnTo>
                <a:lnTo>
                  <a:pt x="17859" y="169664"/>
                </a:lnTo>
                <a:lnTo>
                  <a:pt x="8930" y="187523"/>
                </a:lnTo>
                <a:lnTo>
                  <a:pt x="0" y="214312"/>
                </a:lnTo>
                <a:lnTo>
                  <a:pt x="0" y="241101"/>
                </a:lnTo>
                <a:lnTo>
                  <a:pt x="0" y="267890"/>
                </a:lnTo>
                <a:lnTo>
                  <a:pt x="0" y="294679"/>
                </a:lnTo>
                <a:lnTo>
                  <a:pt x="8930" y="321468"/>
                </a:lnTo>
                <a:lnTo>
                  <a:pt x="8930" y="348258"/>
                </a:lnTo>
                <a:lnTo>
                  <a:pt x="17859" y="366117"/>
                </a:lnTo>
                <a:lnTo>
                  <a:pt x="26789" y="392906"/>
                </a:lnTo>
                <a:lnTo>
                  <a:pt x="44648" y="410765"/>
                </a:lnTo>
                <a:lnTo>
                  <a:pt x="62508" y="437554"/>
                </a:lnTo>
                <a:lnTo>
                  <a:pt x="80367" y="446484"/>
                </a:lnTo>
                <a:lnTo>
                  <a:pt x="98227" y="464343"/>
                </a:lnTo>
                <a:lnTo>
                  <a:pt x="116086" y="473273"/>
                </a:lnTo>
                <a:lnTo>
                  <a:pt x="142875" y="482203"/>
                </a:lnTo>
                <a:lnTo>
                  <a:pt x="160734" y="482203"/>
                </a:lnTo>
                <a:lnTo>
                  <a:pt x="178594" y="482203"/>
                </a:lnTo>
                <a:lnTo>
                  <a:pt x="205383" y="482203"/>
                </a:lnTo>
                <a:lnTo>
                  <a:pt x="223242" y="473273"/>
                </a:lnTo>
                <a:lnTo>
                  <a:pt x="250031" y="464343"/>
                </a:lnTo>
                <a:lnTo>
                  <a:pt x="276820" y="455414"/>
                </a:lnTo>
                <a:lnTo>
                  <a:pt x="303609" y="437554"/>
                </a:lnTo>
                <a:lnTo>
                  <a:pt x="339328" y="419695"/>
                </a:lnTo>
                <a:lnTo>
                  <a:pt x="366117" y="401836"/>
                </a:lnTo>
                <a:lnTo>
                  <a:pt x="401836" y="375047"/>
                </a:lnTo>
                <a:lnTo>
                  <a:pt x="428625" y="357187"/>
                </a:lnTo>
                <a:lnTo>
                  <a:pt x="446484" y="339328"/>
                </a:lnTo>
                <a:lnTo>
                  <a:pt x="464344" y="321468"/>
                </a:lnTo>
                <a:lnTo>
                  <a:pt x="473273" y="294679"/>
                </a:lnTo>
                <a:lnTo>
                  <a:pt x="491133" y="267890"/>
                </a:lnTo>
                <a:lnTo>
                  <a:pt x="491133" y="241101"/>
                </a:lnTo>
                <a:lnTo>
                  <a:pt x="500062" y="223242"/>
                </a:lnTo>
                <a:lnTo>
                  <a:pt x="491133" y="196453"/>
                </a:lnTo>
                <a:lnTo>
                  <a:pt x="473273" y="169664"/>
                </a:lnTo>
                <a:lnTo>
                  <a:pt x="455414" y="142875"/>
                </a:lnTo>
                <a:lnTo>
                  <a:pt x="428625" y="125016"/>
                </a:lnTo>
                <a:lnTo>
                  <a:pt x="392906" y="98227"/>
                </a:lnTo>
                <a:lnTo>
                  <a:pt x="366117" y="80367"/>
                </a:lnTo>
                <a:lnTo>
                  <a:pt x="330398" y="71437"/>
                </a:lnTo>
                <a:lnTo>
                  <a:pt x="303609" y="62508"/>
                </a:lnTo>
                <a:lnTo>
                  <a:pt x="267891" y="53578"/>
                </a:lnTo>
                <a:lnTo>
                  <a:pt x="241102" y="53578"/>
                </a:lnTo>
                <a:lnTo>
                  <a:pt x="241102" y="5357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1857375" y="1750219"/>
            <a:ext cx="473274" cy="1375172"/>
          </a:xfrm>
          <a:custGeom>
            <a:avLst/>
            <a:gdLst/>
            <a:ahLst/>
            <a:cxnLst/>
            <a:rect l="0" t="0" r="0" b="0"/>
            <a:pathLst>
              <a:path w="473274" h="1375172">
                <a:moveTo>
                  <a:pt x="473273" y="0"/>
                </a:moveTo>
                <a:lnTo>
                  <a:pt x="473273" y="0"/>
                </a:lnTo>
                <a:lnTo>
                  <a:pt x="473273" y="0"/>
                </a:lnTo>
                <a:lnTo>
                  <a:pt x="473273" y="8929"/>
                </a:lnTo>
                <a:lnTo>
                  <a:pt x="473273" y="17859"/>
                </a:lnTo>
                <a:lnTo>
                  <a:pt x="473273" y="26789"/>
                </a:lnTo>
                <a:lnTo>
                  <a:pt x="473273" y="44648"/>
                </a:lnTo>
                <a:lnTo>
                  <a:pt x="464344" y="62507"/>
                </a:lnTo>
                <a:lnTo>
                  <a:pt x="464344" y="80367"/>
                </a:lnTo>
                <a:lnTo>
                  <a:pt x="464344" y="107156"/>
                </a:lnTo>
                <a:lnTo>
                  <a:pt x="464344" y="133945"/>
                </a:lnTo>
                <a:lnTo>
                  <a:pt x="455414" y="169664"/>
                </a:lnTo>
                <a:lnTo>
                  <a:pt x="446484" y="205382"/>
                </a:lnTo>
                <a:lnTo>
                  <a:pt x="437555" y="241101"/>
                </a:lnTo>
                <a:lnTo>
                  <a:pt x="428625" y="285750"/>
                </a:lnTo>
                <a:lnTo>
                  <a:pt x="419695" y="321468"/>
                </a:lnTo>
                <a:lnTo>
                  <a:pt x="401836" y="366117"/>
                </a:lnTo>
                <a:lnTo>
                  <a:pt x="383977" y="410765"/>
                </a:lnTo>
                <a:lnTo>
                  <a:pt x="357188" y="455414"/>
                </a:lnTo>
                <a:lnTo>
                  <a:pt x="330398" y="508992"/>
                </a:lnTo>
                <a:lnTo>
                  <a:pt x="303609" y="553640"/>
                </a:lnTo>
                <a:lnTo>
                  <a:pt x="276820" y="607218"/>
                </a:lnTo>
                <a:lnTo>
                  <a:pt x="250031" y="660796"/>
                </a:lnTo>
                <a:lnTo>
                  <a:pt x="223242" y="714375"/>
                </a:lnTo>
                <a:lnTo>
                  <a:pt x="196453" y="767953"/>
                </a:lnTo>
                <a:lnTo>
                  <a:pt x="169664" y="821531"/>
                </a:lnTo>
                <a:lnTo>
                  <a:pt x="151805" y="875109"/>
                </a:lnTo>
                <a:lnTo>
                  <a:pt x="125016" y="928687"/>
                </a:lnTo>
                <a:lnTo>
                  <a:pt x="107156" y="982265"/>
                </a:lnTo>
                <a:lnTo>
                  <a:pt x="89297" y="1026914"/>
                </a:lnTo>
                <a:lnTo>
                  <a:pt x="80367" y="1080492"/>
                </a:lnTo>
                <a:lnTo>
                  <a:pt x="71438" y="1134070"/>
                </a:lnTo>
                <a:lnTo>
                  <a:pt x="53578" y="1178718"/>
                </a:lnTo>
                <a:lnTo>
                  <a:pt x="44648" y="1223367"/>
                </a:lnTo>
                <a:lnTo>
                  <a:pt x="35719" y="1250156"/>
                </a:lnTo>
                <a:lnTo>
                  <a:pt x="26789" y="1285874"/>
                </a:lnTo>
                <a:lnTo>
                  <a:pt x="17859" y="1312663"/>
                </a:lnTo>
                <a:lnTo>
                  <a:pt x="8930" y="1330523"/>
                </a:lnTo>
                <a:lnTo>
                  <a:pt x="0" y="1357312"/>
                </a:lnTo>
                <a:lnTo>
                  <a:pt x="0" y="1366242"/>
                </a:lnTo>
                <a:lnTo>
                  <a:pt x="0" y="1375171"/>
                </a:lnTo>
                <a:lnTo>
                  <a:pt x="0" y="1366242"/>
                </a:lnTo>
                <a:lnTo>
                  <a:pt x="0" y="136624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5250656" y="1143000"/>
            <a:ext cx="526853" cy="553641"/>
          </a:xfrm>
          <a:custGeom>
            <a:avLst/>
            <a:gdLst/>
            <a:ahLst/>
            <a:cxnLst/>
            <a:rect l="0" t="0" r="0" b="0"/>
            <a:pathLst>
              <a:path w="526853" h="553641">
                <a:moveTo>
                  <a:pt x="392907" y="133945"/>
                </a:moveTo>
                <a:lnTo>
                  <a:pt x="392907" y="125016"/>
                </a:lnTo>
                <a:lnTo>
                  <a:pt x="392907" y="116086"/>
                </a:lnTo>
                <a:lnTo>
                  <a:pt x="392907" y="116086"/>
                </a:lnTo>
                <a:lnTo>
                  <a:pt x="392907" y="107156"/>
                </a:lnTo>
                <a:lnTo>
                  <a:pt x="392907" y="98227"/>
                </a:lnTo>
                <a:lnTo>
                  <a:pt x="383977" y="98227"/>
                </a:lnTo>
                <a:lnTo>
                  <a:pt x="392907" y="89297"/>
                </a:lnTo>
                <a:lnTo>
                  <a:pt x="392907" y="89297"/>
                </a:lnTo>
                <a:lnTo>
                  <a:pt x="383977" y="89297"/>
                </a:lnTo>
                <a:lnTo>
                  <a:pt x="383977" y="80367"/>
                </a:lnTo>
                <a:lnTo>
                  <a:pt x="375047" y="80367"/>
                </a:lnTo>
                <a:lnTo>
                  <a:pt x="366117" y="80367"/>
                </a:lnTo>
                <a:lnTo>
                  <a:pt x="357188" y="71437"/>
                </a:lnTo>
                <a:lnTo>
                  <a:pt x="357188" y="62508"/>
                </a:lnTo>
                <a:lnTo>
                  <a:pt x="348258" y="62508"/>
                </a:lnTo>
                <a:lnTo>
                  <a:pt x="339328" y="62508"/>
                </a:lnTo>
                <a:lnTo>
                  <a:pt x="330399" y="53578"/>
                </a:lnTo>
                <a:lnTo>
                  <a:pt x="321469" y="53578"/>
                </a:lnTo>
                <a:lnTo>
                  <a:pt x="312539" y="44648"/>
                </a:lnTo>
                <a:lnTo>
                  <a:pt x="294680" y="44648"/>
                </a:lnTo>
                <a:lnTo>
                  <a:pt x="267891" y="35719"/>
                </a:lnTo>
                <a:lnTo>
                  <a:pt x="250032" y="44648"/>
                </a:lnTo>
                <a:lnTo>
                  <a:pt x="223242" y="53578"/>
                </a:lnTo>
                <a:lnTo>
                  <a:pt x="196453" y="53578"/>
                </a:lnTo>
                <a:lnTo>
                  <a:pt x="178594" y="62508"/>
                </a:lnTo>
                <a:lnTo>
                  <a:pt x="151805" y="71437"/>
                </a:lnTo>
                <a:lnTo>
                  <a:pt x="133946" y="80367"/>
                </a:lnTo>
                <a:lnTo>
                  <a:pt x="116086" y="89297"/>
                </a:lnTo>
                <a:lnTo>
                  <a:pt x="98227" y="107156"/>
                </a:lnTo>
                <a:lnTo>
                  <a:pt x="80367" y="125016"/>
                </a:lnTo>
                <a:lnTo>
                  <a:pt x="53578" y="142875"/>
                </a:lnTo>
                <a:lnTo>
                  <a:pt x="44649" y="160734"/>
                </a:lnTo>
                <a:lnTo>
                  <a:pt x="35719" y="187523"/>
                </a:lnTo>
                <a:lnTo>
                  <a:pt x="17860" y="214313"/>
                </a:lnTo>
                <a:lnTo>
                  <a:pt x="8930" y="241102"/>
                </a:lnTo>
                <a:lnTo>
                  <a:pt x="8930" y="267890"/>
                </a:lnTo>
                <a:lnTo>
                  <a:pt x="0" y="294679"/>
                </a:lnTo>
                <a:lnTo>
                  <a:pt x="0" y="321469"/>
                </a:lnTo>
                <a:lnTo>
                  <a:pt x="0" y="357187"/>
                </a:lnTo>
                <a:lnTo>
                  <a:pt x="8930" y="383976"/>
                </a:lnTo>
                <a:lnTo>
                  <a:pt x="17860" y="419695"/>
                </a:lnTo>
                <a:lnTo>
                  <a:pt x="35719" y="446484"/>
                </a:lnTo>
                <a:lnTo>
                  <a:pt x="62508" y="473273"/>
                </a:lnTo>
                <a:lnTo>
                  <a:pt x="80367" y="491133"/>
                </a:lnTo>
                <a:lnTo>
                  <a:pt x="98227" y="517922"/>
                </a:lnTo>
                <a:lnTo>
                  <a:pt x="116086" y="535781"/>
                </a:lnTo>
                <a:lnTo>
                  <a:pt x="142875" y="544711"/>
                </a:lnTo>
                <a:lnTo>
                  <a:pt x="169664" y="553640"/>
                </a:lnTo>
                <a:lnTo>
                  <a:pt x="196453" y="553640"/>
                </a:lnTo>
                <a:lnTo>
                  <a:pt x="223242" y="553640"/>
                </a:lnTo>
                <a:lnTo>
                  <a:pt x="250032" y="544711"/>
                </a:lnTo>
                <a:lnTo>
                  <a:pt x="276821" y="535781"/>
                </a:lnTo>
                <a:lnTo>
                  <a:pt x="312539" y="526851"/>
                </a:lnTo>
                <a:lnTo>
                  <a:pt x="357188" y="508992"/>
                </a:lnTo>
                <a:lnTo>
                  <a:pt x="392907" y="482203"/>
                </a:lnTo>
                <a:lnTo>
                  <a:pt x="437555" y="455414"/>
                </a:lnTo>
                <a:lnTo>
                  <a:pt x="464344" y="419695"/>
                </a:lnTo>
                <a:lnTo>
                  <a:pt x="491133" y="383976"/>
                </a:lnTo>
                <a:lnTo>
                  <a:pt x="517922" y="357187"/>
                </a:lnTo>
                <a:lnTo>
                  <a:pt x="526852" y="312539"/>
                </a:lnTo>
                <a:lnTo>
                  <a:pt x="526852" y="276820"/>
                </a:lnTo>
                <a:lnTo>
                  <a:pt x="526852" y="241102"/>
                </a:lnTo>
                <a:lnTo>
                  <a:pt x="517922" y="196453"/>
                </a:lnTo>
                <a:lnTo>
                  <a:pt x="500063" y="160734"/>
                </a:lnTo>
                <a:lnTo>
                  <a:pt x="482203" y="125016"/>
                </a:lnTo>
                <a:lnTo>
                  <a:pt x="464344" y="89297"/>
                </a:lnTo>
                <a:lnTo>
                  <a:pt x="446485" y="62508"/>
                </a:lnTo>
                <a:lnTo>
                  <a:pt x="419696" y="35719"/>
                </a:lnTo>
                <a:lnTo>
                  <a:pt x="383977" y="17859"/>
                </a:lnTo>
                <a:lnTo>
                  <a:pt x="348258" y="0"/>
                </a:lnTo>
                <a:lnTo>
                  <a:pt x="303610" y="0"/>
                </a:lnTo>
                <a:lnTo>
                  <a:pt x="30361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2312789" y="1687711"/>
            <a:ext cx="2955728" cy="1794868"/>
          </a:xfrm>
          <a:custGeom>
            <a:avLst/>
            <a:gdLst/>
            <a:ahLst/>
            <a:cxnLst/>
            <a:rect l="0" t="0" r="0" b="0"/>
            <a:pathLst>
              <a:path w="2955728" h="1794868">
                <a:moveTo>
                  <a:pt x="2955727" y="17859"/>
                </a:moveTo>
                <a:lnTo>
                  <a:pt x="2955727" y="17859"/>
                </a:lnTo>
                <a:lnTo>
                  <a:pt x="2946797" y="8929"/>
                </a:lnTo>
                <a:lnTo>
                  <a:pt x="2946797" y="0"/>
                </a:lnTo>
                <a:lnTo>
                  <a:pt x="2946797" y="0"/>
                </a:lnTo>
                <a:lnTo>
                  <a:pt x="2937867" y="0"/>
                </a:lnTo>
                <a:lnTo>
                  <a:pt x="2937867" y="0"/>
                </a:lnTo>
                <a:lnTo>
                  <a:pt x="2937867" y="17859"/>
                </a:lnTo>
                <a:lnTo>
                  <a:pt x="2920008" y="26789"/>
                </a:lnTo>
                <a:lnTo>
                  <a:pt x="2911078" y="53578"/>
                </a:lnTo>
                <a:lnTo>
                  <a:pt x="2893219" y="71437"/>
                </a:lnTo>
                <a:lnTo>
                  <a:pt x="2875359" y="107156"/>
                </a:lnTo>
                <a:lnTo>
                  <a:pt x="2848570" y="133945"/>
                </a:lnTo>
                <a:lnTo>
                  <a:pt x="2821781" y="169664"/>
                </a:lnTo>
                <a:lnTo>
                  <a:pt x="2786063" y="205383"/>
                </a:lnTo>
                <a:lnTo>
                  <a:pt x="2750344" y="241101"/>
                </a:lnTo>
                <a:lnTo>
                  <a:pt x="2696766" y="276820"/>
                </a:lnTo>
                <a:lnTo>
                  <a:pt x="2643188" y="321468"/>
                </a:lnTo>
                <a:lnTo>
                  <a:pt x="2580680" y="357187"/>
                </a:lnTo>
                <a:lnTo>
                  <a:pt x="2509242" y="401836"/>
                </a:lnTo>
                <a:lnTo>
                  <a:pt x="2428875" y="455414"/>
                </a:lnTo>
                <a:lnTo>
                  <a:pt x="2348508" y="508992"/>
                </a:lnTo>
                <a:lnTo>
                  <a:pt x="2250281" y="562570"/>
                </a:lnTo>
                <a:lnTo>
                  <a:pt x="2152055" y="616148"/>
                </a:lnTo>
                <a:lnTo>
                  <a:pt x="2053828" y="678656"/>
                </a:lnTo>
                <a:lnTo>
                  <a:pt x="1946672" y="741164"/>
                </a:lnTo>
                <a:lnTo>
                  <a:pt x="1848445" y="803672"/>
                </a:lnTo>
                <a:lnTo>
                  <a:pt x="1741289" y="866180"/>
                </a:lnTo>
                <a:lnTo>
                  <a:pt x="1643063" y="937617"/>
                </a:lnTo>
                <a:lnTo>
                  <a:pt x="1535906" y="1000125"/>
                </a:lnTo>
                <a:lnTo>
                  <a:pt x="1428750" y="1062633"/>
                </a:lnTo>
                <a:lnTo>
                  <a:pt x="1312664" y="1125140"/>
                </a:lnTo>
                <a:lnTo>
                  <a:pt x="1205508" y="1187648"/>
                </a:lnTo>
                <a:lnTo>
                  <a:pt x="1089422" y="1250156"/>
                </a:lnTo>
                <a:lnTo>
                  <a:pt x="982266" y="1303734"/>
                </a:lnTo>
                <a:lnTo>
                  <a:pt x="875109" y="1357312"/>
                </a:lnTo>
                <a:lnTo>
                  <a:pt x="776883" y="1401960"/>
                </a:lnTo>
                <a:lnTo>
                  <a:pt x="678656" y="1446609"/>
                </a:lnTo>
                <a:lnTo>
                  <a:pt x="580430" y="1491257"/>
                </a:lnTo>
                <a:lnTo>
                  <a:pt x="491133" y="1526976"/>
                </a:lnTo>
                <a:lnTo>
                  <a:pt x="410766" y="1571625"/>
                </a:lnTo>
                <a:lnTo>
                  <a:pt x="339328" y="1607343"/>
                </a:lnTo>
                <a:lnTo>
                  <a:pt x="267891" y="1634132"/>
                </a:lnTo>
                <a:lnTo>
                  <a:pt x="196453" y="1669851"/>
                </a:lnTo>
                <a:lnTo>
                  <a:pt x="142875" y="1696640"/>
                </a:lnTo>
                <a:lnTo>
                  <a:pt x="89297" y="1723429"/>
                </a:lnTo>
                <a:lnTo>
                  <a:pt x="53578" y="1750218"/>
                </a:lnTo>
                <a:lnTo>
                  <a:pt x="26789" y="1768078"/>
                </a:lnTo>
                <a:lnTo>
                  <a:pt x="8930" y="1785937"/>
                </a:lnTo>
                <a:lnTo>
                  <a:pt x="0" y="1794867"/>
                </a:lnTo>
                <a:lnTo>
                  <a:pt x="0" y="1794867"/>
                </a:lnTo>
                <a:lnTo>
                  <a:pt x="0" y="1777007"/>
                </a:lnTo>
                <a:lnTo>
                  <a:pt x="0" y="177700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5438180" y="1848445"/>
            <a:ext cx="285751" cy="62509"/>
          </a:xfrm>
          <a:custGeom>
            <a:avLst/>
            <a:gdLst/>
            <a:ahLst/>
            <a:cxnLst/>
            <a:rect l="0" t="0" r="0" b="0"/>
            <a:pathLst>
              <a:path w="285751" h="62509">
                <a:moveTo>
                  <a:pt x="0" y="62508"/>
                </a:moveTo>
                <a:lnTo>
                  <a:pt x="26789" y="62508"/>
                </a:lnTo>
                <a:lnTo>
                  <a:pt x="62508" y="53578"/>
                </a:lnTo>
                <a:lnTo>
                  <a:pt x="116086" y="44649"/>
                </a:lnTo>
                <a:lnTo>
                  <a:pt x="160734" y="26789"/>
                </a:lnTo>
                <a:lnTo>
                  <a:pt x="205383" y="26789"/>
                </a:lnTo>
                <a:lnTo>
                  <a:pt x="241101" y="17859"/>
                </a:lnTo>
                <a:lnTo>
                  <a:pt x="267890" y="8930"/>
                </a:lnTo>
                <a:lnTo>
                  <a:pt x="285750" y="8930"/>
                </a:lnTo>
                <a:lnTo>
                  <a:pt x="285750" y="8930"/>
                </a:lnTo>
                <a:lnTo>
                  <a:pt x="267890" y="8930"/>
                </a:lnTo>
                <a:lnTo>
                  <a:pt x="241101" y="0"/>
                </a:lnTo>
                <a:lnTo>
                  <a:pt x="241101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4274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generated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2600" y="6443538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 </a:t>
            </a:r>
            <a:r>
              <a:rPr lang="en-US" dirty="0"/>
              <a:t>Spring Boot </a:t>
            </a:r>
            <a:r>
              <a:rPr lang="en-US" dirty="0" smtClean="0"/>
              <a:t>by </a:t>
            </a:r>
            <a:r>
              <a:rPr lang="en-US" dirty="0"/>
              <a:t>Gutierrez, </a:t>
            </a:r>
            <a:r>
              <a:rPr lang="en-US" dirty="0" smtClean="0"/>
              <a:t>Felipe, </a:t>
            </a:r>
            <a:r>
              <a:rPr lang="en-US" dirty="0" err="1" smtClean="0"/>
              <a:t>Ch</a:t>
            </a:r>
            <a:r>
              <a:rPr lang="en-US" dirty="0" smtClean="0"/>
              <a:t> 03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990600"/>
            <a:ext cx="8834869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004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212">
  <a:themeElements>
    <a:clrScheme name="">
      <a:dk1>
        <a:srgbClr val="000066"/>
      </a:dk1>
      <a:lt1>
        <a:srgbClr val="FFFFFF"/>
      </a:lt1>
      <a:dk2>
        <a:srgbClr val="003300"/>
      </a:dk2>
      <a:lt2>
        <a:srgbClr val="00FF99"/>
      </a:lt2>
      <a:accent1>
        <a:srgbClr val="800000"/>
      </a:accent1>
      <a:accent2>
        <a:srgbClr val="33CCCC"/>
      </a:accent2>
      <a:accent3>
        <a:srgbClr val="FFFFFF"/>
      </a:accent3>
      <a:accent4>
        <a:srgbClr val="000056"/>
      </a:accent4>
      <a:accent5>
        <a:srgbClr val="C0AAAA"/>
      </a:accent5>
      <a:accent6>
        <a:srgbClr val="2DB9B9"/>
      </a:accent6>
      <a:hlink>
        <a:srgbClr val="660033"/>
      </a:hlink>
      <a:folHlink>
        <a:srgbClr val="000099"/>
      </a:folHlink>
    </a:clrScheme>
    <a:fontScheme name="white21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white2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21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8">
        <a:dk1>
          <a:srgbClr val="000000"/>
        </a:dk1>
        <a:lt1>
          <a:srgbClr val="FFFFFF"/>
        </a:lt1>
        <a:dk2>
          <a:srgbClr val="002396"/>
        </a:dk2>
        <a:lt2>
          <a:srgbClr val="00FF64"/>
        </a:lt2>
        <a:accent1>
          <a:srgbClr val="DC0A00"/>
        </a:accent1>
        <a:accent2>
          <a:srgbClr val="00FFFF"/>
        </a:accent2>
        <a:accent3>
          <a:srgbClr val="AAACC9"/>
        </a:accent3>
        <a:accent4>
          <a:srgbClr val="DADADA"/>
        </a:accent4>
        <a:accent5>
          <a:srgbClr val="EBAAAA"/>
        </a:accent5>
        <a:accent6>
          <a:srgbClr val="00E7E7"/>
        </a:accent6>
        <a:hlink>
          <a:srgbClr val="E1E100"/>
        </a:hlink>
        <a:folHlink>
          <a:srgbClr val="FF963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Settings\mmm\Application Data\Microsoft\Templates\white212.pot</Template>
  <TotalTime>25712</TotalTime>
  <Pages>35</Pages>
  <Words>777</Words>
  <Application>Microsoft Office PowerPoint</Application>
  <PresentationFormat>Letter Paper (8.5x11 in)</PresentationFormat>
  <Paragraphs>144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white212</vt:lpstr>
      <vt:lpstr>Lecture 04 Availability</vt:lpstr>
      <vt:lpstr>PowerPoint Presentation</vt:lpstr>
      <vt:lpstr>Auto-Configuration</vt:lpstr>
      <vt:lpstr>Auto-Configuration example</vt:lpstr>
      <vt:lpstr>Code generated??? In memory</vt:lpstr>
      <vt:lpstr>Debug parameter</vt:lpstr>
      <vt:lpstr>Disabling a specific AutoConfiguration </vt:lpstr>
      <vt:lpstr>PowerPoint Presentation</vt:lpstr>
      <vt:lpstr>Tree generated</vt:lpstr>
      <vt:lpstr>Running with maven wrapper</vt:lpstr>
      <vt:lpstr>New Banner</vt:lpstr>
      <vt:lpstr>Text to ASCII Art Generator</vt:lpstr>
      <vt:lpstr>Beautiful Soup – python url reading/parsing</vt:lpstr>
      <vt:lpstr>https://jsoup.org</vt:lpstr>
      <vt:lpstr>Jsoup Example</vt:lpstr>
      <vt:lpstr>PowerPoint Presentation</vt:lpstr>
      <vt:lpstr>Schedule project</vt:lpstr>
      <vt:lpstr>Pivotal Tracker Project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212 Computer Architecture</dc:title>
  <dc:creator>Manton Matthews</dc:creator>
  <cp:lastModifiedBy>STUDIO</cp:lastModifiedBy>
  <cp:revision>247</cp:revision>
  <cp:lastPrinted>2017-09-20T17:52:41Z</cp:lastPrinted>
  <dcterms:created xsi:type="dcterms:W3CDTF">1998-08-11T09:19:24Z</dcterms:created>
  <dcterms:modified xsi:type="dcterms:W3CDTF">2017-09-20T19:16:45Z</dcterms:modified>
</cp:coreProperties>
</file>